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256" r:id="rId2"/>
    <p:sldId id="258" r:id="rId3"/>
    <p:sldId id="260" r:id="rId4"/>
    <p:sldId id="259" r:id="rId5"/>
    <p:sldId id="264" r:id="rId6"/>
    <p:sldId id="261" r:id="rId7"/>
    <p:sldId id="262" r:id="rId8"/>
    <p:sldId id="266" r:id="rId9"/>
    <p:sldId id="270" r:id="rId10"/>
    <p:sldId id="271" r:id="rId11"/>
    <p:sldId id="272" r:id="rId12"/>
    <p:sldId id="267" r:id="rId13"/>
    <p:sldId id="286" r:id="rId14"/>
    <p:sldId id="278" r:id="rId15"/>
    <p:sldId id="269" r:id="rId16"/>
    <p:sldId id="273" r:id="rId17"/>
    <p:sldId id="274" r:id="rId18"/>
    <p:sldId id="275" r:id="rId19"/>
    <p:sldId id="284" r:id="rId20"/>
    <p:sldId id="285" r:id="rId21"/>
  </p:sldIdLst>
  <p:sldSz cx="9144000" cy="5143500" type="screen16x9"/>
  <p:notesSz cx="6858000" cy="9144000"/>
  <p:embeddedFontLst>
    <p:embeddedFont>
      <p:font typeface="Fredoka One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ed Hat Text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886A8B-61E9-4DE0-B1F2-CC9CF638DB2A}">
  <a:tblStyle styleId="{DF886A8B-61E9-4DE0-B1F2-CC9CF638DB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4049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d17d0991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d17d0991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763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gd78fce783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9" name="Google Shape;1669;gd78fce783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9517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d78fce783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d78fce783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463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d6e894462a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d6e894462a_0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300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d6e894462a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d6e894462a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722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d78fce78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d78fce78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197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d78fce7836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d78fce7836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236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d78fce7836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d78fce7836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263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d78fce783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d78fce783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587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d78fce7836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d78fce7836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573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d78fce7836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d78fce7836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43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d78fce7836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d78fce7836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87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ce65291a32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ce65291a32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116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ce65291a32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ce65291a32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33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d78fce783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d78fce783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424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d78fce7836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d78fce7836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059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d78fce78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d78fce78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797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d78fce7836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d78fce7836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832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gd78fce783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8" name="Google Shape;1658;gd78fce783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92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86777" y="3072548"/>
            <a:ext cx="588125" cy="1530597"/>
            <a:chOff x="3457750" y="2714825"/>
            <a:chExt cx="373650" cy="972425"/>
          </a:xfrm>
        </p:grpSpPr>
        <p:sp>
          <p:nvSpPr>
            <p:cNvPr id="10" name="Google Shape;10;p2"/>
            <p:cNvSpPr/>
            <p:nvPr/>
          </p:nvSpPr>
          <p:spPr>
            <a:xfrm>
              <a:off x="3498875" y="2893625"/>
              <a:ext cx="25" cy="784800"/>
            </a:xfrm>
            <a:custGeom>
              <a:avLst/>
              <a:gdLst/>
              <a:ahLst/>
              <a:cxnLst/>
              <a:rect l="l" t="t" r="r" b="b"/>
              <a:pathLst>
                <a:path w="1" h="31392" fill="none" extrusionOk="0">
                  <a:moveTo>
                    <a:pt x="0" y="0"/>
                  </a:moveTo>
                  <a:lnTo>
                    <a:pt x="0" y="31391"/>
                  </a:lnTo>
                </a:path>
              </a:pathLst>
            </a:custGeom>
            <a:noFill/>
            <a:ln w="19050" cap="flat" cmpd="sng">
              <a:solidFill>
                <a:srgbClr val="BEBDFB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549650" y="3159075"/>
              <a:ext cx="92450" cy="528175"/>
            </a:xfrm>
            <a:custGeom>
              <a:avLst/>
              <a:gdLst/>
              <a:ahLst/>
              <a:cxnLst/>
              <a:rect l="l" t="t" r="r" b="b"/>
              <a:pathLst>
                <a:path w="3698" h="21127" fill="none" extrusionOk="0">
                  <a:moveTo>
                    <a:pt x="3698" y="0"/>
                  </a:moveTo>
                  <a:lnTo>
                    <a:pt x="3698" y="0"/>
                  </a:lnTo>
                  <a:cubicBezTo>
                    <a:pt x="1325" y="2363"/>
                    <a:pt x="0" y="5585"/>
                    <a:pt x="0" y="8930"/>
                  </a:cubicBezTo>
                  <a:lnTo>
                    <a:pt x="0" y="21126"/>
                  </a:lnTo>
                </a:path>
              </a:pathLst>
            </a:custGeom>
            <a:noFill/>
            <a:ln w="19050" cap="flat" cmpd="sng">
              <a:solidFill>
                <a:srgbClr val="BEBDFB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457750" y="2714825"/>
              <a:ext cx="81975" cy="288925"/>
            </a:xfrm>
            <a:custGeom>
              <a:avLst/>
              <a:gdLst/>
              <a:ahLst/>
              <a:cxnLst/>
              <a:rect l="l" t="t" r="r" b="b"/>
              <a:pathLst>
                <a:path w="3279" h="11557" extrusionOk="0">
                  <a:moveTo>
                    <a:pt x="1645" y="0"/>
                  </a:moveTo>
                  <a:cubicBezTo>
                    <a:pt x="740" y="0"/>
                    <a:pt x="1" y="729"/>
                    <a:pt x="1" y="1645"/>
                  </a:cubicBezTo>
                  <a:lnTo>
                    <a:pt x="1" y="9923"/>
                  </a:lnTo>
                  <a:cubicBezTo>
                    <a:pt x="1" y="10828"/>
                    <a:pt x="740" y="11556"/>
                    <a:pt x="1645" y="11556"/>
                  </a:cubicBezTo>
                  <a:cubicBezTo>
                    <a:pt x="2550" y="11556"/>
                    <a:pt x="3279" y="10828"/>
                    <a:pt x="3279" y="9923"/>
                  </a:cubicBezTo>
                  <a:lnTo>
                    <a:pt x="3279" y="1645"/>
                  </a:lnTo>
                  <a:cubicBezTo>
                    <a:pt x="3279" y="729"/>
                    <a:pt x="2550" y="0"/>
                    <a:pt x="1645" y="0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94625" y="2974875"/>
              <a:ext cx="236775" cy="228525"/>
            </a:xfrm>
            <a:custGeom>
              <a:avLst/>
              <a:gdLst/>
              <a:ahLst/>
              <a:cxnLst/>
              <a:rect l="l" t="t" r="r" b="b"/>
              <a:pathLst>
                <a:path w="9471" h="9141" extrusionOk="0">
                  <a:moveTo>
                    <a:pt x="7660" y="1"/>
                  </a:moveTo>
                  <a:cubicBezTo>
                    <a:pt x="7241" y="1"/>
                    <a:pt x="6821" y="161"/>
                    <a:pt x="6501" y="481"/>
                  </a:cubicBezTo>
                  <a:lnTo>
                    <a:pt x="651" y="6342"/>
                  </a:lnTo>
                  <a:cubicBezTo>
                    <a:pt x="0" y="6982"/>
                    <a:pt x="0" y="8020"/>
                    <a:pt x="651" y="8660"/>
                  </a:cubicBezTo>
                  <a:cubicBezTo>
                    <a:pt x="972" y="8980"/>
                    <a:pt x="1391" y="9140"/>
                    <a:pt x="1810" y="9140"/>
                  </a:cubicBezTo>
                  <a:cubicBezTo>
                    <a:pt x="2230" y="9140"/>
                    <a:pt x="2649" y="8980"/>
                    <a:pt x="2969" y="8660"/>
                  </a:cubicBezTo>
                  <a:lnTo>
                    <a:pt x="8819" y="2810"/>
                  </a:lnTo>
                  <a:cubicBezTo>
                    <a:pt x="9470" y="2159"/>
                    <a:pt x="9470" y="1121"/>
                    <a:pt x="8819" y="481"/>
                  </a:cubicBezTo>
                  <a:cubicBezTo>
                    <a:pt x="8499" y="161"/>
                    <a:pt x="8080" y="1"/>
                    <a:pt x="7660" y="1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5400000">
            <a:off x="1653478" y="384068"/>
            <a:ext cx="1651070" cy="1651662"/>
            <a:chOff x="1425475" y="2707650"/>
            <a:chExt cx="766300" cy="766575"/>
          </a:xfrm>
        </p:grpSpPr>
        <p:sp>
          <p:nvSpPr>
            <p:cNvPr id="15" name="Google Shape;15;p2"/>
            <p:cNvSpPr/>
            <p:nvPr/>
          </p:nvSpPr>
          <p:spPr>
            <a:xfrm>
              <a:off x="1471275" y="2753725"/>
              <a:ext cx="541150" cy="541125"/>
            </a:xfrm>
            <a:custGeom>
              <a:avLst/>
              <a:gdLst/>
              <a:ahLst/>
              <a:cxnLst/>
              <a:rect l="l" t="t" r="r" b="b"/>
              <a:pathLst>
                <a:path w="21646" h="21645" extrusionOk="0">
                  <a:moveTo>
                    <a:pt x="20784" y="0"/>
                  </a:moveTo>
                  <a:lnTo>
                    <a:pt x="1" y="20773"/>
                  </a:lnTo>
                  <a:cubicBezTo>
                    <a:pt x="155" y="21071"/>
                    <a:pt x="321" y="21358"/>
                    <a:pt x="508" y="21645"/>
                  </a:cubicBezTo>
                  <a:lnTo>
                    <a:pt x="21645" y="497"/>
                  </a:lnTo>
                  <a:cubicBezTo>
                    <a:pt x="21369" y="320"/>
                    <a:pt x="21071" y="155"/>
                    <a:pt x="20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499425" y="2781875"/>
              <a:ext cx="554925" cy="554925"/>
            </a:xfrm>
            <a:custGeom>
              <a:avLst/>
              <a:gdLst/>
              <a:ahLst/>
              <a:cxnLst/>
              <a:rect l="l" t="t" r="r" b="b"/>
              <a:pathLst>
                <a:path w="22197" h="22197" extrusionOk="0">
                  <a:moveTo>
                    <a:pt x="21435" y="0"/>
                  </a:moveTo>
                  <a:lnTo>
                    <a:pt x="0" y="21424"/>
                  </a:lnTo>
                  <a:cubicBezTo>
                    <a:pt x="188" y="21689"/>
                    <a:pt x="398" y="21943"/>
                    <a:pt x="608" y="22197"/>
                  </a:cubicBezTo>
                  <a:lnTo>
                    <a:pt x="22197" y="596"/>
                  </a:lnTo>
                  <a:cubicBezTo>
                    <a:pt x="21954" y="387"/>
                    <a:pt x="21700" y="188"/>
                    <a:pt x="21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32525" y="2814975"/>
              <a:ext cx="559075" cy="558800"/>
            </a:xfrm>
            <a:custGeom>
              <a:avLst/>
              <a:gdLst/>
              <a:ahLst/>
              <a:cxnLst/>
              <a:rect l="l" t="t" r="r" b="b"/>
              <a:pathLst>
                <a:path w="22363" h="22352" extrusionOk="0">
                  <a:moveTo>
                    <a:pt x="21679" y="1"/>
                  </a:moveTo>
                  <a:lnTo>
                    <a:pt x="1" y="21678"/>
                  </a:lnTo>
                  <a:cubicBezTo>
                    <a:pt x="67" y="21745"/>
                    <a:pt x="133" y="21811"/>
                    <a:pt x="200" y="21877"/>
                  </a:cubicBezTo>
                  <a:cubicBezTo>
                    <a:pt x="365" y="22043"/>
                    <a:pt x="531" y="22197"/>
                    <a:pt x="696" y="22352"/>
                  </a:cubicBezTo>
                  <a:lnTo>
                    <a:pt x="22363" y="696"/>
                  </a:lnTo>
                  <a:cubicBezTo>
                    <a:pt x="22208" y="531"/>
                    <a:pt x="22043" y="354"/>
                    <a:pt x="21877" y="199"/>
                  </a:cubicBezTo>
                  <a:cubicBezTo>
                    <a:pt x="21811" y="133"/>
                    <a:pt x="21745" y="67"/>
                    <a:pt x="2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70625" y="2853050"/>
              <a:ext cx="553000" cy="553025"/>
            </a:xfrm>
            <a:custGeom>
              <a:avLst/>
              <a:gdLst/>
              <a:ahLst/>
              <a:cxnLst/>
              <a:rect l="l" t="t" r="r" b="b"/>
              <a:pathLst>
                <a:path w="22120" h="22121" extrusionOk="0">
                  <a:moveTo>
                    <a:pt x="21534" y="1"/>
                  </a:moveTo>
                  <a:lnTo>
                    <a:pt x="0" y="21535"/>
                  </a:lnTo>
                  <a:cubicBezTo>
                    <a:pt x="265" y="21745"/>
                    <a:pt x="519" y="21932"/>
                    <a:pt x="784" y="22120"/>
                  </a:cubicBezTo>
                  <a:lnTo>
                    <a:pt x="22119" y="785"/>
                  </a:lnTo>
                  <a:cubicBezTo>
                    <a:pt x="21943" y="520"/>
                    <a:pt x="21744" y="255"/>
                    <a:pt x="215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32650" y="2715100"/>
              <a:ext cx="479050" cy="479050"/>
            </a:xfrm>
            <a:custGeom>
              <a:avLst/>
              <a:gdLst/>
              <a:ahLst/>
              <a:cxnLst/>
              <a:rect l="l" t="t" r="r" b="b"/>
              <a:pathLst>
                <a:path w="19162" h="19162" extrusionOk="0">
                  <a:moveTo>
                    <a:pt x="18058" y="0"/>
                  </a:moveTo>
                  <a:lnTo>
                    <a:pt x="0" y="18058"/>
                  </a:lnTo>
                  <a:cubicBezTo>
                    <a:pt x="78" y="18433"/>
                    <a:pt x="166" y="18797"/>
                    <a:pt x="265" y="19161"/>
                  </a:cubicBezTo>
                  <a:lnTo>
                    <a:pt x="19161" y="265"/>
                  </a:lnTo>
                  <a:cubicBezTo>
                    <a:pt x="18797" y="166"/>
                    <a:pt x="18433" y="77"/>
                    <a:pt x="18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48650" y="2731100"/>
              <a:ext cx="516575" cy="516300"/>
            </a:xfrm>
            <a:custGeom>
              <a:avLst/>
              <a:gdLst/>
              <a:ahLst/>
              <a:cxnLst/>
              <a:rect l="l" t="t" r="r" b="b"/>
              <a:pathLst>
                <a:path w="20663" h="20652" extrusionOk="0">
                  <a:moveTo>
                    <a:pt x="19691" y="0"/>
                  </a:moveTo>
                  <a:lnTo>
                    <a:pt x="1" y="19680"/>
                  </a:lnTo>
                  <a:cubicBezTo>
                    <a:pt x="122" y="20011"/>
                    <a:pt x="254" y="20331"/>
                    <a:pt x="398" y="20651"/>
                  </a:cubicBezTo>
                  <a:lnTo>
                    <a:pt x="20663" y="398"/>
                  </a:lnTo>
                  <a:cubicBezTo>
                    <a:pt x="20343" y="254"/>
                    <a:pt x="20012" y="122"/>
                    <a:pt x="19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25475" y="2707650"/>
              <a:ext cx="425525" cy="425775"/>
            </a:xfrm>
            <a:custGeom>
              <a:avLst/>
              <a:gdLst/>
              <a:ahLst/>
              <a:cxnLst/>
              <a:rect l="l" t="t" r="r" b="b"/>
              <a:pathLst>
                <a:path w="17021" h="17031" extrusionOk="0">
                  <a:moveTo>
                    <a:pt x="15740" y="0"/>
                  </a:moveTo>
                  <a:lnTo>
                    <a:pt x="0" y="15751"/>
                  </a:lnTo>
                  <a:cubicBezTo>
                    <a:pt x="11" y="16181"/>
                    <a:pt x="34" y="16601"/>
                    <a:pt x="89" y="17031"/>
                  </a:cubicBezTo>
                  <a:lnTo>
                    <a:pt x="17020" y="88"/>
                  </a:lnTo>
                  <a:cubicBezTo>
                    <a:pt x="16601" y="44"/>
                    <a:pt x="16170" y="11"/>
                    <a:pt x="15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62225" y="2944400"/>
              <a:ext cx="509950" cy="510225"/>
            </a:xfrm>
            <a:custGeom>
              <a:avLst/>
              <a:gdLst/>
              <a:ahLst/>
              <a:cxnLst/>
              <a:rect l="l" t="t" r="r" b="b"/>
              <a:pathLst>
                <a:path w="20398" h="20409" extrusionOk="0">
                  <a:moveTo>
                    <a:pt x="20023" y="0"/>
                  </a:moveTo>
                  <a:lnTo>
                    <a:pt x="1" y="20033"/>
                  </a:lnTo>
                  <a:cubicBezTo>
                    <a:pt x="321" y="20166"/>
                    <a:pt x="663" y="20287"/>
                    <a:pt x="994" y="20409"/>
                  </a:cubicBezTo>
                  <a:lnTo>
                    <a:pt x="20398" y="1005"/>
                  </a:lnTo>
                  <a:cubicBezTo>
                    <a:pt x="20288" y="663"/>
                    <a:pt x="20166" y="331"/>
                    <a:pt x="20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50575" y="3233025"/>
              <a:ext cx="214150" cy="213875"/>
            </a:xfrm>
            <a:custGeom>
              <a:avLst/>
              <a:gdLst/>
              <a:ahLst/>
              <a:cxnLst/>
              <a:rect l="l" t="t" r="r" b="b"/>
              <a:pathLst>
                <a:path w="8566" h="8555" extrusionOk="0">
                  <a:moveTo>
                    <a:pt x="8566" y="1"/>
                  </a:moveTo>
                  <a:lnTo>
                    <a:pt x="1" y="8555"/>
                  </a:lnTo>
                  <a:cubicBezTo>
                    <a:pt x="1016" y="8157"/>
                    <a:pt x="1999" y="7638"/>
                    <a:pt x="2926" y="7009"/>
                  </a:cubicBezTo>
                  <a:lnTo>
                    <a:pt x="7010" y="2914"/>
                  </a:lnTo>
                  <a:cubicBezTo>
                    <a:pt x="7639" y="1987"/>
                    <a:pt x="8157" y="1016"/>
                    <a:pt x="8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26300" y="2708750"/>
              <a:ext cx="353500" cy="353225"/>
            </a:xfrm>
            <a:custGeom>
              <a:avLst/>
              <a:gdLst/>
              <a:ahLst/>
              <a:cxnLst/>
              <a:rect l="l" t="t" r="r" b="b"/>
              <a:pathLst>
                <a:path w="14140" h="14129" extrusionOk="0">
                  <a:moveTo>
                    <a:pt x="14140" y="0"/>
                  </a:moveTo>
                  <a:lnTo>
                    <a:pt x="14140" y="0"/>
                  </a:lnTo>
                  <a:cubicBezTo>
                    <a:pt x="13610" y="33"/>
                    <a:pt x="13091" y="100"/>
                    <a:pt x="12572" y="199"/>
                  </a:cubicBezTo>
                  <a:lnTo>
                    <a:pt x="199" y="12561"/>
                  </a:lnTo>
                  <a:cubicBezTo>
                    <a:pt x="100" y="13080"/>
                    <a:pt x="34" y="13610"/>
                    <a:pt x="1" y="14128"/>
                  </a:cubicBezTo>
                  <a:lnTo>
                    <a:pt x="14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4225" y="2726400"/>
              <a:ext cx="245075" cy="245350"/>
            </a:xfrm>
            <a:custGeom>
              <a:avLst/>
              <a:gdLst/>
              <a:ahLst/>
              <a:cxnLst/>
              <a:rect l="l" t="t" r="r" b="b"/>
              <a:pathLst>
                <a:path w="9803" h="9814" extrusionOk="0">
                  <a:moveTo>
                    <a:pt x="9802" y="1"/>
                  </a:moveTo>
                  <a:cubicBezTo>
                    <a:pt x="8997" y="266"/>
                    <a:pt x="8202" y="608"/>
                    <a:pt x="7429" y="1005"/>
                  </a:cubicBezTo>
                  <a:lnTo>
                    <a:pt x="994" y="7440"/>
                  </a:lnTo>
                  <a:cubicBezTo>
                    <a:pt x="597" y="8202"/>
                    <a:pt x="266" y="8996"/>
                    <a:pt x="1" y="9813"/>
                  </a:cubicBezTo>
                  <a:lnTo>
                    <a:pt x="98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79500" y="3061675"/>
              <a:ext cx="412275" cy="412550"/>
            </a:xfrm>
            <a:custGeom>
              <a:avLst/>
              <a:gdLst/>
              <a:ahLst/>
              <a:cxnLst/>
              <a:rect l="l" t="t" r="r" b="b"/>
              <a:pathLst>
                <a:path w="16491" h="16502" extrusionOk="0">
                  <a:moveTo>
                    <a:pt x="16446" y="0"/>
                  </a:moveTo>
                  <a:lnTo>
                    <a:pt x="1" y="16457"/>
                  </a:lnTo>
                  <a:cubicBezTo>
                    <a:pt x="442" y="16490"/>
                    <a:pt x="884" y="16501"/>
                    <a:pt x="1325" y="16501"/>
                  </a:cubicBezTo>
                  <a:lnTo>
                    <a:pt x="16491" y="1325"/>
                  </a:lnTo>
                  <a:cubicBezTo>
                    <a:pt x="16491" y="883"/>
                    <a:pt x="16480" y="442"/>
                    <a:pt x="16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853450" y="3135900"/>
              <a:ext cx="335850" cy="335825"/>
            </a:xfrm>
            <a:custGeom>
              <a:avLst/>
              <a:gdLst/>
              <a:ahLst/>
              <a:cxnLst/>
              <a:rect l="l" t="t" r="r" b="b"/>
              <a:pathLst>
                <a:path w="13434" h="13433" extrusionOk="0">
                  <a:moveTo>
                    <a:pt x="13433" y="0"/>
                  </a:moveTo>
                  <a:lnTo>
                    <a:pt x="1" y="13433"/>
                  </a:lnTo>
                  <a:cubicBezTo>
                    <a:pt x="552" y="13367"/>
                    <a:pt x="1104" y="13267"/>
                    <a:pt x="1656" y="13146"/>
                  </a:cubicBezTo>
                  <a:lnTo>
                    <a:pt x="13146" y="1656"/>
                  </a:lnTo>
                  <a:cubicBezTo>
                    <a:pt x="13268" y="1104"/>
                    <a:pt x="13367" y="552"/>
                    <a:pt x="13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16875" y="2999025"/>
              <a:ext cx="469650" cy="469950"/>
            </a:xfrm>
            <a:custGeom>
              <a:avLst/>
              <a:gdLst/>
              <a:ahLst/>
              <a:cxnLst/>
              <a:rect l="l" t="t" r="r" b="b"/>
              <a:pathLst>
                <a:path w="18786" h="18798" extrusionOk="0">
                  <a:moveTo>
                    <a:pt x="18554" y="1"/>
                  </a:moveTo>
                  <a:lnTo>
                    <a:pt x="0" y="18566"/>
                  </a:lnTo>
                  <a:cubicBezTo>
                    <a:pt x="375" y="18654"/>
                    <a:pt x="751" y="18731"/>
                    <a:pt x="1137" y="18798"/>
                  </a:cubicBezTo>
                  <a:lnTo>
                    <a:pt x="18786" y="1138"/>
                  </a:lnTo>
                  <a:cubicBezTo>
                    <a:pt x="18720" y="762"/>
                    <a:pt x="18653" y="376"/>
                    <a:pt x="18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13650" y="2896100"/>
              <a:ext cx="537275" cy="537000"/>
            </a:xfrm>
            <a:custGeom>
              <a:avLst/>
              <a:gdLst/>
              <a:ahLst/>
              <a:cxnLst/>
              <a:rect l="l" t="t" r="r" b="b"/>
              <a:pathLst>
                <a:path w="21491" h="21480" extrusionOk="0">
                  <a:moveTo>
                    <a:pt x="21005" y="1"/>
                  </a:moveTo>
                  <a:lnTo>
                    <a:pt x="1" y="20994"/>
                  </a:lnTo>
                  <a:cubicBezTo>
                    <a:pt x="288" y="21171"/>
                    <a:pt x="586" y="21336"/>
                    <a:pt x="884" y="21480"/>
                  </a:cubicBezTo>
                  <a:lnTo>
                    <a:pt x="21491" y="884"/>
                  </a:lnTo>
                  <a:cubicBezTo>
                    <a:pt x="21336" y="586"/>
                    <a:pt x="21171" y="288"/>
                    <a:pt x="21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313325" y="700275"/>
            <a:ext cx="3267300" cy="326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54003" y="1024083"/>
            <a:ext cx="523277" cy="519768"/>
            <a:chOff x="4822550" y="1805400"/>
            <a:chExt cx="176075" cy="174900"/>
          </a:xfrm>
        </p:grpSpPr>
        <p:sp>
          <p:nvSpPr>
            <p:cNvPr id="32" name="Google Shape;32;p2"/>
            <p:cNvSpPr/>
            <p:nvPr/>
          </p:nvSpPr>
          <p:spPr>
            <a:xfrm>
              <a:off x="4863200" y="1891475"/>
              <a:ext cx="53250" cy="69150"/>
            </a:xfrm>
            <a:custGeom>
              <a:avLst/>
              <a:gdLst/>
              <a:ahLst/>
              <a:cxnLst/>
              <a:rect l="l" t="t" r="r" b="b"/>
              <a:pathLst>
                <a:path w="2130" h="2766" extrusionOk="0">
                  <a:moveTo>
                    <a:pt x="2031" y="0"/>
                  </a:moveTo>
                  <a:cubicBezTo>
                    <a:pt x="2012" y="0"/>
                    <a:pt x="1992" y="6"/>
                    <a:pt x="1972" y="20"/>
                  </a:cubicBezTo>
                  <a:cubicBezTo>
                    <a:pt x="1752" y="164"/>
                    <a:pt x="1597" y="418"/>
                    <a:pt x="1454" y="616"/>
                  </a:cubicBezTo>
                  <a:cubicBezTo>
                    <a:pt x="1288" y="848"/>
                    <a:pt x="1122" y="1069"/>
                    <a:pt x="968" y="1301"/>
                  </a:cubicBezTo>
                  <a:cubicBezTo>
                    <a:pt x="659" y="1753"/>
                    <a:pt x="350" y="2206"/>
                    <a:pt x="41" y="2647"/>
                  </a:cubicBezTo>
                  <a:cubicBezTo>
                    <a:pt x="1" y="2703"/>
                    <a:pt x="48" y="2765"/>
                    <a:pt x="98" y="2765"/>
                  </a:cubicBezTo>
                  <a:cubicBezTo>
                    <a:pt x="117" y="2765"/>
                    <a:pt x="136" y="2757"/>
                    <a:pt x="151" y="2736"/>
                  </a:cubicBezTo>
                  <a:cubicBezTo>
                    <a:pt x="493" y="2305"/>
                    <a:pt x="836" y="1875"/>
                    <a:pt x="1178" y="1455"/>
                  </a:cubicBezTo>
                  <a:cubicBezTo>
                    <a:pt x="1343" y="1245"/>
                    <a:pt x="1509" y="1025"/>
                    <a:pt x="1674" y="815"/>
                  </a:cubicBezTo>
                  <a:cubicBezTo>
                    <a:pt x="1829" y="605"/>
                    <a:pt x="2028" y="373"/>
                    <a:pt x="2105" y="120"/>
                  </a:cubicBezTo>
                  <a:cubicBezTo>
                    <a:pt x="2130" y="54"/>
                    <a:pt x="2087" y="0"/>
                    <a:pt x="2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3400" y="1894675"/>
              <a:ext cx="86100" cy="7650"/>
            </a:xfrm>
            <a:custGeom>
              <a:avLst/>
              <a:gdLst/>
              <a:ahLst/>
              <a:cxnLst/>
              <a:rect l="l" t="t" r="r" b="b"/>
              <a:pathLst>
                <a:path w="3444" h="306" extrusionOk="0">
                  <a:moveTo>
                    <a:pt x="2831" y="0"/>
                  </a:moveTo>
                  <a:cubicBezTo>
                    <a:pt x="2740" y="0"/>
                    <a:pt x="2649" y="3"/>
                    <a:pt x="2561" y="3"/>
                  </a:cubicBezTo>
                  <a:cubicBezTo>
                    <a:pt x="2285" y="3"/>
                    <a:pt x="2009" y="14"/>
                    <a:pt x="1733" y="25"/>
                  </a:cubicBezTo>
                  <a:cubicBezTo>
                    <a:pt x="1181" y="47"/>
                    <a:pt x="640" y="69"/>
                    <a:pt x="88" y="80"/>
                  </a:cubicBezTo>
                  <a:cubicBezTo>
                    <a:pt x="0" y="91"/>
                    <a:pt x="0" y="223"/>
                    <a:pt x="88" y="223"/>
                  </a:cubicBezTo>
                  <a:cubicBezTo>
                    <a:pt x="640" y="245"/>
                    <a:pt x="1181" y="268"/>
                    <a:pt x="1733" y="290"/>
                  </a:cubicBezTo>
                  <a:cubicBezTo>
                    <a:pt x="2009" y="290"/>
                    <a:pt x="2274" y="301"/>
                    <a:pt x="2539" y="301"/>
                  </a:cubicBezTo>
                  <a:cubicBezTo>
                    <a:pt x="2645" y="301"/>
                    <a:pt x="2756" y="306"/>
                    <a:pt x="2868" y="306"/>
                  </a:cubicBezTo>
                  <a:cubicBezTo>
                    <a:pt x="3035" y="306"/>
                    <a:pt x="3203" y="294"/>
                    <a:pt x="3356" y="234"/>
                  </a:cubicBezTo>
                  <a:cubicBezTo>
                    <a:pt x="3444" y="212"/>
                    <a:pt x="3444" y="102"/>
                    <a:pt x="3356" y="69"/>
                  </a:cubicBezTo>
                  <a:cubicBezTo>
                    <a:pt x="3194" y="10"/>
                    <a:pt x="3012" y="0"/>
                    <a:pt x="2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22550" y="1836375"/>
              <a:ext cx="96850" cy="62725"/>
            </a:xfrm>
            <a:custGeom>
              <a:avLst/>
              <a:gdLst/>
              <a:ahLst/>
              <a:cxnLst/>
              <a:rect l="l" t="t" r="r" b="b"/>
              <a:pathLst>
                <a:path w="3874" h="2509" extrusionOk="0">
                  <a:moveTo>
                    <a:pt x="948" y="1"/>
                  </a:moveTo>
                  <a:cubicBezTo>
                    <a:pt x="653" y="1"/>
                    <a:pt x="364" y="162"/>
                    <a:pt x="210" y="447"/>
                  </a:cubicBezTo>
                  <a:cubicBezTo>
                    <a:pt x="0" y="856"/>
                    <a:pt x="155" y="1352"/>
                    <a:pt x="563" y="1562"/>
                  </a:cubicBezTo>
                  <a:cubicBezTo>
                    <a:pt x="685" y="1627"/>
                    <a:pt x="816" y="1658"/>
                    <a:pt x="945" y="1658"/>
                  </a:cubicBezTo>
                  <a:cubicBezTo>
                    <a:pt x="1166" y="1658"/>
                    <a:pt x="1381" y="1568"/>
                    <a:pt x="1534" y="1408"/>
                  </a:cubicBezTo>
                  <a:lnTo>
                    <a:pt x="1601" y="1441"/>
                  </a:lnTo>
                  <a:cubicBezTo>
                    <a:pt x="1832" y="1562"/>
                    <a:pt x="2075" y="1683"/>
                    <a:pt x="2307" y="1794"/>
                  </a:cubicBezTo>
                  <a:cubicBezTo>
                    <a:pt x="2782" y="2026"/>
                    <a:pt x="3234" y="2268"/>
                    <a:pt x="3698" y="2500"/>
                  </a:cubicBezTo>
                  <a:cubicBezTo>
                    <a:pt x="3711" y="2506"/>
                    <a:pt x="3724" y="2508"/>
                    <a:pt x="3736" y="2508"/>
                  </a:cubicBezTo>
                  <a:cubicBezTo>
                    <a:pt x="3824" y="2508"/>
                    <a:pt x="3873" y="2383"/>
                    <a:pt x="3786" y="2335"/>
                  </a:cubicBezTo>
                  <a:cubicBezTo>
                    <a:pt x="3333" y="2081"/>
                    <a:pt x="2870" y="1838"/>
                    <a:pt x="2417" y="1584"/>
                  </a:cubicBezTo>
                  <a:cubicBezTo>
                    <a:pt x="2197" y="1463"/>
                    <a:pt x="1965" y="1341"/>
                    <a:pt x="1744" y="1220"/>
                  </a:cubicBezTo>
                  <a:cubicBezTo>
                    <a:pt x="1722" y="1209"/>
                    <a:pt x="1700" y="1198"/>
                    <a:pt x="1689" y="1198"/>
                  </a:cubicBezTo>
                  <a:cubicBezTo>
                    <a:pt x="1888" y="789"/>
                    <a:pt x="1722" y="304"/>
                    <a:pt x="1325" y="94"/>
                  </a:cubicBezTo>
                  <a:cubicBezTo>
                    <a:pt x="1205" y="31"/>
                    <a:pt x="1076" y="1"/>
                    <a:pt x="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99800" y="1819900"/>
              <a:ext cx="15075" cy="77950"/>
            </a:xfrm>
            <a:custGeom>
              <a:avLst/>
              <a:gdLst/>
              <a:ahLst/>
              <a:cxnLst/>
              <a:rect l="l" t="t" r="r" b="b"/>
              <a:pathLst>
                <a:path w="603" h="3118" extrusionOk="0">
                  <a:moveTo>
                    <a:pt x="136" y="0"/>
                  </a:moveTo>
                  <a:cubicBezTo>
                    <a:pt x="68" y="0"/>
                    <a:pt x="1" y="51"/>
                    <a:pt x="1" y="146"/>
                  </a:cubicBezTo>
                  <a:cubicBezTo>
                    <a:pt x="23" y="632"/>
                    <a:pt x="111" y="1117"/>
                    <a:pt x="177" y="1592"/>
                  </a:cubicBezTo>
                  <a:cubicBezTo>
                    <a:pt x="243" y="2078"/>
                    <a:pt x="321" y="2552"/>
                    <a:pt x="398" y="3038"/>
                  </a:cubicBezTo>
                  <a:cubicBezTo>
                    <a:pt x="403" y="3092"/>
                    <a:pt x="445" y="3118"/>
                    <a:pt x="489" y="3118"/>
                  </a:cubicBezTo>
                  <a:cubicBezTo>
                    <a:pt x="545" y="3118"/>
                    <a:pt x="603" y="3078"/>
                    <a:pt x="597" y="3005"/>
                  </a:cubicBezTo>
                  <a:cubicBezTo>
                    <a:pt x="541" y="2530"/>
                    <a:pt x="508" y="2044"/>
                    <a:pt x="464" y="1559"/>
                  </a:cubicBezTo>
                  <a:cubicBezTo>
                    <a:pt x="409" y="1073"/>
                    <a:pt x="376" y="587"/>
                    <a:pt x="266" y="113"/>
                  </a:cubicBezTo>
                  <a:cubicBezTo>
                    <a:pt x="250" y="37"/>
                    <a:pt x="193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86825" y="1875450"/>
              <a:ext cx="49700" cy="43450"/>
            </a:xfrm>
            <a:custGeom>
              <a:avLst/>
              <a:gdLst/>
              <a:ahLst/>
              <a:cxnLst/>
              <a:rect l="l" t="t" r="r" b="b"/>
              <a:pathLst>
                <a:path w="1988" h="1738" extrusionOk="0">
                  <a:moveTo>
                    <a:pt x="1000" y="0"/>
                  </a:moveTo>
                  <a:cubicBezTo>
                    <a:pt x="687" y="0"/>
                    <a:pt x="387" y="170"/>
                    <a:pt x="233" y="463"/>
                  </a:cubicBezTo>
                  <a:cubicBezTo>
                    <a:pt x="1" y="893"/>
                    <a:pt x="166" y="1412"/>
                    <a:pt x="597" y="1633"/>
                  </a:cubicBezTo>
                  <a:cubicBezTo>
                    <a:pt x="726" y="1704"/>
                    <a:pt x="865" y="1738"/>
                    <a:pt x="1003" y="1738"/>
                  </a:cubicBezTo>
                  <a:cubicBezTo>
                    <a:pt x="1313" y="1738"/>
                    <a:pt x="1614" y="1566"/>
                    <a:pt x="1767" y="1268"/>
                  </a:cubicBezTo>
                  <a:cubicBezTo>
                    <a:pt x="1988" y="849"/>
                    <a:pt x="1822" y="319"/>
                    <a:pt x="1403" y="98"/>
                  </a:cubicBezTo>
                  <a:cubicBezTo>
                    <a:pt x="1273" y="32"/>
                    <a:pt x="1135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80500" y="1805400"/>
              <a:ext cx="41950" cy="36775"/>
            </a:xfrm>
            <a:custGeom>
              <a:avLst/>
              <a:gdLst/>
              <a:ahLst/>
              <a:cxnLst/>
              <a:rect l="l" t="t" r="r" b="b"/>
              <a:pathLst>
                <a:path w="1678" h="1471" extrusionOk="0">
                  <a:moveTo>
                    <a:pt x="834" y="1"/>
                  </a:moveTo>
                  <a:cubicBezTo>
                    <a:pt x="570" y="1"/>
                    <a:pt x="318" y="142"/>
                    <a:pt x="188" y="395"/>
                  </a:cubicBezTo>
                  <a:cubicBezTo>
                    <a:pt x="0" y="748"/>
                    <a:pt x="144" y="1201"/>
                    <a:pt x="497" y="1388"/>
                  </a:cubicBezTo>
                  <a:cubicBezTo>
                    <a:pt x="606" y="1444"/>
                    <a:pt x="722" y="1471"/>
                    <a:pt x="836" y="1471"/>
                  </a:cubicBezTo>
                  <a:cubicBezTo>
                    <a:pt x="1103" y="1471"/>
                    <a:pt x="1359" y="1326"/>
                    <a:pt x="1490" y="1079"/>
                  </a:cubicBezTo>
                  <a:cubicBezTo>
                    <a:pt x="1678" y="715"/>
                    <a:pt x="1534" y="273"/>
                    <a:pt x="1181" y="86"/>
                  </a:cubicBezTo>
                  <a:cubicBezTo>
                    <a:pt x="1070" y="28"/>
                    <a:pt x="951" y="1"/>
                    <a:pt x="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46825" y="1937225"/>
              <a:ext cx="43075" cy="43075"/>
            </a:xfrm>
            <a:custGeom>
              <a:avLst/>
              <a:gdLst/>
              <a:ahLst/>
              <a:cxnLst/>
              <a:rect l="l" t="t" r="r" b="b"/>
              <a:pathLst>
                <a:path w="1723" h="1723" extrusionOk="0">
                  <a:moveTo>
                    <a:pt x="861" y="0"/>
                  </a:moveTo>
                  <a:cubicBezTo>
                    <a:pt x="387" y="0"/>
                    <a:pt x="0" y="387"/>
                    <a:pt x="0" y="861"/>
                  </a:cubicBezTo>
                  <a:cubicBezTo>
                    <a:pt x="0" y="1336"/>
                    <a:pt x="387" y="1722"/>
                    <a:pt x="861" y="1722"/>
                  </a:cubicBezTo>
                  <a:cubicBezTo>
                    <a:pt x="1336" y="1722"/>
                    <a:pt x="1722" y="1336"/>
                    <a:pt x="1722" y="861"/>
                  </a:cubicBezTo>
                  <a:cubicBezTo>
                    <a:pt x="1722" y="387"/>
                    <a:pt x="1336" y="0"/>
                    <a:pt x="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961350" y="1885150"/>
              <a:ext cx="37275" cy="32425"/>
            </a:xfrm>
            <a:custGeom>
              <a:avLst/>
              <a:gdLst/>
              <a:ahLst/>
              <a:cxnLst/>
              <a:rect l="l" t="t" r="r" b="b"/>
              <a:pathLst>
                <a:path w="1491" h="1297" extrusionOk="0">
                  <a:moveTo>
                    <a:pt x="745" y="1"/>
                  </a:moveTo>
                  <a:cubicBezTo>
                    <a:pt x="509" y="1"/>
                    <a:pt x="281" y="127"/>
                    <a:pt x="166" y="351"/>
                  </a:cubicBezTo>
                  <a:cubicBezTo>
                    <a:pt x="0" y="671"/>
                    <a:pt x="121" y="1057"/>
                    <a:pt x="442" y="1223"/>
                  </a:cubicBezTo>
                  <a:cubicBezTo>
                    <a:pt x="538" y="1273"/>
                    <a:pt x="642" y="1296"/>
                    <a:pt x="745" y="1296"/>
                  </a:cubicBezTo>
                  <a:cubicBezTo>
                    <a:pt x="981" y="1296"/>
                    <a:pt x="1209" y="1170"/>
                    <a:pt x="1325" y="947"/>
                  </a:cubicBezTo>
                  <a:cubicBezTo>
                    <a:pt x="1490" y="638"/>
                    <a:pt x="1369" y="240"/>
                    <a:pt x="1049" y="75"/>
                  </a:cubicBezTo>
                  <a:cubicBezTo>
                    <a:pt x="952" y="25"/>
                    <a:pt x="848" y="1"/>
                    <a:pt x="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 rot="-5400000">
            <a:off x="4014850" y="160625"/>
            <a:ext cx="69000" cy="889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2"/>
          <p:cNvGrpSpPr/>
          <p:nvPr/>
        </p:nvGrpSpPr>
        <p:grpSpPr>
          <a:xfrm rot="-5400000">
            <a:off x="7950966" y="169017"/>
            <a:ext cx="959619" cy="959619"/>
            <a:chOff x="-763875" y="1722750"/>
            <a:chExt cx="933300" cy="933300"/>
          </a:xfrm>
        </p:grpSpPr>
        <p:sp>
          <p:nvSpPr>
            <p:cNvPr id="42" name="Google Shape;42;p2"/>
            <p:cNvSpPr/>
            <p:nvPr/>
          </p:nvSpPr>
          <p:spPr>
            <a:xfrm>
              <a:off x="-763875" y="1722750"/>
              <a:ext cx="933300" cy="933300"/>
            </a:xfrm>
            <a:prstGeom prst="ellipse">
              <a:avLst/>
            </a:prstGeom>
            <a:noFill/>
            <a:ln w="28575" cap="flat" cmpd="sng">
              <a:solidFill>
                <a:srgbClr val="F9B1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79575" y="1807050"/>
              <a:ext cx="764700" cy="764700"/>
            </a:xfrm>
            <a:prstGeom prst="ellipse">
              <a:avLst/>
            </a:prstGeom>
            <a:noFill/>
            <a:ln w="28575" cap="flat" cmpd="sng">
              <a:solidFill>
                <a:srgbClr val="F9B1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594450" y="1892175"/>
              <a:ext cx="594600" cy="594300"/>
            </a:xfrm>
            <a:prstGeom prst="ellipse">
              <a:avLst/>
            </a:prstGeom>
            <a:noFill/>
            <a:ln w="28575" cap="flat" cmpd="sng">
              <a:solidFill>
                <a:srgbClr val="F9B1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14450" y="1972300"/>
              <a:ext cx="434700" cy="434400"/>
            </a:xfrm>
            <a:prstGeom prst="ellipse">
              <a:avLst/>
            </a:prstGeom>
            <a:noFill/>
            <a:ln w="28575" cap="flat" cmpd="sng">
              <a:solidFill>
                <a:srgbClr val="F9B1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8279387" y="4374801"/>
            <a:ext cx="1401819" cy="467543"/>
            <a:chOff x="1908650" y="3874300"/>
            <a:chExt cx="648750" cy="216375"/>
          </a:xfrm>
        </p:grpSpPr>
        <p:sp>
          <p:nvSpPr>
            <p:cNvPr id="47" name="Google Shape;47;p2"/>
            <p:cNvSpPr/>
            <p:nvPr/>
          </p:nvSpPr>
          <p:spPr>
            <a:xfrm>
              <a:off x="24492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43" y="1"/>
                    <a:pt x="1" y="1943"/>
                    <a:pt x="1" y="4327"/>
                  </a:cubicBezTo>
                  <a:cubicBezTo>
                    <a:pt x="2396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4492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43" y="4327"/>
                    <a:pt x="4327" y="4327"/>
                  </a:cubicBezTo>
                  <a:cubicBezTo>
                    <a:pt x="4327" y="1943"/>
                    <a:pt x="2396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41025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1"/>
                  </a:moveTo>
                  <a:cubicBezTo>
                    <a:pt x="1" y="2396"/>
                    <a:pt x="1943" y="4327"/>
                    <a:pt x="4328" y="4327"/>
                  </a:cubicBezTo>
                  <a:cubicBezTo>
                    <a:pt x="4328" y="1943"/>
                    <a:pt x="2396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41025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8" y="0"/>
                  </a:moveTo>
                  <a:cubicBezTo>
                    <a:pt x="1943" y="0"/>
                    <a:pt x="1" y="1943"/>
                    <a:pt x="1" y="4327"/>
                  </a:cubicBezTo>
                  <a:cubicBezTo>
                    <a:pt x="2396" y="4327"/>
                    <a:pt x="4328" y="2396"/>
                    <a:pt x="4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233150" y="3874300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4316" y="1"/>
                  </a:moveTo>
                  <a:cubicBezTo>
                    <a:pt x="1932" y="1"/>
                    <a:pt x="0" y="1943"/>
                    <a:pt x="0" y="4327"/>
                  </a:cubicBezTo>
                  <a:cubicBezTo>
                    <a:pt x="2384" y="4327"/>
                    <a:pt x="4316" y="2396"/>
                    <a:pt x="43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33150" y="3982475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0" y="0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4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124975" y="3874300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124975" y="3982475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4316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5" y="4327"/>
                    <a:pt x="4316" y="2396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0168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32" y="1"/>
                    <a:pt x="1" y="1943"/>
                    <a:pt x="1" y="4327"/>
                  </a:cubicBezTo>
                  <a:cubicBezTo>
                    <a:pt x="2385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0168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32" y="4327"/>
                    <a:pt x="4327" y="4327"/>
                  </a:cubicBezTo>
                  <a:cubicBezTo>
                    <a:pt x="4327" y="1943"/>
                    <a:pt x="2385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908650" y="3874300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27" y="4327"/>
                  </a:cubicBezTo>
                  <a:cubicBezTo>
                    <a:pt x="4327" y="1943"/>
                    <a:pt x="238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08650" y="3982475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4327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4" y="4327"/>
                    <a:pt x="4327" y="2396"/>
                    <a:pt x="4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2"/>
          <p:cNvSpPr/>
          <p:nvPr/>
        </p:nvSpPr>
        <p:spPr>
          <a:xfrm>
            <a:off x="8172376" y="-85606"/>
            <a:ext cx="249220" cy="785888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7750210" y="-85606"/>
            <a:ext cx="351899" cy="1109673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 rot="-3527629">
            <a:off x="3337567" y="1581449"/>
            <a:ext cx="539413" cy="801360"/>
          </a:xfrm>
          <a:custGeom>
            <a:avLst/>
            <a:gdLst/>
            <a:ahLst/>
            <a:cxnLst/>
            <a:rect l="l" t="t" r="r" b="b"/>
            <a:pathLst>
              <a:path w="5410" h="8037" extrusionOk="0">
                <a:moveTo>
                  <a:pt x="3102" y="484"/>
                </a:moveTo>
                <a:cubicBezTo>
                  <a:pt x="3136" y="484"/>
                  <a:pt x="3169" y="495"/>
                  <a:pt x="3202" y="506"/>
                </a:cubicBezTo>
                <a:lnTo>
                  <a:pt x="3489" y="573"/>
                </a:lnTo>
                <a:cubicBezTo>
                  <a:pt x="3676" y="617"/>
                  <a:pt x="3853" y="661"/>
                  <a:pt x="4041" y="716"/>
                </a:cubicBezTo>
                <a:cubicBezTo>
                  <a:pt x="4394" y="793"/>
                  <a:pt x="4747" y="882"/>
                  <a:pt x="5111" y="959"/>
                </a:cubicBezTo>
                <a:cubicBezTo>
                  <a:pt x="5078" y="1080"/>
                  <a:pt x="5034" y="1191"/>
                  <a:pt x="4968" y="1301"/>
                </a:cubicBezTo>
                <a:cubicBezTo>
                  <a:pt x="4659" y="1213"/>
                  <a:pt x="4361" y="1136"/>
                  <a:pt x="4052" y="1058"/>
                </a:cubicBezTo>
                <a:cubicBezTo>
                  <a:pt x="3875" y="1014"/>
                  <a:pt x="3698" y="970"/>
                  <a:pt x="3522" y="915"/>
                </a:cubicBezTo>
                <a:cubicBezTo>
                  <a:pt x="3445" y="893"/>
                  <a:pt x="3356" y="871"/>
                  <a:pt x="3279" y="849"/>
                </a:cubicBezTo>
                <a:cubicBezTo>
                  <a:pt x="3224" y="838"/>
                  <a:pt x="3180" y="815"/>
                  <a:pt x="3125" y="815"/>
                </a:cubicBezTo>
                <a:cubicBezTo>
                  <a:pt x="3113" y="705"/>
                  <a:pt x="3102" y="595"/>
                  <a:pt x="3102" y="484"/>
                </a:cubicBezTo>
                <a:close/>
                <a:moveTo>
                  <a:pt x="3180" y="1036"/>
                </a:moveTo>
                <a:cubicBezTo>
                  <a:pt x="3191" y="1036"/>
                  <a:pt x="3202" y="1047"/>
                  <a:pt x="3213" y="1047"/>
                </a:cubicBezTo>
                <a:cubicBezTo>
                  <a:pt x="3301" y="1069"/>
                  <a:pt x="3389" y="1102"/>
                  <a:pt x="3489" y="1124"/>
                </a:cubicBezTo>
                <a:cubicBezTo>
                  <a:pt x="3654" y="1169"/>
                  <a:pt x="3831" y="1213"/>
                  <a:pt x="3996" y="1257"/>
                </a:cubicBezTo>
                <a:cubicBezTo>
                  <a:pt x="4283" y="1323"/>
                  <a:pt x="4570" y="1389"/>
                  <a:pt x="4857" y="1445"/>
                </a:cubicBezTo>
                <a:cubicBezTo>
                  <a:pt x="4747" y="1588"/>
                  <a:pt x="4593" y="1721"/>
                  <a:pt x="4427" y="1820"/>
                </a:cubicBezTo>
                <a:cubicBezTo>
                  <a:pt x="4074" y="1721"/>
                  <a:pt x="3732" y="1632"/>
                  <a:pt x="3378" y="1533"/>
                </a:cubicBezTo>
                <a:cubicBezTo>
                  <a:pt x="3312" y="1422"/>
                  <a:pt x="3257" y="1301"/>
                  <a:pt x="3224" y="1180"/>
                </a:cubicBezTo>
                <a:cubicBezTo>
                  <a:pt x="3202" y="1136"/>
                  <a:pt x="3191" y="1080"/>
                  <a:pt x="3180" y="1036"/>
                </a:cubicBezTo>
                <a:close/>
                <a:moveTo>
                  <a:pt x="3555" y="1798"/>
                </a:moveTo>
                <a:cubicBezTo>
                  <a:pt x="3654" y="1820"/>
                  <a:pt x="3765" y="1853"/>
                  <a:pt x="3864" y="1875"/>
                </a:cubicBezTo>
                <a:cubicBezTo>
                  <a:pt x="3985" y="1897"/>
                  <a:pt x="4107" y="1919"/>
                  <a:pt x="4217" y="1941"/>
                </a:cubicBezTo>
                <a:cubicBezTo>
                  <a:pt x="4129" y="1996"/>
                  <a:pt x="4041" y="2041"/>
                  <a:pt x="3952" y="2074"/>
                </a:cubicBezTo>
                <a:cubicBezTo>
                  <a:pt x="3908" y="2096"/>
                  <a:pt x="3864" y="2107"/>
                  <a:pt x="3820" y="2129"/>
                </a:cubicBezTo>
                <a:cubicBezTo>
                  <a:pt x="3809" y="2107"/>
                  <a:pt x="3787" y="2085"/>
                  <a:pt x="3776" y="2074"/>
                </a:cubicBezTo>
                <a:cubicBezTo>
                  <a:pt x="3698" y="1985"/>
                  <a:pt x="3621" y="1886"/>
                  <a:pt x="3555" y="1798"/>
                </a:cubicBezTo>
                <a:close/>
                <a:moveTo>
                  <a:pt x="3732" y="2548"/>
                </a:moveTo>
                <a:cubicBezTo>
                  <a:pt x="3864" y="2703"/>
                  <a:pt x="3996" y="2857"/>
                  <a:pt x="4118" y="3023"/>
                </a:cubicBezTo>
                <a:cubicBezTo>
                  <a:pt x="3985" y="2968"/>
                  <a:pt x="3853" y="2913"/>
                  <a:pt x="3721" y="2868"/>
                </a:cubicBezTo>
                <a:cubicBezTo>
                  <a:pt x="3588" y="2813"/>
                  <a:pt x="3456" y="2769"/>
                  <a:pt x="3323" y="2725"/>
                </a:cubicBezTo>
                <a:cubicBezTo>
                  <a:pt x="3456" y="2659"/>
                  <a:pt x="3599" y="2604"/>
                  <a:pt x="3732" y="2548"/>
                </a:cubicBezTo>
                <a:close/>
                <a:moveTo>
                  <a:pt x="3069" y="2846"/>
                </a:moveTo>
                <a:cubicBezTo>
                  <a:pt x="3136" y="2857"/>
                  <a:pt x="3202" y="2879"/>
                  <a:pt x="3268" y="2890"/>
                </a:cubicBezTo>
                <a:cubicBezTo>
                  <a:pt x="3400" y="2935"/>
                  <a:pt x="3533" y="2979"/>
                  <a:pt x="3665" y="3023"/>
                </a:cubicBezTo>
                <a:cubicBezTo>
                  <a:pt x="3875" y="3089"/>
                  <a:pt x="4074" y="3166"/>
                  <a:pt x="4272" y="3244"/>
                </a:cubicBezTo>
                <a:cubicBezTo>
                  <a:pt x="4405" y="3453"/>
                  <a:pt x="4504" y="3685"/>
                  <a:pt x="4526" y="3928"/>
                </a:cubicBezTo>
                <a:cubicBezTo>
                  <a:pt x="4195" y="3796"/>
                  <a:pt x="3853" y="3663"/>
                  <a:pt x="3511" y="3542"/>
                </a:cubicBezTo>
                <a:cubicBezTo>
                  <a:pt x="3301" y="3464"/>
                  <a:pt x="3091" y="3398"/>
                  <a:pt x="2893" y="3321"/>
                </a:cubicBezTo>
                <a:cubicBezTo>
                  <a:pt x="2782" y="3288"/>
                  <a:pt x="2672" y="3255"/>
                  <a:pt x="2562" y="3222"/>
                </a:cubicBezTo>
                <a:cubicBezTo>
                  <a:pt x="2562" y="3222"/>
                  <a:pt x="2551" y="3211"/>
                  <a:pt x="2540" y="3211"/>
                </a:cubicBezTo>
                <a:cubicBezTo>
                  <a:pt x="2650" y="3111"/>
                  <a:pt x="2771" y="3023"/>
                  <a:pt x="2904" y="2946"/>
                </a:cubicBezTo>
                <a:cubicBezTo>
                  <a:pt x="2959" y="2913"/>
                  <a:pt x="3014" y="2879"/>
                  <a:pt x="3069" y="2846"/>
                </a:cubicBezTo>
                <a:close/>
                <a:moveTo>
                  <a:pt x="2385" y="3387"/>
                </a:moveTo>
                <a:cubicBezTo>
                  <a:pt x="2429" y="3398"/>
                  <a:pt x="2484" y="3409"/>
                  <a:pt x="2528" y="3420"/>
                </a:cubicBezTo>
                <a:cubicBezTo>
                  <a:pt x="2639" y="3453"/>
                  <a:pt x="2738" y="3487"/>
                  <a:pt x="2849" y="3520"/>
                </a:cubicBezTo>
                <a:cubicBezTo>
                  <a:pt x="3047" y="3586"/>
                  <a:pt x="3246" y="3652"/>
                  <a:pt x="3445" y="3718"/>
                </a:cubicBezTo>
                <a:cubicBezTo>
                  <a:pt x="3809" y="3851"/>
                  <a:pt x="4173" y="3972"/>
                  <a:pt x="4537" y="4116"/>
                </a:cubicBezTo>
                <a:cubicBezTo>
                  <a:pt x="4526" y="4325"/>
                  <a:pt x="4449" y="4502"/>
                  <a:pt x="4339" y="4668"/>
                </a:cubicBezTo>
                <a:cubicBezTo>
                  <a:pt x="3963" y="4513"/>
                  <a:pt x="3599" y="4358"/>
                  <a:pt x="3235" y="4193"/>
                </a:cubicBezTo>
                <a:cubicBezTo>
                  <a:pt x="3025" y="4105"/>
                  <a:pt x="2815" y="4027"/>
                  <a:pt x="2606" y="3939"/>
                </a:cubicBezTo>
                <a:cubicBezTo>
                  <a:pt x="2473" y="3884"/>
                  <a:pt x="2341" y="3818"/>
                  <a:pt x="2197" y="3762"/>
                </a:cubicBezTo>
                <a:cubicBezTo>
                  <a:pt x="2219" y="3674"/>
                  <a:pt x="2253" y="3586"/>
                  <a:pt x="2308" y="3498"/>
                </a:cubicBezTo>
                <a:cubicBezTo>
                  <a:pt x="2330" y="3464"/>
                  <a:pt x="2363" y="3420"/>
                  <a:pt x="2385" y="3387"/>
                </a:cubicBezTo>
                <a:close/>
                <a:moveTo>
                  <a:pt x="2164" y="4049"/>
                </a:moveTo>
                <a:cubicBezTo>
                  <a:pt x="2286" y="4105"/>
                  <a:pt x="2418" y="4138"/>
                  <a:pt x="2551" y="4193"/>
                </a:cubicBezTo>
                <a:cubicBezTo>
                  <a:pt x="2749" y="4270"/>
                  <a:pt x="2959" y="4347"/>
                  <a:pt x="3169" y="4414"/>
                </a:cubicBezTo>
                <a:cubicBezTo>
                  <a:pt x="3522" y="4535"/>
                  <a:pt x="3864" y="4668"/>
                  <a:pt x="4217" y="4789"/>
                </a:cubicBezTo>
                <a:cubicBezTo>
                  <a:pt x="4052" y="4966"/>
                  <a:pt x="3842" y="5087"/>
                  <a:pt x="3621" y="5186"/>
                </a:cubicBezTo>
                <a:cubicBezTo>
                  <a:pt x="3423" y="5120"/>
                  <a:pt x="3224" y="5043"/>
                  <a:pt x="3025" y="4966"/>
                </a:cubicBezTo>
                <a:cubicBezTo>
                  <a:pt x="2904" y="4921"/>
                  <a:pt x="2782" y="4866"/>
                  <a:pt x="2661" y="4811"/>
                </a:cubicBezTo>
                <a:cubicBezTo>
                  <a:pt x="2540" y="4767"/>
                  <a:pt x="2418" y="4690"/>
                  <a:pt x="2297" y="4656"/>
                </a:cubicBezTo>
                <a:lnTo>
                  <a:pt x="2286" y="4656"/>
                </a:lnTo>
                <a:cubicBezTo>
                  <a:pt x="2253" y="4568"/>
                  <a:pt x="2219" y="4469"/>
                  <a:pt x="2197" y="4381"/>
                </a:cubicBezTo>
                <a:cubicBezTo>
                  <a:pt x="2175" y="4270"/>
                  <a:pt x="2164" y="4160"/>
                  <a:pt x="2164" y="4049"/>
                </a:cubicBezTo>
                <a:close/>
                <a:moveTo>
                  <a:pt x="2440" y="4966"/>
                </a:moveTo>
                <a:lnTo>
                  <a:pt x="2440" y="4966"/>
                </a:lnTo>
                <a:cubicBezTo>
                  <a:pt x="2484" y="4988"/>
                  <a:pt x="2528" y="4999"/>
                  <a:pt x="2573" y="5021"/>
                </a:cubicBezTo>
                <a:cubicBezTo>
                  <a:pt x="2694" y="5065"/>
                  <a:pt x="2815" y="5109"/>
                  <a:pt x="2937" y="5153"/>
                </a:cubicBezTo>
                <a:cubicBezTo>
                  <a:pt x="3069" y="5208"/>
                  <a:pt x="3202" y="5241"/>
                  <a:pt x="3334" y="5286"/>
                </a:cubicBezTo>
                <a:cubicBezTo>
                  <a:pt x="3125" y="5341"/>
                  <a:pt x="2926" y="5385"/>
                  <a:pt x="2716" y="5418"/>
                </a:cubicBezTo>
                <a:cubicBezTo>
                  <a:pt x="2617" y="5264"/>
                  <a:pt x="2517" y="5120"/>
                  <a:pt x="2440" y="4966"/>
                </a:cubicBezTo>
                <a:close/>
                <a:moveTo>
                  <a:pt x="2528" y="5826"/>
                </a:moveTo>
                <a:cubicBezTo>
                  <a:pt x="2595" y="5948"/>
                  <a:pt x="2672" y="6058"/>
                  <a:pt x="2738" y="6180"/>
                </a:cubicBezTo>
                <a:cubicBezTo>
                  <a:pt x="2771" y="6235"/>
                  <a:pt x="2804" y="6301"/>
                  <a:pt x="2827" y="6356"/>
                </a:cubicBezTo>
                <a:cubicBezTo>
                  <a:pt x="2683" y="6301"/>
                  <a:pt x="2540" y="6235"/>
                  <a:pt x="2396" y="6169"/>
                </a:cubicBezTo>
                <a:cubicBezTo>
                  <a:pt x="2275" y="6113"/>
                  <a:pt x="2153" y="6058"/>
                  <a:pt x="2032" y="6014"/>
                </a:cubicBezTo>
                <a:cubicBezTo>
                  <a:pt x="1977" y="5981"/>
                  <a:pt x="1921" y="5959"/>
                  <a:pt x="1866" y="5937"/>
                </a:cubicBezTo>
                <a:cubicBezTo>
                  <a:pt x="1899" y="5937"/>
                  <a:pt x="1932" y="5926"/>
                  <a:pt x="1955" y="5926"/>
                </a:cubicBezTo>
                <a:cubicBezTo>
                  <a:pt x="2142" y="5882"/>
                  <a:pt x="2330" y="5860"/>
                  <a:pt x="2528" y="5826"/>
                </a:cubicBezTo>
                <a:close/>
                <a:moveTo>
                  <a:pt x="1568" y="6014"/>
                </a:moveTo>
                <a:cubicBezTo>
                  <a:pt x="1568" y="6025"/>
                  <a:pt x="1579" y="6036"/>
                  <a:pt x="1579" y="6047"/>
                </a:cubicBezTo>
                <a:cubicBezTo>
                  <a:pt x="1634" y="6091"/>
                  <a:pt x="1712" y="6113"/>
                  <a:pt x="1767" y="6136"/>
                </a:cubicBezTo>
                <a:cubicBezTo>
                  <a:pt x="1822" y="6158"/>
                  <a:pt x="1888" y="6191"/>
                  <a:pt x="1944" y="6213"/>
                </a:cubicBezTo>
                <a:lnTo>
                  <a:pt x="2308" y="6367"/>
                </a:lnTo>
                <a:cubicBezTo>
                  <a:pt x="2517" y="6456"/>
                  <a:pt x="2727" y="6544"/>
                  <a:pt x="2937" y="6632"/>
                </a:cubicBezTo>
                <a:cubicBezTo>
                  <a:pt x="3003" y="6820"/>
                  <a:pt x="3036" y="7007"/>
                  <a:pt x="3036" y="7206"/>
                </a:cubicBezTo>
                <a:cubicBezTo>
                  <a:pt x="2683" y="7052"/>
                  <a:pt x="2330" y="6919"/>
                  <a:pt x="1966" y="6776"/>
                </a:cubicBezTo>
                <a:cubicBezTo>
                  <a:pt x="1767" y="6698"/>
                  <a:pt x="1557" y="6621"/>
                  <a:pt x="1347" y="6544"/>
                </a:cubicBezTo>
                <a:lnTo>
                  <a:pt x="1027" y="6422"/>
                </a:lnTo>
                <a:cubicBezTo>
                  <a:pt x="983" y="6411"/>
                  <a:pt x="939" y="6389"/>
                  <a:pt x="906" y="6367"/>
                </a:cubicBezTo>
                <a:cubicBezTo>
                  <a:pt x="917" y="6356"/>
                  <a:pt x="928" y="6345"/>
                  <a:pt x="939" y="6334"/>
                </a:cubicBezTo>
                <a:cubicBezTo>
                  <a:pt x="1127" y="6191"/>
                  <a:pt x="1347" y="6091"/>
                  <a:pt x="1568" y="6014"/>
                </a:cubicBezTo>
                <a:close/>
                <a:moveTo>
                  <a:pt x="3073" y="1"/>
                </a:moveTo>
                <a:cubicBezTo>
                  <a:pt x="3038" y="1"/>
                  <a:pt x="3002" y="21"/>
                  <a:pt x="2992" y="65"/>
                </a:cubicBezTo>
                <a:cubicBezTo>
                  <a:pt x="2871" y="462"/>
                  <a:pt x="2849" y="860"/>
                  <a:pt x="2959" y="1257"/>
                </a:cubicBezTo>
                <a:cubicBezTo>
                  <a:pt x="3047" y="1632"/>
                  <a:pt x="3246" y="1963"/>
                  <a:pt x="3489" y="2261"/>
                </a:cubicBezTo>
                <a:cubicBezTo>
                  <a:pt x="3069" y="2416"/>
                  <a:pt x="2661" y="2581"/>
                  <a:pt x="2330" y="2879"/>
                </a:cubicBezTo>
                <a:cubicBezTo>
                  <a:pt x="1844" y="3299"/>
                  <a:pt x="1668" y="3895"/>
                  <a:pt x="1833" y="4502"/>
                </a:cubicBezTo>
                <a:cubicBezTo>
                  <a:pt x="1921" y="4866"/>
                  <a:pt x="2098" y="5164"/>
                  <a:pt x="2297" y="5473"/>
                </a:cubicBezTo>
                <a:cubicBezTo>
                  <a:pt x="1921" y="5517"/>
                  <a:pt x="1557" y="5584"/>
                  <a:pt x="1215" y="5727"/>
                </a:cubicBezTo>
                <a:cubicBezTo>
                  <a:pt x="674" y="5959"/>
                  <a:pt x="1" y="6511"/>
                  <a:pt x="111" y="7173"/>
                </a:cubicBezTo>
                <a:cubicBezTo>
                  <a:pt x="128" y="7263"/>
                  <a:pt x="196" y="7307"/>
                  <a:pt x="265" y="7307"/>
                </a:cubicBezTo>
                <a:cubicBezTo>
                  <a:pt x="331" y="7307"/>
                  <a:pt x="399" y="7266"/>
                  <a:pt x="420" y="7184"/>
                </a:cubicBezTo>
                <a:cubicBezTo>
                  <a:pt x="487" y="6930"/>
                  <a:pt x="586" y="6709"/>
                  <a:pt x="751" y="6522"/>
                </a:cubicBezTo>
                <a:cubicBezTo>
                  <a:pt x="807" y="6555"/>
                  <a:pt x="884" y="6577"/>
                  <a:pt x="950" y="6610"/>
                </a:cubicBezTo>
                <a:cubicBezTo>
                  <a:pt x="1049" y="6654"/>
                  <a:pt x="1160" y="6698"/>
                  <a:pt x="1259" y="6743"/>
                </a:cubicBezTo>
                <a:cubicBezTo>
                  <a:pt x="1469" y="6820"/>
                  <a:pt x="1679" y="6908"/>
                  <a:pt x="1877" y="6985"/>
                </a:cubicBezTo>
                <a:cubicBezTo>
                  <a:pt x="2253" y="7129"/>
                  <a:pt x="2628" y="7283"/>
                  <a:pt x="3014" y="7416"/>
                </a:cubicBezTo>
                <a:cubicBezTo>
                  <a:pt x="2992" y="7548"/>
                  <a:pt x="2948" y="7681"/>
                  <a:pt x="2860" y="7813"/>
                </a:cubicBezTo>
                <a:cubicBezTo>
                  <a:pt x="2800" y="7915"/>
                  <a:pt x="2885" y="8037"/>
                  <a:pt x="2982" y="8037"/>
                </a:cubicBezTo>
                <a:cubicBezTo>
                  <a:pt x="3011" y="8037"/>
                  <a:pt x="3041" y="8026"/>
                  <a:pt x="3069" y="8001"/>
                </a:cubicBezTo>
                <a:cubicBezTo>
                  <a:pt x="3610" y="7493"/>
                  <a:pt x="3456" y="6676"/>
                  <a:pt x="3136" y="6091"/>
                </a:cubicBezTo>
                <a:cubicBezTo>
                  <a:pt x="3080" y="5981"/>
                  <a:pt x="3014" y="5871"/>
                  <a:pt x="2948" y="5760"/>
                </a:cubicBezTo>
                <a:cubicBezTo>
                  <a:pt x="3334" y="5694"/>
                  <a:pt x="3710" y="5606"/>
                  <a:pt x="4063" y="5407"/>
                </a:cubicBezTo>
                <a:cubicBezTo>
                  <a:pt x="4637" y="5076"/>
                  <a:pt x="5034" y="4480"/>
                  <a:pt x="4902" y="3796"/>
                </a:cubicBezTo>
                <a:cubicBezTo>
                  <a:pt x="4791" y="3233"/>
                  <a:pt x="4438" y="2813"/>
                  <a:pt x="4063" y="2394"/>
                </a:cubicBezTo>
                <a:cubicBezTo>
                  <a:pt x="4250" y="2305"/>
                  <a:pt x="4427" y="2206"/>
                  <a:pt x="4604" y="2085"/>
                </a:cubicBezTo>
                <a:cubicBezTo>
                  <a:pt x="5056" y="1765"/>
                  <a:pt x="5409" y="1169"/>
                  <a:pt x="5244" y="606"/>
                </a:cubicBezTo>
                <a:cubicBezTo>
                  <a:pt x="5234" y="572"/>
                  <a:pt x="5208" y="558"/>
                  <a:pt x="5183" y="558"/>
                </a:cubicBezTo>
                <a:cubicBezTo>
                  <a:pt x="5149" y="558"/>
                  <a:pt x="5116" y="584"/>
                  <a:pt x="5122" y="628"/>
                </a:cubicBezTo>
                <a:cubicBezTo>
                  <a:pt x="5122" y="694"/>
                  <a:pt x="5122" y="749"/>
                  <a:pt x="5122" y="815"/>
                </a:cubicBezTo>
                <a:cubicBezTo>
                  <a:pt x="4780" y="716"/>
                  <a:pt x="4438" y="617"/>
                  <a:pt x="4096" y="528"/>
                </a:cubicBezTo>
                <a:cubicBezTo>
                  <a:pt x="3908" y="484"/>
                  <a:pt x="3721" y="440"/>
                  <a:pt x="3533" y="385"/>
                </a:cubicBezTo>
                <a:cubicBezTo>
                  <a:pt x="3456" y="363"/>
                  <a:pt x="3367" y="352"/>
                  <a:pt x="3279" y="330"/>
                </a:cubicBezTo>
                <a:cubicBezTo>
                  <a:pt x="3224" y="308"/>
                  <a:pt x="3169" y="297"/>
                  <a:pt x="3113" y="286"/>
                </a:cubicBezTo>
                <a:cubicBezTo>
                  <a:pt x="3125" y="219"/>
                  <a:pt x="3125" y="153"/>
                  <a:pt x="3147" y="87"/>
                </a:cubicBezTo>
                <a:cubicBezTo>
                  <a:pt x="3159" y="32"/>
                  <a:pt x="3117" y="1"/>
                  <a:pt x="30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3392400" y="1921200"/>
            <a:ext cx="5051700" cy="13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2"/>
          <p:cNvSpPr txBox="1">
            <a:spLocks noGrp="1"/>
          </p:cNvSpPr>
          <p:nvPr>
            <p:ph type="subTitle" idx="1"/>
          </p:nvPr>
        </p:nvSpPr>
        <p:spPr>
          <a:xfrm>
            <a:off x="3392199" y="3310775"/>
            <a:ext cx="50517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6"/>
          <p:cNvSpPr/>
          <p:nvPr/>
        </p:nvSpPr>
        <p:spPr>
          <a:xfrm rot="5400000">
            <a:off x="-631002" y="815800"/>
            <a:ext cx="1940700" cy="13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610" name="Google Shape;610;p16"/>
          <p:cNvSpPr/>
          <p:nvPr/>
        </p:nvSpPr>
        <p:spPr>
          <a:xfrm rot="-5400000">
            <a:off x="8457863" y="-218537"/>
            <a:ext cx="988200" cy="98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16"/>
          <p:cNvGrpSpPr/>
          <p:nvPr/>
        </p:nvGrpSpPr>
        <p:grpSpPr>
          <a:xfrm>
            <a:off x="-127300" y="168225"/>
            <a:ext cx="933300" cy="933300"/>
            <a:chOff x="-763875" y="1722750"/>
            <a:chExt cx="933300" cy="933300"/>
          </a:xfrm>
        </p:grpSpPr>
        <p:sp>
          <p:nvSpPr>
            <p:cNvPr id="612" name="Google Shape;612;p16"/>
            <p:cNvSpPr/>
            <p:nvPr/>
          </p:nvSpPr>
          <p:spPr>
            <a:xfrm>
              <a:off x="-763875" y="1722750"/>
              <a:ext cx="933300" cy="93330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-679575" y="1807050"/>
              <a:ext cx="764700" cy="76470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-594450" y="1892175"/>
              <a:ext cx="594600" cy="59430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-514450" y="1972300"/>
              <a:ext cx="434700" cy="43440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16"/>
          <p:cNvGrpSpPr/>
          <p:nvPr/>
        </p:nvGrpSpPr>
        <p:grpSpPr>
          <a:xfrm>
            <a:off x="8596566" y="3638518"/>
            <a:ext cx="1651070" cy="1651662"/>
            <a:chOff x="1425475" y="2707650"/>
            <a:chExt cx="766300" cy="766575"/>
          </a:xfrm>
        </p:grpSpPr>
        <p:sp>
          <p:nvSpPr>
            <p:cNvPr id="617" name="Google Shape;617;p16"/>
            <p:cNvSpPr/>
            <p:nvPr/>
          </p:nvSpPr>
          <p:spPr>
            <a:xfrm>
              <a:off x="1471275" y="2753725"/>
              <a:ext cx="541150" cy="541125"/>
            </a:xfrm>
            <a:custGeom>
              <a:avLst/>
              <a:gdLst/>
              <a:ahLst/>
              <a:cxnLst/>
              <a:rect l="l" t="t" r="r" b="b"/>
              <a:pathLst>
                <a:path w="21646" h="21645" extrusionOk="0">
                  <a:moveTo>
                    <a:pt x="20784" y="0"/>
                  </a:moveTo>
                  <a:lnTo>
                    <a:pt x="1" y="20773"/>
                  </a:lnTo>
                  <a:cubicBezTo>
                    <a:pt x="155" y="21071"/>
                    <a:pt x="321" y="21358"/>
                    <a:pt x="508" y="21645"/>
                  </a:cubicBezTo>
                  <a:lnTo>
                    <a:pt x="21645" y="497"/>
                  </a:lnTo>
                  <a:cubicBezTo>
                    <a:pt x="21369" y="320"/>
                    <a:pt x="21071" y="155"/>
                    <a:pt x="207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1499425" y="2781875"/>
              <a:ext cx="554925" cy="554925"/>
            </a:xfrm>
            <a:custGeom>
              <a:avLst/>
              <a:gdLst/>
              <a:ahLst/>
              <a:cxnLst/>
              <a:rect l="l" t="t" r="r" b="b"/>
              <a:pathLst>
                <a:path w="22197" h="22197" extrusionOk="0">
                  <a:moveTo>
                    <a:pt x="21435" y="0"/>
                  </a:moveTo>
                  <a:lnTo>
                    <a:pt x="0" y="21424"/>
                  </a:lnTo>
                  <a:cubicBezTo>
                    <a:pt x="188" y="21689"/>
                    <a:pt x="398" y="21943"/>
                    <a:pt x="608" y="22197"/>
                  </a:cubicBezTo>
                  <a:lnTo>
                    <a:pt x="22197" y="596"/>
                  </a:lnTo>
                  <a:cubicBezTo>
                    <a:pt x="21954" y="387"/>
                    <a:pt x="21700" y="188"/>
                    <a:pt x="21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1532525" y="2814975"/>
              <a:ext cx="559075" cy="558800"/>
            </a:xfrm>
            <a:custGeom>
              <a:avLst/>
              <a:gdLst/>
              <a:ahLst/>
              <a:cxnLst/>
              <a:rect l="l" t="t" r="r" b="b"/>
              <a:pathLst>
                <a:path w="22363" h="22352" extrusionOk="0">
                  <a:moveTo>
                    <a:pt x="21679" y="1"/>
                  </a:moveTo>
                  <a:lnTo>
                    <a:pt x="1" y="21678"/>
                  </a:lnTo>
                  <a:cubicBezTo>
                    <a:pt x="67" y="21745"/>
                    <a:pt x="133" y="21811"/>
                    <a:pt x="200" y="21877"/>
                  </a:cubicBezTo>
                  <a:cubicBezTo>
                    <a:pt x="365" y="22043"/>
                    <a:pt x="531" y="22197"/>
                    <a:pt x="696" y="22352"/>
                  </a:cubicBezTo>
                  <a:lnTo>
                    <a:pt x="22363" y="696"/>
                  </a:lnTo>
                  <a:cubicBezTo>
                    <a:pt x="22208" y="531"/>
                    <a:pt x="22043" y="354"/>
                    <a:pt x="21877" y="199"/>
                  </a:cubicBezTo>
                  <a:cubicBezTo>
                    <a:pt x="21811" y="133"/>
                    <a:pt x="21745" y="67"/>
                    <a:pt x="21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1570625" y="2853050"/>
              <a:ext cx="553000" cy="553025"/>
            </a:xfrm>
            <a:custGeom>
              <a:avLst/>
              <a:gdLst/>
              <a:ahLst/>
              <a:cxnLst/>
              <a:rect l="l" t="t" r="r" b="b"/>
              <a:pathLst>
                <a:path w="22120" h="22121" extrusionOk="0">
                  <a:moveTo>
                    <a:pt x="21534" y="1"/>
                  </a:moveTo>
                  <a:lnTo>
                    <a:pt x="0" y="21535"/>
                  </a:lnTo>
                  <a:cubicBezTo>
                    <a:pt x="265" y="21745"/>
                    <a:pt x="519" y="21932"/>
                    <a:pt x="784" y="22120"/>
                  </a:cubicBezTo>
                  <a:lnTo>
                    <a:pt x="22119" y="785"/>
                  </a:lnTo>
                  <a:cubicBezTo>
                    <a:pt x="21943" y="520"/>
                    <a:pt x="21744" y="255"/>
                    <a:pt x="2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1432650" y="2715100"/>
              <a:ext cx="479050" cy="479050"/>
            </a:xfrm>
            <a:custGeom>
              <a:avLst/>
              <a:gdLst/>
              <a:ahLst/>
              <a:cxnLst/>
              <a:rect l="l" t="t" r="r" b="b"/>
              <a:pathLst>
                <a:path w="19162" h="19162" extrusionOk="0">
                  <a:moveTo>
                    <a:pt x="18058" y="0"/>
                  </a:moveTo>
                  <a:lnTo>
                    <a:pt x="0" y="18058"/>
                  </a:lnTo>
                  <a:cubicBezTo>
                    <a:pt x="78" y="18433"/>
                    <a:pt x="166" y="18797"/>
                    <a:pt x="265" y="19161"/>
                  </a:cubicBezTo>
                  <a:lnTo>
                    <a:pt x="19161" y="265"/>
                  </a:lnTo>
                  <a:cubicBezTo>
                    <a:pt x="18797" y="166"/>
                    <a:pt x="18433" y="77"/>
                    <a:pt x="180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1448650" y="2731100"/>
              <a:ext cx="516575" cy="516300"/>
            </a:xfrm>
            <a:custGeom>
              <a:avLst/>
              <a:gdLst/>
              <a:ahLst/>
              <a:cxnLst/>
              <a:rect l="l" t="t" r="r" b="b"/>
              <a:pathLst>
                <a:path w="20663" h="20652" extrusionOk="0">
                  <a:moveTo>
                    <a:pt x="19691" y="0"/>
                  </a:moveTo>
                  <a:lnTo>
                    <a:pt x="1" y="19680"/>
                  </a:lnTo>
                  <a:cubicBezTo>
                    <a:pt x="122" y="20011"/>
                    <a:pt x="254" y="20331"/>
                    <a:pt x="398" y="20651"/>
                  </a:cubicBezTo>
                  <a:lnTo>
                    <a:pt x="20663" y="398"/>
                  </a:lnTo>
                  <a:cubicBezTo>
                    <a:pt x="20343" y="254"/>
                    <a:pt x="20012" y="122"/>
                    <a:pt x="19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1425475" y="2707650"/>
              <a:ext cx="425525" cy="425775"/>
            </a:xfrm>
            <a:custGeom>
              <a:avLst/>
              <a:gdLst/>
              <a:ahLst/>
              <a:cxnLst/>
              <a:rect l="l" t="t" r="r" b="b"/>
              <a:pathLst>
                <a:path w="17021" h="17031" extrusionOk="0">
                  <a:moveTo>
                    <a:pt x="15740" y="0"/>
                  </a:moveTo>
                  <a:lnTo>
                    <a:pt x="0" y="15751"/>
                  </a:lnTo>
                  <a:cubicBezTo>
                    <a:pt x="11" y="16181"/>
                    <a:pt x="34" y="16601"/>
                    <a:pt x="89" y="17031"/>
                  </a:cubicBezTo>
                  <a:lnTo>
                    <a:pt x="17020" y="88"/>
                  </a:lnTo>
                  <a:cubicBezTo>
                    <a:pt x="16601" y="44"/>
                    <a:pt x="16170" y="11"/>
                    <a:pt x="15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1662225" y="2944400"/>
              <a:ext cx="509950" cy="510225"/>
            </a:xfrm>
            <a:custGeom>
              <a:avLst/>
              <a:gdLst/>
              <a:ahLst/>
              <a:cxnLst/>
              <a:rect l="l" t="t" r="r" b="b"/>
              <a:pathLst>
                <a:path w="20398" h="20409" extrusionOk="0">
                  <a:moveTo>
                    <a:pt x="20023" y="0"/>
                  </a:moveTo>
                  <a:lnTo>
                    <a:pt x="1" y="20033"/>
                  </a:lnTo>
                  <a:cubicBezTo>
                    <a:pt x="321" y="20166"/>
                    <a:pt x="663" y="20287"/>
                    <a:pt x="994" y="20409"/>
                  </a:cubicBezTo>
                  <a:lnTo>
                    <a:pt x="20398" y="1005"/>
                  </a:lnTo>
                  <a:cubicBezTo>
                    <a:pt x="20288" y="663"/>
                    <a:pt x="20166" y="331"/>
                    <a:pt x="20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1950575" y="3233025"/>
              <a:ext cx="214150" cy="213875"/>
            </a:xfrm>
            <a:custGeom>
              <a:avLst/>
              <a:gdLst/>
              <a:ahLst/>
              <a:cxnLst/>
              <a:rect l="l" t="t" r="r" b="b"/>
              <a:pathLst>
                <a:path w="8566" h="8555" extrusionOk="0">
                  <a:moveTo>
                    <a:pt x="8566" y="1"/>
                  </a:moveTo>
                  <a:lnTo>
                    <a:pt x="1" y="8555"/>
                  </a:lnTo>
                  <a:cubicBezTo>
                    <a:pt x="1016" y="8157"/>
                    <a:pt x="1999" y="7638"/>
                    <a:pt x="2926" y="7009"/>
                  </a:cubicBezTo>
                  <a:lnTo>
                    <a:pt x="7010" y="2914"/>
                  </a:lnTo>
                  <a:cubicBezTo>
                    <a:pt x="7639" y="1987"/>
                    <a:pt x="8157" y="1016"/>
                    <a:pt x="8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1426300" y="2708750"/>
              <a:ext cx="353500" cy="353225"/>
            </a:xfrm>
            <a:custGeom>
              <a:avLst/>
              <a:gdLst/>
              <a:ahLst/>
              <a:cxnLst/>
              <a:rect l="l" t="t" r="r" b="b"/>
              <a:pathLst>
                <a:path w="14140" h="14129" extrusionOk="0">
                  <a:moveTo>
                    <a:pt x="14140" y="0"/>
                  </a:moveTo>
                  <a:lnTo>
                    <a:pt x="14140" y="0"/>
                  </a:lnTo>
                  <a:cubicBezTo>
                    <a:pt x="13610" y="33"/>
                    <a:pt x="13091" y="100"/>
                    <a:pt x="12572" y="199"/>
                  </a:cubicBezTo>
                  <a:lnTo>
                    <a:pt x="199" y="12561"/>
                  </a:lnTo>
                  <a:cubicBezTo>
                    <a:pt x="100" y="13080"/>
                    <a:pt x="34" y="13610"/>
                    <a:pt x="1" y="14128"/>
                  </a:cubicBezTo>
                  <a:lnTo>
                    <a:pt x="14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1444225" y="2726400"/>
              <a:ext cx="245075" cy="245350"/>
            </a:xfrm>
            <a:custGeom>
              <a:avLst/>
              <a:gdLst/>
              <a:ahLst/>
              <a:cxnLst/>
              <a:rect l="l" t="t" r="r" b="b"/>
              <a:pathLst>
                <a:path w="9803" h="9814" extrusionOk="0">
                  <a:moveTo>
                    <a:pt x="9802" y="1"/>
                  </a:moveTo>
                  <a:cubicBezTo>
                    <a:pt x="8997" y="266"/>
                    <a:pt x="8202" y="608"/>
                    <a:pt x="7429" y="1005"/>
                  </a:cubicBezTo>
                  <a:lnTo>
                    <a:pt x="994" y="7440"/>
                  </a:lnTo>
                  <a:cubicBezTo>
                    <a:pt x="597" y="8202"/>
                    <a:pt x="266" y="8996"/>
                    <a:pt x="1" y="9813"/>
                  </a:cubicBezTo>
                  <a:lnTo>
                    <a:pt x="98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1779500" y="3061675"/>
              <a:ext cx="412275" cy="412550"/>
            </a:xfrm>
            <a:custGeom>
              <a:avLst/>
              <a:gdLst/>
              <a:ahLst/>
              <a:cxnLst/>
              <a:rect l="l" t="t" r="r" b="b"/>
              <a:pathLst>
                <a:path w="16491" h="16502" extrusionOk="0">
                  <a:moveTo>
                    <a:pt x="16446" y="0"/>
                  </a:moveTo>
                  <a:lnTo>
                    <a:pt x="1" y="16457"/>
                  </a:lnTo>
                  <a:cubicBezTo>
                    <a:pt x="442" y="16490"/>
                    <a:pt x="884" y="16501"/>
                    <a:pt x="1325" y="16501"/>
                  </a:cubicBezTo>
                  <a:lnTo>
                    <a:pt x="16491" y="1325"/>
                  </a:lnTo>
                  <a:cubicBezTo>
                    <a:pt x="16491" y="883"/>
                    <a:pt x="16480" y="442"/>
                    <a:pt x="16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1853450" y="3135900"/>
              <a:ext cx="335850" cy="335825"/>
            </a:xfrm>
            <a:custGeom>
              <a:avLst/>
              <a:gdLst/>
              <a:ahLst/>
              <a:cxnLst/>
              <a:rect l="l" t="t" r="r" b="b"/>
              <a:pathLst>
                <a:path w="13434" h="13433" extrusionOk="0">
                  <a:moveTo>
                    <a:pt x="13433" y="0"/>
                  </a:moveTo>
                  <a:lnTo>
                    <a:pt x="1" y="13433"/>
                  </a:lnTo>
                  <a:cubicBezTo>
                    <a:pt x="552" y="13367"/>
                    <a:pt x="1104" y="13267"/>
                    <a:pt x="1656" y="13146"/>
                  </a:cubicBezTo>
                  <a:lnTo>
                    <a:pt x="13146" y="1656"/>
                  </a:lnTo>
                  <a:cubicBezTo>
                    <a:pt x="13268" y="1104"/>
                    <a:pt x="13367" y="552"/>
                    <a:pt x="13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1716875" y="2999025"/>
              <a:ext cx="469650" cy="469950"/>
            </a:xfrm>
            <a:custGeom>
              <a:avLst/>
              <a:gdLst/>
              <a:ahLst/>
              <a:cxnLst/>
              <a:rect l="l" t="t" r="r" b="b"/>
              <a:pathLst>
                <a:path w="18786" h="18798" extrusionOk="0">
                  <a:moveTo>
                    <a:pt x="18554" y="1"/>
                  </a:moveTo>
                  <a:lnTo>
                    <a:pt x="0" y="18566"/>
                  </a:lnTo>
                  <a:cubicBezTo>
                    <a:pt x="375" y="18654"/>
                    <a:pt x="751" y="18731"/>
                    <a:pt x="1137" y="18798"/>
                  </a:cubicBezTo>
                  <a:lnTo>
                    <a:pt x="18786" y="1138"/>
                  </a:lnTo>
                  <a:cubicBezTo>
                    <a:pt x="18720" y="762"/>
                    <a:pt x="18653" y="376"/>
                    <a:pt x="18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1613650" y="2896100"/>
              <a:ext cx="537275" cy="537000"/>
            </a:xfrm>
            <a:custGeom>
              <a:avLst/>
              <a:gdLst/>
              <a:ahLst/>
              <a:cxnLst/>
              <a:rect l="l" t="t" r="r" b="b"/>
              <a:pathLst>
                <a:path w="21491" h="21480" extrusionOk="0">
                  <a:moveTo>
                    <a:pt x="21005" y="1"/>
                  </a:moveTo>
                  <a:lnTo>
                    <a:pt x="1" y="20994"/>
                  </a:lnTo>
                  <a:cubicBezTo>
                    <a:pt x="288" y="21171"/>
                    <a:pt x="586" y="21336"/>
                    <a:pt x="884" y="21480"/>
                  </a:cubicBezTo>
                  <a:lnTo>
                    <a:pt x="21491" y="884"/>
                  </a:lnTo>
                  <a:cubicBezTo>
                    <a:pt x="21336" y="586"/>
                    <a:pt x="21171" y="288"/>
                    <a:pt x="2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2" name="Google Shape;632;p16"/>
          <p:cNvSpPr/>
          <p:nvPr/>
        </p:nvSpPr>
        <p:spPr>
          <a:xfrm rot="10800000">
            <a:off x="8641998" y="4415637"/>
            <a:ext cx="249220" cy="785888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6"/>
          <p:cNvSpPr/>
          <p:nvPr/>
        </p:nvSpPr>
        <p:spPr>
          <a:xfrm rot="10800000">
            <a:off x="8968626" y="3565024"/>
            <a:ext cx="518966" cy="1636499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6"/>
          <p:cNvSpPr/>
          <p:nvPr/>
        </p:nvSpPr>
        <p:spPr>
          <a:xfrm rot="10800000">
            <a:off x="9084013" y="4553109"/>
            <a:ext cx="205625" cy="648415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6"/>
          <p:cNvSpPr/>
          <p:nvPr/>
        </p:nvSpPr>
        <p:spPr>
          <a:xfrm rot="-5400000">
            <a:off x="8452423" y="481208"/>
            <a:ext cx="409631" cy="398728"/>
          </a:xfrm>
          <a:custGeom>
            <a:avLst/>
            <a:gdLst/>
            <a:ahLst/>
            <a:cxnLst/>
            <a:rect l="l" t="t" r="r" b="b"/>
            <a:pathLst>
              <a:path w="6237" h="6071" extrusionOk="0">
                <a:moveTo>
                  <a:pt x="1813" y="1"/>
                </a:moveTo>
                <a:cubicBezTo>
                  <a:pt x="1787" y="1"/>
                  <a:pt x="1760" y="2"/>
                  <a:pt x="1733" y="6"/>
                </a:cubicBezTo>
                <a:cubicBezTo>
                  <a:pt x="1380" y="39"/>
                  <a:pt x="1126" y="359"/>
                  <a:pt x="1159" y="712"/>
                </a:cubicBezTo>
                <a:cubicBezTo>
                  <a:pt x="1200" y="1039"/>
                  <a:pt x="1477" y="1280"/>
                  <a:pt x="1788" y="1280"/>
                </a:cubicBezTo>
                <a:cubicBezTo>
                  <a:pt x="1814" y="1280"/>
                  <a:pt x="1840" y="1278"/>
                  <a:pt x="1866" y="1275"/>
                </a:cubicBezTo>
                <a:lnTo>
                  <a:pt x="1910" y="1275"/>
                </a:lnTo>
                <a:cubicBezTo>
                  <a:pt x="2054" y="1474"/>
                  <a:pt x="2186" y="1672"/>
                  <a:pt x="2329" y="1871"/>
                </a:cubicBezTo>
                <a:cubicBezTo>
                  <a:pt x="2440" y="2026"/>
                  <a:pt x="2561" y="2180"/>
                  <a:pt x="2672" y="2335"/>
                </a:cubicBezTo>
                <a:cubicBezTo>
                  <a:pt x="2572" y="2390"/>
                  <a:pt x="2484" y="2456"/>
                  <a:pt x="2407" y="2544"/>
                </a:cubicBezTo>
                <a:cubicBezTo>
                  <a:pt x="2142" y="2842"/>
                  <a:pt x="2131" y="3284"/>
                  <a:pt x="2352" y="3604"/>
                </a:cubicBezTo>
                <a:cubicBezTo>
                  <a:pt x="2142" y="3748"/>
                  <a:pt x="1932" y="3902"/>
                  <a:pt x="1733" y="4057"/>
                </a:cubicBezTo>
                <a:cubicBezTo>
                  <a:pt x="1535" y="4200"/>
                  <a:pt x="1336" y="4344"/>
                  <a:pt x="1137" y="4498"/>
                </a:cubicBezTo>
                <a:cubicBezTo>
                  <a:pt x="1028" y="4419"/>
                  <a:pt x="892" y="4375"/>
                  <a:pt x="754" y="4375"/>
                </a:cubicBezTo>
                <a:cubicBezTo>
                  <a:pt x="738" y="4375"/>
                  <a:pt x="723" y="4376"/>
                  <a:pt x="707" y="4377"/>
                </a:cubicBezTo>
                <a:cubicBezTo>
                  <a:pt x="299" y="4399"/>
                  <a:pt x="1" y="4741"/>
                  <a:pt x="23" y="5138"/>
                </a:cubicBezTo>
                <a:cubicBezTo>
                  <a:pt x="44" y="5522"/>
                  <a:pt x="364" y="5824"/>
                  <a:pt x="744" y="5824"/>
                </a:cubicBezTo>
                <a:cubicBezTo>
                  <a:pt x="757" y="5824"/>
                  <a:pt x="771" y="5823"/>
                  <a:pt x="784" y="5823"/>
                </a:cubicBezTo>
                <a:cubicBezTo>
                  <a:pt x="1182" y="5800"/>
                  <a:pt x="1491" y="5458"/>
                  <a:pt x="1469" y="5061"/>
                </a:cubicBezTo>
                <a:cubicBezTo>
                  <a:pt x="1457" y="4940"/>
                  <a:pt x="1413" y="4818"/>
                  <a:pt x="1358" y="4719"/>
                </a:cubicBezTo>
                <a:cubicBezTo>
                  <a:pt x="1546" y="4575"/>
                  <a:pt x="1722" y="4432"/>
                  <a:pt x="1910" y="4277"/>
                </a:cubicBezTo>
                <a:cubicBezTo>
                  <a:pt x="2109" y="4112"/>
                  <a:pt x="2318" y="3946"/>
                  <a:pt x="2517" y="3781"/>
                </a:cubicBezTo>
                <a:cubicBezTo>
                  <a:pt x="2672" y="3906"/>
                  <a:pt x="2859" y="3967"/>
                  <a:pt x="3046" y="3967"/>
                </a:cubicBezTo>
                <a:cubicBezTo>
                  <a:pt x="3220" y="3967"/>
                  <a:pt x="3395" y="3915"/>
                  <a:pt x="3544" y="3814"/>
                </a:cubicBezTo>
                <a:cubicBezTo>
                  <a:pt x="3676" y="3935"/>
                  <a:pt x="3820" y="4057"/>
                  <a:pt x="3952" y="4189"/>
                </a:cubicBezTo>
                <a:cubicBezTo>
                  <a:pt x="4140" y="4355"/>
                  <a:pt x="4316" y="4531"/>
                  <a:pt x="4515" y="4697"/>
                </a:cubicBezTo>
                <a:cubicBezTo>
                  <a:pt x="4526" y="4708"/>
                  <a:pt x="4548" y="4719"/>
                  <a:pt x="4559" y="4741"/>
                </a:cubicBezTo>
                <a:cubicBezTo>
                  <a:pt x="4272" y="5072"/>
                  <a:pt x="4316" y="5580"/>
                  <a:pt x="4647" y="5867"/>
                </a:cubicBezTo>
                <a:cubicBezTo>
                  <a:pt x="4800" y="6004"/>
                  <a:pt x="4992" y="6071"/>
                  <a:pt x="5184" y="6071"/>
                </a:cubicBezTo>
                <a:cubicBezTo>
                  <a:pt x="5410" y="6071"/>
                  <a:pt x="5634" y="5979"/>
                  <a:pt x="5795" y="5800"/>
                </a:cubicBezTo>
                <a:cubicBezTo>
                  <a:pt x="6093" y="5458"/>
                  <a:pt x="6060" y="4951"/>
                  <a:pt x="5718" y="4653"/>
                </a:cubicBezTo>
                <a:cubicBezTo>
                  <a:pt x="5563" y="4510"/>
                  <a:pt x="5369" y="4440"/>
                  <a:pt x="5176" y="4440"/>
                </a:cubicBezTo>
                <a:cubicBezTo>
                  <a:pt x="5026" y="4440"/>
                  <a:pt x="4877" y="4482"/>
                  <a:pt x="4747" y="4564"/>
                </a:cubicBezTo>
                <a:cubicBezTo>
                  <a:pt x="4736" y="4553"/>
                  <a:pt x="4714" y="4531"/>
                  <a:pt x="4691" y="4509"/>
                </a:cubicBezTo>
                <a:cubicBezTo>
                  <a:pt x="4504" y="4344"/>
                  <a:pt x="4305" y="4178"/>
                  <a:pt x="4106" y="4001"/>
                </a:cubicBezTo>
                <a:cubicBezTo>
                  <a:pt x="3974" y="3891"/>
                  <a:pt x="3831" y="3770"/>
                  <a:pt x="3698" y="3659"/>
                </a:cubicBezTo>
                <a:cubicBezTo>
                  <a:pt x="3941" y="3383"/>
                  <a:pt x="3963" y="2986"/>
                  <a:pt x="3797" y="2688"/>
                </a:cubicBezTo>
                <a:cubicBezTo>
                  <a:pt x="3941" y="2555"/>
                  <a:pt x="4095" y="2434"/>
                  <a:pt x="4239" y="2313"/>
                </a:cubicBezTo>
                <a:cubicBezTo>
                  <a:pt x="4416" y="2147"/>
                  <a:pt x="4592" y="1993"/>
                  <a:pt x="4769" y="1827"/>
                </a:cubicBezTo>
                <a:cubicBezTo>
                  <a:pt x="4923" y="1948"/>
                  <a:pt x="5107" y="2007"/>
                  <a:pt x="5291" y="2007"/>
                </a:cubicBezTo>
                <a:cubicBezTo>
                  <a:pt x="5526" y="2007"/>
                  <a:pt x="5760" y="1909"/>
                  <a:pt x="5928" y="1717"/>
                </a:cubicBezTo>
                <a:cubicBezTo>
                  <a:pt x="6237" y="1363"/>
                  <a:pt x="6204" y="834"/>
                  <a:pt x="5850" y="525"/>
                </a:cubicBezTo>
                <a:cubicBezTo>
                  <a:pt x="5689" y="383"/>
                  <a:pt x="5490" y="313"/>
                  <a:pt x="5292" y="313"/>
                </a:cubicBezTo>
                <a:cubicBezTo>
                  <a:pt x="5058" y="313"/>
                  <a:pt x="4826" y="411"/>
                  <a:pt x="4658" y="602"/>
                </a:cubicBezTo>
                <a:cubicBezTo>
                  <a:pt x="4382" y="911"/>
                  <a:pt x="4371" y="1374"/>
                  <a:pt x="4625" y="1683"/>
                </a:cubicBezTo>
                <a:cubicBezTo>
                  <a:pt x="4449" y="1827"/>
                  <a:pt x="4261" y="1970"/>
                  <a:pt x="4073" y="2114"/>
                </a:cubicBezTo>
                <a:cubicBezTo>
                  <a:pt x="3919" y="2224"/>
                  <a:pt x="3775" y="2346"/>
                  <a:pt x="3621" y="2467"/>
                </a:cubicBezTo>
                <a:cubicBezTo>
                  <a:pt x="3459" y="2322"/>
                  <a:pt x="3257" y="2250"/>
                  <a:pt x="3057" y="2250"/>
                </a:cubicBezTo>
                <a:cubicBezTo>
                  <a:pt x="2998" y="2250"/>
                  <a:pt x="2939" y="2256"/>
                  <a:pt x="2881" y="2268"/>
                </a:cubicBezTo>
                <a:cubicBezTo>
                  <a:pt x="2771" y="2081"/>
                  <a:pt x="2661" y="1904"/>
                  <a:pt x="2539" y="1728"/>
                </a:cubicBezTo>
                <a:cubicBezTo>
                  <a:pt x="2429" y="1529"/>
                  <a:pt x="2307" y="1341"/>
                  <a:pt x="2175" y="1154"/>
                </a:cubicBezTo>
                <a:cubicBezTo>
                  <a:pt x="2363" y="1021"/>
                  <a:pt x="2462" y="812"/>
                  <a:pt x="2440" y="569"/>
                </a:cubicBezTo>
                <a:cubicBezTo>
                  <a:pt x="2399" y="242"/>
                  <a:pt x="2132" y="1"/>
                  <a:pt x="18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6"/>
          <p:cNvSpPr/>
          <p:nvPr/>
        </p:nvSpPr>
        <p:spPr>
          <a:xfrm rot="10800000">
            <a:off x="-648325" y="4124067"/>
            <a:ext cx="1642500" cy="1642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6"/>
          <p:cNvSpPr/>
          <p:nvPr/>
        </p:nvSpPr>
        <p:spPr>
          <a:xfrm rot="10800000">
            <a:off x="121674" y="4600250"/>
            <a:ext cx="987000" cy="987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8" name="Google Shape;638;p16"/>
          <p:cNvGrpSpPr/>
          <p:nvPr/>
        </p:nvGrpSpPr>
        <p:grpSpPr>
          <a:xfrm>
            <a:off x="372632" y="3888383"/>
            <a:ext cx="591301" cy="1538863"/>
            <a:chOff x="3457750" y="2714825"/>
            <a:chExt cx="373650" cy="972425"/>
          </a:xfrm>
        </p:grpSpPr>
        <p:sp>
          <p:nvSpPr>
            <p:cNvPr id="639" name="Google Shape;639;p16"/>
            <p:cNvSpPr/>
            <p:nvPr/>
          </p:nvSpPr>
          <p:spPr>
            <a:xfrm>
              <a:off x="3498875" y="2893625"/>
              <a:ext cx="25" cy="784800"/>
            </a:xfrm>
            <a:custGeom>
              <a:avLst/>
              <a:gdLst/>
              <a:ahLst/>
              <a:cxnLst/>
              <a:rect l="l" t="t" r="r" b="b"/>
              <a:pathLst>
                <a:path w="1" h="31392" fill="none" extrusionOk="0">
                  <a:moveTo>
                    <a:pt x="0" y="0"/>
                  </a:moveTo>
                  <a:lnTo>
                    <a:pt x="0" y="31391"/>
                  </a:lnTo>
                </a:path>
              </a:pathLst>
            </a:custGeom>
            <a:noFill/>
            <a:ln w="19050" cap="flat" cmpd="sng">
              <a:solidFill>
                <a:srgbClr val="BEBDFB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3549650" y="3159075"/>
              <a:ext cx="92450" cy="528175"/>
            </a:xfrm>
            <a:custGeom>
              <a:avLst/>
              <a:gdLst/>
              <a:ahLst/>
              <a:cxnLst/>
              <a:rect l="l" t="t" r="r" b="b"/>
              <a:pathLst>
                <a:path w="3698" h="21127" fill="none" extrusionOk="0">
                  <a:moveTo>
                    <a:pt x="3698" y="0"/>
                  </a:moveTo>
                  <a:lnTo>
                    <a:pt x="3698" y="0"/>
                  </a:lnTo>
                  <a:cubicBezTo>
                    <a:pt x="1325" y="2363"/>
                    <a:pt x="0" y="5585"/>
                    <a:pt x="0" y="8930"/>
                  </a:cubicBezTo>
                  <a:lnTo>
                    <a:pt x="0" y="21126"/>
                  </a:lnTo>
                </a:path>
              </a:pathLst>
            </a:custGeom>
            <a:noFill/>
            <a:ln w="19050" cap="flat" cmpd="sng">
              <a:solidFill>
                <a:srgbClr val="BEBDFB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3457750" y="2714825"/>
              <a:ext cx="81975" cy="288925"/>
            </a:xfrm>
            <a:custGeom>
              <a:avLst/>
              <a:gdLst/>
              <a:ahLst/>
              <a:cxnLst/>
              <a:rect l="l" t="t" r="r" b="b"/>
              <a:pathLst>
                <a:path w="3279" h="11557" extrusionOk="0">
                  <a:moveTo>
                    <a:pt x="1645" y="0"/>
                  </a:moveTo>
                  <a:cubicBezTo>
                    <a:pt x="740" y="0"/>
                    <a:pt x="1" y="729"/>
                    <a:pt x="1" y="1645"/>
                  </a:cubicBezTo>
                  <a:lnTo>
                    <a:pt x="1" y="9923"/>
                  </a:lnTo>
                  <a:cubicBezTo>
                    <a:pt x="1" y="10828"/>
                    <a:pt x="740" y="11556"/>
                    <a:pt x="1645" y="11556"/>
                  </a:cubicBezTo>
                  <a:cubicBezTo>
                    <a:pt x="2550" y="11556"/>
                    <a:pt x="3279" y="10828"/>
                    <a:pt x="3279" y="9923"/>
                  </a:cubicBezTo>
                  <a:lnTo>
                    <a:pt x="3279" y="1645"/>
                  </a:lnTo>
                  <a:cubicBezTo>
                    <a:pt x="3279" y="729"/>
                    <a:pt x="2550" y="0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3594625" y="2974875"/>
              <a:ext cx="236775" cy="228525"/>
            </a:xfrm>
            <a:custGeom>
              <a:avLst/>
              <a:gdLst/>
              <a:ahLst/>
              <a:cxnLst/>
              <a:rect l="l" t="t" r="r" b="b"/>
              <a:pathLst>
                <a:path w="9471" h="9141" extrusionOk="0">
                  <a:moveTo>
                    <a:pt x="7660" y="1"/>
                  </a:moveTo>
                  <a:cubicBezTo>
                    <a:pt x="7241" y="1"/>
                    <a:pt x="6821" y="161"/>
                    <a:pt x="6501" y="481"/>
                  </a:cubicBezTo>
                  <a:lnTo>
                    <a:pt x="651" y="6342"/>
                  </a:lnTo>
                  <a:cubicBezTo>
                    <a:pt x="0" y="6982"/>
                    <a:pt x="0" y="8020"/>
                    <a:pt x="651" y="8660"/>
                  </a:cubicBezTo>
                  <a:cubicBezTo>
                    <a:pt x="972" y="8980"/>
                    <a:pt x="1391" y="9140"/>
                    <a:pt x="1810" y="9140"/>
                  </a:cubicBezTo>
                  <a:cubicBezTo>
                    <a:pt x="2230" y="9140"/>
                    <a:pt x="2649" y="8980"/>
                    <a:pt x="2969" y="8660"/>
                  </a:cubicBezTo>
                  <a:lnTo>
                    <a:pt x="8819" y="2810"/>
                  </a:lnTo>
                  <a:cubicBezTo>
                    <a:pt x="9470" y="2159"/>
                    <a:pt x="9470" y="1121"/>
                    <a:pt x="8819" y="481"/>
                  </a:cubicBezTo>
                  <a:cubicBezTo>
                    <a:pt x="8499" y="161"/>
                    <a:pt x="8080" y="1"/>
                    <a:pt x="7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7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645" name="Google Shape;645;p17"/>
          <p:cNvSpPr/>
          <p:nvPr/>
        </p:nvSpPr>
        <p:spPr>
          <a:xfrm rot="5400000">
            <a:off x="-697477" y="815800"/>
            <a:ext cx="1940700" cy="13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7"/>
          <p:cNvSpPr/>
          <p:nvPr/>
        </p:nvSpPr>
        <p:spPr>
          <a:xfrm rot="-5400000">
            <a:off x="8457863" y="-218537"/>
            <a:ext cx="988200" cy="98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17"/>
          <p:cNvGrpSpPr/>
          <p:nvPr/>
        </p:nvGrpSpPr>
        <p:grpSpPr>
          <a:xfrm>
            <a:off x="-193766" y="174800"/>
            <a:ext cx="933300" cy="933300"/>
            <a:chOff x="-763875" y="1722750"/>
            <a:chExt cx="933300" cy="933300"/>
          </a:xfrm>
        </p:grpSpPr>
        <p:sp>
          <p:nvSpPr>
            <p:cNvPr id="648" name="Google Shape;648;p17"/>
            <p:cNvSpPr/>
            <p:nvPr/>
          </p:nvSpPr>
          <p:spPr>
            <a:xfrm>
              <a:off x="-763875" y="1722750"/>
              <a:ext cx="933300" cy="9333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-679575" y="1807050"/>
              <a:ext cx="764700" cy="7647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-594450" y="1892175"/>
              <a:ext cx="594600" cy="5943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-514450" y="1972300"/>
              <a:ext cx="434700" cy="4344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7"/>
          <p:cNvGrpSpPr/>
          <p:nvPr/>
        </p:nvGrpSpPr>
        <p:grpSpPr>
          <a:xfrm flipH="1">
            <a:off x="-523344" y="3993160"/>
            <a:ext cx="1507849" cy="1508390"/>
            <a:chOff x="1425475" y="2707650"/>
            <a:chExt cx="766300" cy="766575"/>
          </a:xfrm>
        </p:grpSpPr>
        <p:sp>
          <p:nvSpPr>
            <p:cNvPr id="653" name="Google Shape;653;p17"/>
            <p:cNvSpPr/>
            <p:nvPr/>
          </p:nvSpPr>
          <p:spPr>
            <a:xfrm>
              <a:off x="1471275" y="2753725"/>
              <a:ext cx="541150" cy="541125"/>
            </a:xfrm>
            <a:custGeom>
              <a:avLst/>
              <a:gdLst/>
              <a:ahLst/>
              <a:cxnLst/>
              <a:rect l="l" t="t" r="r" b="b"/>
              <a:pathLst>
                <a:path w="21646" h="21645" extrusionOk="0">
                  <a:moveTo>
                    <a:pt x="20784" y="0"/>
                  </a:moveTo>
                  <a:lnTo>
                    <a:pt x="1" y="20773"/>
                  </a:lnTo>
                  <a:cubicBezTo>
                    <a:pt x="155" y="21071"/>
                    <a:pt x="321" y="21358"/>
                    <a:pt x="508" y="21645"/>
                  </a:cubicBezTo>
                  <a:lnTo>
                    <a:pt x="21645" y="497"/>
                  </a:lnTo>
                  <a:cubicBezTo>
                    <a:pt x="21369" y="320"/>
                    <a:pt x="21071" y="155"/>
                    <a:pt x="207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1499425" y="2781875"/>
              <a:ext cx="554925" cy="554925"/>
            </a:xfrm>
            <a:custGeom>
              <a:avLst/>
              <a:gdLst/>
              <a:ahLst/>
              <a:cxnLst/>
              <a:rect l="l" t="t" r="r" b="b"/>
              <a:pathLst>
                <a:path w="22197" h="22197" extrusionOk="0">
                  <a:moveTo>
                    <a:pt x="21435" y="0"/>
                  </a:moveTo>
                  <a:lnTo>
                    <a:pt x="0" y="21424"/>
                  </a:lnTo>
                  <a:cubicBezTo>
                    <a:pt x="188" y="21689"/>
                    <a:pt x="398" y="21943"/>
                    <a:pt x="608" y="22197"/>
                  </a:cubicBezTo>
                  <a:lnTo>
                    <a:pt x="22197" y="596"/>
                  </a:lnTo>
                  <a:cubicBezTo>
                    <a:pt x="21954" y="387"/>
                    <a:pt x="21700" y="188"/>
                    <a:pt x="21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1532525" y="2814975"/>
              <a:ext cx="559075" cy="558800"/>
            </a:xfrm>
            <a:custGeom>
              <a:avLst/>
              <a:gdLst/>
              <a:ahLst/>
              <a:cxnLst/>
              <a:rect l="l" t="t" r="r" b="b"/>
              <a:pathLst>
                <a:path w="22363" h="22352" extrusionOk="0">
                  <a:moveTo>
                    <a:pt x="21679" y="1"/>
                  </a:moveTo>
                  <a:lnTo>
                    <a:pt x="1" y="21678"/>
                  </a:lnTo>
                  <a:cubicBezTo>
                    <a:pt x="67" y="21745"/>
                    <a:pt x="133" y="21811"/>
                    <a:pt x="200" y="21877"/>
                  </a:cubicBezTo>
                  <a:cubicBezTo>
                    <a:pt x="365" y="22043"/>
                    <a:pt x="531" y="22197"/>
                    <a:pt x="696" y="22352"/>
                  </a:cubicBezTo>
                  <a:lnTo>
                    <a:pt x="22363" y="696"/>
                  </a:lnTo>
                  <a:cubicBezTo>
                    <a:pt x="22208" y="531"/>
                    <a:pt x="22043" y="354"/>
                    <a:pt x="21877" y="199"/>
                  </a:cubicBezTo>
                  <a:cubicBezTo>
                    <a:pt x="21811" y="133"/>
                    <a:pt x="21745" y="67"/>
                    <a:pt x="21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1570625" y="2853050"/>
              <a:ext cx="553000" cy="553025"/>
            </a:xfrm>
            <a:custGeom>
              <a:avLst/>
              <a:gdLst/>
              <a:ahLst/>
              <a:cxnLst/>
              <a:rect l="l" t="t" r="r" b="b"/>
              <a:pathLst>
                <a:path w="22120" h="22121" extrusionOk="0">
                  <a:moveTo>
                    <a:pt x="21534" y="1"/>
                  </a:moveTo>
                  <a:lnTo>
                    <a:pt x="0" y="21535"/>
                  </a:lnTo>
                  <a:cubicBezTo>
                    <a:pt x="265" y="21745"/>
                    <a:pt x="519" y="21932"/>
                    <a:pt x="784" y="22120"/>
                  </a:cubicBezTo>
                  <a:lnTo>
                    <a:pt x="22119" y="785"/>
                  </a:lnTo>
                  <a:cubicBezTo>
                    <a:pt x="21943" y="520"/>
                    <a:pt x="21744" y="255"/>
                    <a:pt x="2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1432650" y="2715100"/>
              <a:ext cx="479050" cy="479050"/>
            </a:xfrm>
            <a:custGeom>
              <a:avLst/>
              <a:gdLst/>
              <a:ahLst/>
              <a:cxnLst/>
              <a:rect l="l" t="t" r="r" b="b"/>
              <a:pathLst>
                <a:path w="19162" h="19162" extrusionOk="0">
                  <a:moveTo>
                    <a:pt x="18058" y="0"/>
                  </a:moveTo>
                  <a:lnTo>
                    <a:pt x="0" y="18058"/>
                  </a:lnTo>
                  <a:cubicBezTo>
                    <a:pt x="78" y="18433"/>
                    <a:pt x="166" y="18797"/>
                    <a:pt x="265" y="19161"/>
                  </a:cubicBezTo>
                  <a:lnTo>
                    <a:pt x="19161" y="265"/>
                  </a:lnTo>
                  <a:cubicBezTo>
                    <a:pt x="18797" y="166"/>
                    <a:pt x="18433" y="77"/>
                    <a:pt x="180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1448650" y="2731100"/>
              <a:ext cx="516575" cy="516300"/>
            </a:xfrm>
            <a:custGeom>
              <a:avLst/>
              <a:gdLst/>
              <a:ahLst/>
              <a:cxnLst/>
              <a:rect l="l" t="t" r="r" b="b"/>
              <a:pathLst>
                <a:path w="20663" h="20652" extrusionOk="0">
                  <a:moveTo>
                    <a:pt x="19691" y="0"/>
                  </a:moveTo>
                  <a:lnTo>
                    <a:pt x="1" y="19680"/>
                  </a:lnTo>
                  <a:cubicBezTo>
                    <a:pt x="122" y="20011"/>
                    <a:pt x="254" y="20331"/>
                    <a:pt x="398" y="20651"/>
                  </a:cubicBezTo>
                  <a:lnTo>
                    <a:pt x="20663" y="398"/>
                  </a:lnTo>
                  <a:cubicBezTo>
                    <a:pt x="20343" y="254"/>
                    <a:pt x="20012" y="122"/>
                    <a:pt x="19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1425475" y="2707650"/>
              <a:ext cx="425525" cy="425775"/>
            </a:xfrm>
            <a:custGeom>
              <a:avLst/>
              <a:gdLst/>
              <a:ahLst/>
              <a:cxnLst/>
              <a:rect l="l" t="t" r="r" b="b"/>
              <a:pathLst>
                <a:path w="17021" h="17031" extrusionOk="0">
                  <a:moveTo>
                    <a:pt x="15740" y="0"/>
                  </a:moveTo>
                  <a:lnTo>
                    <a:pt x="0" y="15751"/>
                  </a:lnTo>
                  <a:cubicBezTo>
                    <a:pt x="11" y="16181"/>
                    <a:pt x="34" y="16601"/>
                    <a:pt x="89" y="17031"/>
                  </a:cubicBezTo>
                  <a:lnTo>
                    <a:pt x="17020" y="88"/>
                  </a:lnTo>
                  <a:cubicBezTo>
                    <a:pt x="16601" y="44"/>
                    <a:pt x="16170" y="11"/>
                    <a:pt x="15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1662225" y="2944400"/>
              <a:ext cx="509950" cy="510225"/>
            </a:xfrm>
            <a:custGeom>
              <a:avLst/>
              <a:gdLst/>
              <a:ahLst/>
              <a:cxnLst/>
              <a:rect l="l" t="t" r="r" b="b"/>
              <a:pathLst>
                <a:path w="20398" h="20409" extrusionOk="0">
                  <a:moveTo>
                    <a:pt x="20023" y="0"/>
                  </a:moveTo>
                  <a:lnTo>
                    <a:pt x="1" y="20033"/>
                  </a:lnTo>
                  <a:cubicBezTo>
                    <a:pt x="321" y="20166"/>
                    <a:pt x="663" y="20287"/>
                    <a:pt x="994" y="20409"/>
                  </a:cubicBezTo>
                  <a:lnTo>
                    <a:pt x="20398" y="1005"/>
                  </a:lnTo>
                  <a:cubicBezTo>
                    <a:pt x="20288" y="663"/>
                    <a:pt x="20166" y="331"/>
                    <a:pt x="20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1950575" y="3233025"/>
              <a:ext cx="214150" cy="213875"/>
            </a:xfrm>
            <a:custGeom>
              <a:avLst/>
              <a:gdLst/>
              <a:ahLst/>
              <a:cxnLst/>
              <a:rect l="l" t="t" r="r" b="b"/>
              <a:pathLst>
                <a:path w="8566" h="8555" extrusionOk="0">
                  <a:moveTo>
                    <a:pt x="8566" y="1"/>
                  </a:moveTo>
                  <a:lnTo>
                    <a:pt x="1" y="8555"/>
                  </a:lnTo>
                  <a:cubicBezTo>
                    <a:pt x="1016" y="8157"/>
                    <a:pt x="1999" y="7638"/>
                    <a:pt x="2926" y="7009"/>
                  </a:cubicBezTo>
                  <a:lnTo>
                    <a:pt x="7010" y="2914"/>
                  </a:lnTo>
                  <a:cubicBezTo>
                    <a:pt x="7639" y="1987"/>
                    <a:pt x="8157" y="1016"/>
                    <a:pt x="8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1426300" y="2708750"/>
              <a:ext cx="353500" cy="353225"/>
            </a:xfrm>
            <a:custGeom>
              <a:avLst/>
              <a:gdLst/>
              <a:ahLst/>
              <a:cxnLst/>
              <a:rect l="l" t="t" r="r" b="b"/>
              <a:pathLst>
                <a:path w="14140" h="14129" extrusionOk="0">
                  <a:moveTo>
                    <a:pt x="14140" y="0"/>
                  </a:moveTo>
                  <a:lnTo>
                    <a:pt x="14140" y="0"/>
                  </a:lnTo>
                  <a:cubicBezTo>
                    <a:pt x="13610" y="33"/>
                    <a:pt x="13091" y="100"/>
                    <a:pt x="12572" y="199"/>
                  </a:cubicBezTo>
                  <a:lnTo>
                    <a:pt x="199" y="12561"/>
                  </a:lnTo>
                  <a:cubicBezTo>
                    <a:pt x="100" y="13080"/>
                    <a:pt x="34" y="13610"/>
                    <a:pt x="1" y="14128"/>
                  </a:cubicBezTo>
                  <a:lnTo>
                    <a:pt x="14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1444225" y="2726400"/>
              <a:ext cx="245075" cy="245350"/>
            </a:xfrm>
            <a:custGeom>
              <a:avLst/>
              <a:gdLst/>
              <a:ahLst/>
              <a:cxnLst/>
              <a:rect l="l" t="t" r="r" b="b"/>
              <a:pathLst>
                <a:path w="9803" h="9814" extrusionOk="0">
                  <a:moveTo>
                    <a:pt x="9802" y="1"/>
                  </a:moveTo>
                  <a:cubicBezTo>
                    <a:pt x="8997" y="266"/>
                    <a:pt x="8202" y="608"/>
                    <a:pt x="7429" y="1005"/>
                  </a:cubicBezTo>
                  <a:lnTo>
                    <a:pt x="994" y="7440"/>
                  </a:lnTo>
                  <a:cubicBezTo>
                    <a:pt x="597" y="8202"/>
                    <a:pt x="266" y="8996"/>
                    <a:pt x="1" y="9813"/>
                  </a:cubicBezTo>
                  <a:lnTo>
                    <a:pt x="98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1779500" y="3061675"/>
              <a:ext cx="412275" cy="412550"/>
            </a:xfrm>
            <a:custGeom>
              <a:avLst/>
              <a:gdLst/>
              <a:ahLst/>
              <a:cxnLst/>
              <a:rect l="l" t="t" r="r" b="b"/>
              <a:pathLst>
                <a:path w="16491" h="16502" extrusionOk="0">
                  <a:moveTo>
                    <a:pt x="16446" y="0"/>
                  </a:moveTo>
                  <a:lnTo>
                    <a:pt x="1" y="16457"/>
                  </a:lnTo>
                  <a:cubicBezTo>
                    <a:pt x="442" y="16490"/>
                    <a:pt x="884" y="16501"/>
                    <a:pt x="1325" y="16501"/>
                  </a:cubicBezTo>
                  <a:lnTo>
                    <a:pt x="16491" y="1325"/>
                  </a:lnTo>
                  <a:cubicBezTo>
                    <a:pt x="16491" y="883"/>
                    <a:pt x="16480" y="442"/>
                    <a:pt x="16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1853450" y="3135900"/>
              <a:ext cx="335850" cy="335825"/>
            </a:xfrm>
            <a:custGeom>
              <a:avLst/>
              <a:gdLst/>
              <a:ahLst/>
              <a:cxnLst/>
              <a:rect l="l" t="t" r="r" b="b"/>
              <a:pathLst>
                <a:path w="13434" h="13433" extrusionOk="0">
                  <a:moveTo>
                    <a:pt x="13433" y="0"/>
                  </a:moveTo>
                  <a:lnTo>
                    <a:pt x="1" y="13433"/>
                  </a:lnTo>
                  <a:cubicBezTo>
                    <a:pt x="552" y="13367"/>
                    <a:pt x="1104" y="13267"/>
                    <a:pt x="1656" y="13146"/>
                  </a:cubicBezTo>
                  <a:lnTo>
                    <a:pt x="13146" y="1656"/>
                  </a:lnTo>
                  <a:cubicBezTo>
                    <a:pt x="13268" y="1104"/>
                    <a:pt x="13367" y="552"/>
                    <a:pt x="13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1716875" y="2999025"/>
              <a:ext cx="469650" cy="469950"/>
            </a:xfrm>
            <a:custGeom>
              <a:avLst/>
              <a:gdLst/>
              <a:ahLst/>
              <a:cxnLst/>
              <a:rect l="l" t="t" r="r" b="b"/>
              <a:pathLst>
                <a:path w="18786" h="18798" extrusionOk="0">
                  <a:moveTo>
                    <a:pt x="18554" y="1"/>
                  </a:moveTo>
                  <a:lnTo>
                    <a:pt x="0" y="18566"/>
                  </a:lnTo>
                  <a:cubicBezTo>
                    <a:pt x="375" y="18654"/>
                    <a:pt x="751" y="18731"/>
                    <a:pt x="1137" y="18798"/>
                  </a:cubicBezTo>
                  <a:lnTo>
                    <a:pt x="18786" y="1138"/>
                  </a:lnTo>
                  <a:cubicBezTo>
                    <a:pt x="18720" y="762"/>
                    <a:pt x="18653" y="376"/>
                    <a:pt x="18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1613650" y="2896100"/>
              <a:ext cx="537275" cy="537000"/>
            </a:xfrm>
            <a:custGeom>
              <a:avLst/>
              <a:gdLst/>
              <a:ahLst/>
              <a:cxnLst/>
              <a:rect l="l" t="t" r="r" b="b"/>
              <a:pathLst>
                <a:path w="21491" h="21480" extrusionOk="0">
                  <a:moveTo>
                    <a:pt x="21005" y="1"/>
                  </a:moveTo>
                  <a:lnTo>
                    <a:pt x="1" y="20994"/>
                  </a:lnTo>
                  <a:cubicBezTo>
                    <a:pt x="288" y="21171"/>
                    <a:pt x="586" y="21336"/>
                    <a:pt x="884" y="21480"/>
                  </a:cubicBezTo>
                  <a:lnTo>
                    <a:pt x="21491" y="884"/>
                  </a:lnTo>
                  <a:cubicBezTo>
                    <a:pt x="21336" y="586"/>
                    <a:pt x="21171" y="288"/>
                    <a:pt x="2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17"/>
          <p:cNvSpPr/>
          <p:nvPr/>
        </p:nvSpPr>
        <p:spPr>
          <a:xfrm rot="10800000" flipH="1">
            <a:off x="715408" y="4702847"/>
            <a:ext cx="227597" cy="717701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7"/>
          <p:cNvSpPr/>
          <p:nvPr/>
        </p:nvSpPr>
        <p:spPr>
          <a:xfrm rot="10800000" flipH="1">
            <a:off x="170765" y="3925999"/>
            <a:ext cx="473950" cy="1494548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7"/>
          <p:cNvSpPr/>
          <p:nvPr/>
        </p:nvSpPr>
        <p:spPr>
          <a:xfrm rot="10800000" flipH="1">
            <a:off x="351548" y="4828406"/>
            <a:ext cx="187779" cy="592141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17"/>
          <p:cNvSpPr/>
          <p:nvPr/>
        </p:nvSpPr>
        <p:spPr>
          <a:xfrm rot="-5400000">
            <a:off x="8452423" y="481208"/>
            <a:ext cx="409631" cy="398728"/>
          </a:xfrm>
          <a:custGeom>
            <a:avLst/>
            <a:gdLst/>
            <a:ahLst/>
            <a:cxnLst/>
            <a:rect l="l" t="t" r="r" b="b"/>
            <a:pathLst>
              <a:path w="6237" h="6071" extrusionOk="0">
                <a:moveTo>
                  <a:pt x="1813" y="1"/>
                </a:moveTo>
                <a:cubicBezTo>
                  <a:pt x="1787" y="1"/>
                  <a:pt x="1760" y="2"/>
                  <a:pt x="1733" y="6"/>
                </a:cubicBezTo>
                <a:cubicBezTo>
                  <a:pt x="1380" y="39"/>
                  <a:pt x="1126" y="359"/>
                  <a:pt x="1159" y="712"/>
                </a:cubicBezTo>
                <a:cubicBezTo>
                  <a:pt x="1200" y="1039"/>
                  <a:pt x="1477" y="1280"/>
                  <a:pt x="1788" y="1280"/>
                </a:cubicBezTo>
                <a:cubicBezTo>
                  <a:pt x="1814" y="1280"/>
                  <a:pt x="1840" y="1278"/>
                  <a:pt x="1866" y="1275"/>
                </a:cubicBezTo>
                <a:lnTo>
                  <a:pt x="1910" y="1275"/>
                </a:lnTo>
                <a:cubicBezTo>
                  <a:pt x="2054" y="1474"/>
                  <a:pt x="2186" y="1672"/>
                  <a:pt x="2329" y="1871"/>
                </a:cubicBezTo>
                <a:cubicBezTo>
                  <a:pt x="2440" y="2026"/>
                  <a:pt x="2561" y="2180"/>
                  <a:pt x="2672" y="2335"/>
                </a:cubicBezTo>
                <a:cubicBezTo>
                  <a:pt x="2572" y="2390"/>
                  <a:pt x="2484" y="2456"/>
                  <a:pt x="2407" y="2544"/>
                </a:cubicBezTo>
                <a:cubicBezTo>
                  <a:pt x="2142" y="2842"/>
                  <a:pt x="2131" y="3284"/>
                  <a:pt x="2352" y="3604"/>
                </a:cubicBezTo>
                <a:cubicBezTo>
                  <a:pt x="2142" y="3748"/>
                  <a:pt x="1932" y="3902"/>
                  <a:pt x="1733" y="4057"/>
                </a:cubicBezTo>
                <a:cubicBezTo>
                  <a:pt x="1535" y="4200"/>
                  <a:pt x="1336" y="4344"/>
                  <a:pt x="1137" y="4498"/>
                </a:cubicBezTo>
                <a:cubicBezTo>
                  <a:pt x="1028" y="4419"/>
                  <a:pt x="892" y="4375"/>
                  <a:pt x="754" y="4375"/>
                </a:cubicBezTo>
                <a:cubicBezTo>
                  <a:pt x="738" y="4375"/>
                  <a:pt x="723" y="4376"/>
                  <a:pt x="707" y="4377"/>
                </a:cubicBezTo>
                <a:cubicBezTo>
                  <a:pt x="299" y="4399"/>
                  <a:pt x="1" y="4741"/>
                  <a:pt x="23" y="5138"/>
                </a:cubicBezTo>
                <a:cubicBezTo>
                  <a:pt x="44" y="5522"/>
                  <a:pt x="364" y="5824"/>
                  <a:pt x="744" y="5824"/>
                </a:cubicBezTo>
                <a:cubicBezTo>
                  <a:pt x="757" y="5824"/>
                  <a:pt x="771" y="5823"/>
                  <a:pt x="784" y="5823"/>
                </a:cubicBezTo>
                <a:cubicBezTo>
                  <a:pt x="1182" y="5800"/>
                  <a:pt x="1491" y="5458"/>
                  <a:pt x="1469" y="5061"/>
                </a:cubicBezTo>
                <a:cubicBezTo>
                  <a:pt x="1457" y="4940"/>
                  <a:pt x="1413" y="4818"/>
                  <a:pt x="1358" y="4719"/>
                </a:cubicBezTo>
                <a:cubicBezTo>
                  <a:pt x="1546" y="4575"/>
                  <a:pt x="1722" y="4432"/>
                  <a:pt x="1910" y="4277"/>
                </a:cubicBezTo>
                <a:cubicBezTo>
                  <a:pt x="2109" y="4112"/>
                  <a:pt x="2318" y="3946"/>
                  <a:pt x="2517" y="3781"/>
                </a:cubicBezTo>
                <a:cubicBezTo>
                  <a:pt x="2672" y="3906"/>
                  <a:pt x="2859" y="3967"/>
                  <a:pt x="3046" y="3967"/>
                </a:cubicBezTo>
                <a:cubicBezTo>
                  <a:pt x="3220" y="3967"/>
                  <a:pt x="3395" y="3915"/>
                  <a:pt x="3544" y="3814"/>
                </a:cubicBezTo>
                <a:cubicBezTo>
                  <a:pt x="3676" y="3935"/>
                  <a:pt x="3820" y="4057"/>
                  <a:pt x="3952" y="4189"/>
                </a:cubicBezTo>
                <a:cubicBezTo>
                  <a:pt x="4140" y="4355"/>
                  <a:pt x="4316" y="4531"/>
                  <a:pt x="4515" y="4697"/>
                </a:cubicBezTo>
                <a:cubicBezTo>
                  <a:pt x="4526" y="4708"/>
                  <a:pt x="4548" y="4719"/>
                  <a:pt x="4559" y="4741"/>
                </a:cubicBezTo>
                <a:cubicBezTo>
                  <a:pt x="4272" y="5072"/>
                  <a:pt x="4316" y="5580"/>
                  <a:pt x="4647" y="5867"/>
                </a:cubicBezTo>
                <a:cubicBezTo>
                  <a:pt x="4800" y="6004"/>
                  <a:pt x="4992" y="6071"/>
                  <a:pt x="5184" y="6071"/>
                </a:cubicBezTo>
                <a:cubicBezTo>
                  <a:pt x="5410" y="6071"/>
                  <a:pt x="5634" y="5979"/>
                  <a:pt x="5795" y="5800"/>
                </a:cubicBezTo>
                <a:cubicBezTo>
                  <a:pt x="6093" y="5458"/>
                  <a:pt x="6060" y="4951"/>
                  <a:pt x="5718" y="4653"/>
                </a:cubicBezTo>
                <a:cubicBezTo>
                  <a:pt x="5563" y="4510"/>
                  <a:pt x="5369" y="4440"/>
                  <a:pt x="5176" y="4440"/>
                </a:cubicBezTo>
                <a:cubicBezTo>
                  <a:pt x="5026" y="4440"/>
                  <a:pt x="4877" y="4482"/>
                  <a:pt x="4747" y="4564"/>
                </a:cubicBezTo>
                <a:cubicBezTo>
                  <a:pt x="4736" y="4553"/>
                  <a:pt x="4714" y="4531"/>
                  <a:pt x="4691" y="4509"/>
                </a:cubicBezTo>
                <a:cubicBezTo>
                  <a:pt x="4504" y="4344"/>
                  <a:pt x="4305" y="4178"/>
                  <a:pt x="4106" y="4001"/>
                </a:cubicBezTo>
                <a:cubicBezTo>
                  <a:pt x="3974" y="3891"/>
                  <a:pt x="3831" y="3770"/>
                  <a:pt x="3698" y="3659"/>
                </a:cubicBezTo>
                <a:cubicBezTo>
                  <a:pt x="3941" y="3383"/>
                  <a:pt x="3963" y="2986"/>
                  <a:pt x="3797" y="2688"/>
                </a:cubicBezTo>
                <a:cubicBezTo>
                  <a:pt x="3941" y="2555"/>
                  <a:pt x="4095" y="2434"/>
                  <a:pt x="4239" y="2313"/>
                </a:cubicBezTo>
                <a:cubicBezTo>
                  <a:pt x="4416" y="2147"/>
                  <a:pt x="4592" y="1993"/>
                  <a:pt x="4769" y="1827"/>
                </a:cubicBezTo>
                <a:cubicBezTo>
                  <a:pt x="4923" y="1948"/>
                  <a:pt x="5107" y="2007"/>
                  <a:pt x="5291" y="2007"/>
                </a:cubicBezTo>
                <a:cubicBezTo>
                  <a:pt x="5526" y="2007"/>
                  <a:pt x="5760" y="1909"/>
                  <a:pt x="5928" y="1717"/>
                </a:cubicBezTo>
                <a:cubicBezTo>
                  <a:pt x="6237" y="1363"/>
                  <a:pt x="6204" y="834"/>
                  <a:pt x="5850" y="525"/>
                </a:cubicBezTo>
                <a:cubicBezTo>
                  <a:pt x="5689" y="383"/>
                  <a:pt x="5490" y="313"/>
                  <a:pt x="5292" y="313"/>
                </a:cubicBezTo>
                <a:cubicBezTo>
                  <a:pt x="5058" y="313"/>
                  <a:pt x="4826" y="411"/>
                  <a:pt x="4658" y="602"/>
                </a:cubicBezTo>
                <a:cubicBezTo>
                  <a:pt x="4382" y="911"/>
                  <a:pt x="4371" y="1374"/>
                  <a:pt x="4625" y="1683"/>
                </a:cubicBezTo>
                <a:cubicBezTo>
                  <a:pt x="4449" y="1827"/>
                  <a:pt x="4261" y="1970"/>
                  <a:pt x="4073" y="2114"/>
                </a:cubicBezTo>
                <a:cubicBezTo>
                  <a:pt x="3919" y="2224"/>
                  <a:pt x="3775" y="2346"/>
                  <a:pt x="3621" y="2467"/>
                </a:cubicBezTo>
                <a:cubicBezTo>
                  <a:pt x="3459" y="2322"/>
                  <a:pt x="3257" y="2250"/>
                  <a:pt x="3057" y="2250"/>
                </a:cubicBezTo>
                <a:cubicBezTo>
                  <a:pt x="2998" y="2250"/>
                  <a:pt x="2939" y="2256"/>
                  <a:pt x="2881" y="2268"/>
                </a:cubicBezTo>
                <a:cubicBezTo>
                  <a:pt x="2771" y="2081"/>
                  <a:pt x="2661" y="1904"/>
                  <a:pt x="2539" y="1728"/>
                </a:cubicBezTo>
                <a:cubicBezTo>
                  <a:pt x="2429" y="1529"/>
                  <a:pt x="2307" y="1341"/>
                  <a:pt x="2175" y="1154"/>
                </a:cubicBezTo>
                <a:cubicBezTo>
                  <a:pt x="2363" y="1021"/>
                  <a:pt x="2462" y="812"/>
                  <a:pt x="2440" y="569"/>
                </a:cubicBezTo>
                <a:cubicBezTo>
                  <a:pt x="2399" y="242"/>
                  <a:pt x="2132" y="1"/>
                  <a:pt x="18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7"/>
          <p:cNvSpPr/>
          <p:nvPr/>
        </p:nvSpPr>
        <p:spPr>
          <a:xfrm rot="10800000" flipH="1">
            <a:off x="8522126" y="4190548"/>
            <a:ext cx="1311000" cy="131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7"/>
          <p:cNvSpPr/>
          <p:nvPr/>
        </p:nvSpPr>
        <p:spPr>
          <a:xfrm rot="10800000" flipH="1">
            <a:off x="8430727" y="4570608"/>
            <a:ext cx="787800" cy="787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4" name="Google Shape;674;p17"/>
          <p:cNvGrpSpPr/>
          <p:nvPr/>
        </p:nvGrpSpPr>
        <p:grpSpPr>
          <a:xfrm flipH="1">
            <a:off x="8546385" y="4002163"/>
            <a:ext cx="471995" cy="1228367"/>
            <a:chOff x="3457750" y="2714825"/>
            <a:chExt cx="373650" cy="972425"/>
          </a:xfrm>
        </p:grpSpPr>
        <p:sp>
          <p:nvSpPr>
            <p:cNvPr id="675" name="Google Shape;675;p17"/>
            <p:cNvSpPr/>
            <p:nvPr/>
          </p:nvSpPr>
          <p:spPr>
            <a:xfrm>
              <a:off x="3498875" y="2893625"/>
              <a:ext cx="25" cy="784800"/>
            </a:xfrm>
            <a:custGeom>
              <a:avLst/>
              <a:gdLst/>
              <a:ahLst/>
              <a:cxnLst/>
              <a:rect l="l" t="t" r="r" b="b"/>
              <a:pathLst>
                <a:path w="1" h="31392" fill="none" extrusionOk="0">
                  <a:moveTo>
                    <a:pt x="0" y="0"/>
                  </a:moveTo>
                  <a:lnTo>
                    <a:pt x="0" y="31391"/>
                  </a:lnTo>
                </a:path>
              </a:pathLst>
            </a:custGeom>
            <a:noFill/>
            <a:ln w="19050" cap="flat" cmpd="sng">
              <a:solidFill>
                <a:srgbClr val="BEBDFB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3549650" y="3159075"/>
              <a:ext cx="92450" cy="528175"/>
            </a:xfrm>
            <a:custGeom>
              <a:avLst/>
              <a:gdLst/>
              <a:ahLst/>
              <a:cxnLst/>
              <a:rect l="l" t="t" r="r" b="b"/>
              <a:pathLst>
                <a:path w="3698" h="21127" fill="none" extrusionOk="0">
                  <a:moveTo>
                    <a:pt x="3698" y="0"/>
                  </a:moveTo>
                  <a:lnTo>
                    <a:pt x="3698" y="0"/>
                  </a:lnTo>
                  <a:cubicBezTo>
                    <a:pt x="1325" y="2363"/>
                    <a:pt x="0" y="5585"/>
                    <a:pt x="0" y="8930"/>
                  </a:cubicBezTo>
                  <a:lnTo>
                    <a:pt x="0" y="21126"/>
                  </a:lnTo>
                </a:path>
              </a:pathLst>
            </a:custGeom>
            <a:noFill/>
            <a:ln w="19050" cap="flat" cmpd="sng">
              <a:solidFill>
                <a:srgbClr val="BEBDFB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3457750" y="2714825"/>
              <a:ext cx="81975" cy="288925"/>
            </a:xfrm>
            <a:custGeom>
              <a:avLst/>
              <a:gdLst/>
              <a:ahLst/>
              <a:cxnLst/>
              <a:rect l="l" t="t" r="r" b="b"/>
              <a:pathLst>
                <a:path w="3279" h="11557" extrusionOk="0">
                  <a:moveTo>
                    <a:pt x="1645" y="0"/>
                  </a:moveTo>
                  <a:cubicBezTo>
                    <a:pt x="740" y="0"/>
                    <a:pt x="1" y="729"/>
                    <a:pt x="1" y="1645"/>
                  </a:cubicBezTo>
                  <a:lnTo>
                    <a:pt x="1" y="9923"/>
                  </a:lnTo>
                  <a:cubicBezTo>
                    <a:pt x="1" y="10828"/>
                    <a:pt x="740" y="11556"/>
                    <a:pt x="1645" y="11556"/>
                  </a:cubicBezTo>
                  <a:cubicBezTo>
                    <a:pt x="2550" y="11556"/>
                    <a:pt x="3279" y="10828"/>
                    <a:pt x="3279" y="9923"/>
                  </a:cubicBezTo>
                  <a:lnTo>
                    <a:pt x="3279" y="1645"/>
                  </a:lnTo>
                  <a:cubicBezTo>
                    <a:pt x="3279" y="729"/>
                    <a:pt x="2550" y="0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3594625" y="2974875"/>
              <a:ext cx="236775" cy="228525"/>
            </a:xfrm>
            <a:custGeom>
              <a:avLst/>
              <a:gdLst/>
              <a:ahLst/>
              <a:cxnLst/>
              <a:rect l="l" t="t" r="r" b="b"/>
              <a:pathLst>
                <a:path w="9471" h="9141" extrusionOk="0">
                  <a:moveTo>
                    <a:pt x="7660" y="1"/>
                  </a:moveTo>
                  <a:cubicBezTo>
                    <a:pt x="7241" y="1"/>
                    <a:pt x="6821" y="161"/>
                    <a:pt x="6501" y="481"/>
                  </a:cubicBezTo>
                  <a:lnTo>
                    <a:pt x="651" y="6342"/>
                  </a:lnTo>
                  <a:cubicBezTo>
                    <a:pt x="0" y="6982"/>
                    <a:pt x="0" y="8020"/>
                    <a:pt x="651" y="8660"/>
                  </a:cubicBezTo>
                  <a:cubicBezTo>
                    <a:pt x="972" y="8980"/>
                    <a:pt x="1391" y="9140"/>
                    <a:pt x="1810" y="9140"/>
                  </a:cubicBezTo>
                  <a:cubicBezTo>
                    <a:pt x="2230" y="9140"/>
                    <a:pt x="2649" y="8980"/>
                    <a:pt x="2969" y="8660"/>
                  </a:cubicBezTo>
                  <a:lnTo>
                    <a:pt x="8819" y="2810"/>
                  </a:lnTo>
                  <a:cubicBezTo>
                    <a:pt x="9470" y="2159"/>
                    <a:pt x="9470" y="1121"/>
                    <a:pt x="8819" y="481"/>
                  </a:cubicBezTo>
                  <a:cubicBezTo>
                    <a:pt x="8499" y="161"/>
                    <a:pt x="8080" y="1"/>
                    <a:pt x="7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9"/>
          <p:cNvSpPr txBox="1">
            <a:spLocks noGrp="1"/>
          </p:cNvSpPr>
          <p:nvPr>
            <p:ph type="subTitle" idx="1"/>
          </p:nvPr>
        </p:nvSpPr>
        <p:spPr>
          <a:xfrm>
            <a:off x="2241200" y="2721233"/>
            <a:ext cx="4661700" cy="7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724" name="Google Shape;724;p19"/>
          <p:cNvSpPr txBox="1">
            <a:spLocks noGrp="1"/>
          </p:cNvSpPr>
          <p:nvPr>
            <p:ph type="title"/>
          </p:nvPr>
        </p:nvSpPr>
        <p:spPr>
          <a:xfrm>
            <a:off x="2241150" y="1419658"/>
            <a:ext cx="4661700" cy="13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9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25" name="Google Shape;725;p19"/>
          <p:cNvSpPr/>
          <p:nvPr/>
        </p:nvSpPr>
        <p:spPr>
          <a:xfrm rot="-4733592">
            <a:off x="6915846" y="472431"/>
            <a:ext cx="539418" cy="801365"/>
          </a:xfrm>
          <a:custGeom>
            <a:avLst/>
            <a:gdLst/>
            <a:ahLst/>
            <a:cxnLst/>
            <a:rect l="l" t="t" r="r" b="b"/>
            <a:pathLst>
              <a:path w="5410" h="8037" extrusionOk="0">
                <a:moveTo>
                  <a:pt x="3102" y="484"/>
                </a:moveTo>
                <a:cubicBezTo>
                  <a:pt x="3136" y="484"/>
                  <a:pt x="3169" y="495"/>
                  <a:pt x="3202" y="506"/>
                </a:cubicBezTo>
                <a:lnTo>
                  <a:pt x="3489" y="573"/>
                </a:lnTo>
                <a:cubicBezTo>
                  <a:pt x="3676" y="617"/>
                  <a:pt x="3853" y="661"/>
                  <a:pt x="4041" y="716"/>
                </a:cubicBezTo>
                <a:cubicBezTo>
                  <a:pt x="4394" y="793"/>
                  <a:pt x="4747" y="882"/>
                  <a:pt x="5111" y="959"/>
                </a:cubicBezTo>
                <a:cubicBezTo>
                  <a:pt x="5078" y="1080"/>
                  <a:pt x="5034" y="1191"/>
                  <a:pt x="4968" y="1301"/>
                </a:cubicBezTo>
                <a:cubicBezTo>
                  <a:pt x="4659" y="1213"/>
                  <a:pt x="4361" y="1136"/>
                  <a:pt x="4052" y="1058"/>
                </a:cubicBezTo>
                <a:cubicBezTo>
                  <a:pt x="3875" y="1014"/>
                  <a:pt x="3698" y="970"/>
                  <a:pt x="3522" y="915"/>
                </a:cubicBezTo>
                <a:cubicBezTo>
                  <a:pt x="3445" y="893"/>
                  <a:pt x="3356" y="871"/>
                  <a:pt x="3279" y="849"/>
                </a:cubicBezTo>
                <a:cubicBezTo>
                  <a:pt x="3224" y="838"/>
                  <a:pt x="3180" y="815"/>
                  <a:pt x="3125" y="815"/>
                </a:cubicBezTo>
                <a:cubicBezTo>
                  <a:pt x="3113" y="705"/>
                  <a:pt x="3102" y="595"/>
                  <a:pt x="3102" y="484"/>
                </a:cubicBezTo>
                <a:close/>
                <a:moveTo>
                  <a:pt x="3180" y="1036"/>
                </a:moveTo>
                <a:cubicBezTo>
                  <a:pt x="3191" y="1036"/>
                  <a:pt x="3202" y="1047"/>
                  <a:pt x="3213" y="1047"/>
                </a:cubicBezTo>
                <a:cubicBezTo>
                  <a:pt x="3301" y="1069"/>
                  <a:pt x="3389" y="1102"/>
                  <a:pt x="3489" y="1124"/>
                </a:cubicBezTo>
                <a:cubicBezTo>
                  <a:pt x="3654" y="1169"/>
                  <a:pt x="3831" y="1213"/>
                  <a:pt x="3996" y="1257"/>
                </a:cubicBezTo>
                <a:cubicBezTo>
                  <a:pt x="4283" y="1323"/>
                  <a:pt x="4570" y="1389"/>
                  <a:pt x="4857" y="1445"/>
                </a:cubicBezTo>
                <a:cubicBezTo>
                  <a:pt x="4747" y="1588"/>
                  <a:pt x="4593" y="1721"/>
                  <a:pt x="4427" y="1820"/>
                </a:cubicBezTo>
                <a:cubicBezTo>
                  <a:pt x="4074" y="1721"/>
                  <a:pt x="3732" y="1632"/>
                  <a:pt x="3378" y="1533"/>
                </a:cubicBezTo>
                <a:cubicBezTo>
                  <a:pt x="3312" y="1422"/>
                  <a:pt x="3257" y="1301"/>
                  <a:pt x="3224" y="1180"/>
                </a:cubicBezTo>
                <a:cubicBezTo>
                  <a:pt x="3202" y="1136"/>
                  <a:pt x="3191" y="1080"/>
                  <a:pt x="3180" y="1036"/>
                </a:cubicBezTo>
                <a:close/>
                <a:moveTo>
                  <a:pt x="3555" y="1798"/>
                </a:moveTo>
                <a:cubicBezTo>
                  <a:pt x="3654" y="1820"/>
                  <a:pt x="3765" y="1853"/>
                  <a:pt x="3864" y="1875"/>
                </a:cubicBezTo>
                <a:cubicBezTo>
                  <a:pt x="3985" y="1897"/>
                  <a:pt x="4107" y="1919"/>
                  <a:pt x="4217" y="1941"/>
                </a:cubicBezTo>
                <a:cubicBezTo>
                  <a:pt x="4129" y="1996"/>
                  <a:pt x="4041" y="2041"/>
                  <a:pt x="3952" y="2074"/>
                </a:cubicBezTo>
                <a:cubicBezTo>
                  <a:pt x="3908" y="2096"/>
                  <a:pt x="3864" y="2107"/>
                  <a:pt x="3820" y="2129"/>
                </a:cubicBezTo>
                <a:cubicBezTo>
                  <a:pt x="3809" y="2107"/>
                  <a:pt x="3787" y="2085"/>
                  <a:pt x="3776" y="2074"/>
                </a:cubicBezTo>
                <a:cubicBezTo>
                  <a:pt x="3698" y="1985"/>
                  <a:pt x="3621" y="1886"/>
                  <a:pt x="3555" y="1798"/>
                </a:cubicBezTo>
                <a:close/>
                <a:moveTo>
                  <a:pt x="3732" y="2548"/>
                </a:moveTo>
                <a:cubicBezTo>
                  <a:pt x="3864" y="2703"/>
                  <a:pt x="3996" y="2857"/>
                  <a:pt x="4118" y="3023"/>
                </a:cubicBezTo>
                <a:cubicBezTo>
                  <a:pt x="3985" y="2968"/>
                  <a:pt x="3853" y="2913"/>
                  <a:pt x="3721" y="2868"/>
                </a:cubicBezTo>
                <a:cubicBezTo>
                  <a:pt x="3588" y="2813"/>
                  <a:pt x="3456" y="2769"/>
                  <a:pt x="3323" y="2725"/>
                </a:cubicBezTo>
                <a:cubicBezTo>
                  <a:pt x="3456" y="2659"/>
                  <a:pt x="3599" y="2604"/>
                  <a:pt x="3732" y="2548"/>
                </a:cubicBezTo>
                <a:close/>
                <a:moveTo>
                  <a:pt x="3069" y="2846"/>
                </a:moveTo>
                <a:cubicBezTo>
                  <a:pt x="3136" y="2857"/>
                  <a:pt x="3202" y="2879"/>
                  <a:pt x="3268" y="2890"/>
                </a:cubicBezTo>
                <a:cubicBezTo>
                  <a:pt x="3400" y="2935"/>
                  <a:pt x="3533" y="2979"/>
                  <a:pt x="3665" y="3023"/>
                </a:cubicBezTo>
                <a:cubicBezTo>
                  <a:pt x="3875" y="3089"/>
                  <a:pt x="4074" y="3166"/>
                  <a:pt x="4272" y="3244"/>
                </a:cubicBezTo>
                <a:cubicBezTo>
                  <a:pt x="4405" y="3453"/>
                  <a:pt x="4504" y="3685"/>
                  <a:pt x="4526" y="3928"/>
                </a:cubicBezTo>
                <a:cubicBezTo>
                  <a:pt x="4195" y="3796"/>
                  <a:pt x="3853" y="3663"/>
                  <a:pt x="3511" y="3542"/>
                </a:cubicBezTo>
                <a:cubicBezTo>
                  <a:pt x="3301" y="3464"/>
                  <a:pt x="3091" y="3398"/>
                  <a:pt x="2893" y="3321"/>
                </a:cubicBezTo>
                <a:cubicBezTo>
                  <a:pt x="2782" y="3288"/>
                  <a:pt x="2672" y="3255"/>
                  <a:pt x="2562" y="3222"/>
                </a:cubicBezTo>
                <a:cubicBezTo>
                  <a:pt x="2562" y="3222"/>
                  <a:pt x="2551" y="3211"/>
                  <a:pt x="2540" y="3211"/>
                </a:cubicBezTo>
                <a:cubicBezTo>
                  <a:pt x="2650" y="3111"/>
                  <a:pt x="2771" y="3023"/>
                  <a:pt x="2904" y="2946"/>
                </a:cubicBezTo>
                <a:cubicBezTo>
                  <a:pt x="2959" y="2913"/>
                  <a:pt x="3014" y="2879"/>
                  <a:pt x="3069" y="2846"/>
                </a:cubicBezTo>
                <a:close/>
                <a:moveTo>
                  <a:pt x="2385" y="3387"/>
                </a:moveTo>
                <a:cubicBezTo>
                  <a:pt x="2429" y="3398"/>
                  <a:pt x="2484" y="3409"/>
                  <a:pt x="2528" y="3420"/>
                </a:cubicBezTo>
                <a:cubicBezTo>
                  <a:pt x="2639" y="3453"/>
                  <a:pt x="2738" y="3487"/>
                  <a:pt x="2849" y="3520"/>
                </a:cubicBezTo>
                <a:cubicBezTo>
                  <a:pt x="3047" y="3586"/>
                  <a:pt x="3246" y="3652"/>
                  <a:pt x="3445" y="3718"/>
                </a:cubicBezTo>
                <a:cubicBezTo>
                  <a:pt x="3809" y="3851"/>
                  <a:pt x="4173" y="3972"/>
                  <a:pt x="4537" y="4116"/>
                </a:cubicBezTo>
                <a:cubicBezTo>
                  <a:pt x="4526" y="4325"/>
                  <a:pt x="4449" y="4502"/>
                  <a:pt x="4339" y="4668"/>
                </a:cubicBezTo>
                <a:cubicBezTo>
                  <a:pt x="3963" y="4513"/>
                  <a:pt x="3599" y="4358"/>
                  <a:pt x="3235" y="4193"/>
                </a:cubicBezTo>
                <a:cubicBezTo>
                  <a:pt x="3025" y="4105"/>
                  <a:pt x="2815" y="4027"/>
                  <a:pt x="2606" y="3939"/>
                </a:cubicBezTo>
                <a:cubicBezTo>
                  <a:pt x="2473" y="3884"/>
                  <a:pt x="2341" y="3818"/>
                  <a:pt x="2197" y="3762"/>
                </a:cubicBezTo>
                <a:cubicBezTo>
                  <a:pt x="2219" y="3674"/>
                  <a:pt x="2253" y="3586"/>
                  <a:pt x="2308" y="3498"/>
                </a:cubicBezTo>
                <a:cubicBezTo>
                  <a:pt x="2330" y="3464"/>
                  <a:pt x="2363" y="3420"/>
                  <a:pt x="2385" y="3387"/>
                </a:cubicBezTo>
                <a:close/>
                <a:moveTo>
                  <a:pt x="2164" y="4049"/>
                </a:moveTo>
                <a:cubicBezTo>
                  <a:pt x="2286" y="4105"/>
                  <a:pt x="2418" y="4138"/>
                  <a:pt x="2551" y="4193"/>
                </a:cubicBezTo>
                <a:cubicBezTo>
                  <a:pt x="2749" y="4270"/>
                  <a:pt x="2959" y="4347"/>
                  <a:pt x="3169" y="4414"/>
                </a:cubicBezTo>
                <a:cubicBezTo>
                  <a:pt x="3522" y="4535"/>
                  <a:pt x="3864" y="4668"/>
                  <a:pt x="4217" y="4789"/>
                </a:cubicBezTo>
                <a:cubicBezTo>
                  <a:pt x="4052" y="4966"/>
                  <a:pt x="3842" y="5087"/>
                  <a:pt x="3621" y="5186"/>
                </a:cubicBezTo>
                <a:cubicBezTo>
                  <a:pt x="3423" y="5120"/>
                  <a:pt x="3224" y="5043"/>
                  <a:pt x="3025" y="4966"/>
                </a:cubicBezTo>
                <a:cubicBezTo>
                  <a:pt x="2904" y="4921"/>
                  <a:pt x="2782" y="4866"/>
                  <a:pt x="2661" y="4811"/>
                </a:cubicBezTo>
                <a:cubicBezTo>
                  <a:pt x="2540" y="4767"/>
                  <a:pt x="2418" y="4690"/>
                  <a:pt x="2297" y="4656"/>
                </a:cubicBezTo>
                <a:lnTo>
                  <a:pt x="2286" y="4656"/>
                </a:lnTo>
                <a:cubicBezTo>
                  <a:pt x="2253" y="4568"/>
                  <a:pt x="2219" y="4469"/>
                  <a:pt x="2197" y="4381"/>
                </a:cubicBezTo>
                <a:cubicBezTo>
                  <a:pt x="2175" y="4270"/>
                  <a:pt x="2164" y="4160"/>
                  <a:pt x="2164" y="4049"/>
                </a:cubicBezTo>
                <a:close/>
                <a:moveTo>
                  <a:pt x="2440" y="4966"/>
                </a:moveTo>
                <a:lnTo>
                  <a:pt x="2440" y="4966"/>
                </a:lnTo>
                <a:cubicBezTo>
                  <a:pt x="2484" y="4988"/>
                  <a:pt x="2528" y="4999"/>
                  <a:pt x="2573" y="5021"/>
                </a:cubicBezTo>
                <a:cubicBezTo>
                  <a:pt x="2694" y="5065"/>
                  <a:pt x="2815" y="5109"/>
                  <a:pt x="2937" y="5153"/>
                </a:cubicBezTo>
                <a:cubicBezTo>
                  <a:pt x="3069" y="5208"/>
                  <a:pt x="3202" y="5241"/>
                  <a:pt x="3334" y="5286"/>
                </a:cubicBezTo>
                <a:cubicBezTo>
                  <a:pt x="3125" y="5341"/>
                  <a:pt x="2926" y="5385"/>
                  <a:pt x="2716" y="5418"/>
                </a:cubicBezTo>
                <a:cubicBezTo>
                  <a:pt x="2617" y="5264"/>
                  <a:pt x="2517" y="5120"/>
                  <a:pt x="2440" y="4966"/>
                </a:cubicBezTo>
                <a:close/>
                <a:moveTo>
                  <a:pt x="2528" y="5826"/>
                </a:moveTo>
                <a:cubicBezTo>
                  <a:pt x="2595" y="5948"/>
                  <a:pt x="2672" y="6058"/>
                  <a:pt x="2738" y="6180"/>
                </a:cubicBezTo>
                <a:cubicBezTo>
                  <a:pt x="2771" y="6235"/>
                  <a:pt x="2804" y="6301"/>
                  <a:pt x="2827" y="6356"/>
                </a:cubicBezTo>
                <a:cubicBezTo>
                  <a:pt x="2683" y="6301"/>
                  <a:pt x="2540" y="6235"/>
                  <a:pt x="2396" y="6169"/>
                </a:cubicBezTo>
                <a:cubicBezTo>
                  <a:pt x="2275" y="6113"/>
                  <a:pt x="2153" y="6058"/>
                  <a:pt x="2032" y="6014"/>
                </a:cubicBezTo>
                <a:cubicBezTo>
                  <a:pt x="1977" y="5981"/>
                  <a:pt x="1921" y="5959"/>
                  <a:pt x="1866" y="5937"/>
                </a:cubicBezTo>
                <a:cubicBezTo>
                  <a:pt x="1899" y="5937"/>
                  <a:pt x="1932" y="5926"/>
                  <a:pt x="1955" y="5926"/>
                </a:cubicBezTo>
                <a:cubicBezTo>
                  <a:pt x="2142" y="5882"/>
                  <a:pt x="2330" y="5860"/>
                  <a:pt x="2528" y="5826"/>
                </a:cubicBezTo>
                <a:close/>
                <a:moveTo>
                  <a:pt x="1568" y="6014"/>
                </a:moveTo>
                <a:cubicBezTo>
                  <a:pt x="1568" y="6025"/>
                  <a:pt x="1579" y="6036"/>
                  <a:pt x="1579" y="6047"/>
                </a:cubicBezTo>
                <a:cubicBezTo>
                  <a:pt x="1634" y="6091"/>
                  <a:pt x="1712" y="6113"/>
                  <a:pt x="1767" y="6136"/>
                </a:cubicBezTo>
                <a:cubicBezTo>
                  <a:pt x="1822" y="6158"/>
                  <a:pt x="1888" y="6191"/>
                  <a:pt x="1944" y="6213"/>
                </a:cubicBezTo>
                <a:lnTo>
                  <a:pt x="2308" y="6367"/>
                </a:lnTo>
                <a:cubicBezTo>
                  <a:pt x="2517" y="6456"/>
                  <a:pt x="2727" y="6544"/>
                  <a:pt x="2937" y="6632"/>
                </a:cubicBezTo>
                <a:cubicBezTo>
                  <a:pt x="3003" y="6820"/>
                  <a:pt x="3036" y="7007"/>
                  <a:pt x="3036" y="7206"/>
                </a:cubicBezTo>
                <a:cubicBezTo>
                  <a:pt x="2683" y="7052"/>
                  <a:pt x="2330" y="6919"/>
                  <a:pt x="1966" y="6776"/>
                </a:cubicBezTo>
                <a:cubicBezTo>
                  <a:pt x="1767" y="6698"/>
                  <a:pt x="1557" y="6621"/>
                  <a:pt x="1347" y="6544"/>
                </a:cubicBezTo>
                <a:lnTo>
                  <a:pt x="1027" y="6422"/>
                </a:lnTo>
                <a:cubicBezTo>
                  <a:pt x="983" y="6411"/>
                  <a:pt x="939" y="6389"/>
                  <a:pt x="906" y="6367"/>
                </a:cubicBezTo>
                <a:cubicBezTo>
                  <a:pt x="917" y="6356"/>
                  <a:pt x="928" y="6345"/>
                  <a:pt x="939" y="6334"/>
                </a:cubicBezTo>
                <a:cubicBezTo>
                  <a:pt x="1127" y="6191"/>
                  <a:pt x="1347" y="6091"/>
                  <a:pt x="1568" y="6014"/>
                </a:cubicBezTo>
                <a:close/>
                <a:moveTo>
                  <a:pt x="3073" y="1"/>
                </a:moveTo>
                <a:cubicBezTo>
                  <a:pt x="3038" y="1"/>
                  <a:pt x="3002" y="21"/>
                  <a:pt x="2992" y="65"/>
                </a:cubicBezTo>
                <a:cubicBezTo>
                  <a:pt x="2871" y="462"/>
                  <a:pt x="2849" y="860"/>
                  <a:pt x="2959" y="1257"/>
                </a:cubicBezTo>
                <a:cubicBezTo>
                  <a:pt x="3047" y="1632"/>
                  <a:pt x="3246" y="1963"/>
                  <a:pt x="3489" y="2261"/>
                </a:cubicBezTo>
                <a:cubicBezTo>
                  <a:pt x="3069" y="2416"/>
                  <a:pt x="2661" y="2581"/>
                  <a:pt x="2330" y="2879"/>
                </a:cubicBezTo>
                <a:cubicBezTo>
                  <a:pt x="1844" y="3299"/>
                  <a:pt x="1668" y="3895"/>
                  <a:pt x="1833" y="4502"/>
                </a:cubicBezTo>
                <a:cubicBezTo>
                  <a:pt x="1921" y="4866"/>
                  <a:pt x="2098" y="5164"/>
                  <a:pt x="2297" y="5473"/>
                </a:cubicBezTo>
                <a:cubicBezTo>
                  <a:pt x="1921" y="5517"/>
                  <a:pt x="1557" y="5584"/>
                  <a:pt x="1215" y="5727"/>
                </a:cubicBezTo>
                <a:cubicBezTo>
                  <a:pt x="674" y="5959"/>
                  <a:pt x="1" y="6511"/>
                  <a:pt x="111" y="7173"/>
                </a:cubicBezTo>
                <a:cubicBezTo>
                  <a:pt x="128" y="7263"/>
                  <a:pt x="196" y="7307"/>
                  <a:pt x="265" y="7307"/>
                </a:cubicBezTo>
                <a:cubicBezTo>
                  <a:pt x="331" y="7307"/>
                  <a:pt x="399" y="7266"/>
                  <a:pt x="420" y="7184"/>
                </a:cubicBezTo>
                <a:cubicBezTo>
                  <a:pt x="487" y="6930"/>
                  <a:pt x="586" y="6709"/>
                  <a:pt x="751" y="6522"/>
                </a:cubicBezTo>
                <a:cubicBezTo>
                  <a:pt x="807" y="6555"/>
                  <a:pt x="884" y="6577"/>
                  <a:pt x="950" y="6610"/>
                </a:cubicBezTo>
                <a:cubicBezTo>
                  <a:pt x="1049" y="6654"/>
                  <a:pt x="1160" y="6698"/>
                  <a:pt x="1259" y="6743"/>
                </a:cubicBezTo>
                <a:cubicBezTo>
                  <a:pt x="1469" y="6820"/>
                  <a:pt x="1679" y="6908"/>
                  <a:pt x="1877" y="6985"/>
                </a:cubicBezTo>
                <a:cubicBezTo>
                  <a:pt x="2253" y="7129"/>
                  <a:pt x="2628" y="7283"/>
                  <a:pt x="3014" y="7416"/>
                </a:cubicBezTo>
                <a:cubicBezTo>
                  <a:pt x="2992" y="7548"/>
                  <a:pt x="2948" y="7681"/>
                  <a:pt x="2860" y="7813"/>
                </a:cubicBezTo>
                <a:cubicBezTo>
                  <a:pt x="2800" y="7915"/>
                  <a:pt x="2885" y="8037"/>
                  <a:pt x="2982" y="8037"/>
                </a:cubicBezTo>
                <a:cubicBezTo>
                  <a:pt x="3011" y="8037"/>
                  <a:pt x="3041" y="8026"/>
                  <a:pt x="3069" y="8001"/>
                </a:cubicBezTo>
                <a:cubicBezTo>
                  <a:pt x="3610" y="7493"/>
                  <a:pt x="3456" y="6676"/>
                  <a:pt x="3136" y="6091"/>
                </a:cubicBezTo>
                <a:cubicBezTo>
                  <a:pt x="3080" y="5981"/>
                  <a:pt x="3014" y="5871"/>
                  <a:pt x="2948" y="5760"/>
                </a:cubicBezTo>
                <a:cubicBezTo>
                  <a:pt x="3334" y="5694"/>
                  <a:pt x="3710" y="5606"/>
                  <a:pt x="4063" y="5407"/>
                </a:cubicBezTo>
                <a:cubicBezTo>
                  <a:pt x="4637" y="5076"/>
                  <a:pt x="5034" y="4480"/>
                  <a:pt x="4902" y="3796"/>
                </a:cubicBezTo>
                <a:cubicBezTo>
                  <a:pt x="4791" y="3233"/>
                  <a:pt x="4438" y="2813"/>
                  <a:pt x="4063" y="2394"/>
                </a:cubicBezTo>
                <a:cubicBezTo>
                  <a:pt x="4250" y="2305"/>
                  <a:pt x="4427" y="2206"/>
                  <a:pt x="4604" y="2085"/>
                </a:cubicBezTo>
                <a:cubicBezTo>
                  <a:pt x="5056" y="1765"/>
                  <a:pt x="5409" y="1169"/>
                  <a:pt x="5244" y="606"/>
                </a:cubicBezTo>
                <a:cubicBezTo>
                  <a:pt x="5234" y="572"/>
                  <a:pt x="5208" y="558"/>
                  <a:pt x="5183" y="558"/>
                </a:cubicBezTo>
                <a:cubicBezTo>
                  <a:pt x="5149" y="558"/>
                  <a:pt x="5116" y="584"/>
                  <a:pt x="5122" y="628"/>
                </a:cubicBezTo>
                <a:cubicBezTo>
                  <a:pt x="5122" y="694"/>
                  <a:pt x="5122" y="749"/>
                  <a:pt x="5122" y="815"/>
                </a:cubicBezTo>
                <a:cubicBezTo>
                  <a:pt x="4780" y="716"/>
                  <a:pt x="4438" y="617"/>
                  <a:pt x="4096" y="528"/>
                </a:cubicBezTo>
                <a:cubicBezTo>
                  <a:pt x="3908" y="484"/>
                  <a:pt x="3721" y="440"/>
                  <a:pt x="3533" y="385"/>
                </a:cubicBezTo>
                <a:cubicBezTo>
                  <a:pt x="3456" y="363"/>
                  <a:pt x="3367" y="352"/>
                  <a:pt x="3279" y="330"/>
                </a:cubicBezTo>
                <a:cubicBezTo>
                  <a:pt x="3224" y="308"/>
                  <a:pt x="3169" y="297"/>
                  <a:pt x="3113" y="286"/>
                </a:cubicBezTo>
                <a:cubicBezTo>
                  <a:pt x="3125" y="219"/>
                  <a:pt x="3125" y="153"/>
                  <a:pt x="3147" y="87"/>
                </a:cubicBezTo>
                <a:cubicBezTo>
                  <a:pt x="3159" y="32"/>
                  <a:pt x="3117" y="1"/>
                  <a:pt x="30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9"/>
          <p:cNvSpPr/>
          <p:nvPr/>
        </p:nvSpPr>
        <p:spPr>
          <a:xfrm rot="5400000" flipH="1">
            <a:off x="-429089" y="-1138151"/>
            <a:ext cx="3011700" cy="3011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9"/>
          <p:cNvSpPr/>
          <p:nvPr/>
        </p:nvSpPr>
        <p:spPr>
          <a:xfrm rot="5400000" flipH="1">
            <a:off x="7084645" y="3543065"/>
            <a:ext cx="2208600" cy="2208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9"/>
          <p:cNvSpPr/>
          <p:nvPr/>
        </p:nvSpPr>
        <p:spPr>
          <a:xfrm rot="10800000" flipH="1">
            <a:off x="217892" y="2987433"/>
            <a:ext cx="692704" cy="2184449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 rot="-5400000">
            <a:off x="149424" y="-715655"/>
            <a:ext cx="1401817" cy="1401817"/>
            <a:chOff x="-763875" y="1722750"/>
            <a:chExt cx="933300" cy="933300"/>
          </a:xfrm>
        </p:grpSpPr>
        <p:sp>
          <p:nvSpPr>
            <p:cNvPr id="730" name="Google Shape;730;p19"/>
            <p:cNvSpPr/>
            <p:nvPr/>
          </p:nvSpPr>
          <p:spPr>
            <a:xfrm>
              <a:off x="-763875" y="1722750"/>
              <a:ext cx="933300" cy="933300"/>
            </a:xfrm>
            <a:prstGeom prst="ellipse">
              <a:avLst/>
            </a:prstGeom>
            <a:noFill/>
            <a:ln w="28575" cap="flat" cmpd="sng">
              <a:solidFill>
                <a:srgbClr val="F9B1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-679575" y="1807050"/>
              <a:ext cx="764700" cy="764700"/>
            </a:xfrm>
            <a:prstGeom prst="ellipse">
              <a:avLst/>
            </a:prstGeom>
            <a:noFill/>
            <a:ln w="28575" cap="flat" cmpd="sng">
              <a:solidFill>
                <a:srgbClr val="F9B1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-594450" y="1892175"/>
              <a:ext cx="594600" cy="594300"/>
            </a:xfrm>
            <a:prstGeom prst="ellipse">
              <a:avLst/>
            </a:prstGeom>
            <a:noFill/>
            <a:ln w="28575" cap="flat" cmpd="sng">
              <a:solidFill>
                <a:srgbClr val="F9B1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-514450" y="1972300"/>
              <a:ext cx="434700" cy="434400"/>
            </a:xfrm>
            <a:prstGeom prst="ellipse">
              <a:avLst/>
            </a:prstGeom>
            <a:noFill/>
            <a:ln w="28575" cap="flat" cmpd="sng">
              <a:solidFill>
                <a:srgbClr val="F9B1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4" name="Google Shape;734;p19"/>
          <p:cNvSpPr/>
          <p:nvPr/>
        </p:nvSpPr>
        <p:spPr>
          <a:xfrm rot="10800000" flipH="1">
            <a:off x="616597" y="3697693"/>
            <a:ext cx="467466" cy="1474184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9"/>
          <p:cNvSpPr/>
          <p:nvPr/>
        </p:nvSpPr>
        <p:spPr>
          <a:xfrm rot="5400000" flipH="1">
            <a:off x="508419" y="895783"/>
            <a:ext cx="409631" cy="398728"/>
          </a:xfrm>
          <a:custGeom>
            <a:avLst/>
            <a:gdLst/>
            <a:ahLst/>
            <a:cxnLst/>
            <a:rect l="l" t="t" r="r" b="b"/>
            <a:pathLst>
              <a:path w="6237" h="6071" extrusionOk="0">
                <a:moveTo>
                  <a:pt x="1813" y="1"/>
                </a:moveTo>
                <a:cubicBezTo>
                  <a:pt x="1787" y="1"/>
                  <a:pt x="1760" y="2"/>
                  <a:pt x="1733" y="6"/>
                </a:cubicBezTo>
                <a:cubicBezTo>
                  <a:pt x="1380" y="39"/>
                  <a:pt x="1126" y="359"/>
                  <a:pt x="1159" y="712"/>
                </a:cubicBezTo>
                <a:cubicBezTo>
                  <a:pt x="1200" y="1039"/>
                  <a:pt x="1477" y="1280"/>
                  <a:pt x="1788" y="1280"/>
                </a:cubicBezTo>
                <a:cubicBezTo>
                  <a:pt x="1814" y="1280"/>
                  <a:pt x="1840" y="1278"/>
                  <a:pt x="1866" y="1275"/>
                </a:cubicBezTo>
                <a:lnTo>
                  <a:pt x="1910" y="1275"/>
                </a:lnTo>
                <a:cubicBezTo>
                  <a:pt x="2054" y="1474"/>
                  <a:pt x="2186" y="1672"/>
                  <a:pt x="2329" y="1871"/>
                </a:cubicBezTo>
                <a:cubicBezTo>
                  <a:pt x="2440" y="2026"/>
                  <a:pt x="2561" y="2180"/>
                  <a:pt x="2672" y="2335"/>
                </a:cubicBezTo>
                <a:cubicBezTo>
                  <a:pt x="2572" y="2390"/>
                  <a:pt x="2484" y="2456"/>
                  <a:pt x="2407" y="2544"/>
                </a:cubicBezTo>
                <a:cubicBezTo>
                  <a:pt x="2142" y="2842"/>
                  <a:pt x="2131" y="3284"/>
                  <a:pt x="2352" y="3604"/>
                </a:cubicBezTo>
                <a:cubicBezTo>
                  <a:pt x="2142" y="3748"/>
                  <a:pt x="1932" y="3902"/>
                  <a:pt x="1733" y="4057"/>
                </a:cubicBezTo>
                <a:cubicBezTo>
                  <a:pt x="1535" y="4200"/>
                  <a:pt x="1336" y="4344"/>
                  <a:pt x="1137" y="4498"/>
                </a:cubicBezTo>
                <a:cubicBezTo>
                  <a:pt x="1028" y="4419"/>
                  <a:pt x="892" y="4375"/>
                  <a:pt x="754" y="4375"/>
                </a:cubicBezTo>
                <a:cubicBezTo>
                  <a:pt x="738" y="4375"/>
                  <a:pt x="723" y="4376"/>
                  <a:pt x="707" y="4377"/>
                </a:cubicBezTo>
                <a:cubicBezTo>
                  <a:pt x="299" y="4399"/>
                  <a:pt x="1" y="4741"/>
                  <a:pt x="23" y="5138"/>
                </a:cubicBezTo>
                <a:cubicBezTo>
                  <a:pt x="44" y="5522"/>
                  <a:pt x="364" y="5824"/>
                  <a:pt x="744" y="5824"/>
                </a:cubicBezTo>
                <a:cubicBezTo>
                  <a:pt x="757" y="5824"/>
                  <a:pt x="771" y="5823"/>
                  <a:pt x="784" y="5823"/>
                </a:cubicBezTo>
                <a:cubicBezTo>
                  <a:pt x="1182" y="5800"/>
                  <a:pt x="1491" y="5458"/>
                  <a:pt x="1469" y="5061"/>
                </a:cubicBezTo>
                <a:cubicBezTo>
                  <a:pt x="1457" y="4940"/>
                  <a:pt x="1413" y="4818"/>
                  <a:pt x="1358" y="4719"/>
                </a:cubicBezTo>
                <a:cubicBezTo>
                  <a:pt x="1546" y="4575"/>
                  <a:pt x="1722" y="4432"/>
                  <a:pt x="1910" y="4277"/>
                </a:cubicBezTo>
                <a:cubicBezTo>
                  <a:pt x="2109" y="4112"/>
                  <a:pt x="2318" y="3946"/>
                  <a:pt x="2517" y="3781"/>
                </a:cubicBezTo>
                <a:cubicBezTo>
                  <a:pt x="2672" y="3906"/>
                  <a:pt x="2859" y="3967"/>
                  <a:pt x="3046" y="3967"/>
                </a:cubicBezTo>
                <a:cubicBezTo>
                  <a:pt x="3220" y="3967"/>
                  <a:pt x="3395" y="3915"/>
                  <a:pt x="3544" y="3814"/>
                </a:cubicBezTo>
                <a:cubicBezTo>
                  <a:pt x="3676" y="3935"/>
                  <a:pt x="3820" y="4057"/>
                  <a:pt x="3952" y="4189"/>
                </a:cubicBezTo>
                <a:cubicBezTo>
                  <a:pt x="4140" y="4355"/>
                  <a:pt x="4316" y="4531"/>
                  <a:pt x="4515" y="4697"/>
                </a:cubicBezTo>
                <a:cubicBezTo>
                  <a:pt x="4526" y="4708"/>
                  <a:pt x="4548" y="4719"/>
                  <a:pt x="4559" y="4741"/>
                </a:cubicBezTo>
                <a:cubicBezTo>
                  <a:pt x="4272" y="5072"/>
                  <a:pt x="4316" y="5580"/>
                  <a:pt x="4647" y="5867"/>
                </a:cubicBezTo>
                <a:cubicBezTo>
                  <a:pt x="4800" y="6004"/>
                  <a:pt x="4992" y="6071"/>
                  <a:pt x="5184" y="6071"/>
                </a:cubicBezTo>
                <a:cubicBezTo>
                  <a:pt x="5410" y="6071"/>
                  <a:pt x="5634" y="5979"/>
                  <a:pt x="5795" y="5800"/>
                </a:cubicBezTo>
                <a:cubicBezTo>
                  <a:pt x="6093" y="5458"/>
                  <a:pt x="6060" y="4951"/>
                  <a:pt x="5718" y="4653"/>
                </a:cubicBezTo>
                <a:cubicBezTo>
                  <a:pt x="5563" y="4510"/>
                  <a:pt x="5369" y="4440"/>
                  <a:pt x="5176" y="4440"/>
                </a:cubicBezTo>
                <a:cubicBezTo>
                  <a:pt x="5026" y="4440"/>
                  <a:pt x="4877" y="4482"/>
                  <a:pt x="4747" y="4564"/>
                </a:cubicBezTo>
                <a:cubicBezTo>
                  <a:pt x="4736" y="4553"/>
                  <a:pt x="4714" y="4531"/>
                  <a:pt x="4691" y="4509"/>
                </a:cubicBezTo>
                <a:cubicBezTo>
                  <a:pt x="4504" y="4344"/>
                  <a:pt x="4305" y="4178"/>
                  <a:pt x="4106" y="4001"/>
                </a:cubicBezTo>
                <a:cubicBezTo>
                  <a:pt x="3974" y="3891"/>
                  <a:pt x="3831" y="3770"/>
                  <a:pt x="3698" y="3659"/>
                </a:cubicBezTo>
                <a:cubicBezTo>
                  <a:pt x="3941" y="3383"/>
                  <a:pt x="3963" y="2986"/>
                  <a:pt x="3797" y="2688"/>
                </a:cubicBezTo>
                <a:cubicBezTo>
                  <a:pt x="3941" y="2555"/>
                  <a:pt x="4095" y="2434"/>
                  <a:pt x="4239" y="2313"/>
                </a:cubicBezTo>
                <a:cubicBezTo>
                  <a:pt x="4416" y="2147"/>
                  <a:pt x="4592" y="1993"/>
                  <a:pt x="4769" y="1827"/>
                </a:cubicBezTo>
                <a:cubicBezTo>
                  <a:pt x="4923" y="1948"/>
                  <a:pt x="5107" y="2007"/>
                  <a:pt x="5291" y="2007"/>
                </a:cubicBezTo>
                <a:cubicBezTo>
                  <a:pt x="5526" y="2007"/>
                  <a:pt x="5760" y="1909"/>
                  <a:pt x="5928" y="1717"/>
                </a:cubicBezTo>
                <a:cubicBezTo>
                  <a:pt x="6237" y="1363"/>
                  <a:pt x="6204" y="834"/>
                  <a:pt x="5850" y="525"/>
                </a:cubicBezTo>
                <a:cubicBezTo>
                  <a:pt x="5689" y="383"/>
                  <a:pt x="5490" y="313"/>
                  <a:pt x="5292" y="313"/>
                </a:cubicBezTo>
                <a:cubicBezTo>
                  <a:pt x="5058" y="313"/>
                  <a:pt x="4826" y="411"/>
                  <a:pt x="4658" y="602"/>
                </a:cubicBezTo>
                <a:cubicBezTo>
                  <a:pt x="4382" y="911"/>
                  <a:pt x="4371" y="1374"/>
                  <a:pt x="4625" y="1683"/>
                </a:cubicBezTo>
                <a:cubicBezTo>
                  <a:pt x="4449" y="1827"/>
                  <a:pt x="4261" y="1970"/>
                  <a:pt x="4073" y="2114"/>
                </a:cubicBezTo>
                <a:cubicBezTo>
                  <a:pt x="3919" y="2224"/>
                  <a:pt x="3775" y="2346"/>
                  <a:pt x="3621" y="2467"/>
                </a:cubicBezTo>
                <a:cubicBezTo>
                  <a:pt x="3459" y="2322"/>
                  <a:pt x="3257" y="2250"/>
                  <a:pt x="3057" y="2250"/>
                </a:cubicBezTo>
                <a:cubicBezTo>
                  <a:pt x="2998" y="2250"/>
                  <a:pt x="2939" y="2256"/>
                  <a:pt x="2881" y="2268"/>
                </a:cubicBezTo>
                <a:cubicBezTo>
                  <a:pt x="2771" y="2081"/>
                  <a:pt x="2661" y="1904"/>
                  <a:pt x="2539" y="1728"/>
                </a:cubicBezTo>
                <a:cubicBezTo>
                  <a:pt x="2429" y="1529"/>
                  <a:pt x="2307" y="1341"/>
                  <a:pt x="2175" y="1154"/>
                </a:cubicBezTo>
                <a:cubicBezTo>
                  <a:pt x="2363" y="1021"/>
                  <a:pt x="2462" y="812"/>
                  <a:pt x="2440" y="569"/>
                </a:cubicBezTo>
                <a:cubicBezTo>
                  <a:pt x="2399" y="242"/>
                  <a:pt x="2132" y="1"/>
                  <a:pt x="18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19"/>
          <p:cNvGrpSpPr/>
          <p:nvPr/>
        </p:nvGrpSpPr>
        <p:grpSpPr>
          <a:xfrm flipH="1">
            <a:off x="7766911" y="4372500"/>
            <a:ext cx="1401819" cy="467543"/>
            <a:chOff x="1908650" y="3874300"/>
            <a:chExt cx="648750" cy="216375"/>
          </a:xfrm>
        </p:grpSpPr>
        <p:sp>
          <p:nvSpPr>
            <p:cNvPr id="737" name="Google Shape;737;p19"/>
            <p:cNvSpPr/>
            <p:nvPr/>
          </p:nvSpPr>
          <p:spPr>
            <a:xfrm>
              <a:off x="24492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43" y="1"/>
                    <a:pt x="1" y="1943"/>
                    <a:pt x="1" y="4327"/>
                  </a:cubicBezTo>
                  <a:cubicBezTo>
                    <a:pt x="2396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9"/>
            <p:cNvSpPr/>
            <p:nvPr/>
          </p:nvSpPr>
          <p:spPr>
            <a:xfrm>
              <a:off x="24492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43" y="4327"/>
                    <a:pt x="4327" y="4327"/>
                  </a:cubicBezTo>
                  <a:cubicBezTo>
                    <a:pt x="4327" y="1943"/>
                    <a:pt x="239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9"/>
            <p:cNvSpPr/>
            <p:nvPr/>
          </p:nvSpPr>
          <p:spPr>
            <a:xfrm>
              <a:off x="2341025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1"/>
                  </a:moveTo>
                  <a:cubicBezTo>
                    <a:pt x="1" y="2396"/>
                    <a:pt x="1943" y="4327"/>
                    <a:pt x="4328" y="4327"/>
                  </a:cubicBezTo>
                  <a:cubicBezTo>
                    <a:pt x="4328" y="1943"/>
                    <a:pt x="239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9"/>
            <p:cNvSpPr/>
            <p:nvPr/>
          </p:nvSpPr>
          <p:spPr>
            <a:xfrm>
              <a:off x="2341025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8" y="0"/>
                  </a:moveTo>
                  <a:cubicBezTo>
                    <a:pt x="1943" y="0"/>
                    <a:pt x="1" y="1943"/>
                    <a:pt x="1" y="4327"/>
                  </a:cubicBezTo>
                  <a:cubicBezTo>
                    <a:pt x="2396" y="4327"/>
                    <a:pt x="4328" y="2396"/>
                    <a:pt x="4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9"/>
            <p:cNvSpPr/>
            <p:nvPr/>
          </p:nvSpPr>
          <p:spPr>
            <a:xfrm>
              <a:off x="2233150" y="3874300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4316" y="1"/>
                  </a:moveTo>
                  <a:cubicBezTo>
                    <a:pt x="1932" y="1"/>
                    <a:pt x="0" y="1943"/>
                    <a:pt x="0" y="4327"/>
                  </a:cubicBezTo>
                  <a:cubicBezTo>
                    <a:pt x="2384" y="4327"/>
                    <a:pt x="4316" y="2396"/>
                    <a:pt x="4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233150" y="3982475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0" y="0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24975" y="3874300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5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24975" y="3982475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4316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5" y="4327"/>
                    <a:pt x="4316" y="2396"/>
                    <a:pt x="4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0168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32" y="1"/>
                    <a:pt x="1" y="1943"/>
                    <a:pt x="1" y="4327"/>
                  </a:cubicBezTo>
                  <a:cubicBezTo>
                    <a:pt x="2385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0168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32" y="4327"/>
                    <a:pt x="4327" y="4327"/>
                  </a:cubicBezTo>
                  <a:cubicBezTo>
                    <a:pt x="4327" y="1943"/>
                    <a:pt x="238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1908650" y="3874300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27" y="4327"/>
                  </a:cubicBezTo>
                  <a:cubicBezTo>
                    <a:pt x="4327" y="1943"/>
                    <a:pt x="238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1908650" y="3982475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4327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4" y="4327"/>
                    <a:pt x="4327" y="2396"/>
                    <a:pt x="4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9" name="Google Shape;749;p19"/>
          <p:cNvSpPr/>
          <p:nvPr/>
        </p:nvSpPr>
        <p:spPr>
          <a:xfrm rot="5400000" flipH="1">
            <a:off x="8456036" y="4004572"/>
            <a:ext cx="192099" cy="188653"/>
          </a:xfrm>
          <a:custGeom>
            <a:avLst/>
            <a:gdLst/>
            <a:ahLst/>
            <a:cxnLst/>
            <a:rect l="l" t="t" r="r" b="b"/>
            <a:pathLst>
              <a:path w="2948" h="2895" extrusionOk="0">
                <a:moveTo>
                  <a:pt x="294" y="0"/>
                </a:moveTo>
                <a:cubicBezTo>
                  <a:pt x="227" y="0"/>
                  <a:pt x="160" y="28"/>
                  <a:pt x="111" y="83"/>
                </a:cubicBezTo>
                <a:cubicBezTo>
                  <a:pt x="0" y="182"/>
                  <a:pt x="0" y="348"/>
                  <a:pt x="111" y="458"/>
                </a:cubicBezTo>
                <a:lnTo>
                  <a:pt x="1093" y="1452"/>
                </a:lnTo>
                <a:lnTo>
                  <a:pt x="111" y="2434"/>
                </a:lnTo>
                <a:cubicBezTo>
                  <a:pt x="0" y="2544"/>
                  <a:pt x="0" y="2710"/>
                  <a:pt x="111" y="2820"/>
                </a:cubicBezTo>
                <a:cubicBezTo>
                  <a:pt x="160" y="2870"/>
                  <a:pt x="227" y="2895"/>
                  <a:pt x="294" y="2895"/>
                </a:cubicBezTo>
                <a:cubicBezTo>
                  <a:pt x="362" y="2895"/>
                  <a:pt x="431" y="2870"/>
                  <a:pt x="486" y="2820"/>
                </a:cubicBezTo>
                <a:lnTo>
                  <a:pt x="1479" y="1827"/>
                </a:lnTo>
                <a:lnTo>
                  <a:pt x="2462" y="2820"/>
                </a:lnTo>
                <a:cubicBezTo>
                  <a:pt x="2517" y="2870"/>
                  <a:pt x="2586" y="2895"/>
                  <a:pt x="2655" y="2895"/>
                </a:cubicBezTo>
                <a:cubicBezTo>
                  <a:pt x="2724" y="2895"/>
                  <a:pt x="2793" y="2870"/>
                  <a:pt x="2848" y="2820"/>
                </a:cubicBezTo>
                <a:cubicBezTo>
                  <a:pt x="2947" y="2710"/>
                  <a:pt x="2947" y="2544"/>
                  <a:pt x="2848" y="2434"/>
                </a:cubicBezTo>
                <a:lnTo>
                  <a:pt x="1855" y="1452"/>
                </a:lnTo>
                <a:lnTo>
                  <a:pt x="2848" y="458"/>
                </a:lnTo>
                <a:cubicBezTo>
                  <a:pt x="2947" y="348"/>
                  <a:pt x="2947" y="182"/>
                  <a:pt x="2848" y="83"/>
                </a:cubicBezTo>
                <a:cubicBezTo>
                  <a:pt x="2793" y="28"/>
                  <a:pt x="2724" y="0"/>
                  <a:pt x="2655" y="0"/>
                </a:cubicBezTo>
                <a:cubicBezTo>
                  <a:pt x="2586" y="0"/>
                  <a:pt x="2517" y="28"/>
                  <a:pt x="2462" y="83"/>
                </a:cubicBezTo>
                <a:lnTo>
                  <a:pt x="1479" y="1065"/>
                </a:lnTo>
                <a:lnTo>
                  <a:pt x="486" y="83"/>
                </a:lnTo>
                <a:cubicBezTo>
                  <a:pt x="431" y="28"/>
                  <a:pt x="362" y="0"/>
                  <a:pt x="2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9"/>
          <p:cNvSpPr/>
          <p:nvPr/>
        </p:nvSpPr>
        <p:spPr>
          <a:xfrm rot="10800000" flipH="1">
            <a:off x="684004" y="4122879"/>
            <a:ext cx="332660" cy="1049005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9"/>
          <p:cNvSpPr/>
          <p:nvPr/>
        </p:nvSpPr>
        <p:spPr>
          <a:xfrm rot="5400000" flipH="1">
            <a:off x="8177136" y="4004572"/>
            <a:ext cx="192099" cy="188653"/>
          </a:xfrm>
          <a:custGeom>
            <a:avLst/>
            <a:gdLst/>
            <a:ahLst/>
            <a:cxnLst/>
            <a:rect l="l" t="t" r="r" b="b"/>
            <a:pathLst>
              <a:path w="2948" h="2895" extrusionOk="0">
                <a:moveTo>
                  <a:pt x="294" y="0"/>
                </a:moveTo>
                <a:cubicBezTo>
                  <a:pt x="227" y="0"/>
                  <a:pt x="160" y="25"/>
                  <a:pt x="111" y="75"/>
                </a:cubicBezTo>
                <a:cubicBezTo>
                  <a:pt x="0" y="185"/>
                  <a:pt x="0" y="350"/>
                  <a:pt x="111" y="461"/>
                </a:cubicBezTo>
                <a:lnTo>
                  <a:pt x="1093" y="1443"/>
                </a:lnTo>
                <a:lnTo>
                  <a:pt x="111" y="2437"/>
                </a:lnTo>
                <a:cubicBezTo>
                  <a:pt x="0" y="2547"/>
                  <a:pt x="0" y="2712"/>
                  <a:pt x="111" y="2812"/>
                </a:cubicBezTo>
                <a:cubicBezTo>
                  <a:pt x="160" y="2867"/>
                  <a:pt x="227" y="2895"/>
                  <a:pt x="294" y="2895"/>
                </a:cubicBezTo>
                <a:cubicBezTo>
                  <a:pt x="362" y="2895"/>
                  <a:pt x="431" y="2867"/>
                  <a:pt x="486" y="2812"/>
                </a:cubicBezTo>
                <a:lnTo>
                  <a:pt x="1479" y="1829"/>
                </a:lnTo>
                <a:lnTo>
                  <a:pt x="2462" y="2812"/>
                </a:lnTo>
                <a:cubicBezTo>
                  <a:pt x="2517" y="2867"/>
                  <a:pt x="2586" y="2895"/>
                  <a:pt x="2655" y="2895"/>
                </a:cubicBezTo>
                <a:cubicBezTo>
                  <a:pt x="2724" y="2895"/>
                  <a:pt x="2793" y="2867"/>
                  <a:pt x="2848" y="2812"/>
                </a:cubicBezTo>
                <a:cubicBezTo>
                  <a:pt x="2947" y="2712"/>
                  <a:pt x="2947" y="2547"/>
                  <a:pt x="2848" y="2437"/>
                </a:cubicBezTo>
                <a:lnTo>
                  <a:pt x="1855" y="1443"/>
                </a:lnTo>
                <a:lnTo>
                  <a:pt x="2848" y="461"/>
                </a:lnTo>
                <a:cubicBezTo>
                  <a:pt x="2947" y="350"/>
                  <a:pt x="2947" y="185"/>
                  <a:pt x="2848" y="75"/>
                </a:cubicBezTo>
                <a:cubicBezTo>
                  <a:pt x="2793" y="25"/>
                  <a:pt x="2724" y="0"/>
                  <a:pt x="2655" y="0"/>
                </a:cubicBezTo>
                <a:cubicBezTo>
                  <a:pt x="2586" y="0"/>
                  <a:pt x="2517" y="25"/>
                  <a:pt x="2462" y="75"/>
                </a:cubicBezTo>
                <a:lnTo>
                  <a:pt x="1479" y="1068"/>
                </a:lnTo>
                <a:lnTo>
                  <a:pt x="486" y="75"/>
                </a:lnTo>
                <a:cubicBezTo>
                  <a:pt x="431" y="25"/>
                  <a:pt x="362" y="0"/>
                  <a:pt x="2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2" name="Google Shape;752;p19"/>
          <p:cNvGrpSpPr/>
          <p:nvPr/>
        </p:nvGrpSpPr>
        <p:grpSpPr>
          <a:xfrm>
            <a:off x="8016672" y="-287910"/>
            <a:ext cx="1423402" cy="1424066"/>
            <a:chOff x="1425475" y="2707650"/>
            <a:chExt cx="766300" cy="766575"/>
          </a:xfrm>
        </p:grpSpPr>
        <p:sp>
          <p:nvSpPr>
            <p:cNvPr id="753" name="Google Shape;753;p19"/>
            <p:cNvSpPr/>
            <p:nvPr/>
          </p:nvSpPr>
          <p:spPr>
            <a:xfrm>
              <a:off x="1471275" y="2753725"/>
              <a:ext cx="541150" cy="541125"/>
            </a:xfrm>
            <a:custGeom>
              <a:avLst/>
              <a:gdLst/>
              <a:ahLst/>
              <a:cxnLst/>
              <a:rect l="l" t="t" r="r" b="b"/>
              <a:pathLst>
                <a:path w="21646" h="21645" extrusionOk="0">
                  <a:moveTo>
                    <a:pt x="20784" y="0"/>
                  </a:moveTo>
                  <a:lnTo>
                    <a:pt x="1" y="20773"/>
                  </a:lnTo>
                  <a:cubicBezTo>
                    <a:pt x="155" y="21071"/>
                    <a:pt x="321" y="21358"/>
                    <a:pt x="508" y="21645"/>
                  </a:cubicBezTo>
                  <a:lnTo>
                    <a:pt x="21645" y="497"/>
                  </a:lnTo>
                  <a:cubicBezTo>
                    <a:pt x="21369" y="320"/>
                    <a:pt x="21071" y="155"/>
                    <a:pt x="207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1499425" y="2781875"/>
              <a:ext cx="554925" cy="554925"/>
            </a:xfrm>
            <a:custGeom>
              <a:avLst/>
              <a:gdLst/>
              <a:ahLst/>
              <a:cxnLst/>
              <a:rect l="l" t="t" r="r" b="b"/>
              <a:pathLst>
                <a:path w="22197" h="22197" extrusionOk="0">
                  <a:moveTo>
                    <a:pt x="21435" y="0"/>
                  </a:moveTo>
                  <a:lnTo>
                    <a:pt x="0" y="21424"/>
                  </a:lnTo>
                  <a:cubicBezTo>
                    <a:pt x="188" y="21689"/>
                    <a:pt x="398" y="21943"/>
                    <a:pt x="608" y="22197"/>
                  </a:cubicBezTo>
                  <a:lnTo>
                    <a:pt x="22197" y="596"/>
                  </a:lnTo>
                  <a:cubicBezTo>
                    <a:pt x="21954" y="387"/>
                    <a:pt x="21700" y="188"/>
                    <a:pt x="21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1532525" y="2814975"/>
              <a:ext cx="559075" cy="558800"/>
            </a:xfrm>
            <a:custGeom>
              <a:avLst/>
              <a:gdLst/>
              <a:ahLst/>
              <a:cxnLst/>
              <a:rect l="l" t="t" r="r" b="b"/>
              <a:pathLst>
                <a:path w="22363" h="22352" extrusionOk="0">
                  <a:moveTo>
                    <a:pt x="21679" y="1"/>
                  </a:moveTo>
                  <a:lnTo>
                    <a:pt x="1" y="21678"/>
                  </a:lnTo>
                  <a:cubicBezTo>
                    <a:pt x="67" y="21745"/>
                    <a:pt x="133" y="21811"/>
                    <a:pt x="200" y="21877"/>
                  </a:cubicBezTo>
                  <a:cubicBezTo>
                    <a:pt x="365" y="22043"/>
                    <a:pt x="531" y="22197"/>
                    <a:pt x="696" y="22352"/>
                  </a:cubicBezTo>
                  <a:lnTo>
                    <a:pt x="22363" y="696"/>
                  </a:lnTo>
                  <a:cubicBezTo>
                    <a:pt x="22208" y="531"/>
                    <a:pt x="22043" y="354"/>
                    <a:pt x="21877" y="199"/>
                  </a:cubicBezTo>
                  <a:cubicBezTo>
                    <a:pt x="21811" y="133"/>
                    <a:pt x="21745" y="67"/>
                    <a:pt x="21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9"/>
            <p:cNvSpPr/>
            <p:nvPr/>
          </p:nvSpPr>
          <p:spPr>
            <a:xfrm>
              <a:off x="1570625" y="2853050"/>
              <a:ext cx="553000" cy="553025"/>
            </a:xfrm>
            <a:custGeom>
              <a:avLst/>
              <a:gdLst/>
              <a:ahLst/>
              <a:cxnLst/>
              <a:rect l="l" t="t" r="r" b="b"/>
              <a:pathLst>
                <a:path w="22120" h="22121" extrusionOk="0">
                  <a:moveTo>
                    <a:pt x="21534" y="1"/>
                  </a:moveTo>
                  <a:lnTo>
                    <a:pt x="0" y="21535"/>
                  </a:lnTo>
                  <a:cubicBezTo>
                    <a:pt x="265" y="21745"/>
                    <a:pt x="519" y="21932"/>
                    <a:pt x="784" y="22120"/>
                  </a:cubicBezTo>
                  <a:lnTo>
                    <a:pt x="22119" y="785"/>
                  </a:lnTo>
                  <a:cubicBezTo>
                    <a:pt x="21943" y="520"/>
                    <a:pt x="21744" y="255"/>
                    <a:pt x="2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9"/>
            <p:cNvSpPr/>
            <p:nvPr/>
          </p:nvSpPr>
          <p:spPr>
            <a:xfrm>
              <a:off x="1432650" y="2715100"/>
              <a:ext cx="479050" cy="479050"/>
            </a:xfrm>
            <a:custGeom>
              <a:avLst/>
              <a:gdLst/>
              <a:ahLst/>
              <a:cxnLst/>
              <a:rect l="l" t="t" r="r" b="b"/>
              <a:pathLst>
                <a:path w="19162" h="19162" extrusionOk="0">
                  <a:moveTo>
                    <a:pt x="18058" y="0"/>
                  </a:moveTo>
                  <a:lnTo>
                    <a:pt x="0" y="18058"/>
                  </a:lnTo>
                  <a:cubicBezTo>
                    <a:pt x="78" y="18433"/>
                    <a:pt x="166" y="18797"/>
                    <a:pt x="265" y="19161"/>
                  </a:cubicBezTo>
                  <a:lnTo>
                    <a:pt x="19161" y="265"/>
                  </a:lnTo>
                  <a:cubicBezTo>
                    <a:pt x="18797" y="166"/>
                    <a:pt x="18433" y="77"/>
                    <a:pt x="180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1448650" y="2731100"/>
              <a:ext cx="516575" cy="516300"/>
            </a:xfrm>
            <a:custGeom>
              <a:avLst/>
              <a:gdLst/>
              <a:ahLst/>
              <a:cxnLst/>
              <a:rect l="l" t="t" r="r" b="b"/>
              <a:pathLst>
                <a:path w="20663" h="20652" extrusionOk="0">
                  <a:moveTo>
                    <a:pt x="19691" y="0"/>
                  </a:moveTo>
                  <a:lnTo>
                    <a:pt x="1" y="19680"/>
                  </a:lnTo>
                  <a:cubicBezTo>
                    <a:pt x="122" y="20011"/>
                    <a:pt x="254" y="20331"/>
                    <a:pt x="398" y="20651"/>
                  </a:cubicBezTo>
                  <a:lnTo>
                    <a:pt x="20663" y="398"/>
                  </a:lnTo>
                  <a:cubicBezTo>
                    <a:pt x="20343" y="254"/>
                    <a:pt x="20012" y="122"/>
                    <a:pt x="19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1425475" y="2707650"/>
              <a:ext cx="425525" cy="425775"/>
            </a:xfrm>
            <a:custGeom>
              <a:avLst/>
              <a:gdLst/>
              <a:ahLst/>
              <a:cxnLst/>
              <a:rect l="l" t="t" r="r" b="b"/>
              <a:pathLst>
                <a:path w="17021" h="17031" extrusionOk="0">
                  <a:moveTo>
                    <a:pt x="15740" y="0"/>
                  </a:moveTo>
                  <a:lnTo>
                    <a:pt x="0" y="15751"/>
                  </a:lnTo>
                  <a:cubicBezTo>
                    <a:pt x="11" y="16181"/>
                    <a:pt x="34" y="16601"/>
                    <a:pt x="89" y="17031"/>
                  </a:cubicBezTo>
                  <a:lnTo>
                    <a:pt x="17020" y="88"/>
                  </a:lnTo>
                  <a:cubicBezTo>
                    <a:pt x="16601" y="44"/>
                    <a:pt x="16170" y="11"/>
                    <a:pt x="15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1662225" y="2944400"/>
              <a:ext cx="509950" cy="510225"/>
            </a:xfrm>
            <a:custGeom>
              <a:avLst/>
              <a:gdLst/>
              <a:ahLst/>
              <a:cxnLst/>
              <a:rect l="l" t="t" r="r" b="b"/>
              <a:pathLst>
                <a:path w="20398" h="20409" extrusionOk="0">
                  <a:moveTo>
                    <a:pt x="20023" y="0"/>
                  </a:moveTo>
                  <a:lnTo>
                    <a:pt x="1" y="20033"/>
                  </a:lnTo>
                  <a:cubicBezTo>
                    <a:pt x="321" y="20166"/>
                    <a:pt x="663" y="20287"/>
                    <a:pt x="994" y="20409"/>
                  </a:cubicBezTo>
                  <a:lnTo>
                    <a:pt x="20398" y="1005"/>
                  </a:lnTo>
                  <a:cubicBezTo>
                    <a:pt x="20288" y="663"/>
                    <a:pt x="20166" y="331"/>
                    <a:pt x="20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9"/>
            <p:cNvSpPr/>
            <p:nvPr/>
          </p:nvSpPr>
          <p:spPr>
            <a:xfrm>
              <a:off x="1950575" y="3233025"/>
              <a:ext cx="214150" cy="213875"/>
            </a:xfrm>
            <a:custGeom>
              <a:avLst/>
              <a:gdLst/>
              <a:ahLst/>
              <a:cxnLst/>
              <a:rect l="l" t="t" r="r" b="b"/>
              <a:pathLst>
                <a:path w="8566" h="8555" extrusionOk="0">
                  <a:moveTo>
                    <a:pt x="8566" y="1"/>
                  </a:moveTo>
                  <a:lnTo>
                    <a:pt x="1" y="8555"/>
                  </a:lnTo>
                  <a:cubicBezTo>
                    <a:pt x="1016" y="8157"/>
                    <a:pt x="1999" y="7638"/>
                    <a:pt x="2926" y="7009"/>
                  </a:cubicBezTo>
                  <a:lnTo>
                    <a:pt x="7010" y="2914"/>
                  </a:lnTo>
                  <a:cubicBezTo>
                    <a:pt x="7639" y="1987"/>
                    <a:pt x="8157" y="1016"/>
                    <a:pt x="8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9"/>
            <p:cNvSpPr/>
            <p:nvPr/>
          </p:nvSpPr>
          <p:spPr>
            <a:xfrm>
              <a:off x="1426300" y="2708750"/>
              <a:ext cx="353500" cy="353225"/>
            </a:xfrm>
            <a:custGeom>
              <a:avLst/>
              <a:gdLst/>
              <a:ahLst/>
              <a:cxnLst/>
              <a:rect l="l" t="t" r="r" b="b"/>
              <a:pathLst>
                <a:path w="14140" h="14129" extrusionOk="0">
                  <a:moveTo>
                    <a:pt x="14140" y="0"/>
                  </a:moveTo>
                  <a:lnTo>
                    <a:pt x="14140" y="0"/>
                  </a:lnTo>
                  <a:cubicBezTo>
                    <a:pt x="13610" y="33"/>
                    <a:pt x="13091" y="100"/>
                    <a:pt x="12572" y="199"/>
                  </a:cubicBezTo>
                  <a:lnTo>
                    <a:pt x="199" y="12561"/>
                  </a:lnTo>
                  <a:cubicBezTo>
                    <a:pt x="100" y="13080"/>
                    <a:pt x="34" y="13610"/>
                    <a:pt x="1" y="14128"/>
                  </a:cubicBezTo>
                  <a:lnTo>
                    <a:pt x="14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1444225" y="2726400"/>
              <a:ext cx="245075" cy="245350"/>
            </a:xfrm>
            <a:custGeom>
              <a:avLst/>
              <a:gdLst/>
              <a:ahLst/>
              <a:cxnLst/>
              <a:rect l="l" t="t" r="r" b="b"/>
              <a:pathLst>
                <a:path w="9803" h="9814" extrusionOk="0">
                  <a:moveTo>
                    <a:pt x="9802" y="1"/>
                  </a:moveTo>
                  <a:cubicBezTo>
                    <a:pt x="8997" y="266"/>
                    <a:pt x="8202" y="608"/>
                    <a:pt x="7429" y="1005"/>
                  </a:cubicBezTo>
                  <a:lnTo>
                    <a:pt x="994" y="7440"/>
                  </a:lnTo>
                  <a:cubicBezTo>
                    <a:pt x="597" y="8202"/>
                    <a:pt x="266" y="8996"/>
                    <a:pt x="1" y="9813"/>
                  </a:cubicBezTo>
                  <a:lnTo>
                    <a:pt x="98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1779500" y="3061675"/>
              <a:ext cx="412275" cy="412550"/>
            </a:xfrm>
            <a:custGeom>
              <a:avLst/>
              <a:gdLst/>
              <a:ahLst/>
              <a:cxnLst/>
              <a:rect l="l" t="t" r="r" b="b"/>
              <a:pathLst>
                <a:path w="16491" h="16502" extrusionOk="0">
                  <a:moveTo>
                    <a:pt x="16446" y="0"/>
                  </a:moveTo>
                  <a:lnTo>
                    <a:pt x="1" y="16457"/>
                  </a:lnTo>
                  <a:cubicBezTo>
                    <a:pt x="442" y="16490"/>
                    <a:pt x="884" y="16501"/>
                    <a:pt x="1325" y="16501"/>
                  </a:cubicBezTo>
                  <a:lnTo>
                    <a:pt x="16491" y="1325"/>
                  </a:lnTo>
                  <a:cubicBezTo>
                    <a:pt x="16491" y="883"/>
                    <a:pt x="16480" y="442"/>
                    <a:pt x="16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9"/>
            <p:cNvSpPr/>
            <p:nvPr/>
          </p:nvSpPr>
          <p:spPr>
            <a:xfrm>
              <a:off x="1853450" y="3135900"/>
              <a:ext cx="335850" cy="335825"/>
            </a:xfrm>
            <a:custGeom>
              <a:avLst/>
              <a:gdLst/>
              <a:ahLst/>
              <a:cxnLst/>
              <a:rect l="l" t="t" r="r" b="b"/>
              <a:pathLst>
                <a:path w="13434" h="13433" extrusionOk="0">
                  <a:moveTo>
                    <a:pt x="13433" y="0"/>
                  </a:moveTo>
                  <a:lnTo>
                    <a:pt x="1" y="13433"/>
                  </a:lnTo>
                  <a:cubicBezTo>
                    <a:pt x="552" y="13367"/>
                    <a:pt x="1104" y="13267"/>
                    <a:pt x="1656" y="13146"/>
                  </a:cubicBezTo>
                  <a:lnTo>
                    <a:pt x="13146" y="1656"/>
                  </a:lnTo>
                  <a:cubicBezTo>
                    <a:pt x="13268" y="1104"/>
                    <a:pt x="13367" y="552"/>
                    <a:pt x="13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9"/>
            <p:cNvSpPr/>
            <p:nvPr/>
          </p:nvSpPr>
          <p:spPr>
            <a:xfrm>
              <a:off x="1716875" y="2999025"/>
              <a:ext cx="469650" cy="469950"/>
            </a:xfrm>
            <a:custGeom>
              <a:avLst/>
              <a:gdLst/>
              <a:ahLst/>
              <a:cxnLst/>
              <a:rect l="l" t="t" r="r" b="b"/>
              <a:pathLst>
                <a:path w="18786" h="18798" extrusionOk="0">
                  <a:moveTo>
                    <a:pt x="18554" y="1"/>
                  </a:moveTo>
                  <a:lnTo>
                    <a:pt x="0" y="18566"/>
                  </a:lnTo>
                  <a:cubicBezTo>
                    <a:pt x="375" y="18654"/>
                    <a:pt x="751" y="18731"/>
                    <a:pt x="1137" y="18798"/>
                  </a:cubicBezTo>
                  <a:lnTo>
                    <a:pt x="18786" y="1138"/>
                  </a:lnTo>
                  <a:cubicBezTo>
                    <a:pt x="18720" y="762"/>
                    <a:pt x="18653" y="376"/>
                    <a:pt x="18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1613650" y="2896100"/>
              <a:ext cx="537275" cy="537000"/>
            </a:xfrm>
            <a:custGeom>
              <a:avLst/>
              <a:gdLst/>
              <a:ahLst/>
              <a:cxnLst/>
              <a:rect l="l" t="t" r="r" b="b"/>
              <a:pathLst>
                <a:path w="21491" h="21480" extrusionOk="0">
                  <a:moveTo>
                    <a:pt x="21005" y="1"/>
                  </a:moveTo>
                  <a:lnTo>
                    <a:pt x="1" y="20994"/>
                  </a:lnTo>
                  <a:cubicBezTo>
                    <a:pt x="288" y="21171"/>
                    <a:pt x="586" y="21336"/>
                    <a:pt x="884" y="21480"/>
                  </a:cubicBezTo>
                  <a:lnTo>
                    <a:pt x="21491" y="884"/>
                  </a:lnTo>
                  <a:cubicBezTo>
                    <a:pt x="21336" y="586"/>
                    <a:pt x="21171" y="288"/>
                    <a:pt x="2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" name="Google Shape;768;p19"/>
          <p:cNvSpPr/>
          <p:nvPr/>
        </p:nvSpPr>
        <p:spPr>
          <a:xfrm>
            <a:off x="8450327" y="-27669"/>
            <a:ext cx="214869" cy="677565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9"/>
          <p:cNvSpPr/>
          <p:nvPr/>
        </p:nvSpPr>
        <p:spPr>
          <a:xfrm rot="-5400000">
            <a:off x="470723" y="4369326"/>
            <a:ext cx="437187" cy="1378620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9"/>
          <p:cNvSpPr/>
          <p:nvPr/>
        </p:nvSpPr>
        <p:spPr>
          <a:xfrm>
            <a:off x="7911908" y="-27668"/>
            <a:ext cx="447423" cy="1410898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9"/>
          <p:cNvSpPr/>
          <p:nvPr/>
        </p:nvSpPr>
        <p:spPr>
          <a:xfrm>
            <a:off x="8046977" y="-27668"/>
            <a:ext cx="177249" cy="558934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2" name="Google Shape;772;p19"/>
          <p:cNvGrpSpPr/>
          <p:nvPr/>
        </p:nvGrpSpPr>
        <p:grpSpPr>
          <a:xfrm rot="6299981" flipH="1">
            <a:off x="1314600" y="3636247"/>
            <a:ext cx="762129" cy="925330"/>
            <a:chOff x="5270675" y="1740975"/>
            <a:chExt cx="288250" cy="349975"/>
          </a:xfrm>
        </p:grpSpPr>
        <p:sp>
          <p:nvSpPr>
            <p:cNvPr id="773" name="Google Shape;773;p19"/>
            <p:cNvSpPr/>
            <p:nvPr/>
          </p:nvSpPr>
          <p:spPr>
            <a:xfrm>
              <a:off x="5270675" y="1785375"/>
              <a:ext cx="189300" cy="305575"/>
            </a:xfrm>
            <a:custGeom>
              <a:avLst/>
              <a:gdLst/>
              <a:ahLst/>
              <a:cxnLst/>
              <a:rect l="l" t="t" r="r" b="b"/>
              <a:pathLst>
                <a:path w="7572" h="12223" extrusionOk="0">
                  <a:moveTo>
                    <a:pt x="194" y="1"/>
                  </a:moveTo>
                  <a:cubicBezTo>
                    <a:pt x="139" y="1"/>
                    <a:pt x="83" y="40"/>
                    <a:pt x="77" y="114"/>
                  </a:cubicBezTo>
                  <a:cubicBezTo>
                    <a:pt x="0" y="1163"/>
                    <a:pt x="850" y="2057"/>
                    <a:pt x="1755" y="2454"/>
                  </a:cubicBezTo>
                  <a:cubicBezTo>
                    <a:pt x="2804" y="2918"/>
                    <a:pt x="3974" y="2929"/>
                    <a:pt x="5055" y="3293"/>
                  </a:cubicBezTo>
                  <a:cubicBezTo>
                    <a:pt x="5519" y="3459"/>
                    <a:pt x="5960" y="3690"/>
                    <a:pt x="6302" y="4055"/>
                  </a:cubicBezTo>
                  <a:cubicBezTo>
                    <a:pt x="6678" y="4452"/>
                    <a:pt x="6821" y="4993"/>
                    <a:pt x="6810" y="5534"/>
                  </a:cubicBezTo>
                  <a:cubicBezTo>
                    <a:pt x="6799" y="6715"/>
                    <a:pt x="6148" y="7774"/>
                    <a:pt x="5828" y="8878"/>
                  </a:cubicBezTo>
                  <a:cubicBezTo>
                    <a:pt x="5508" y="10015"/>
                    <a:pt x="5530" y="11527"/>
                    <a:pt x="6678" y="12189"/>
                  </a:cubicBezTo>
                  <a:cubicBezTo>
                    <a:pt x="6719" y="12212"/>
                    <a:pt x="6759" y="12223"/>
                    <a:pt x="6797" y="12223"/>
                  </a:cubicBezTo>
                  <a:cubicBezTo>
                    <a:pt x="6992" y="12223"/>
                    <a:pt x="7122" y="11949"/>
                    <a:pt x="6965" y="11792"/>
                  </a:cubicBezTo>
                  <a:cubicBezTo>
                    <a:pt x="6214" y="10997"/>
                    <a:pt x="6258" y="9849"/>
                    <a:pt x="6556" y="8889"/>
                  </a:cubicBezTo>
                  <a:cubicBezTo>
                    <a:pt x="6898" y="7796"/>
                    <a:pt x="7461" y="6781"/>
                    <a:pt x="7517" y="5622"/>
                  </a:cubicBezTo>
                  <a:cubicBezTo>
                    <a:pt x="7572" y="4485"/>
                    <a:pt x="7020" y="3525"/>
                    <a:pt x="6038" y="2973"/>
                  </a:cubicBezTo>
                  <a:cubicBezTo>
                    <a:pt x="5066" y="2432"/>
                    <a:pt x="3963" y="2388"/>
                    <a:pt x="2892" y="2178"/>
                  </a:cubicBezTo>
                  <a:cubicBezTo>
                    <a:pt x="1777" y="1968"/>
                    <a:pt x="408" y="1406"/>
                    <a:pt x="298" y="103"/>
                  </a:cubicBezTo>
                  <a:cubicBezTo>
                    <a:pt x="293" y="34"/>
                    <a:pt x="244" y="1"/>
                    <a:pt x="1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9"/>
            <p:cNvSpPr/>
            <p:nvPr/>
          </p:nvSpPr>
          <p:spPr>
            <a:xfrm>
              <a:off x="5273300" y="1752600"/>
              <a:ext cx="99400" cy="51400"/>
            </a:xfrm>
            <a:custGeom>
              <a:avLst/>
              <a:gdLst/>
              <a:ahLst/>
              <a:cxnLst/>
              <a:rect l="l" t="t" r="r" b="b"/>
              <a:pathLst>
                <a:path w="3976" h="2056" extrusionOk="0">
                  <a:moveTo>
                    <a:pt x="3771" y="1"/>
                  </a:moveTo>
                  <a:cubicBezTo>
                    <a:pt x="3767" y="1"/>
                    <a:pt x="3763" y="1"/>
                    <a:pt x="3758" y="1"/>
                  </a:cubicBezTo>
                  <a:cubicBezTo>
                    <a:pt x="3593" y="12"/>
                    <a:pt x="3438" y="112"/>
                    <a:pt x="3295" y="189"/>
                  </a:cubicBezTo>
                  <a:cubicBezTo>
                    <a:pt x="3151" y="266"/>
                    <a:pt x="3008" y="332"/>
                    <a:pt x="2864" y="399"/>
                  </a:cubicBezTo>
                  <a:cubicBezTo>
                    <a:pt x="2555" y="553"/>
                    <a:pt x="2257" y="708"/>
                    <a:pt x="1948" y="862"/>
                  </a:cubicBezTo>
                  <a:cubicBezTo>
                    <a:pt x="1330" y="1171"/>
                    <a:pt x="723" y="1480"/>
                    <a:pt x="127" y="1800"/>
                  </a:cubicBezTo>
                  <a:cubicBezTo>
                    <a:pt x="1" y="1868"/>
                    <a:pt x="45" y="2055"/>
                    <a:pt x="162" y="2055"/>
                  </a:cubicBezTo>
                  <a:cubicBezTo>
                    <a:pt x="178" y="2055"/>
                    <a:pt x="196" y="2051"/>
                    <a:pt x="215" y="2043"/>
                  </a:cubicBezTo>
                  <a:cubicBezTo>
                    <a:pt x="855" y="1756"/>
                    <a:pt x="1484" y="1458"/>
                    <a:pt x="2103" y="1149"/>
                  </a:cubicBezTo>
                  <a:cubicBezTo>
                    <a:pt x="2412" y="1006"/>
                    <a:pt x="2721" y="851"/>
                    <a:pt x="3030" y="697"/>
                  </a:cubicBezTo>
                  <a:lnTo>
                    <a:pt x="3482" y="476"/>
                  </a:lnTo>
                  <a:cubicBezTo>
                    <a:pt x="3626" y="410"/>
                    <a:pt x="3780" y="355"/>
                    <a:pt x="3891" y="233"/>
                  </a:cubicBezTo>
                  <a:cubicBezTo>
                    <a:pt x="3976" y="137"/>
                    <a:pt x="3887" y="1"/>
                    <a:pt x="3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5282675" y="1776600"/>
              <a:ext cx="92050" cy="48275"/>
            </a:xfrm>
            <a:custGeom>
              <a:avLst/>
              <a:gdLst/>
              <a:ahLst/>
              <a:cxnLst/>
              <a:rect l="l" t="t" r="r" b="b"/>
              <a:pathLst>
                <a:path w="3682" h="1931" extrusionOk="0">
                  <a:moveTo>
                    <a:pt x="3484" y="1"/>
                  </a:moveTo>
                  <a:cubicBezTo>
                    <a:pt x="3337" y="1"/>
                    <a:pt x="3241" y="73"/>
                    <a:pt x="3107" y="145"/>
                  </a:cubicBezTo>
                  <a:cubicBezTo>
                    <a:pt x="2975" y="211"/>
                    <a:pt x="2853" y="278"/>
                    <a:pt x="2721" y="355"/>
                  </a:cubicBezTo>
                  <a:cubicBezTo>
                    <a:pt x="2434" y="498"/>
                    <a:pt x="2147" y="653"/>
                    <a:pt x="1849" y="796"/>
                  </a:cubicBezTo>
                  <a:cubicBezTo>
                    <a:pt x="1275" y="1094"/>
                    <a:pt x="701" y="1370"/>
                    <a:pt x="138" y="1679"/>
                  </a:cubicBezTo>
                  <a:cubicBezTo>
                    <a:pt x="0" y="1748"/>
                    <a:pt x="47" y="1931"/>
                    <a:pt x="176" y="1931"/>
                  </a:cubicBezTo>
                  <a:cubicBezTo>
                    <a:pt x="191" y="1931"/>
                    <a:pt x="208" y="1928"/>
                    <a:pt x="226" y="1922"/>
                  </a:cubicBezTo>
                  <a:cubicBezTo>
                    <a:pt x="845" y="1701"/>
                    <a:pt x="1430" y="1414"/>
                    <a:pt x="2015" y="1127"/>
                  </a:cubicBezTo>
                  <a:cubicBezTo>
                    <a:pt x="2301" y="984"/>
                    <a:pt x="2577" y="852"/>
                    <a:pt x="2864" y="697"/>
                  </a:cubicBezTo>
                  <a:cubicBezTo>
                    <a:pt x="3008" y="620"/>
                    <a:pt x="3162" y="542"/>
                    <a:pt x="3306" y="465"/>
                  </a:cubicBezTo>
                  <a:cubicBezTo>
                    <a:pt x="3438" y="388"/>
                    <a:pt x="3549" y="344"/>
                    <a:pt x="3637" y="211"/>
                  </a:cubicBezTo>
                  <a:cubicBezTo>
                    <a:pt x="3681" y="134"/>
                    <a:pt x="3604" y="2"/>
                    <a:pt x="3516" y="2"/>
                  </a:cubicBezTo>
                  <a:cubicBezTo>
                    <a:pt x="3505" y="1"/>
                    <a:pt x="3495" y="1"/>
                    <a:pt x="3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5313875" y="1809125"/>
              <a:ext cx="58075" cy="32125"/>
            </a:xfrm>
            <a:custGeom>
              <a:avLst/>
              <a:gdLst/>
              <a:ahLst/>
              <a:cxnLst/>
              <a:rect l="l" t="t" r="r" b="b"/>
              <a:pathLst>
                <a:path w="2323" h="1285" extrusionOk="0">
                  <a:moveTo>
                    <a:pt x="2122" y="0"/>
                  </a:moveTo>
                  <a:cubicBezTo>
                    <a:pt x="2103" y="0"/>
                    <a:pt x="2085" y="4"/>
                    <a:pt x="2069" y="14"/>
                  </a:cubicBezTo>
                  <a:cubicBezTo>
                    <a:pt x="1418" y="356"/>
                    <a:pt x="767" y="687"/>
                    <a:pt x="126" y="1030"/>
                  </a:cubicBezTo>
                  <a:cubicBezTo>
                    <a:pt x="0" y="1097"/>
                    <a:pt x="45" y="1284"/>
                    <a:pt x="169" y="1284"/>
                  </a:cubicBezTo>
                  <a:cubicBezTo>
                    <a:pt x="186" y="1284"/>
                    <a:pt x="205" y="1280"/>
                    <a:pt x="226" y="1272"/>
                  </a:cubicBezTo>
                  <a:cubicBezTo>
                    <a:pt x="568" y="1140"/>
                    <a:pt x="899" y="1007"/>
                    <a:pt x="1230" y="853"/>
                  </a:cubicBezTo>
                  <a:cubicBezTo>
                    <a:pt x="1561" y="698"/>
                    <a:pt x="1881" y="533"/>
                    <a:pt x="2201" y="367"/>
                  </a:cubicBezTo>
                  <a:cubicBezTo>
                    <a:pt x="2257" y="334"/>
                    <a:pt x="2323" y="290"/>
                    <a:pt x="2323" y="213"/>
                  </a:cubicBezTo>
                  <a:cubicBezTo>
                    <a:pt x="2323" y="147"/>
                    <a:pt x="2323" y="91"/>
                    <a:pt x="2257" y="47"/>
                  </a:cubicBezTo>
                  <a:cubicBezTo>
                    <a:pt x="2218" y="24"/>
                    <a:pt x="2168" y="0"/>
                    <a:pt x="2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5325600" y="1853025"/>
              <a:ext cx="73550" cy="46700"/>
            </a:xfrm>
            <a:custGeom>
              <a:avLst/>
              <a:gdLst/>
              <a:ahLst/>
              <a:cxnLst/>
              <a:rect l="l" t="t" r="r" b="b"/>
              <a:pathLst>
                <a:path w="2942" h="1868" extrusionOk="0">
                  <a:moveTo>
                    <a:pt x="2725" y="0"/>
                  </a:moveTo>
                  <a:cubicBezTo>
                    <a:pt x="2718" y="0"/>
                    <a:pt x="2711" y="1"/>
                    <a:pt x="2704" y="2"/>
                  </a:cubicBezTo>
                  <a:cubicBezTo>
                    <a:pt x="2461" y="57"/>
                    <a:pt x="2240" y="256"/>
                    <a:pt x="2030" y="377"/>
                  </a:cubicBezTo>
                  <a:cubicBezTo>
                    <a:pt x="1821" y="510"/>
                    <a:pt x="1611" y="631"/>
                    <a:pt x="1401" y="764"/>
                  </a:cubicBezTo>
                  <a:cubicBezTo>
                    <a:pt x="960" y="1051"/>
                    <a:pt x="540" y="1338"/>
                    <a:pt x="110" y="1636"/>
                  </a:cubicBezTo>
                  <a:cubicBezTo>
                    <a:pt x="1" y="1718"/>
                    <a:pt x="87" y="1867"/>
                    <a:pt x="195" y="1867"/>
                  </a:cubicBezTo>
                  <a:cubicBezTo>
                    <a:pt x="218" y="1867"/>
                    <a:pt x="241" y="1861"/>
                    <a:pt x="264" y="1845"/>
                  </a:cubicBezTo>
                  <a:cubicBezTo>
                    <a:pt x="684" y="1558"/>
                    <a:pt x="1114" y="1282"/>
                    <a:pt x="1545" y="1028"/>
                  </a:cubicBezTo>
                  <a:cubicBezTo>
                    <a:pt x="1766" y="896"/>
                    <a:pt x="1975" y="775"/>
                    <a:pt x="2196" y="653"/>
                  </a:cubicBezTo>
                  <a:cubicBezTo>
                    <a:pt x="2406" y="532"/>
                    <a:pt x="2682" y="444"/>
                    <a:pt x="2847" y="267"/>
                  </a:cubicBezTo>
                  <a:cubicBezTo>
                    <a:pt x="2941" y="173"/>
                    <a:pt x="2848" y="0"/>
                    <a:pt x="27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9"/>
            <p:cNvSpPr/>
            <p:nvPr/>
          </p:nvSpPr>
          <p:spPr>
            <a:xfrm>
              <a:off x="5323500" y="1870625"/>
              <a:ext cx="108700" cy="68075"/>
            </a:xfrm>
            <a:custGeom>
              <a:avLst/>
              <a:gdLst/>
              <a:ahLst/>
              <a:cxnLst/>
              <a:rect l="l" t="t" r="r" b="b"/>
              <a:pathLst>
                <a:path w="4348" h="2723" extrusionOk="0">
                  <a:moveTo>
                    <a:pt x="4123" y="1"/>
                  </a:moveTo>
                  <a:cubicBezTo>
                    <a:pt x="4112" y="1"/>
                    <a:pt x="4101" y="2"/>
                    <a:pt x="4090" y="4"/>
                  </a:cubicBezTo>
                  <a:cubicBezTo>
                    <a:pt x="3914" y="49"/>
                    <a:pt x="3781" y="159"/>
                    <a:pt x="3627" y="247"/>
                  </a:cubicBezTo>
                  <a:cubicBezTo>
                    <a:pt x="3461" y="358"/>
                    <a:pt x="3284" y="457"/>
                    <a:pt x="3108" y="556"/>
                  </a:cubicBezTo>
                  <a:cubicBezTo>
                    <a:pt x="2766" y="755"/>
                    <a:pt x="2434" y="954"/>
                    <a:pt x="2103" y="1163"/>
                  </a:cubicBezTo>
                  <a:cubicBezTo>
                    <a:pt x="1430" y="1572"/>
                    <a:pt x="779" y="2013"/>
                    <a:pt x="128" y="2466"/>
                  </a:cubicBezTo>
                  <a:cubicBezTo>
                    <a:pt x="0" y="2557"/>
                    <a:pt x="90" y="2723"/>
                    <a:pt x="212" y="2723"/>
                  </a:cubicBezTo>
                  <a:cubicBezTo>
                    <a:pt x="238" y="2723"/>
                    <a:pt x="266" y="2715"/>
                    <a:pt x="293" y="2698"/>
                  </a:cubicBezTo>
                  <a:cubicBezTo>
                    <a:pt x="955" y="2278"/>
                    <a:pt x="1607" y="1859"/>
                    <a:pt x="2280" y="1461"/>
                  </a:cubicBezTo>
                  <a:cubicBezTo>
                    <a:pt x="2600" y="1263"/>
                    <a:pt x="2920" y="1075"/>
                    <a:pt x="3240" y="887"/>
                  </a:cubicBezTo>
                  <a:cubicBezTo>
                    <a:pt x="3417" y="788"/>
                    <a:pt x="3593" y="678"/>
                    <a:pt x="3770" y="589"/>
                  </a:cubicBezTo>
                  <a:cubicBezTo>
                    <a:pt x="3936" y="490"/>
                    <a:pt x="4112" y="435"/>
                    <a:pt x="4256" y="291"/>
                  </a:cubicBezTo>
                  <a:cubicBezTo>
                    <a:pt x="4348" y="189"/>
                    <a:pt x="4259" y="1"/>
                    <a:pt x="4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9"/>
            <p:cNvSpPr/>
            <p:nvPr/>
          </p:nvSpPr>
          <p:spPr>
            <a:xfrm>
              <a:off x="5341150" y="1891700"/>
              <a:ext cx="111925" cy="75425"/>
            </a:xfrm>
            <a:custGeom>
              <a:avLst/>
              <a:gdLst/>
              <a:ahLst/>
              <a:cxnLst/>
              <a:rect l="l" t="t" r="r" b="b"/>
              <a:pathLst>
                <a:path w="4477" h="3017" extrusionOk="0">
                  <a:moveTo>
                    <a:pt x="4208" y="1"/>
                  </a:moveTo>
                  <a:cubicBezTo>
                    <a:pt x="4179" y="1"/>
                    <a:pt x="4147" y="7"/>
                    <a:pt x="4113" y="22"/>
                  </a:cubicBezTo>
                  <a:cubicBezTo>
                    <a:pt x="3759" y="188"/>
                    <a:pt x="3439" y="453"/>
                    <a:pt x="3119" y="674"/>
                  </a:cubicBezTo>
                  <a:cubicBezTo>
                    <a:pt x="2788" y="905"/>
                    <a:pt x="2446" y="1126"/>
                    <a:pt x="2115" y="1369"/>
                  </a:cubicBezTo>
                  <a:cubicBezTo>
                    <a:pt x="1453" y="1844"/>
                    <a:pt x="790" y="2307"/>
                    <a:pt x="128" y="2771"/>
                  </a:cubicBezTo>
                  <a:cubicBezTo>
                    <a:pt x="1" y="2852"/>
                    <a:pt x="91" y="3017"/>
                    <a:pt x="213" y="3017"/>
                  </a:cubicBezTo>
                  <a:cubicBezTo>
                    <a:pt x="239" y="3017"/>
                    <a:pt x="266" y="3009"/>
                    <a:pt x="294" y="2991"/>
                  </a:cubicBezTo>
                  <a:cubicBezTo>
                    <a:pt x="967" y="2572"/>
                    <a:pt x="1640" y="2130"/>
                    <a:pt x="2325" y="1722"/>
                  </a:cubicBezTo>
                  <a:cubicBezTo>
                    <a:pt x="2656" y="1523"/>
                    <a:pt x="2987" y="1303"/>
                    <a:pt x="3318" y="1093"/>
                  </a:cubicBezTo>
                  <a:cubicBezTo>
                    <a:pt x="3649" y="872"/>
                    <a:pt x="4035" y="674"/>
                    <a:pt x="4333" y="409"/>
                  </a:cubicBezTo>
                  <a:cubicBezTo>
                    <a:pt x="4477" y="275"/>
                    <a:pt x="4397" y="1"/>
                    <a:pt x="4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9"/>
            <p:cNvSpPr/>
            <p:nvPr/>
          </p:nvSpPr>
          <p:spPr>
            <a:xfrm>
              <a:off x="5377925" y="1936025"/>
              <a:ext cx="69925" cy="46850"/>
            </a:xfrm>
            <a:custGeom>
              <a:avLst/>
              <a:gdLst/>
              <a:ahLst/>
              <a:cxnLst/>
              <a:rect l="l" t="t" r="r" b="b"/>
              <a:pathLst>
                <a:path w="2797" h="1874" extrusionOk="0">
                  <a:moveTo>
                    <a:pt x="2592" y="0"/>
                  </a:moveTo>
                  <a:cubicBezTo>
                    <a:pt x="2547" y="0"/>
                    <a:pt x="2501" y="14"/>
                    <a:pt x="2454" y="37"/>
                  </a:cubicBezTo>
                  <a:cubicBezTo>
                    <a:pt x="2255" y="148"/>
                    <a:pt x="2079" y="313"/>
                    <a:pt x="1891" y="457"/>
                  </a:cubicBezTo>
                  <a:cubicBezTo>
                    <a:pt x="1703" y="589"/>
                    <a:pt x="1505" y="722"/>
                    <a:pt x="1317" y="854"/>
                  </a:cubicBezTo>
                  <a:cubicBezTo>
                    <a:pt x="920" y="1119"/>
                    <a:pt x="522" y="1373"/>
                    <a:pt x="125" y="1605"/>
                  </a:cubicBezTo>
                  <a:cubicBezTo>
                    <a:pt x="1" y="1681"/>
                    <a:pt x="83" y="1874"/>
                    <a:pt x="201" y="1874"/>
                  </a:cubicBezTo>
                  <a:cubicBezTo>
                    <a:pt x="219" y="1874"/>
                    <a:pt x="238" y="1869"/>
                    <a:pt x="257" y="1859"/>
                  </a:cubicBezTo>
                  <a:cubicBezTo>
                    <a:pt x="699" y="1638"/>
                    <a:pt x="1118" y="1406"/>
                    <a:pt x="1527" y="1152"/>
                  </a:cubicBezTo>
                  <a:cubicBezTo>
                    <a:pt x="1737" y="1031"/>
                    <a:pt x="1935" y="909"/>
                    <a:pt x="2123" y="777"/>
                  </a:cubicBezTo>
                  <a:cubicBezTo>
                    <a:pt x="2333" y="633"/>
                    <a:pt x="2553" y="501"/>
                    <a:pt x="2741" y="324"/>
                  </a:cubicBezTo>
                  <a:cubicBezTo>
                    <a:pt x="2785" y="280"/>
                    <a:pt x="2796" y="181"/>
                    <a:pt x="2763" y="126"/>
                  </a:cubicBezTo>
                  <a:cubicBezTo>
                    <a:pt x="2752" y="93"/>
                    <a:pt x="2730" y="71"/>
                    <a:pt x="2708" y="37"/>
                  </a:cubicBezTo>
                  <a:cubicBezTo>
                    <a:pt x="2671" y="11"/>
                    <a:pt x="2632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5416650" y="1983400"/>
              <a:ext cx="69550" cy="49625"/>
            </a:xfrm>
            <a:custGeom>
              <a:avLst/>
              <a:gdLst/>
              <a:ahLst/>
              <a:cxnLst/>
              <a:rect l="l" t="t" r="r" b="b"/>
              <a:pathLst>
                <a:path w="2782" h="1985" extrusionOk="0">
                  <a:moveTo>
                    <a:pt x="2538" y="1"/>
                  </a:moveTo>
                  <a:cubicBezTo>
                    <a:pt x="2520" y="1"/>
                    <a:pt x="2502" y="3"/>
                    <a:pt x="2483" y="8"/>
                  </a:cubicBezTo>
                  <a:cubicBezTo>
                    <a:pt x="2362" y="41"/>
                    <a:pt x="2263" y="140"/>
                    <a:pt x="2163" y="206"/>
                  </a:cubicBezTo>
                  <a:cubicBezTo>
                    <a:pt x="2075" y="273"/>
                    <a:pt x="1987" y="339"/>
                    <a:pt x="1887" y="405"/>
                  </a:cubicBezTo>
                  <a:cubicBezTo>
                    <a:pt x="1700" y="538"/>
                    <a:pt x="1501" y="681"/>
                    <a:pt x="1313" y="813"/>
                  </a:cubicBezTo>
                  <a:cubicBezTo>
                    <a:pt x="927" y="1100"/>
                    <a:pt x="541" y="1376"/>
                    <a:pt x="154" y="1663"/>
                  </a:cubicBezTo>
                  <a:cubicBezTo>
                    <a:pt x="1" y="1772"/>
                    <a:pt x="114" y="1984"/>
                    <a:pt x="269" y="1984"/>
                  </a:cubicBezTo>
                  <a:cubicBezTo>
                    <a:pt x="303" y="1984"/>
                    <a:pt x="339" y="1974"/>
                    <a:pt x="375" y="1950"/>
                  </a:cubicBezTo>
                  <a:cubicBezTo>
                    <a:pt x="761" y="1685"/>
                    <a:pt x="1159" y="1410"/>
                    <a:pt x="1545" y="1134"/>
                  </a:cubicBezTo>
                  <a:cubicBezTo>
                    <a:pt x="1744" y="1001"/>
                    <a:pt x="1931" y="858"/>
                    <a:pt x="2130" y="725"/>
                  </a:cubicBezTo>
                  <a:lnTo>
                    <a:pt x="2395" y="527"/>
                  </a:lnTo>
                  <a:cubicBezTo>
                    <a:pt x="2494" y="460"/>
                    <a:pt x="2616" y="394"/>
                    <a:pt x="2693" y="295"/>
                  </a:cubicBezTo>
                  <a:cubicBezTo>
                    <a:pt x="2782" y="157"/>
                    <a:pt x="2685" y="1"/>
                    <a:pt x="2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5420650" y="1994700"/>
              <a:ext cx="109925" cy="73125"/>
            </a:xfrm>
            <a:custGeom>
              <a:avLst/>
              <a:gdLst/>
              <a:ahLst/>
              <a:cxnLst/>
              <a:rect l="l" t="t" r="r" b="b"/>
              <a:pathLst>
                <a:path w="4397" h="2925" extrusionOk="0">
                  <a:moveTo>
                    <a:pt x="4181" y="1"/>
                  </a:moveTo>
                  <a:cubicBezTo>
                    <a:pt x="4165" y="1"/>
                    <a:pt x="4149" y="3"/>
                    <a:pt x="4133" y="8"/>
                  </a:cubicBezTo>
                  <a:cubicBezTo>
                    <a:pt x="3946" y="63"/>
                    <a:pt x="3802" y="196"/>
                    <a:pt x="3637" y="295"/>
                  </a:cubicBezTo>
                  <a:cubicBezTo>
                    <a:pt x="3460" y="406"/>
                    <a:pt x="3295" y="516"/>
                    <a:pt x="3118" y="626"/>
                  </a:cubicBezTo>
                  <a:cubicBezTo>
                    <a:pt x="2787" y="836"/>
                    <a:pt x="2456" y="1046"/>
                    <a:pt x="2125" y="1267"/>
                  </a:cubicBezTo>
                  <a:cubicBezTo>
                    <a:pt x="1462" y="1708"/>
                    <a:pt x="778" y="2139"/>
                    <a:pt x="138" y="2635"/>
                  </a:cubicBezTo>
                  <a:cubicBezTo>
                    <a:pt x="0" y="2745"/>
                    <a:pt x="107" y="2924"/>
                    <a:pt x="248" y="2924"/>
                  </a:cubicBezTo>
                  <a:cubicBezTo>
                    <a:pt x="277" y="2924"/>
                    <a:pt x="307" y="2917"/>
                    <a:pt x="337" y="2900"/>
                  </a:cubicBezTo>
                  <a:cubicBezTo>
                    <a:pt x="1043" y="2503"/>
                    <a:pt x="1705" y="2039"/>
                    <a:pt x="2367" y="1598"/>
                  </a:cubicBezTo>
                  <a:cubicBezTo>
                    <a:pt x="2699" y="1377"/>
                    <a:pt x="3019" y="1156"/>
                    <a:pt x="3350" y="935"/>
                  </a:cubicBezTo>
                  <a:cubicBezTo>
                    <a:pt x="3515" y="814"/>
                    <a:pt x="3692" y="704"/>
                    <a:pt x="3858" y="582"/>
                  </a:cubicBezTo>
                  <a:cubicBezTo>
                    <a:pt x="4012" y="472"/>
                    <a:pt x="4178" y="384"/>
                    <a:pt x="4299" y="240"/>
                  </a:cubicBezTo>
                  <a:cubicBezTo>
                    <a:pt x="4396" y="133"/>
                    <a:pt x="4297" y="1"/>
                    <a:pt x="4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5317025" y="1740975"/>
              <a:ext cx="241900" cy="292550"/>
            </a:xfrm>
            <a:custGeom>
              <a:avLst/>
              <a:gdLst/>
              <a:ahLst/>
              <a:cxnLst/>
              <a:rect l="l" t="t" r="r" b="b"/>
              <a:pathLst>
                <a:path w="9676" h="11702" extrusionOk="0">
                  <a:moveTo>
                    <a:pt x="1826" y="0"/>
                  </a:moveTo>
                  <a:cubicBezTo>
                    <a:pt x="1737" y="0"/>
                    <a:pt x="1651" y="77"/>
                    <a:pt x="1700" y="190"/>
                  </a:cubicBezTo>
                  <a:cubicBezTo>
                    <a:pt x="1965" y="786"/>
                    <a:pt x="2042" y="1471"/>
                    <a:pt x="1976" y="2122"/>
                  </a:cubicBezTo>
                  <a:cubicBezTo>
                    <a:pt x="1899" y="2751"/>
                    <a:pt x="1645" y="3325"/>
                    <a:pt x="1347" y="3877"/>
                  </a:cubicBezTo>
                  <a:cubicBezTo>
                    <a:pt x="751" y="4970"/>
                    <a:pt x="0" y="6029"/>
                    <a:pt x="33" y="7332"/>
                  </a:cubicBezTo>
                  <a:cubicBezTo>
                    <a:pt x="56" y="8568"/>
                    <a:pt x="983" y="9473"/>
                    <a:pt x="2120" y="9815"/>
                  </a:cubicBezTo>
                  <a:cubicBezTo>
                    <a:pt x="2654" y="9978"/>
                    <a:pt x="3192" y="10027"/>
                    <a:pt x="3732" y="10027"/>
                  </a:cubicBezTo>
                  <a:cubicBezTo>
                    <a:pt x="4476" y="10027"/>
                    <a:pt x="5224" y="9934"/>
                    <a:pt x="5972" y="9914"/>
                  </a:cubicBezTo>
                  <a:cubicBezTo>
                    <a:pt x="6041" y="9912"/>
                    <a:pt x="6111" y="9911"/>
                    <a:pt x="6180" y="9911"/>
                  </a:cubicBezTo>
                  <a:cubicBezTo>
                    <a:pt x="6772" y="9911"/>
                    <a:pt x="7360" y="10000"/>
                    <a:pt x="7903" y="10257"/>
                  </a:cubicBezTo>
                  <a:cubicBezTo>
                    <a:pt x="8488" y="10533"/>
                    <a:pt x="8852" y="10974"/>
                    <a:pt x="9139" y="11537"/>
                  </a:cubicBezTo>
                  <a:cubicBezTo>
                    <a:pt x="9198" y="11650"/>
                    <a:pt x="9299" y="11702"/>
                    <a:pt x="9398" y="11702"/>
                  </a:cubicBezTo>
                  <a:cubicBezTo>
                    <a:pt x="9540" y="11702"/>
                    <a:pt x="9676" y="11594"/>
                    <a:pt x="9669" y="11405"/>
                  </a:cubicBezTo>
                  <a:cubicBezTo>
                    <a:pt x="9614" y="10201"/>
                    <a:pt x="8234" y="9506"/>
                    <a:pt x="7208" y="9307"/>
                  </a:cubicBezTo>
                  <a:cubicBezTo>
                    <a:pt x="6863" y="9238"/>
                    <a:pt x="6517" y="9214"/>
                    <a:pt x="6171" y="9214"/>
                  </a:cubicBezTo>
                  <a:cubicBezTo>
                    <a:pt x="5373" y="9214"/>
                    <a:pt x="4573" y="9342"/>
                    <a:pt x="3776" y="9342"/>
                  </a:cubicBezTo>
                  <a:cubicBezTo>
                    <a:pt x="3592" y="9342"/>
                    <a:pt x="3407" y="9335"/>
                    <a:pt x="3223" y="9318"/>
                  </a:cubicBezTo>
                  <a:cubicBezTo>
                    <a:pt x="2186" y="9230"/>
                    <a:pt x="950" y="8744"/>
                    <a:pt x="751" y="7586"/>
                  </a:cubicBezTo>
                  <a:cubicBezTo>
                    <a:pt x="541" y="6360"/>
                    <a:pt x="1336" y="5235"/>
                    <a:pt x="1866" y="4186"/>
                  </a:cubicBezTo>
                  <a:cubicBezTo>
                    <a:pt x="2197" y="3557"/>
                    <a:pt x="2440" y="2873"/>
                    <a:pt x="2462" y="2155"/>
                  </a:cubicBezTo>
                  <a:cubicBezTo>
                    <a:pt x="2495" y="1416"/>
                    <a:pt x="2307" y="731"/>
                    <a:pt x="1954" y="80"/>
                  </a:cubicBezTo>
                  <a:cubicBezTo>
                    <a:pt x="1926" y="25"/>
                    <a:pt x="1876" y="0"/>
                    <a:pt x="1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1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1"/>
          <p:cNvSpPr txBox="1">
            <a:spLocks noGrp="1"/>
          </p:cNvSpPr>
          <p:nvPr>
            <p:ph type="body" idx="1"/>
          </p:nvPr>
        </p:nvSpPr>
        <p:spPr>
          <a:xfrm>
            <a:off x="720000" y="2159700"/>
            <a:ext cx="3759000" cy="23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2385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29" name="Google Shape;829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830" name="Google Shape;830;p21"/>
          <p:cNvSpPr/>
          <p:nvPr/>
        </p:nvSpPr>
        <p:spPr>
          <a:xfrm rot="10800000">
            <a:off x="-321312" y="4694375"/>
            <a:ext cx="1940700" cy="12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1"/>
          <p:cNvSpPr/>
          <p:nvPr/>
        </p:nvSpPr>
        <p:spPr>
          <a:xfrm>
            <a:off x="8401725" y="4289475"/>
            <a:ext cx="1156800" cy="1156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21"/>
          <p:cNvGrpSpPr/>
          <p:nvPr/>
        </p:nvGrpSpPr>
        <p:grpSpPr>
          <a:xfrm>
            <a:off x="-474447" y="4290525"/>
            <a:ext cx="933300" cy="933300"/>
            <a:chOff x="-763875" y="1722750"/>
            <a:chExt cx="933300" cy="933300"/>
          </a:xfrm>
        </p:grpSpPr>
        <p:sp>
          <p:nvSpPr>
            <p:cNvPr id="833" name="Google Shape;833;p21"/>
            <p:cNvSpPr/>
            <p:nvPr/>
          </p:nvSpPr>
          <p:spPr>
            <a:xfrm>
              <a:off x="-763875" y="1722750"/>
              <a:ext cx="933300" cy="9333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-679575" y="1807050"/>
              <a:ext cx="764700" cy="7647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-594450" y="1892175"/>
              <a:ext cx="594600" cy="5943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-514450" y="1972300"/>
              <a:ext cx="434700" cy="4344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" name="Google Shape;837;p21"/>
          <p:cNvGrpSpPr/>
          <p:nvPr/>
        </p:nvGrpSpPr>
        <p:grpSpPr>
          <a:xfrm>
            <a:off x="8644041" y="-302765"/>
            <a:ext cx="1156806" cy="1157298"/>
            <a:chOff x="1425475" y="2707650"/>
            <a:chExt cx="766300" cy="766575"/>
          </a:xfrm>
        </p:grpSpPr>
        <p:sp>
          <p:nvSpPr>
            <p:cNvPr id="838" name="Google Shape;838;p21"/>
            <p:cNvSpPr/>
            <p:nvPr/>
          </p:nvSpPr>
          <p:spPr>
            <a:xfrm>
              <a:off x="1471275" y="2753725"/>
              <a:ext cx="541150" cy="541125"/>
            </a:xfrm>
            <a:custGeom>
              <a:avLst/>
              <a:gdLst/>
              <a:ahLst/>
              <a:cxnLst/>
              <a:rect l="l" t="t" r="r" b="b"/>
              <a:pathLst>
                <a:path w="21646" h="21645" extrusionOk="0">
                  <a:moveTo>
                    <a:pt x="20784" y="0"/>
                  </a:moveTo>
                  <a:lnTo>
                    <a:pt x="1" y="20773"/>
                  </a:lnTo>
                  <a:cubicBezTo>
                    <a:pt x="155" y="21071"/>
                    <a:pt x="321" y="21358"/>
                    <a:pt x="508" y="21645"/>
                  </a:cubicBezTo>
                  <a:lnTo>
                    <a:pt x="21645" y="497"/>
                  </a:lnTo>
                  <a:cubicBezTo>
                    <a:pt x="21369" y="320"/>
                    <a:pt x="21071" y="155"/>
                    <a:pt x="207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1499425" y="2781875"/>
              <a:ext cx="554925" cy="554925"/>
            </a:xfrm>
            <a:custGeom>
              <a:avLst/>
              <a:gdLst/>
              <a:ahLst/>
              <a:cxnLst/>
              <a:rect l="l" t="t" r="r" b="b"/>
              <a:pathLst>
                <a:path w="22197" h="22197" extrusionOk="0">
                  <a:moveTo>
                    <a:pt x="21435" y="0"/>
                  </a:moveTo>
                  <a:lnTo>
                    <a:pt x="0" y="21424"/>
                  </a:lnTo>
                  <a:cubicBezTo>
                    <a:pt x="188" y="21689"/>
                    <a:pt x="398" y="21943"/>
                    <a:pt x="608" y="22197"/>
                  </a:cubicBezTo>
                  <a:lnTo>
                    <a:pt x="22197" y="596"/>
                  </a:lnTo>
                  <a:cubicBezTo>
                    <a:pt x="21954" y="387"/>
                    <a:pt x="21700" y="188"/>
                    <a:pt x="21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1532525" y="2814975"/>
              <a:ext cx="559075" cy="558800"/>
            </a:xfrm>
            <a:custGeom>
              <a:avLst/>
              <a:gdLst/>
              <a:ahLst/>
              <a:cxnLst/>
              <a:rect l="l" t="t" r="r" b="b"/>
              <a:pathLst>
                <a:path w="22363" h="22352" extrusionOk="0">
                  <a:moveTo>
                    <a:pt x="21679" y="1"/>
                  </a:moveTo>
                  <a:lnTo>
                    <a:pt x="1" y="21678"/>
                  </a:lnTo>
                  <a:cubicBezTo>
                    <a:pt x="67" y="21745"/>
                    <a:pt x="133" y="21811"/>
                    <a:pt x="200" y="21877"/>
                  </a:cubicBezTo>
                  <a:cubicBezTo>
                    <a:pt x="365" y="22043"/>
                    <a:pt x="531" y="22197"/>
                    <a:pt x="696" y="22352"/>
                  </a:cubicBezTo>
                  <a:lnTo>
                    <a:pt x="22363" y="696"/>
                  </a:lnTo>
                  <a:cubicBezTo>
                    <a:pt x="22208" y="531"/>
                    <a:pt x="22043" y="354"/>
                    <a:pt x="21877" y="199"/>
                  </a:cubicBezTo>
                  <a:cubicBezTo>
                    <a:pt x="21811" y="133"/>
                    <a:pt x="21745" y="67"/>
                    <a:pt x="21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1"/>
            <p:cNvSpPr/>
            <p:nvPr/>
          </p:nvSpPr>
          <p:spPr>
            <a:xfrm>
              <a:off x="1570625" y="2853050"/>
              <a:ext cx="553000" cy="553025"/>
            </a:xfrm>
            <a:custGeom>
              <a:avLst/>
              <a:gdLst/>
              <a:ahLst/>
              <a:cxnLst/>
              <a:rect l="l" t="t" r="r" b="b"/>
              <a:pathLst>
                <a:path w="22120" h="22121" extrusionOk="0">
                  <a:moveTo>
                    <a:pt x="21534" y="1"/>
                  </a:moveTo>
                  <a:lnTo>
                    <a:pt x="0" y="21535"/>
                  </a:lnTo>
                  <a:cubicBezTo>
                    <a:pt x="265" y="21745"/>
                    <a:pt x="519" y="21932"/>
                    <a:pt x="784" y="22120"/>
                  </a:cubicBezTo>
                  <a:lnTo>
                    <a:pt x="22119" y="785"/>
                  </a:lnTo>
                  <a:cubicBezTo>
                    <a:pt x="21943" y="520"/>
                    <a:pt x="21744" y="255"/>
                    <a:pt x="2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1"/>
            <p:cNvSpPr/>
            <p:nvPr/>
          </p:nvSpPr>
          <p:spPr>
            <a:xfrm>
              <a:off x="1432650" y="2715100"/>
              <a:ext cx="479050" cy="479050"/>
            </a:xfrm>
            <a:custGeom>
              <a:avLst/>
              <a:gdLst/>
              <a:ahLst/>
              <a:cxnLst/>
              <a:rect l="l" t="t" r="r" b="b"/>
              <a:pathLst>
                <a:path w="19162" h="19162" extrusionOk="0">
                  <a:moveTo>
                    <a:pt x="18058" y="0"/>
                  </a:moveTo>
                  <a:lnTo>
                    <a:pt x="0" y="18058"/>
                  </a:lnTo>
                  <a:cubicBezTo>
                    <a:pt x="78" y="18433"/>
                    <a:pt x="166" y="18797"/>
                    <a:pt x="265" y="19161"/>
                  </a:cubicBezTo>
                  <a:lnTo>
                    <a:pt x="19161" y="265"/>
                  </a:lnTo>
                  <a:cubicBezTo>
                    <a:pt x="18797" y="166"/>
                    <a:pt x="18433" y="77"/>
                    <a:pt x="180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1"/>
            <p:cNvSpPr/>
            <p:nvPr/>
          </p:nvSpPr>
          <p:spPr>
            <a:xfrm>
              <a:off x="1448650" y="2731100"/>
              <a:ext cx="516575" cy="516300"/>
            </a:xfrm>
            <a:custGeom>
              <a:avLst/>
              <a:gdLst/>
              <a:ahLst/>
              <a:cxnLst/>
              <a:rect l="l" t="t" r="r" b="b"/>
              <a:pathLst>
                <a:path w="20663" h="20652" extrusionOk="0">
                  <a:moveTo>
                    <a:pt x="19691" y="0"/>
                  </a:moveTo>
                  <a:lnTo>
                    <a:pt x="1" y="19680"/>
                  </a:lnTo>
                  <a:cubicBezTo>
                    <a:pt x="122" y="20011"/>
                    <a:pt x="254" y="20331"/>
                    <a:pt x="398" y="20651"/>
                  </a:cubicBezTo>
                  <a:lnTo>
                    <a:pt x="20663" y="398"/>
                  </a:lnTo>
                  <a:cubicBezTo>
                    <a:pt x="20343" y="254"/>
                    <a:pt x="20012" y="122"/>
                    <a:pt x="19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1425475" y="2707650"/>
              <a:ext cx="425525" cy="425775"/>
            </a:xfrm>
            <a:custGeom>
              <a:avLst/>
              <a:gdLst/>
              <a:ahLst/>
              <a:cxnLst/>
              <a:rect l="l" t="t" r="r" b="b"/>
              <a:pathLst>
                <a:path w="17021" h="17031" extrusionOk="0">
                  <a:moveTo>
                    <a:pt x="15740" y="0"/>
                  </a:moveTo>
                  <a:lnTo>
                    <a:pt x="0" y="15751"/>
                  </a:lnTo>
                  <a:cubicBezTo>
                    <a:pt x="11" y="16181"/>
                    <a:pt x="34" y="16601"/>
                    <a:pt x="89" y="17031"/>
                  </a:cubicBezTo>
                  <a:lnTo>
                    <a:pt x="17020" y="88"/>
                  </a:lnTo>
                  <a:cubicBezTo>
                    <a:pt x="16601" y="44"/>
                    <a:pt x="16170" y="11"/>
                    <a:pt x="15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1"/>
            <p:cNvSpPr/>
            <p:nvPr/>
          </p:nvSpPr>
          <p:spPr>
            <a:xfrm>
              <a:off x="1662225" y="2944400"/>
              <a:ext cx="509950" cy="510225"/>
            </a:xfrm>
            <a:custGeom>
              <a:avLst/>
              <a:gdLst/>
              <a:ahLst/>
              <a:cxnLst/>
              <a:rect l="l" t="t" r="r" b="b"/>
              <a:pathLst>
                <a:path w="20398" h="20409" extrusionOk="0">
                  <a:moveTo>
                    <a:pt x="20023" y="0"/>
                  </a:moveTo>
                  <a:lnTo>
                    <a:pt x="1" y="20033"/>
                  </a:lnTo>
                  <a:cubicBezTo>
                    <a:pt x="321" y="20166"/>
                    <a:pt x="663" y="20287"/>
                    <a:pt x="994" y="20409"/>
                  </a:cubicBezTo>
                  <a:lnTo>
                    <a:pt x="20398" y="1005"/>
                  </a:lnTo>
                  <a:cubicBezTo>
                    <a:pt x="20288" y="663"/>
                    <a:pt x="20166" y="331"/>
                    <a:pt x="20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1"/>
            <p:cNvSpPr/>
            <p:nvPr/>
          </p:nvSpPr>
          <p:spPr>
            <a:xfrm>
              <a:off x="1950575" y="3233025"/>
              <a:ext cx="214150" cy="213875"/>
            </a:xfrm>
            <a:custGeom>
              <a:avLst/>
              <a:gdLst/>
              <a:ahLst/>
              <a:cxnLst/>
              <a:rect l="l" t="t" r="r" b="b"/>
              <a:pathLst>
                <a:path w="8566" h="8555" extrusionOk="0">
                  <a:moveTo>
                    <a:pt x="8566" y="1"/>
                  </a:moveTo>
                  <a:lnTo>
                    <a:pt x="1" y="8555"/>
                  </a:lnTo>
                  <a:cubicBezTo>
                    <a:pt x="1016" y="8157"/>
                    <a:pt x="1999" y="7638"/>
                    <a:pt x="2926" y="7009"/>
                  </a:cubicBezTo>
                  <a:lnTo>
                    <a:pt x="7010" y="2914"/>
                  </a:lnTo>
                  <a:cubicBezTo>
                    <a:pt x="7639" y="1987"/>
                    <a:pt x="8157" y="1016"/>
                    <a:pt x="8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1426300" y="2708750"/>
              <a:ext cx="353500" cy="353225"/>
            </a:xfrm>
            <a:custGeom>
              <a:avLst/>
              <a:gdLst/>
              <a:ahLst/>
              <a:cxnLst/>
              <a:rect l="l" t="t" r="r" b="b"/>
              <a:pathLst>
                <a:path w="14140" h="14129" extrusionOk="0">
                  <a:moveTo>
                    <a:pt x="14140" y="0"/>
                  </a:moveTo>
                  <a:lnTo>
                    <a:pt x="14140" y="0"/>
                  </a:lnTo>
                  <a:cubicBezTo>
                    <a:pt x="13610" y="33"/>
                    <a:pt x="13091" y="100"/>
                    <a:pt x="12572" y="199"/>
                  </a:cubicBezTo>
                  <a:lnTo>
                    <a:pt x="199" y="12561"/>
                  </a:lnTo>
                  <a:cubicBezTo>
                    <a:pt x="100" y="13080"/>
                    <a:pt x="34" y="13610"/>
                    <a:pt x="1" y="14128"/>
                  </a:cubicBezTo>
                  <a:lnTo>
                    <a:pt x="14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1444225" y="2726400"/>
              <a:ext cx="245075" cy="245350"/>
            </a:xfrm>
            <a:custGeom>
              <a:avLst/>
              <a:gdLst/>
              <a:ahLst/>
              <a:cxnLst/>
              <a:rect l="l" t="t" r="r" b="b"/>
              <a:pathLst>
                <a:path w="9803" h="9814" extrusionOk="0">
                  <a:moveTo>
                    <a:pt x="9802" y="1"/>
                  </a:moveTo>
                  <a:cubicBezTo>
                    <a:pt x="8997" y="266"/>
                    <a:pt x="8202" y="608"/>
                    <a:pt x="7429" y="1005"/>
                  </a:cubicBezTo>
                  <a:lnTo>
                    <a:pt x="994" y="7440"/>
                  </a:lnTo>
                  <a:cubicBezTo>
                    <a:pt x="597" y="8202"/>
                    <a:pt x="266" y="8996"/>
                    <a:pt x="1" y="9813"/>
                  </a:cubicBezTo>
                  <a:lnTo>
                    <a:pt x="98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1"/>
            <p:cNvSpPr/>
            <p:nvPr/>
          </p:nvSpPr>
          <p:spPr>
            <a:xfrm>
              <a:off x="1779500" y="3061675"/>
              <a:ext cx="412275" cy="412550"/>
            </a:xfrm>
            <a:custGeom>
              <a:avLst/>
              <a:gdLst/>
              <a:ahLst/>
              <a:cxnLst/>
              <a:rect l="l" t="t" r="r" b="b"/>
              <a:pathLst>
                <a:path w="16491" h="16502" extrusionOk="0">
                  <a:moveTo>
                    <a:pt x="16446" y="0"/>
                  </a:moveTo>
                  <a:lnTo>
                    <a:pt x="1" y="16457"/>
                  </a:lnTo>
                  <a:cubicBezTo>
                    <a:pt x="442" y="16490"/>
                    <a:pt x="884" y="16501"/>
                    <a:pt x="1325" y="16501"/>
                  </a:cubicBezTo>
                  <a:lnTo>
                    <a:pt x="16491" y="1325"/>
                  </a:lnTo>
                  <a:cubicBezTo>
                    <a:pt x="16491" y="883"/>
                    <a:pt x="16480" y="442"/>
                    <a:pt x="16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1853450" y="3135900"/>
              <a:ext cx="335850" cy="335825"/>
            </a:xfrm>
            <a:custGeom>
              <a:avLst/>
              <a:gdLst/>
              <a:ahLst/>
              <a:cxnLst/>
              <a:rect l="l" t="t" r="r" b="b"/>
              <a:pathLst>
                <a:path w="13434" h="13433" extrusionOk="0">
                  <a:moveTo>
                    <a:pt x="13433" y="0"/>
                  </a:moveTo>
                  <a:lnTo>
                    <a:pt x="1" y="13433"/>
                  </a:lnTo>
                  <a:cubicBezTo>
                    <a:pt x="552" y="13367"/>
                    <a:pt x="1104" y="13267"/>
                    <a:pt x="1656" y="13146"/>
                  </a:cubicBezTo>
                  <a:lnTo>
                    <a:pt x="13146" y="1656"/>
                  </a:lnTo>
                  <a:cubicBezTo>
                    <a:pt x="13268" y="1104"/>
                    <a:pt x="13367" y="552"/>
                    <a:pt x="13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1716875" y="2999025"/>
              <a:ext cx="469650" cy="469950"/>
            </a:xfrm>
            <a:custGeom>
              <a:avLst/>
              <a:gdLst/>
              <a:ahLst/>
              <a:cxnLst/>
              <a:rect l="l" t="t" r="r" b="b"/>
              <a:pathLst>
                <a:path w="18786" h="18798" extrusionOk="0">
                  <a:moveTo>
                    <a:pt x="18554" y="1"/>
                  </a:moveTo>
                  <a:lnTo>
                    <a:pt x="0" y="18566"/>
                  </a:lnTo>
                  <a:cubicBezTo>
                    <a:pt x="375" y="18654"/>
                    <a:pt x="751" y="18731"/>
                    <a:pt x="1137" y="18798"/>
                  </a:cubicBezTo>
                  <a:lnTo>
                    <a:pt x="18786" y="1138"/>
                  </a:lnTo>
                  <a:cubicBezTo>
                    <a:pt x="18720" y="762"/>
                    <a:pt x="18653" y="376"/>
                    <a:pt x="18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1613650" y="2896100"/>
              <a:ext cx="537275" cy="537000"/>
            </a:xfrm>
            <a:custGeom>
              <a:avLst/>
              <a:gdLst/>
              <a:ahLst/>
              <a:cxnLst/>
              <a:rect l="l" t="t" r="r" b="b"/>
              <a:pathLst>
                <a:path w="21491" h="21480" extrusionOk="0">
                  <a:moveTo>
                    <a:pt x="21005" y="1"/>
                  </a:moveTo>
                  <a:lnTo>
                    <a:pt x="1" y="20994"/>
                  </a:lnTo>
                  <a:cubicBezTo>
                    <a:pt x="288" y="21171"/>
                    <a:pt x="586" y="21336"/>
                    <a:pt x="884" y="21480"/>
                  </a:cubicBezTo>
                  <a:lnTo>
                    <a:pt x="21491" y="884"/>
                  </a:lnTo>
                  <a:cubicBezTo>
                    <a:pt x="21336" y="586"/>
                    <a:pt x="21171" y="288"/>
                    <a:pt x="2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21"/>
          <p:cNvSpPr/>
          <p:nvPr/>
        </p:nvSpPr>
        <p:spPr>
          <a:xfrm>
            <a:off x="8944802" y="-77991"/>
            <a:ext cx="174623" cy="550654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1"/>
          <p:cNvSpPr/>
          <p:nvPr/>
        </p:nvSpPr>
        <p:spPr>
          <a:xfrm>
            <a:off x="8507238" y="-77991"/>
            <a:ext cx="363608" cy="1146597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1"/>
          <p:cNvSpPr/>
          <p:nvPr/>
        </p:nvSpPr>
        <p:spPr>
          <a:xfrm>
            <a:off x="8617006" y="-77991"/>
            <a:ext cx="144050" cy="454245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6" name="Google Shape;856;p21"/>
          <p:cNvGrpSpPr/>
          <p:nvPr/>
        </p:nvGrpSpPr>
        <p:grpSpPr>
          <a:xfrm>
            <a:off x="-321300" y="92896"/>
            <a:ext cx="1333895" cy="444910"/>
            <a:chOff x="1908650" y="3874300"/>
            <a:chExt cx="648750" cy="216375"/>
          </a:xfrm>
        </p:grpSpPr>
        <p:sp>
          <p:nvSpPr>
            <p:cNvPr id="857" name="Google Shape;857;p21"/>
            <p:cNvSpPr/>
            <p:nvPr/>
          </p:nvSpPr>
          <p:spPr>
            <a:xfrm>
              <a:off x="24492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43" y="1"/>
                    <a:pt x="1" y="1943"/>
                    <a:pt x="1" y="4327"/>
                  </a:cubicBezTo>
                  <a:cubicBezTo>
                    <a:pt x="2396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24492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43" y="4327"/>
                    <a:pt x="4327" y="4327"/>
                  </a:cubicBezTo>
                  <a:cubicBezTo>
                    <a:pt x="4327" y="1943"/>
                    <a:pt x="2396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2341025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1"/>
                  </a:moveTo>
                  <a:cubicBezTo>
                    <a:pt x="1" y="2396"/>
                    <a:pt x="1943" y="4327"/>
                    <a:pt x="4328" y="4327"/>
                  </a:cubicBezTo>
                  <a:cubicBezTo>
                    <a:pt x="4328" y="1943"/>
                    <a:pt x="2396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2341025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8" y="0"/>
                  </a:moveTo>
                  <a:cubicBezTo>
                    <a:pt x="1943" y="0"/>
                    <a:pt x="1" y="1943"/>
                    <a:pt x="1" y="4327"/>
                  </a:cubicBezTo>
                  <a:cubicBezTo>
                    <a:pt x="2396" y="4327"/>
                    <a:pt x="4328" y="2396"/>
                    <a:pt x="4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2233150" y="3874300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4316" y="1"/>
                  </a:moveTo>
                  <a:cubicBezTo>
                    <a:pt x="1932" y="1"/>
                    <a:pt x="0" y="1943"/>
                    <a:pt x="0" y="4327"/>
                  </a:cubicBezTo>
                  <a:cubicBezTo>
                    <a:pt x="2384" y="4327"/>
                    <a:pt x="4316" y="2396"/>
                    <a:pt x="43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2233150" y="3982475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0" y="0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4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2124975" y="3874300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2124975" y="3982475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4316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5" y="4327"/>
                    <a:pt x="4316" y="2396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20168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32" y="1"/>
                    <a:pt x="1" y="1943"/>
                    <a:pt x="1" y="4327"/>
                  </a:cubicBezTo>
                  <a:cubicBezTo>
                    <a:pt x="2385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20168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32" y="4327"/>
                    <a:pt x="4327" y="4327"/>
                  </a:cubicBezTo>
                  <a:cubicBezTo>
                    <a:pt x="4327" y="1943"/>
                    <a:pt x="2385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1908650" y="3874300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27" y="4327"/>
                  </a:cubicBezTo>
                  <a:cubicBezTo>
                    <a:pt x="4327" y="1943"/>
                    <a:pt x="238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1908650" y="3982475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4327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4" y="4327"/>
                    <a:pt x="4327" y="2396"/>
                    <a:pt x="4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21"/>
          <p:cNvSpPr/>
          <p:nvPr/>
        </p:nvSpPr>
        <p:spPr>
          <a:xfrm>
            <a:off x="8351428" y="4328937"/>
            <a:ext cx="409631" cy="398728"/>
          </a:xfrm>
          <a:custGeom>
            <a:avLst/>
            <a:gdLst/>
            <a:ahLst/>
            <a:cxnLst/>
            <a:rect l="l" t="t" r="r" b="b"/>
            <a:pathLst>
              <a:path w="6237" h="6071" extrusionOk="0">
                <a:moveTo>
                  <a:pt x="1813" y="1"/>
                </a:moveTo>
                <a:cubicBezTo>
                  <a:pt x="1787" y="1"/>
                  <a:pt x="1760" y="2"/>
                  <a:pt x="1733" y="6"/>
                </a:cubicBezTo>
                <a:cubicBezTo>
                  <a:pt x="1380" y="39"/>
                  <a:pt x="1126" y="359"/>
                  <a:pt x="1159" y="712"/>
                </a:cubicBezTo>
                <a:cubicBezTo>
                  <a:pt x="1200" y="1039"/>
                  <a:pt x="1477" y="1280"/>
                  <a:pt x="1788" y="1280"/>
                </a:cubicBezTo>
                <a:cubicBezTo>
                  <a:pt x="1814" y="1280"/>
                  <a:pt x="1840" y="1278"/>
                  <a:pt x="1866" y="1275"/>
                </a:cubicBezTo>
                <a:lnTo>
                  <a:pt x="1910" y="1275"/>
                </a:lnTo>
                <a:cubicBezTo>
                  <a:pt x="2054" y="1474"/>
                  <a:pt x="2186" y="1672"/>
                  <a:pt x="2329" y="1871"/>
                </a:cubicBezTo>
                <a:cubicBezTo>
                  <a:pt x="2440" y="2026"/>
                  <a:pt x="2561" y="2180"/>
                  <a:pt x="2672" y="2335"/>
                </a:cubicBezTo>
                <a:cubicBezTo>
                  <a:pt x="2572" y="2390"/>
                  <a:pt x="2484" y="2456"/>
                  <a:pt x="2407" y="2544"/>
                </a:cubicBezTo>
                <a:cubicBezTo>
                  <a:pt x="2142" y="2842"/>
                  <a:pt x="2131" y="3284"/>
                  <a:pt x="2352" y="3604"/>
                </a:cubicBezTo>
                <a:cubicBezTo>
                  <a:pt x="2142" y="3748"/>
                  <a:pt x="1932" y="3902"/>
                  <a:pt x="1733" y="4057"/>
                </a:cubicBezTo>
                <a:cubicBezTo>
                  <a:pt x="1535" y="4200"/>
                  <a:pt x="1336" y="4344"/>
                  <a:pt x="1137" y="4498"/>
                </a:cubicBezTo>
                <a:cubicBezTo>
                  <a:pt x="1028" y="4419"/>
                  <a:pt x="892" y="4375"/>
                  <a:pt x="754" y="4375"/>
                </a:cubicBezTo>
                <a:cubicBezTo>
                  <a:pt x="738" y="4375"/>
                  <a:pt x="723" y="4376"/>
                  <a:pt x="707" y="4377"/>
                </a:cubicBezTo>
                <a:cubicBezTo>
                  <a:pt x="299" y="4399"/>
                  <a:pt x="1" y="4741"/>
                  <a:pt x="23" y="5138"/>
                </a:cubicBezTo>
                <a:cubicBezTo>
                  <a:pt x="44" y="5522"/>
                  <a:pt x="364" y="5824"/>
                  <a:pt x="744" y="5824"/>
                </a:cubicBezTo>
                <a:cubicBezTo>
                  <a:pt x="757" y="5824"/>
                  <a:pt x="771" y="5823"/>
                  <a:pt x="784" y="5823"/>
                </a:cubicBezTo>
                <a:cubicBezTo>
                  <a:pt x="1182" y="5800"/>
                  <a:pt x="1491" y="5458"/>
                  <a:pt x="1469" y="5061"/>
                </a:cubicBezTo>
                <a:cubicBezTo>
                  <a:pt x="1457" y="4940"/>
                  <a:pt x="1413" y="4818"/>
                  <a:pt x="1358" y="4719"/>
                </a:cubicBezTo>
                <a:cubicBezTo>
                  <a:pt x="1546" y="4575"/>
                  <a:pt x="1722" y="4432"/>
                  <a:pt x="1910" y="4277"/>
                </a:cubicBezTo>
                <a:cubicBezTo>
                  <a:pt x="2109" y="4112"/>
                  <a:pt x="2318" y="3946"/>
                  <a:pt x="2517" y="3781"/>
                </a:cubicBezTo>
                <a:cubicBezTo>
                  <a:pt x="2672" y="3906"/>
                  <a:pt x="2859" y="3967"/>
                  <a:pt x="3046" y="3967"/>
                </a:cubicBezTo>
                <a:cubicBezTo>
                  <a:pt x="3220" y="3967"/>
                  <a:pt x="3395" y="3915"/>
                  <a:pt x="3544" y="3814"/>
                </a:cubicBezTo>
                <a:cubicBezTo>
                  <a:pt x="3676" y="3935"/>
                  <a:pt x="3820" y="4057"/>
                  <a:pt x="3952" y="4189"/>
                </a:cubicBezTo>
                <a:cubicBezTo>
                  <a:pt x="4140" y="4355"/>
                  <a:pt x="4316" y="4531"/>
                  <a:pt x="4515" y="4697"/>
                </a:cubicBezTo>
                <a:cubicBezTo>
                  <a:pt x="4526" y="4708"/>
                  <a:pt x="4548" y="4719"/>
                  <a:pt x="4559" y="4741"/>
                </a:cubicBezTo>
                <a:cubicBezTo>
                  <a:pt x="4272" y="5072"/>
                  <a:pt x="4316" y="5580"/>
                  <a:pt x="4647" y="5867"/>
                </a:cubicBezTo>
                <a:cubicBezTo>
                  <a:pt x="4800" y="6004"/>
                  <a:pt x="4992" y="6071"/>
                  <a:pt x="5184" y="6071"/>
                </a:cubicBezTo>
                <a:cubicBezTo>
                  <a:pt x="5410" y="6071"/>
                  <a:pt x="5634" y="5979"/>
                  <a:pt x="5795" y="5800"/>
                </a:cubicBezTo>
                <a:cubicBezTo>
                  <a:pt x="6093" y="5458"/>
                  <a:pt x="6060" y="4951"/>
                  <a:pt x="5718" y="4653"/>
                </a:cubicBezTo>
                <a:cubicBezTo>
                  <a:pt x="5563" y="4510"/>
                  <a:pt x="5369" y="4440"/>
                  <a:pt x="5176" y="4440"/>
                </a:cubicBezTo>
                <a:cubicBezTo>
                  <a:pt x="5026" y="4440"/>
                  <a:pt x="4877" y="4482"/>
                  <a:pt x="4747" y="4564"/>
                </a:cubicBezTo>
                <a:cubicBezTo>
                  <a:pt x="4736" y="4553"/>
                  <a:pt x="4714" y="4531"/>
                  <a:pt x="4691" y="4509"/>
                </a:cubicBezTo>
                <a:cubicBezTo>
                  <a:pt x="4504" y="4344"/>
                  <a:pt x="4305" y="4178"/>
                  <a:pt x="4106" y="4001"/>
                </a:cubicBezTo>
                <a:cubicBezTo>
                  <a:pt x="3974" y="3891"/>
                  <a:pt x="3831" y="3770"/>
                  <a:pt x="3698" y="3659"/>
                </a:cubicBezTo>
                <a:cubicBezTo>
                  <a:pt x="3941" y="3383"/>
                  <a:pt x="3963" y="2986"/>
                  <a:pt x="3797" y="2688"/>
                </a:cubicBezTo>
                <a:cubicBezTo>
                  <a:pt x="3941" y="2555"/>
                  <a:pt x="4095" y="2434"/>
                  <a:pt x="4239" y="2313"/>
                </a:cubicBezTo>
                <a:cubicBezTo>
                  <a:pt x="4416" y="2147"/>
                  <a:pt x="4592" y="1993"/>
                  <a:pt x="4769" y="1827"/>
                </a:cubicBezTo>
                <a:cubicBezTo>
                  <a:pt x="4923" y="1948"/>
                  <a:pt x="5107" y="2007"/>
                  <a:pt x="5291" y="2007"/>
                </a:cubicBezTo>
                <a:cubicBezTo>
                  <a:pt x="5526" y="2007"/>
                  <a:pt x="5760" y="1909"/>
                  <a:pt x="5928" y="1717"/>
                </a:cubicBezTo>
                <a:cubicBezTo>
                  <a:pt x="6237" y="1363"/>
                  <a:pt x="6204" y="834"/>
                  <a:pt x="5850" y="525"/>
                </a:cubicBezTo>
                <a:cubicBezTo>
                  <a:pt x="5689" y="383"/>
                  <a:pt x="5490" y="313"/>
                  <a:pt x="5292" y="313"/>
                </a:cubicBezTo>
                <a:cubicBezTo>
                  <a:pt x="5058" y="313"/>
                  <a:pt x="4826" y="411"/>
                  <a:pt x="4658" y="602"/>
                </a:cubicBezTo>
                <a:cubicBezTo>
                  <a:pt x="4382" y="911"/>
                  <a:pt x="4371" y="1374"/>
                  <a:pt x="4625" y="1683"/>
                </a:cubicBezTo>
                <a:cubicBezTo>
                  <a:pt x="4449" y="1827"/>
                  <a:pt x="4261" y="1970"/>
                  <a:pt x="4073" y="2114"/>
                </a:cubicBezTo>
                <a:cubicBezTo>
                  <a:pt x="3919" y="2224"/>
                  <a:pt x="3775" y="2346"/>
                  <a:pt x="3621" y="2467"/>
                </a:cubicBezTo>
                <a:cubicBezTo>
                  <a:pt x="3459" y="2322"/>
                  <a:pt x="3257" y="2250"/>
                  <a:pt x="3057" y="2250"/>
                </a:cubicBezTo>
                <a:cubicBezTo>
                  <a:pt x="2998" y="2250"/>
                  <a:pt x="2939" y="2256"/>
                  <a:pt x="2881" y="2268"/>
                </a:cubicBezTo>
                <a:cubicBezTo>
                  <a:pt x="2771" y="2081"/>
                  <a:pt x="2661" y="1904"/>
                  <a:pt x="2539" y="1728"/>
                </a:cubicBezTo>
                <a:cubicBezTo>
                  <a:pt x="2429" y="1529"/>
                  <a:pt x="2307" y="1341"/>
                  <a:pt x="2175" y="1154"/>
                </a:cubicBezTo>
                <a:cubicBezTo>
                  <a:pt x="2363" y="1021"/>
                  <a:pt x="2462" y="812"/>
                  <a:pt x="2440" y="569"/>
                </a:cubicBezTo>
                <a:cubicBezTo>
                  <a:pt x="2399" y="242"/>
                  <a:pt x="2132" y="1"/>
                  <a:pt x="18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1"/>
          <p:cNvSpPr txBox="1">
            <a:spLocks noGrp="1"/>
          </p:cNvSpPr>
          <p:nvPr>
            <p:ph type="body" idx="2"/>
          </p:nvPr>
        </p:nvSpPr>
        <p:spPr>
          <a:xfrm>
            <a:off x="4671775" y="2159700"/>
            <a:ext cx="3759000" cy="23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2385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71" name="Google Shape;871;p21"/>
          <p:cNvSpPr txBox="1">
            <a:spLocks noGrp="1"/>
          </p:cNvSpPr>
          <p:nvPr>
            <p:ph type="body" idx="3"/>
          </p:nvPr>
        </p:nvSpPr>
        <p:spPr>
          <a:xfrm>
            <a:off x="713200" y="1519525"/>
            <a:ext cx="7717500" cy="3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2385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22"/>
          <p:cNvSpPr txBox="1">
            <a:spLocks noGrp="1"/>
          </p:cNvSpPr>
          <p:nvPr>
            <p:ph type="title"/>
          </p:nvPr>
        </p:nvSpPr>
        <p:spPr>
          <a:xfrm>
            <a:off x="720000" y="26258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4" name="Google Shape;874;p22"/>
          <p:cNvSpPr txBox="1">
            <a:spLocks noGrp="1"/>
          </p:cNvSpPr>
          <p:nvPr>
            <p:ph type="subTitle" idx="1"/>
          </p:nvPr>
        </p:nvSpPr>
        <p:spPr>
          <a:xfrm>
            <a:off x="720075" y="3105614"/>
            <a:ext cx="23364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2"/>
          <p:cNvSpPr txBox="1">
            <a:spLocks noGrp="1"/>
          </p:cNvSpPr>
          <p:nvPr>
            <p:ph type="title" idx="2"/>
          </p:nvPr>
        </p:nvSpPr>
        <p:spPr>
          <a:xfrm>
            <a:off x="3403800" y="26258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6" name="Google Shape;876;p22"/>
          <p:cNvSpPr txBox="1">
            <a:spLocks noGrp="1"/>
          </p:cNvSpPr>
          <p:nvPr>
            <p:ph type="subTitle" idx="3"/>
          </p:nvPr>
        </p:nvSpPr>
        <p:spPr>
          <a:xfrm>
            <a:off x="3403800" y="3105614"/>
            <a:ext cx="23364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2"/>
          <p:cNvSpPr txBox="1">
            <a:spLocks noGrp="1"/>
          </p:cNvSpPr>
          <p:nvPr>
            <p:ph type="title" idx="4"/>
          </p:nvPr>
        </p:nvSpPr>
        <p:spPr>
          <a:xfrm>
            <a:off x="6087600" y="26258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8" name="Google Shape;878;p22"/>
          <p:cNvSpPr txBox="1">
            <a:spLocks noGrp="1"/>
          </p:cNvSpPr>
          <p:nvPr>
            <p:ph type="subTitle" idx="5"/>
          </p:nvPr>
        </p:nvSpPr>
        <p:spPr>
          <a:xfrm>
            <a:off x="6087600" y="3105618"/>
            <a:ext cx="23364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2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880" name="Google Shape;880;p22"/>
          <p:cNvSpPr/>
          <p:nvPr/>
        </p:nvSpPr>
        <p:spPr>
          <a:xfrm rot="10800000" flipH="1">
            <a:off x="7522850" y="4696075"/>
            <a:ext cx="1940700" cy="125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2"/>
          <p:cNvSpPr/>
          <p:nvPr/>
        </p:nvSpPr>
        <p:spPr>
          <a:xfrm flipH="1">
            <a:off x="-416427" y="4235200"/>
            <a:ext cx="1212900" cy="121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22"/>
          <p:cNvGrpSpPr/>
          <p:nvPr/>
        </p:nvGrpSpPr>
        <p:grpSpPr>
          <a:xfrm flipH="1">
            <a:off x="8911986" y="4292225"/>
            <a:ext cx="933300" cy="933300"/>
            <a:chOff x="-763875" y="1722750"/>
            <a:chExt cx="933300" cy="933300"/>
          </a:xfrm>
        </p:grpSpPr>
        <p:sp>
          <p:nvSpPr>
            <p:cNvPr id="883" name="Google Shape;883;p22"/>
            <p:cNvSpPr/>
            <p:nvPr/>
          </p:nvSpPr>
          <p:spPr>
            <a:xfrm>
              <a:off x="-763875" y="1722750"/>
              <a:ext cx="933300" cy="9333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2"/>
            <p:cNvSpPr/>
            <p:nvPr/>
          </p:nvSpPr>
          <p:spPr>
            <a:xfrm>
              <a:off x="-679575" y="1807050"/>
              <a:ext cx="764700" cy="7647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2"/>
            <p:cNvSpPr/>
            <p:nvPr/>
          </p:nvSpPr>
          <p:spPr>
            <a:xfrm>
              <a:off x="-594450" y="1892175"/>
              <a:ext cx="594600" cy="5943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2"/>
            <p:cNvSpPr/>
            <p:nvPr/>
          </p:nvSpPr>
          <p:spPr>
            <a:xfrm>
              <a:off x="-514450" y="1972300"/>
              <a:ext cx="434700" cy="4344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22"/>
          <p:cNvGrpSpPr/>
          <p:nvPr/>
        </p:nvGrpSpPr>
        <p:grpSpPr>
          <a:xfrm flipH="1">
            <a:off x="115041" y="-261027"/>
            <a:ext cx="1156806" cy="1157298"/>
            <a:chOff x="1425475" y="2707650"/>
            <a:chExt cx="766300" cy="766575"/>
          </a:xfrm>
        </p:grpSpPr>
        <p:sp>
          <p:nvSpPr>
            <p:cNvPr id="888" name="Google Shape;888;p22"/>
            <p:cNvSpPr/>
            <p:nvPr/>
          </p:nvSpPr>
          <p:spPr>
            <a:xfrm>
              <a:off x="1471275" y="2753725"/>
              <a:ext cx="541150" cy="541125"/>
            </a:xfrm>
            <a:custGeom>
              <a:avLst/>
              <a:gdLst/>
              <a:ahLst/>
              <a:cxnLst/>
              <a:rect l="l" t="t" r="r" b="b"/>
              <a:pathLst>
                <a:path w="21646" h="21645" extrusionOk="0">
                  <a:moveTo>
                    <a:pt x="20784" y="0"/>
                  </a:moveTo>
                  <a:lnTo>
                    <a:pt x="1" y="20773"/>
                  </a:lnTo>
                  <a:cubicBezTo>
                    <a:pt x="155" y="21071"/>
                    <a:pt x="321" y="21358"/>
                    <a:pt x="508" y="21645"/>
                  </a:cubicBezTo>
                  <a:lnTo>
                    <a:pt x="21645" y="497"/>
                  </a:lnTo>
                  <a:cubicBezTo>
                    <a:pt x="21369" y="320"/>
                    <a:pt x="21071" y="155"/>
                    <a:pt x="207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2"/>
            <p:cNvSpPr/>
            <p:nvPr/>
          </p:nvSpPr>
          <p:spPr>
            <a:xfrm>
              <a:off x="1499425" y="2781875"/>
              <a:ext cx="554925" cy="554925"/>
            </a:xfrm>
            <a:custGeom>
              <a:avLst/>
              <a:gdLst/>
              <a:ahLst/>
              <a:cxnLst/>
              <a:rect l="l" t="t" r="r" b="b"/>
              <a:pathLst>
                <a:path w="22197" h="22197" extrusionOk="0">
                  <a:moveTo>
                    <a:pt x="21435" y="0"/>
                  </a:moveTo>
                  <a:lnTo>
                    <a:pt x="0" y="21424"/>
                  </a:lnTo>
                  <a:cubicBezTo>
                    <a:pt x="188" y="21689"/>
                    <a:pt x="398" y="21943"/>
                    <a:pt x="608" y="22197"/>
                  </a:cubicBezTo>
                  <a:lnTo>
                    <a:pt x="22197" y="596"/>
                  </a:lnTo>
                  <a:cubicBezTo>
                    <a:pt x="21954" y="387"/>
                    <a:pt x="21700" y="188"/>
                    <a:pt x="21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2"/>
            <p:cNvSpPr/>
            <p:nvPr/>
          </p:nvSpPr>
          <p:spPr>
            <a:xfrm>
              <a:off x="1532525" y="2814975"/>
              <a:ext cx="559075" cy="558800"/>
            </a:xfrm>
            <a:custGeom>
              <a:avLst/>
              <a:gdLst/>
              <a:ahLst/>
              <a:cxnLst/>
              <a:rect l="l" t="t" r="r" b="b"/>
              <a:pathLst>
                <a:path w="22363" h="22352" extrusionOk="0">
                  <a:moveTo>
                    <a:pt x="21679" y="1"/>
                  </a:moveTo>
                  <a:lnTo>
                    <a:pt x="1" y="21678"/>
                  </a:lnTo>
                  <a:cubicBezTo>
                    <a:pt x="67" y="21745"/>
                    <a:pt x="133" y="21811"/>
                    <a:pt x="200" y="21877"/>
                  </a:cubicBezTo>
                  <a:cubicBezTo>
                    <a:pt x="365" y="22043"/>
                    <a:pt x="531" y="22197"/>
                    <a:pt x="696" y="22352"/>
                  </a:cubicBezTo>
                  <a:lnTo>
                    <a:pt x="22363" y="696"/>
                  </a:lnTo>
                  <a:cubicBezTo>
                    <a:pt x="22208" y="531"/>
                    <a:pt x="22043" y="354"/>
                    <a:pt x="21877" y="199"/>
                  </a:cubicBezTo>
                  <a:cubicBezTo>
                    <a:pt x="21811" y="133"/>
                    <a:pt x="21745" y="67"/>
                    <a:pt x="216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2"/>
            <p:cNvSpPr/>
            <p:nvPr/>
          </p:nvSpPr>
          <p:spPr>
            <a:xfrm>
              <a:off x="1570625" y="2853050"/>
              <a:ext cx="553000" cy="553025"/>
            </a:xfrm>
            <a:custGeom>
              <a:avLst/>
              <a:gdLst/>
              <a:ahLst/>
              <a:cxnLst/>
              <a:rect l="l" t="t" r="r" b="b"/>
              <a:pathLst>
                <a:path w="22120" h="22121" extrusionOk="0">
                  <a:moveTo>
                    <a:pt x="21534" y="1"/>
                  </a:moveTo>
                  <a:lnTo>
                    <a:pt x="0" y="21535"/>
                  </a:lnTo>
                  <a:cubicBezTo>
                    <a:pt x="265" y="21745"/>
                    <a:pt x="519" y="21932"/>
                    <a:pt x="784" y="22120"/>
                  </a:cubicBezTo>
                  <a:lnTo>
                    <a:pt x="22119" y="785"/>
                  </a:lnTo>
                  <a:cubicBezTo>
                    <a:pt x="21943" y="520"/>
                    <a:pt x="21744" y="255"/>
                    <a:pt x="215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2"/>
            <p:cNvSpPr/>
            <p:nvPr/>
          </p:nvSpPr>
          <p:spPr>
            <a:xfrm>
              <a:off x="1432650" y="2715100"/>
              <a:ext cx="479050" cy="479050"/>
            </a:xfrm>
            <a:custGeom>
              <a:avLst/>
              <a:gdLst/>
              <a:ahLst/>
              <a:cxnLst/>
              <a:rect l="l" t="t" r="r" b="b"/>
              <a:pathLst>
                <a:path w="19162" h="19162" extrusionOk="0">
                  <a:moveTo>
                    <a:pt x="18058" y="0"/>
                  </a:moveTo>
                  <a:lnTo>
                    <a:pt x="0" y="18058"/>
                  </a:lnTo>
                  <a:cubicBezTo>
                    <a:pt x="78" y="18433"/>
                    <a:pt x="166" y="18797"/>
                    <a:pt x="265" y="19161"/>
                  </a:cubicBezTo>
                  <a:lnTo>
                    <a:pt x="19161" y="265"/>
                  </a:lnTo>
                  <a:cubicBezTo>
                    <a:pt x="18797" y="166"/>
                    <a:pt x="18433" y="77"/>
                    <a:pt x="18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2"/>
            <p:cNvSpPr/>
            <p:nvPr/>
          </p:nvSpPr>
          <p:spPr>
            <a:xfrm>
              <a:off x="1448650" y="2731100"/>
              <a:ext cx="516575" cy="516300"/>
            </a:xfrm>
            <a:custGeom>
              <a:avLst/>
              <a:gdLst/>
              <a:ahLst/>
              <a:cxnLst/>
              <a:rect l="l" t="t" r="r" b="b"/>
              <a:pathLst>
                <a:path w="20663" h="20652" extrusionOk="0">
                  <a:moveTo>
                    <a:pt x="19691" y="0"/>
                  </a:moveTo>
                  <a:lnTo>
                    <a:pt x="1" y="19680"/>
                  </a:lnTo>
                  <a:cubicBezTo>
                    <a:pt x="122" y="20011"/>
                    <a:pt x="254" y="20331"/>
                    <a:pt x="398" y="20651"/>
                  </a:cubicBezTo>
                  <a:lnTo>
                    <a:pt x="20663" y="398"/>
                  </a:lnTo>
                  <a:cubicBezTo>
                    <a:pt x="20343" y="254"/>
                    <a:pt x="20012" y="122"/>
                    <a:pt x="19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2"/>
            <p:cNvSpPr/>
            <p:nvPr/>
          </p:nvSpPr>
          <p:spPr>
            <a:xfrm>
              <a:off x="1425475" y="2707650"/>
              <a:ext cx="425525" cy="425775"/>
            </a:xfrm>
            <a:custGeom>
              <a:avLst/>
              <a:gdLst/>
              <a:ahLst/>
              <a:cxnLst/>
              <a:rect l="l" t="t" r="r" b="b"/>
              <a:pathLst>
                <a:path w="17021" h="17031" extrusionOk="0">
                  <a:moveTo>
                    <a:pt x="15740" y="0"/>
                  </a:moveTo>
                  <a:lnTo>
                    <a:pt x="0" y="15751"/>
                  </a:lnTo>
                  <a:cubicBezTo>
                    <a:pt x="11" y="16181"/>
                    <a:pt x="34" y="16601"/>
                    <a:pt x="89" y="17031"/>
                  </a:cubicBezTo>
                  <a:lnTo>
                    <a:pt x="17020" y="88"/>
                  </a:lnTo>
                  <a:cubicBezTo>
                    <a:pt x="16601" y="44"/>
                    <a:pt x="16170" y="11"/>
                    <a:pt x="15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1662225" y="2944400"/>
              <a:ext cx="509950" cy="510225"/>
            </a:xfrm>
            <a:custGeom>
              <a:avLst/>
              <a:gdLst/>
              <a:ahLst/>
              <a:cxnLst/>
              <a:rect l="l" t="t" r="r" b="b"/>
              <a:pathLst>
                <a:path w="20398" h="20409" extrusionOk="0">
                  <a:moveTo>
                    <a:pt x="20023" y="0"/>
                  </a:moveTo>
                  <a:lnTo>
                    <a:pt x="1" y="20033"/>
                  </a:lnTo>
                  <a:cubicBezTo>
                    <a:pt x="321" y="20166"/>
                    <a:pt x="663" y="20287"/>
                    <a:pt x="994" y="20409"/>
                  </a:cubicBezTo>
                  <a:lnTo>
                    <a:pt x="20398" y="1005"/>
                  </a:lnTo>
                  <a:cubicBezTo>
                    <a:pt x="20288" y="663"/>
                    <a:pt x="20166" y="331"/>
                    <a:pt x="20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2"/>
            <p:cNvSpPr/>
            <p:nvPr/>
          </p:nvSpPr>
          <p:spPr>
            <a:xfrm>
              <a:off x="1950575" y="3233025"/>
              <a:ext cx="214150" cy="213875"/>
            </a:xfrm>
            <a:custGeom>
              <a:avLst/>
              <a:gdLst/>
              <a:ahLst/>
              <a:cxnLst/>
              <a:rect l="l" t="t" r="r" b="b"/>
              <a:pathLst>
                <a:path w="8566" h="8555" extrusionOk="0">
                  <a:moveTo>
                    <a:pt x="8566" y="1"/>
                  </a:moveTo>
                  <a:lnTo>
                    <a:pt x="1" y="8555"/>
                  </a:lnTo>
                  <a:cubicBezTo>
                    <a:pt x="1016" y="8157"/>
                    <a:pt x="1999" y="7638"/>
                    <a:pt x="2926" y="7009"/>
                  </a:cubicBezTo>
                  <a:lnTo>
                    <a:pt x="7010" y="2914"/>
                  </a:lnTo>
                  <a:cubicBezTo>
                    <a:pt x="7639" y="1987"/>
                    <a:pt x="8157" y="1016"/>
                    <a:pt x="8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2"/>
            <p:cNvSpPr/>
            <p:nvPr/>
          </p:nvSpPr>
          <p:spPr>
            <a:xfrm>
              <a:off x="1426300" y="2708750"/>
              <a:ext cx="353500" cy="353225"/>
            </a:xfrm>
            <a:custGeom>
              <a:avLst/>
              <a:gdLst/>
              <a:ahLst/>
              <a:cxnLst/>
              <a:rect l="l" t="t" r="r" b="b"/>
              <a:pathLst>
                <a:path w="14140" h="14129" extrusionOk="0">
                  <a:moveTo>
                    <a:pt x="14140" y="0"/>
                  </a:moveTo>
                  <a:lnTo>
                    <a:pt x="14140" y="0"/>
                  </a:lnTo>
                  <a:cubicBezTo>
                    <a:pt x="13610" y="33"/>
                    <a:pt x="13091" y="100"/>
                    <a:pt x="12572" y="199"/>
                  </a:cubicBezTo>
                  <a:lnTo>
                    <a:pt x="199" y="12561"/>
                  </a:lnTo>
                  <a:cubicBezTo>
                    <a:pt x="100" y="13080"/>
                    <a:pt x="34" y="13610"/>
                    <a:pt x="1" y="14128"/>
                  </a:cubicBezTo>
                  <a:lnTo>
                    <a:pt x="141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2"/>
            <p:cNvSpPr/>
            <p:nvPr/>
          </p:nvSpPr>
          <p:spPr>
            <a:xfrm>
              <a:off x="1444225" y="2726400"/>
              <a:ext cx="245075" cy="245350"/>
            </a:xfrm>
            <a:custGeom>
              <a:avLst/>
              <a:gdLst/>
              <a:ahLst/>
              <a:cxnLst/>
              <a:rect l="l" t="t" r="r" b="b"/>
              <a:pathLst>
                <a:path w="9803" h="9814" extrusionOk="0">
                  <a:moveTo>
                    <a:pt x="9802" y="1"/>
                  </a:moveTo>
                  <a:cubicBezTo>
                    <a:pt x="8997" y="266"/>
                    <a:pt x="8202" y="608"/>
                    <a:pt x="7429" y="1005"/>
                  </a:cubicBezTo>
                  <a:lnTo>
                    <a:pt x="994" y="7440"/>
                  </a:lnTo>
                  <a:cubicBezTo>
                    <a:pt x="597" y="8202"/>
                    <a:pt x="266" y="8996"/>
                    <a:pt x="1" y="9813"/>
                  </a:cubicBezTo>
                  <a:lnTo>
                    <a:pt x="98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2"/>
            <p:cNvSpPr/>
            <p:nvPr/>
          </p:nvSpPr>
          <p:spPr>
            <a:xfrm>
              <a:off x="1779500" y="3061675"/>
              <a:ext cx="412275" cy="412550"/>
            </a:xfrm>
            <a:custGeom>
              <a:avLst/>
              <a:gdLst/>
              <a:ahLst/>
              <a:cxnLst/>
              <a:rect l="l" t="t" r="r" b="b"/>
              <a:pathLst>
                <a:path w="16491" h="16502" extrusionOk="0">
                  <a:moveTo>
                    <a:pt x="16446" y="0"/>
                  </a:moveTo>
                  <a:lnTo>
                    <a:pt x="1" y="16457"/>
                  </a:lnTo>
                  <a:cubicBezTo>
                    <a:pt x="442" y="16490"/>
                    <a:pt x="884" y="16501"/>
                    <a:pt x="1325" y="16501"/>
                  </a:cubicBezTo>
                  <a:lnTo>
                    <a:pt x="16491" y="1325"/>
                  </a:lnTo>
                  <a:cubicBezTo>
                    <a:pt x="16491" y="883"/>
                    <a:pt x="16480" y="442"/>
                    <a:pt x="16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2"/>
            <p:cNvSpPr/>
            <p:nvPr/>
          </p:nvSpPr>
          <p:spPr>
            <a:xfrm>
              <a:off x="1853450" y="3135900"/>
              <a:ext cx="335850" cy="335825"/>
            </a:xfrm>
            <a:custGeom>
              <a:avLst/>
              <a:gdLst/>
              <a:ahLst/>
              <a:cxnLst/>
              <a:rect l="l" t="t" r="r" b="b"/>
              <a:pathLst>
                <a:path w="13434" h="13433" extrusionOk="0">
                  <a:moveTo>
                    <a:pt x="13433" y="0"/>
                  </a:moveTo>
                  <a:lnTo>
                    <a:pt x="1" y="13433"/>
                  </a:lnTo>
                  <a:cubicBezTo>
                    <a:pt x="552" y="13367"/>
                    <a:pt x="1104" y="13267"/>
                    <a:pt x="1656" y="13146"/>
                  </a:cubicBezTo>
                  <a:lnTo>
                    <a:pt x="13146" y="1656"/>
                  </a:lnTo>
                  <a:cubicBezTo>
                    <a:pt x="13268" y="1104"/>
                    <a:pt x="13367" y="552"/>
                    <a:pt x="134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2"/>
            <p:cNvSpPr/>
            <p:nvPr/>
          </p:nvSpPr>
          <p:spPr>
            <a:xfrm>
              <a:off x="1716875" y="2999025"/>
              <a:ext cx="469650" cy="469950"/>
            </a:xfrm>
            <a:custGeom>
              <a:avLst/>
              <a:gdLst/>
              <a:ahLst/>
              <a:cxnLst/>
              <a:rect l="l" t="t" r="r" b="b"/>
              <a:pathLst>
                <a:path w="18786" h="18798" extrusionOk="0">
                  <a:moveTo>
                    <a:pt x="18554" y="1"/>
                  </a:moveTo>
                  <a:lnTo>
                    <a:pt x="0" y="18566"/>
                  </a:lnTo>
                  <a:cubicBezTo>
                    <a:pt x="375" y="18654"/>
                    <a:pt x="751" y="18731"/>
                    <a:pt x="1137" y="18798"/>
                  </a:cubicBezTo>
                  <a:lnTo>
                    <a:pt x="18786" y="1138"/>
                  </a:lnTo>
                  <a:cubicBezTo>
                    <a:pt x="18720" y="762"/>
                    <a:pt x="18653" y="376"/>
                    <a:pt x="18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2"/>
            <p:cNvSpPr/>
            <p:nvPr/>
          </p:nvSpPr>
          <p:spPr>
            <a:xfrm>
              <a:off x="1613650" y="2896100"/>
              <a:ext cx="537275" cy="537000"/>
            </a:xfrm>
            <a:custGeom>
              <a:avLst/>
              <a:gdLst/>
              <a:ahLst/>
              <a:cxnLst/>
              <a:rect l="l" t="t" r="r" b="b"/>
              <a:pathLst>
                <a:path w="21491" h="21480" extrusionOk="0">
                  <a:moveTo>
                    <a:pt x="21005" y="1"/>
                  </a:moveTo>
                  <a:lnTo>
                    <a:pt x="1" y="20994"/>
                  </a:lnTo>
                  <a:cubicBezTo>
                    <a:pt x="288" y="21171"/>
                    <a:pt x="586" y="21336"/>
                    <a:pt x="884" y="21480"/>
                  </a:cubicBezTo>
                  <a:lnTo>
                    <a:pt x="21491" y="884"/>
                  </a:lnTo>
                  <a:cubicBezTo>
                    <a:pt x="21336" y="586"/>
                    <a:pt x="21171" y="288"/>
                    <a:pt x="210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22"/>
          <p:cNvSpPr/>
          <p:nvPr/>
        </p:nvSpPr>
        <p:spPr>
          <a:xfrm flipH="1">
            <a:off x="796463" y="-36254"/>
            <a:ext cx="174623" cy="550654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2"/>
          <p:cNvSpPr/>
          <p:nvPr/>
        </p:nvSpPr>
        <p:spPr>
          <a:xfrm flipH="1">
            <a:off x="195760" y="4404450"/>
            <a:ext cx="1212900" cy="121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2"/>
          <p:cNvSpPr/>
          <p:nvPr/>
        </p:nvSpPr>
        <p:spPr>
          <a:xfrm flipH="1">
            <a:off x="1045042" y="-36253"/>
            <a:ext cx="363608" cy="1146597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2"/>
          <p:cNvSpPr/>
          <p:nvPr/>
        </p:nvSpPr>
        <p:spPr>
          <a:xfrm flipH="1">
            <a:off x="1154832" y="-36254"/>
            <a:ext cx="144050" cy="454245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7" name="Google Shape;907;p22"/>
          <p:cNvGrpSpPr/>
          <p:nvPr/>
        </p:nvGrpSpPr>
        <p:grpSpPr>
          <a:xfrm flipH="1">
            <a:off x="8129643" y="94596"/>
            <a:ext cx="1333895" cy="444910"/>
            <a:chOff x="1908650" y="3874300"/>
            <a:chExt cx="648750" cy="216375"/>
          </a:xfrm>
        </p:grpSpPr>
        <p:sp>
          <p:nvSpPr>
            <p:cNvPr id="908" name="Google Shape;908;p22"/>
            <p:cNvSpPr/>
            <p:nvPr/>
          </p:nvSpPr>
          <p:spPr>
            <a:xfrm>
              <a:off x="24492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43" y="1"/>
                    <a:pt x="1" y="1943"/>
                    <a:pt x="1" y="4327"/>
                  </a:cubicBezTo>
                  <a:cubicBezTo>
                    <a:pt x="2396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2"/>
            <p:cNvSpPr/>
            <p:nvPr/>
          </p:nvSpPr>
          <p:spPr>
            <a:xfrm>
              <a:off x="24492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43" y="4327"/>
                    <a:pt x="4327" y="4327"/>
                  </a:cubicBezTo>
                  <a:cubicBezTo>
                    <a:pt x="4327" y="1943"/>
                    <a:pt x="2396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2"/>
            <p:cNvSpPr/>
            <p:nvPr/>
          </p:nvSpPr>
          <p:spPr>
            <a:xfrm>
              <a:off x="2341025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1"/>
                  </a:moveTo>
                  <a:cubicBezTo>
                    <a:pt x="1" y="2396"/>
                    <a:pt x="1943" y="4327"/>
                    <a:pt x="4328" y="4327"/>
                  </a:cubicBezTo>
                  <a:cubicBezTo>
                    <a:pt x="4328" y="1943"/>
                    <a:pt x="239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2"/>
            <p:cNvSpPr/>
            <p:nvPr/>
          </p:nvSpPr>
          <p:spPr>
            <a:xfrm>
              <a:off x="2341025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8" y="0"/>
                  </a:moveTo>
                  <a:cubicBezTo>
                    <a:pt x="1943" y="0"/>
                    <a:pt x="1" y="1943"/>
                    <a:pt x="1" y="4327"/>
                  </a:cubicBezTo>
                  <a:cubicBezTo>
                    <a:pt x="2396" y="4327"/>
                    <a:pt x="4328" y="2396"/>
                    <a:pt x="4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2"/>
            <p:cNvSpPr/>
            <p:nvPr/>
          </p:nvSpPr>
          <p:spPr>
            <a:xfrm>
              <a:off x="2233150" y="3874300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4316" y="1"/>
                  </a:moveTo>
                  <a:cubicBezTo>
                    <a:pt x="1932" y="1"/>
                    <a:pt x="0" y="1943"/>
                    <a:pt x="0" y="4327"/>
                  </a:cubicBezTo>
                  <a:cubicBezTo>
                    <a:pt x="2384" y="4327"/>
                    <a:pt x="4316" y="2396"/>
                    <a:pt x="4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2"/>
            <p:cNvSpPr/>
            <p:nvPr/>
          </p:nvSpPr>
          <p:spPr>
            <a:xfrm>
              <a:off x="2233150" y="3982475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0" y="0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4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2"/>
            <p:cNvSpPr/>
            <p:nvPr/>
          </p:nvSpPr>
          <p:spPr>
            <a:xfrm>
              <a:off x="2124975" y="3874300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2"/>
            <p:cNvSpPr/>
            <p:nvPr/>
          </p:nvSpPr>
          <p:spPr>
            <a:xfrm>
              <a:off x="2124975" y="3982475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4316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5" y="4327"/>
                    <a:pt x="4316" y="2396"/>
                    <a:pt x="4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2"/>
            <p:cNvSpPr/>
            <p:nvPr/>
          </p:nvSpPr>
          <p:spPr>
            <a:xfrm>
              <a:off x="20168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32" y="1"/>
                    <a:pt x="1" y="1943"/>
                    <a:pt x="1" y="4327"/>
                  </a:cubicBezTo>
                  <a:cubicBezTo>
                    <a:pt x="2385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2"/>
            <p:cNvSpPr/>
            <p:nvPr/>
          </p:nvSpPr>
          <p:spPr>
            <a:xfrm>
              <a:off x="20168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32" y="4327"/>
                    <a:pt x="4327" y="4327"/>
                  </a:cubicBezTo>
                  <a:cubicBezTo>
                    <a:pt x="4327" y="1943"/>
                    <a:pt x="2385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2"/>
            <p:cNvSpPr/>
            <p:nvPr/>
          </p:nvSpPr>
          <p:spPr>
            <a:xfrm>
              <a:off x="1908650" y="3874300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27" y="4327"/>
                  </a:cubicBezTo>
                  <a:cubicBezTo>
                    <a:pt x="4327" y="1943"/>
                    <a:pt x="2384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2"/>
            <p:cNvSpPr/>
            <p:nvPr/>
          </p:nvSpPr>
          <p:spPr>
            <a:xfrm>
              <a:off x="1908650" y="3982475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4327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4" y="4327"/>
                    <a:pt x="4327" y="2396"/>
                    <a:pt x="4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" name="Google Shape;920;p22"/>
          <p:cNvSpPr/>
          <p:nvPr/>
        </p:nvSpPr>
        <p:spPr>
          <a:xfrm flipH="1">
            <a:off x="597380" y="4484262"/>
            <a:ext cx="409631" cy="398728"/>
          </a:xfrm>
          <a:custGeom>
            <a:avLst/>
            <a:gdLst/>
            <a:ahLst/>
            <a:cxnLst/>
            <a:rect l="l" t="t" r="r" b="b"/>
            <a:pathLst>
              <a:path w="6237" h="6071" extrusionOk="0">
                <a:moveTo>
                  <a:pt x="1813" y="1"/>
                </a:moveTo>
                <a:cubicBezTo>
                  <a:pt x="1787" y="1"/>
                  <a:pt x="1760" y="2"/>
                  <a:pt x="1733" y="6"/>
                </a:cubicBezTo>
                <a:cubicBezTo>
                  <a:pt x="1380" y="39"/>
                  <a:pt x="1126" y="359"/>
                  <a:pt x="1159" y="712"/>
                </a:cubicBezTo>
                <a:cubicBezTo>
                  <a:pt x="1200" y="1039"/>
                  <a:pt x="1477" y="1280"/>
                  <a:pt x="1788" y="1280"/>
                </a:cubicBezTo>
                <a:cubicBezTo>
                  <a:pt x="1814" y="1280"/>
                  <a:pt x="1840" y="1278"/>
                  <a:pt x="1866" y="1275"/>
                </a:cubicBezTo>
                <a:lnTo>
                  <a:pt x="1910" y="1275"/>
                </a:lnTo>
                <a:cubicBezTo>
                  <a:pt x="2054" y="1474"/>
                  <a:pt x="2186" y="1672"/>
                  <a:pt x="2329" y="1871"/>
                </a:cubicBezTo>
                <a:cubicBezTo>
                  <a:pt x="2440" y="2026"/>
                  <a:pt x="2561" y="2180"/>
                  <a:pt x="2672" y="2335"/>
                </a:cubicBezTo>
                <a:cubicBezTo>
                  <a:pt x="2572" y="2390"/>
                  <a:pt x="2484" y="2456"/>
                  <a:pt x="2407" y="2544"/>
                </a:cubicBezTo>
                <a:cubicBezTo>
                  <a:pt x="2142" y="2842"/>
                  <a:pt x="2131" y="3284"/>
                  <a:pt x="2352" y="3604"/>
                </a:cubicBezTo>
                <a:cubicBezTo>
                  <a:pt x="2142" y="3748"/>
                  <a:pt x="1932" y="3902"/>
                  <a:pt x="1733" y="4057"/>
                </a:cubicBezTo>
                <a:cubicBezTo>
                  <a:pt x="1535" y="4200"/>
                  <a:pt x="1336" y="4344"/>
                  <a:pt x="1137" y="4498"/>
                </a:cubicBezTo>
                <a:cubicBezTo>
                  <a:pt x="1028" y="4419"/>
                  <a:pt x="892" y="4375"/>
                  <a:pt x="754" y="4375"/>
                </a:cubicBezTo>
                <a:cubicBezTo>
                  <a:pt x="738" y="4375"/>
                  <a:pt x="723" y="4376"/>
                  <a:pt x="707" y="4377"/>
                </a:cubicBezTo>
                <a:cubicBezTo>
                  <a:pt x="299" y="4399"/>
                  <a:pt x="1" y="4741"/>
                  <a:pt x="23" y="5138"/>
                </a:cubicBezTo>
                <a:cubicBezTo>
                  <a:pt x="44" y="5522"/>
                  <a:pt x="364" y="5824"/>
                  <a:pt x="744" y="5824"/>
                </a:cubicBezTo>
                <a:cubicBezTo>
                  <a:pt x="757" y="5824"/>
                  <a:pt x="771" y="5823"/>
                  <a:pt x="784" y="5823"/>
                </a:cubicBezTo>
                <a:cubicBezTo>
                  <a:pt x="1182" y="5800"/>
                  <a:pt x="1491" y="5458"/>
                  <a:pt x="1469" y="5061"/>
                </a:cubicBezTo>
                <a:cubicBezTo>
                  <a:pt x="1457" y="4940"/>
                  <a:pt x="1413" y="4818"/>
                  <a:pt x="1358" y="4719"/>
                </a:cubicBezTo>
                <a:cubicBezTo>
                  <a:pt x="1546" y="4575"/>
                  <a:pt x="1722" y="4432"/>
                  <a:pt x="1910" y="4277"/>
                </a:cubicBezTo>
                <a:cubicBezTo>
                  <a:pt x="2109" y="4112"/>
                  <a:pt x="2318" y="3946"/>
                  <a:pt x="2517" y="3781"/>
                </a:cubicBezTo>
                <a:cubicBezTo>
                  <a:pt x="2672" y="3906"/>
                  <a:pt x="2859" y="3967"/>
                  <a:pt x="3046" y="3967"/>
                </a:cubicBezTo>
                <a:cubicBezTo>
                  <a:pt x="3220" y="3967"/>
                  <a:pt x="3395" y="3915"/>
                  <a:pt x="3544" y="3814"/>
                </a:cubicBezTo>
                <a:cubicBezTo>
                  <a:pt x="3676" y="3935"/>
                  <a:pt x="3820" y="4057"/>
                  <a:pt x="3952" y="4189"/>
                </a:cubicBezTo>
                <a:cubicBezTo>
                  <a:pt x="4140" y="4355"/>
                  <a:pt x="4316" y="4531"/>
                  <a:pt x="4515" y="4697"/>
                </a:cubicBezTo>
                <a:cubicBezTo>
                  <a:pt x="4526" y="4708"/>
                  <a:pt x="4548" y="4719"/>
                  <a:pt x="4559" y="4741"/>
                </a:cubicBezTo>
                <a:cubicBezTo>
                  <a:pt x="4272" y="5072"/>
                  <a:pt x="4316" y="5580"/>
                  <a:pt x="4647" y="5867"/>
                </a:cubicBezTo>
                <a:cubicBezTo>
                  <a:pt x="4800" y="6004"/>
                  <a:pt x="4992" y="6071"/>
                  <a:pt x="5184" y="6071"/>
                </a:cubicBezTo>
                <a:cubicBezTo>
                  <a:pt x="5410" y="6071"/>
                  <a:pt x="5634" y="5979"/>
                  <a:pt x="5795" y="5800"/>
                </a:cubicBezTo>
                <a:cubicBezTo>
                  <a:pt x="6093" y="5458"/>
                  <a:pt x="6060" y="4951"/>
                  <a:pt x="5718" y="4653"/>
                </a:cubicBezTo>
                <a:cubicBezTo>
                  <a:pt x="5563" y="4510"/>
                  <a:pt x="5369" y="4440"/>
                  <a:pt x="5176" y="4440"/>
                </a:cubicBezTo>
                <a:cubicBezTo>
                  <a:pt x="5026" y="4440"/>
                  <a:pt x="4877" y="4482"/>
                  <a:pt x="4747" y="4564"/>
                </a:cubicBezTo>
                <a:cubicBezTo>
                  <a:pt x="4736" y="4553"/>
                  <a:pt x="4714" y="4531"/>
                  <a:pt x="4691" y="4509"/>
                </a:cubicBezTo>
                <a:cubicBezTo>
                  <a:pt x="4504" y="4344"/>
                  <a:pt x="4305" y="4178"/>
                  <a:pt x="4106" y="4001"/>
                </a:cubicBezTo>
                <a:cubicBezTo>
                  <a:pt x="3974" y="3891"/>
                  <a:pt x="3831" y="3770"/>
                  <a:pt x="3698" y="3659"/>
                </a:cubicBezTo>
                <a:cubicBezTo>
                  <a:pt x="3941" y="3383"/>
                  <a:pt x="3963" y="2986"/>
                  <a:pt x="3797" y="2688"/>
                </a:cubicBezTo>
                <a:cubicBezTo>
                  <a:pt x="3941" y="2555"/>
                  <a:pt x="4095" y="2434"/>
                  <a:pt x="4239" y="2313"/>
                </a:cubicBezTo>
                <a:cubicBezTo>
                  <a:pt x="4416" y="2147"/>
                  <a:pt x="4592" y="1993"/>
                  <a:pt x="4769" y="1827"/>
                </a:cubicBezTo>
                <a:cubicBezTo>
                  <a:pt x="4923" y="1948"/>
                  <a:pt x="5107" y="2007"/>
                  <a:pt x="5291" y="2007"/>
                </a:cubicBezTo>
                <a:cubicBezTo>
                  <a:pt x="5526" y="2007"/>
                  <a:pt x="5760" y="1909"/>
                  <a:pt x="5928" y="1717"/>
                </a:cubicBezTo>
                <a:cubicBezTo>
                  <a:pt x="6237" y="1363"/>
                  <a:pt x="6204" y="834"/>
                  <a:pt x="5850" y="525"/>
                </a:cubicBezTo>
                <a:cubicBezTo>
                  <a:pt x="5689" y="383"/>
                  <a:pt x="5490" y="313"/>
                  <a:pt x="5292" y="313"/>
                </a:cubicBezTo>
                <a:cubicBezTo>
                  <a:pt x="5058" y="313"/>
                  <a:pt x="4826" y="411"/>
                  <a:pt x="4658" y="602"/>
                </a:cubicBezTo>
                <a:cubicBezTo>
                  <a:pt x="4382" y="911"/>
                  <a:pt x="4371" y="1374"/>
                  <a:pt x="4625" y="1683"/>
                </a:cubicBezTo>
                <a:cubicBezTo>
                  <a:pt x="4449" y="1827"/>
                  <a:pt x="4261" y="1970"/>
                  <a:pt x="4073" y="2114"/>
                </a:cubicBezTo>
                <a:cubicBezTo>
                  <a:pt x="3919" y="2224"/>
                  <a:pt x="3775" y="2346"/>
                  <a:pt x="3621" y="2467"/>
                </a:cubicBezTo>
                <a:cubicBezTo>
                  <a:pt x="3459" y="2322"/>
                  <a:pt x="3257" y="2250"/>
                  <a:pt x="3057" y="2250"/>
                </a:cubicBezTo>
                <a:cubicBezTo>
                  <a:pt x="2998" y="2250"/>
                  <a:pt x="2939" y="2256"/>
                  <a:pt x="2881" y="2268"/>
                </a:cubicBezTo>
                <a:cubicBezTo>
                  <a:pt x="2771" y="2081"/>
                  <a:pt x="2661" y="1904"/>
                  <a:pt x="2539" y="1728"/>
                </a:cubicBezTo>
                <a:cubicBezTo>
                  <a:pt x="2429" y="1529"/>
                  <a:pt x="2307" y="1341"/>
                  <a:pt x="2175" y="1154"/>
                </a:cubicBezTo>
                <a:cubicBezTo>
                  <a:pt x="2363" y="1021"/>
                  <a:pt x="2462" y="812"/>
                  <a:pt x="2440" y="569"/>
                </a:cubicBezTo>
                <a:cubicBezTo>
                  <a:pt x="2399" y="242"/>
                  <a:pt x="2132" y="1"/>
                  <a:pt x="18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5"/>
          <p:cNvSpPr txBox="1">
            <a:spLocks noGrp="1"/>
          </p:cNvSpPr>
          <p:nvPr>
            <p:ph type="title" hasCustomPrompt="1"/>
          </p:nvPr>
        </p:nvSpPr>
        <p:spPr>
          <a:xfrm>
            <a:off x="1284000" y="13563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27" name="Google Shape;1027;p25"/>
          <p:cNvSpPr txBox="1">
            <a:spLocks noGrp="1"/>
          </p:cNvSpPr>
          <p:nvPr>
            <p:ph type="subTitle" idx="1"/>
          </p:nvPr>
        </p:nvSpPr>
        <p:spPr>
          <a:xfrm>
            <a:off x="1284000" y="209114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2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708113"/>
            <a:ext cx="3701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29" name="Google Shape;1029;p25"/>
          <p:cNvSpPr txBox="1">
            <a:spLocks noGrp="1"/>
          </p:cNvSpPr>
          <p:nvPr>
            <p:ph type="subTitle" idx="3"/>
          </p:nvPr>
        </p:nvSpPr>
        <p:spPr>
          <a:xfrm>
            <a:off x="713225" y="3341971"/>
            <a:ext cx="3701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25"/>
          <p:cNvSpPr txBox="1">
            <a:spLocks noGrp="1"/>
          </p:cNvSpPr>
          <p:nvPr>
            <p:ph type="title" idx="4" hasCustomPrompt="1"/>
          </p:nvPr>
        </p:nvSpPr>
        <p:spPr>
          <a:xfrm>
            <a:off x="4729675" y="2708113"/>
            <a:ext cx="3701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31" name="Google Shape;1031;p25"/>
          <p:cNvSpPr txBox="1">
            <a:spLocks noGrp="1"/>
          </p:cNvSpPr>
          <p:nvPr>
            <p:ph type="subTitle" idx="5"/>
          </p:nvPr>
        </p:nvSpPr>
        <p:spPr>
          <a:xfrm>
            <a:off x="4729675" y="3341971"/>
            <a:ext cx="3701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25"/>
          <p:cNvSpPr/>
          <p:nvPr/>
        </p:nvSpPr>
        <p:spPr>
          <a:xfrm rot="5400000" flipH="1">
            <a:off x="-459314" y="-1392001"/>
            <a:ext cx="3011700" cy="3011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5"/>
          <p:cNvSpPr/>
          <p:nvPr/>
        </p:nvSpPr>
        <p:spPr>
          <a:xfrm rot="5400000" flipH="1">
            <a:off x="7155133" y="3953528"/>
            <a:ext cx="2208600" cy="2208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4" name="Google Shape;1034;p25"/>
          <p:cNvGrpSpPr/>
          <p:nvPr/>
        </p:nvGrpSpPr>
        <p:grpSpPr>
          <a:xfrm rot="-5400000" flipH="1">
            <a:off x="-56649" y="4461722"/>
            <a:ext cx="1614364" cy="1615020"/>
            <a:chOff x="1425475" y="2707650"/>
            <a:chExt cx="766300" cy="766575"/>
          </a:xfrm>
        </p:grpSpPr>
        <p:sp>
          <p:nvSpPr>
            <p:cNvPr id="1035" name="Google Shape;1035;p25"/>
            <p:cNvSpPr/>
            <p:nvPr/>
          </p:nvSpPr>
          <p:spPr>
            <a:xfrm>
              <a:off x="1471275" y="2753725"/>
              <a:ext cx="541150" cy="541125"/>
            </a:xfrm>
            <a:custGeom>
              <a:avLst/>
              <a:gdLst/>
              <a:ahLst/>
              <a:cxnLst/>
              <a:rect l="l" t="t" r="r" b="b"/>
              <a:pathLst>
                <a:path w="21646" h="21645" extrusionOk="0">
                  <a:moveTo>
                    <a:pt x="20784" y="0"/>
                  </a:moveTo>
                  <a:lnTo>
                    <a:pt x="1" y="20773"/>
                  </a:lnTo>
                  <a:cubicBezTo>
                    <a:pt x="155" y="21071"/>
                    <a:pt x="321" y="21358"/>
                    <a:pt x="508" y="21645"/>
                  </a:cubicBezTo>
                  <a:lnTo>
                    <a:pt x="21645" y="497"/>
                  </a:lnTo>
                  <a:cubicBezTo>
                    <a:pt x="21369" y="320"/>
                    <a:pt x="21071" y="155"/>
                    <a:pt x="207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1499425" y="2781875"/>
              <a:ext cx="554925" cy="554925"/>
            </a:xfrm>
            <a:custGeom>
              <a:avLst/>
              <a:gdLst/>
              <a:ahLst/>
              <a:cxnLst/>
              <a:rect l="l" t="t" r="r" b="b"/>
              <a:pathLst>
                <a:path w="22197" h="22197" extrusionOk="0">
                  <a:moveTo>
                    <a:pt x="21435" y="0"/>
                  </a:moveTo>
                  <a:lnTo>
                    <a:pt x="0" y="21424"/>
                  </a:lnTo>
                  <a:cubicBezTo>
                    <a:pt x="188" y="21689"/>
                    <a:pt x="398" y="21943"/>
                    <a:pt x="608" y="22197"/>
                  </a:cubicBezTo>
                  <a:lnTo>
                    <a:pt x="22197" y="596"/>
                  </a:lnTo>
                  <a:cubicBezTo>
                    <a:pt x="21954" y="387"/>
                    <a:pt x="21700" y="188"/>
                    <a:pt x="21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1532525" y="2814975"/>
              <a:ext cx="559075" cy="558800"/>
            </a:xfrm>
            <a:custGeom>
              <a:avLst/>
              <a:gdLst/>
              <a:ahLst/>
              <a:cxnLst/>
              <a:rect l="l" t="t" r="r" b="b"/>
              <a:pathLst>
                <a:path w="22363" h="22352" extrusionOk="0">
                  <a:moveTo>
                    <a:pt x="21679" y="1"/>
                  </a:moveTo>
                  <a:lnTo>
                    <a:pt x="1" y="21678"/>
                  </a:lnTo>
                  <a:cubicBezTo>
                    <a:pt x="67" y="21745"/>
                    <a:pt x="133" y="21811"/>
                    <a:pt x="200" y="21877"/>
                  </a:cubicBezTo>
                  <a:cubicBezTo>
                    <a:pt x="365" y="22043"/>
                    <a:pt x="531" y="22197"/>
                    <a:pt x="696" y="22352"/>
                  </a:cubicBezTo>
                  <a:lnTo>
                    <a:pt x="22363" y="696"/>
                  </a:lnTo>
                  <a:cubicBezTo>
                    <a:pt x="22208" y="531"/>
                    <a:pt x="22043" y="354"/>
                    <a:pt x="21877" y="199"/>
                  </a:cubicBezTo>
                  <a:cubicBezTo>
                    <a:pt x="21811" y="133"/>
                    <a:pt x="21745" y="67"/>
                    <a:pt x="21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1570625" y="2853050"/>
              <a:ext cx="553000" cy="553025"/>
            </a:xfrm>
            <a:custGeom>
              <a:avLst/>
              <a:gdLst/>
              <a:ahLst/>
              <a:cxnLst/>
              <a:rect l="l" t="t" r="r" b="b"/>
              <a:pathLst>
                <a:path w="22120" h="22121" extrusionOk="0">
                  <a:moveTo>
                    <a:pt x="21534" y="1"/>
                  </a:moveTo>
                  <a:lnTo>
                    <a:pt x="0" y="21535"/>
                  </a:lnTo>
                  <a:cubicBezTo>
                    <a:pt x="265" y="21745"/>
                    <a:pt x="519" y="21932"/>
                    <a:pt x="784" y="22120"/>
                  </a:cubicBezTo>
                  <a:lnTo>
                    <a:pt x="22119" y="785"/>
                  </a:lnTo>
                  <a:cubicBezTo>
                    <a:pt x="21943" y="520"/>
                    <a:pt x="21744" y="255"/>
                    <a:pt x="2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1432650" y="2715100"/>
              <a:ext cx="479050" cy="479050"/>
            </a:xfrm>
            <a:custGeom>
              <a:avLst/>
              <a:gdLst/>
              <a:ahLst/>
              <a:cxnLst/>
              <a:rect l="l" t="t" r="r" b="b"/>
              <a:pathLst>
                <a:path w="19162" h="19162" extrusionOk="0">
                  <a:moveTo>
                    <a:pt x="18058" y="0"/>
                  </a:moveTo>
                  <a:lnTo>
                    <a:pt x="0" y="18058"/>
                  </a:lnTo>
                  <a:cubicBezTo>
                    <a:pt x="78" y="18433"/>
                    <a:pt x="166" y="18797"/>
                    <a:pt x="265" y="19161"/>
                  </a:cubicBezTo>
                  <a:lnTo>
                    <a:pt x="19161" y="265"/>
                  </a:lnTo>
                  <a:cubicBezTo>
                    <a:pt x="18797" y="166"/>
                    <a:pt x="18433" y="77"/>
                    <a:pt x="180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1448650" y="2731100"/>
              <a:ext cx="516575" cy="516300"/>
            </a:xfrm>
            <a:custGeom>
              <a:avLst/>
              <a:gdLst/>
              <a:ahLst/>
              <a:cxnLst/>
              <a:rect l="l" t="t" r="r" b="b"/>
              <a:pathLst>
                <a:path w="20663" h="20652" extrusionOk="0">
                  <a:moveTo>
                    <a:pt x="19691" y="0"/>
                  </a:moveTo>
                  <a:lnTo>
                    <a:pt x="1" y="19680"/>
                  </a:lnTo>
                  <a:cubicBezTo>
                    <a:pt x="122" y="20011"/>
                    <a:pt x="254" y="20331"/>
                    <a:pt x="398" y="20651"/>
                  </a:cubicBezTo>
                  <a:lnTo>
                    <a:pt x="20663" y="398"/>
                  </a:lnTo>
                  <a:cubicBezTo>
                    <a:pt x="20343" y="254"/>
                    <a:pt x="20012" y="122"/>
                    <a:pt x="19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1425475" y="2707650"/>
              <a:ext cx="425525" cy="425775"/>
            </a:xfrm>
            <a:custGeom>
              <a:avLst/>
              <a:gdLst/>
              <a:ahLst/>
              <a:cxnLst/>
              <a:rect l="l" t="t" r="r" b="b"/>
              <a:pathLst>
                <a:path w="17021" h="17031" extrusionOk="0">
                  <a:moveTo>
                    <a:pt x="15740" y="0"/>
                  </a:moveTo>
                  <a:lnTo>
                    <a:pt x="0" y="15751"/>
                  </a:lnTo>
                  <a:cubicBezTo>
                    <a:pt x="11" y="16181"/>
                    <a:pt x="34" y="16601"/>
                    <a:pt x="89" y="17031"/>
                  </a:cubicBezTo>
                  <a:lnTo>
                    <a:pt x="17020" y="88"/>
                  </a:lnTo>
                  <a:cubicBezTo>
                    <a:pt x="16601" y="44"/>
                    <a:pt x="16170" y="11"/>
                    <a:pt x="15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1662225" y="2944400"/>
              <a:ext cx="509950" cy="510225"/>
            </a:xfrm>
            <a:custGeom>
              <a:avLst/>
              <a:gdLst/>
              <a:ahLst/>
              <a:cxnLst/>
              <a:rect l="l" t="t" r="r" b="b"/>
              <a:pathLst>
                <a:path w="20398" h="20409" extrusionOk="0">
                  <a:moveTo>
                    <a:pt x="20023" y="0"/>
                  </a:moveTo>
                  <a:lnTo>
                    <a:pt x="1" y="20033"/>
                  </a:lnTo>
                  <a:cubicBezTo>
                    <a:pt x="321" y="20166"/>
                    <a:pt x="663" y="20287"/>
                    <a:pt x="994" y="20409"/>
                  </a:cubicBezTo>
                  <a:lnTo>
                    <a:pt x="20398" y="1005"/>
                  </a:lnTo>
                  <a:cubicBezTo>
                    <a:pt x="20288" y="663"/>
                    <a:pt x="20166" y="331"/>
                    <a:pt x="20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1950575" y="3233025"/>
              <a:ext cx="214150" cy="213875"/>
            </a:xfrm>
            <a:custGeom>
              <a:avLst/>
              <a:gdLst/>
              <a:ahLst/>
              <a:cxnLst/>
              <a:rect l="l" t="t" r="r" b="b"/>
              <a:pathLst>
                <a:path w="8566" h="8555" extrusionOk="0">
                  <a:moveTo>
                    <a:pt x="8566" y="1"/>
                  </a:moveTo>
                  <a:lnTo>
                    <a:pt x="1" y="8555"/>
                  </a:lnTo>
                  <a:cubicBezTo>
                    <a:pt x="1016" y="8157"/>
                    <a:pt x="1999" y="7638"/>
                    <a:pt x="2926" y="7009"/>
                  </a:cubicBezTo>
                  <a:lnTo>
                    <a:pt x="7010" y="2914"/>
                  </a:lnTo>
                  <a:cubicBezTo>
                    <a:pt x="7639" y="1987"/>
                    <a:pt x="8157" y="1016"/>
                    <a:pt x="8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1426300" y="2708750"/>
              <a:ext cx="353500" cy="353225"/>
            </a:xfrm>
            <a:custGeom>
              <a:avLst/>
              <a:gdLst/>
              <a:ahLst/>
              <a:cxnLst/>
              <a:rect l="l" t="t" r="r" b="b"/>
              <a:pathLst>
                <a:path w="14140" h="14129" extrusionOk="0">
                  <a:moveTo>
                    <a:pt x="14140" y="0"/>
                  </a:moveTo>
                  <a:lnTo>
                    <a:pt x="14140" y="0"/>
                  </a:lnTo>
                  <a:cubicBezTo>
                    <a:pt x="13610" y="33"/>
                    <a:pt x="13091" y="100"/>
                    <a:pt x="12572" y="199"/>
                  </a:cubicBezTo>
                  <a:lnTo>
                    <a:pt x="199" y="12561"/>
                  </a:lnTo>
                  <a:cubicBezTo>
                    <a:pt x="100" y="13080"/>
                    <a:pt x="34" y="13610"/>
                    <a:pt x="1" y="14128"/>
                  </a:cubicBezTo>
                  <a:lnTo>
                    <a:pt x="14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1444225" y="2726400"/>
              <a:ext cx="245075" cy="245350"/>
            </a:xfrm>
            <a:custGeom>
              <a:avLst/>
              <a:gdLst/>
              <a:ahLst/>
              <a:cxnLst/>
              <a:rect l="l" t="t" r="r" b="b"/>
              <a:pathLst>
                <a:path w="9803" h="9814" extrusionOk="0">
                  <a:moveTo>
                    <a:pt x="9802" y="1"/>
                  </a:moveTo>
                  <a:cubicBezTo>
                    <a:pt x="8997" y="266"/>
                    <a:pt x="8202" y="608"/>
                    <a:pt x="7429" y="1005"/>
                  </a:cubicBezTo>
                  <a:lnTo>
                    <a:pt x="994" y="7440"/>
                  </a:lnTo>
                  <a:cubicBezTo>
                    <a:pt x="597" y="8202"/>
                    <a:pt x="266" y="8996"/>
                    <a:pt x="1" y="9813"/>
                  </a:cubicBezTo>
                  <a:lnTo>
                    <a:pt x="98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1779500" y="3061675"/>
              <a:ext cx="412275" cy="412550"/>
            </a:xfrm>
            <a:custGeom>
              <a:avLst/>
              <a:gdLst/>
              <a:ahLst/>
              <a:cxnLst/>
              <a:rect l="l" t="t" r="r" b="b"/>
              <a:pathLst>
                <a:path w="16491" h="16502" extrusionOk="0">
                  <a:moveTo>
                    <a:pt x="16446" y="0"/>
                  </a:moveTo>
                  <a:lnTo>
                    <a:pt x="1" y="16457"/>
                  </a:lnTo>
                  <a:cubicBezTo>
                    <a:pt x="442" y="16490"/>
                    <a:pt x="884" y="16501"/>
                    <a:pt x="1325" y="16501"/>
                  </a:cubicBezTo>
                  <a:lnTo>
                    <a:pt x="16491" y="1325"/>
                  </a:lnTo>
                  <a:cubicBezTo>
                    <a:pt x="16491" y="883"/>
                    <a:pt x="16480" y="442"/>
                    <a:pt x="16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1853450" y="3135900"/>
              <a:ext cx="335850" cy="335825"/>
            </a:xfrm>
            <a:custGeom>
              <a:avLst/>
              <a:gdLst/>
              <a:ahLst/>
              <a:cxnLst/>
              <a:rect l="l" t="t" r="r" b="b"/>
              <a:pathLst>
                <a:path w="13434" h="13433" extrusionOk="0">
                  <a:moveTo>
                    <a:pt x="13433" y="0"/>
                  </a:moveTo>
                  <a:lnTo>
                    <a:pt x="1" y="13433"/>
                  </a:lnTo>
                  <a:cubicBezTo>
                    <a:pt x="552" y="13367"/>
                    <a:pt x="1104" y="13267"/>
                    <a:pt x="1656" y="13146"/>
                  </a:cubicBezTo>
                  <a:lnTo>
                    <a:pt x="13146" y="1656"/>
                  </a:lnTo>
                  <a:cubicBezTo>
                    <a:pt x="13268" y="1104"/>
                    <a:pt x="13367" y="552"/>
                    <a:pt x="13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1716875" y="2999025"/>
              <a:ext cx="469650" cy="469950"/>
            </a:xfrm>
            <a:custGeom>
              <a:avLst/>
              <a:gdLst/>
              <a:ahLst/>
              <a:cxnLst/>
              <a:rect l="l" t="t" r="r" b="b"/>
              <a:pathLst>
                <a:path w="18786" h="18798" extrusionOk="0">
                  <a:moveTo>
                    <a:pt x="18554" y="1"/>
                  </a:moveTo>
                  <a:lnTo>
                    <a:pt x="0" y="18566"/>
                  </a:lnTo>
                  <a:cubicBezTo>
                    <a:pt x="375" y="18654"/>
                    <a:pt x="751" y="18731"/>
                    <a:pt x="1137" y="18798"/>
                  </a:cubicBezTo>
                  <a:lnTo>
                    <a:pt x="18786" y="1138"/>
                  </a:lnTo>
                  <a:cubicBezTo>
                    <a:pt x="18720" y="762"/>
                    <a:pt x="18653" y="376"/>
                    <a:pt x="18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1613650" y="2896100"/>
              <a:ext cx="537275" cy="537000"/>
            </a:xfrm>
            <a:custGeom>
              <a:avLst/>
              <a:gdLst/>
              <a:ahLst/>
              <a:cxnLst/>
              <a:rect l="l" t="t" r="r" b="b"/>
              <a:pathLst>
                <a:path w="21491" h="21480" extrusionOk="0">
                  <a:moveTo>
                    <a:pt x="21005" y="1"/>
                  </a:moveTo>
                  <a:lnTo>
                    <a:pt x="1" y="20994"/>
                  </a:lnTo>
                  <a:cubicBezTo>
                    <a:pt x="288" y="21171"/>
                    <a:pt x="586" y="21336"/>
                    <a:pt x="884" y="21480"/>
                  </a:cubicBezTo>
                  <a:lnTo>
                    <a:pt x="21491" y="884"/>
                  </a:lnTo>
                  <a:cubicBezTo>
                    <a:pt x="21336" y="586"/>
                    <a:pt x="21171" y="288"/>
                    <a:pt x="2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0" name="Google Shape;1050;p25"/>
          <p:cNvSpPr/>
          <p:nvPr/>
        </p:nvSpPr>
        <p:spPr>
          <a:xfrm rot="10800000" flipH="1">
            <a:off x="858802" y="4690205"/>
            <a:ext cx="233170" cy="735275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5"/>
          <p:cNvSpPr/>
          <p:nvPr/>
        </p:nvSpPr>
        <p:spPr>
          <a:xfrm rot="10800000" flipH="1">
            <a:off x="300858" y="3894430"/>
            <a:ext cx="485525" cy="1531049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25"/>
          <p:cNvSpPr/>
          <p:nvPr/>
        </p:nvSpPr>
        <p:spPr>
          <a:xfrm rot="10800000" flipH="1">
            <a:off x="486056" y="4818891"/>
            <a:ext cx="192361" cy="606590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25"/>
          <p:cNvSpPr/>
          <p:nvPr/>
        </p:nvSpPr>
        <p:spPr>
          <a:xfrm rot="5400000" flipH="1">
            <a:off x="295406" y="1325708"/>
            <a:ext cx="409631" cy="398728"/>
          </a:xfrm>
          <a:custGeom>
            <a:avLst/>
            <a:gdLst/>
            <a:ahLst/>
            <a:cxnLst/>
            <a:rect l="l" t="t" r="r" b="b"/>
            <a:pathLst>
              <a:path w="6237" h="6071" extrusionOk="0">
                <a:moveTo>
                  <a:pt x="1813" y="1"/>
                </a:moveTo>
                <a:cubicBezTo>
                  <a:pt x="1787" y="1"/>
                  <a:pt x="1760" y="2"/>
                  <a:pt x="1733" y="6"/>
                </a:cubicBezTo>
                <a:cubicBezTo>
                  <a:pt x="1380" y="39"/>
                  <a:pt x="1126" y="359"/>
                  <a:pt x="1159" y="712"/>
                </a:cubicBezTo>
                <a:cubicBezTo>
                  <a:pt x="1200" y="1039"/>
                  <a:pt x="1477" y="1280"/>
                  <a:pt x="1788" y="1280"/>
                </a:cubicBezTo>
                <a:cubicBezTo>
                  <a:pt x="1814" y="1280"/>
                  <a:pt x="1840" y="1278"/>
                  <a:pt x="1866" y="1275"/>
                </a:cubicBezTo>
                <a:lnTo>
                  <a:pt x="1910" y="1275"/>
                </a:lnTo>
                <a:cubicBezTo>
                  <a:pt x="2054" y="1474"/>
                  <a:pt x="2186" y="1672"/>
                  <a:pt x="2329" y="1871"/>
                </a:cubicBezTo>
                <a:cubicBezTo>
                  <a:pt x="2440" y="2026"/>
                  <a:pt x="2561" y="2180"/>
                  <a:pt x="2672" y="2335"/>
                </a:cubicBezTo>
                <a:cubicBezTo>
                  <a:pt x="2572" y="2390"/>
                  <a:pt x="2484" y="2456"/>
                  <a:pt x="2407" y="2544"/>
                </a:cubicBezTo>
                <a:cubicBezTo>
                  <a:pt x="2142" y="2842"/>
                  <a:pt x="2131" y="3284"/>
                  <a:pt x="2352" y="3604"/>
                </a:cubicBezTo>
                <a:cubicBezTo>
                  <a:pt x="2142" y="3748"/>
                  <a:pt x="1932" y="3902"/>
                  <a:pt x="1733" y="4057"/>
                </a:cubicBezTo>
                <a:cubicBezTo>
                  <a:pt x="1535" y="4200"/>
                  <a:pt x="1336" y="4344"/>
                  <a:pt x="1137" y="4498"/>
                </a:cubicBezTo>
                <a:cubicBezTo>
                  <a:pt x="1028" y="4419"/>
                  <a:pt x="892" y="4375"/>
                  <a:pt x="754" y="4375"/>
                </a:cubicBezTo>
                <a:cubicBezTo>
                  <a:pt x="738" y="4375"/>
                  <a:pt x="723" y="4376"/>
                  <a:pt x="707" y="4377"/>
                </a:cubicBezTo>
                <a:cubicBezTo>
                  <a:pt x="299" y="4399"/>
                  <a:pt x="1" y="4741"/>
                  <a:pt x="23" y="5138"/>
                </a:cubicBezTo>
                <a:cubicBezTo>
                  <a:pt x="44" y="5522"/>
                  <a:pt x="364" y="5824"/>
                  <a:pt x="744" y="5824"/>
                </a:cubicBezTo>
                <a:cubicBezTo>
                  <a:pt x="757" y="5824"/>
                  <a:pt x="771" y="5823"/>
                  <a:pt x="784" y="5823"/>
                </a:cubicBezTo>
                <a:cubicBezTo>
                  <a:pt x="1182" y="5800"/>
                  <a:pt x="1491" y="5458"/>
                  <a:pt x="1469" y="5061"/>
                </a:cubicBezTo>
                <a:cubicBezTo>
                  <a:pt x="1457" y="4940"/>
                  <a:pt x="1413" y="4818"/>
                  <a:pt x="1358" y="4719"/>
                </a:cubicBezTo>
                <a:cubicBezTo>
                  <a:pt x="1546" y="4575"/>
                  <a:pt x="1722" y="4432"/>
                  <a:pt x="1910" y="4277"/>
                </a:cubicBezTo>
                <a:cubicBezTo>
                  <a:pt x="2109" y="4112"/>
                  <a:pt x="2318" y="3946"/>
                  <a:pt x="2517" y="3781"/>
                </a:cubicBezTo>
                <a:cubicBezTo>
                  <a:pt x="2672" y="3906"/>
                  <a:pt x="2859" y="3967"/>
                  <a:pt x="3046" y="3967"/>
                </a:cubicBezTo>
                <a:cubicBezTo>
                  <a:pt x="3220" y="3967"/>
                  <a:pt x="3395" y="3915"/>
                  <a:pt x="3544" y="3814"/>
                </a:cubicBezTo>
                <a:cubicBezTo>
                  <a:pt x="3676" y="3935"/>
                  <a:pt x="3820" y="4057"/>
                  <a:pt x="3952" y="4189"/>
                </a:cubicBezTo>
                <a:cubicBezTo>
                  <a:pt x="4140" y="4355"/>
                  <a:pt x="4316" y="4531"/>
                  <a:pt x="4515" y="4697"/>
                </a:cubicBezTo>
                <a:cubicBezTo>
                  <a:pt x="4526" y="4708"/>
                  <a:pt x="4548" y="4719"/>
                  <a:pt x="4559" y="4741"/>
                </a:cubicBezTo>
                <a:cubicBezTo>
                  <a:pt x="4272" y="5072"/>
                  <a:pt x="4316" y="5580"/>
                  <a:pt x="4647" y="5867"/>
                </a:cubicBezTo>
                <a:cubicBezTo>
                  <a:pt x="4800" y="6004"/>
                  <a:pt x="4992" y="6071"/>
                  <a:pt x="5184" y="6071"/>
                </a:cubicBezTo>
                <a:cubicBezTo>
                  <a:pt x="5410" y="6071"/>
                  <a:pt x="5634" y="5979"/>
                  <a:pt x="5795" y="5800"/>
                </a:cubicBezTo>
                <a:cubicBezTo>
                  <a:pt x="6093" y="5458"/>
                  <a:pt x="6060" y="4951"/>
                  <a:pt x="5718" y="4653"/>
                </a:cubicBezTo>
                <a:cubicBezTo>
                  <a:pt x="5563" y="4510"/>
                  <a:pt x="5369" y="4440"/>
                  <a:pt x="5176" y="4440"/>
                </a:cubicBezTo>
                <a:cubicBezTo>
                  <a:pt x="5026" y="4440"/>
                  <a:pt x="4877" y="4482"/>
                  <a:pt x="4747" y="4564"/>
                </a:cubicBezTo>
                <a:cubicBezTo>
                  <a:pt x="4736" y="4553"/>
                  <a:pt x="4714" y="4531"/>
                  <a:pt x="4691" y="4509"/>
                </a:cubicBezTo>
                <a:cubicBezTo>
                  <a:pt x="4504" y="4344"/>
                  <a:pt x="4305" y="4178"/>
                  <a:pt x="4106" y="4001"/>
                </a:cubicBezTo>
                <a:cubicBezTo>
                  <a:pt x="3974" y="3891"/>
                  <a:pt x="3831" y="3770"/>
                  <a:pt x="3698" y="3659"/>
                </a:cubicBezTo>
                <a:cubicBezTo>
                  <a:pt x="3941" y="3383"/>
                  <a:pt x="3963" y="2986"/>
                  <a:pt x="3797" y="2688"/>
                </a:cubicBezTo>
                <a:cubicBezTo>
                  <a:pt x="3941" y="2555"/>
                  <a:pt x="4095" y="2434"/>
                  <a:pt x="4239" y="2313"/>
                </a:cubicBezTo>
                <a:cubicBezTo>
                  <a:pt x="4416" y="2147"/>
                  <a:pt x="4592" y="1993"/>
                  <a:pt x="4769" y="1827"/>
                </a:cubicBezTo>
                <a:cubicBezTo>
                  <a:pt x="4923" y="1948"/>
                  <a:pt x="5107" y="2007"/>
                  <a:pt x="5291" y="2007"/>
                </a:cubicBezTo>
                <a:cubicBezTo>
                  <a:pt x="5526" y="2007"/>
                  <a:pt x="5760" y="1909"/>
                  <a:pt x="5928" y="1717"/>
                </a:cubicBezTo>
                <a:cubicBezTo>
                  <a:pt x="6237" y="1363"/>
                  <a:pt x="6204" y="834"/>
                  <a:pt x="5850" y="525"/>
                </a:cubicBezTo>
                <a:cubicBezTo>
                  <a:pt x="5689" y="383"/>
                  <a:pt x="5490" y="313"/>
                  <a:pt x="5292" y="313"/>
                </a:cubicBezTo>
                <a:cubicBezTo>
                  <a:pt x="5058" y="313"/>
                  <a:pt x="4826" y="411"/>
                  <a:pt x="4658" y="602"/>
                </a:cubicBezTo>
                <a:cubicBezTo>
                  <a:pt x="4382" y="911"/>
                  <a:pt x="4371" y="1374"/>
                  <a:pt x="4625" y="1683"/>
                </a:cubicBezTo>
                <a:cubicBezTo>
                  <a:pt x="4449" y="1827"/>
                  <a:pt x="4261" y="1970"/>
                  <a:pt x="4073" y="2114"/>
                </a:cubicBezTo>
                <a:cubicBezTo>
                  <a:pt x="3919" y="2224"/>
                  <a:pt x="3775" y="2346"/>
                  <a:pt x="3621" y="2467"/>
                </a:cubicBezTo>
                <a:cubicBezTo>
                  <a:pt x="3459" y="2322"/>
                  <a:pt x="3257" y="2250"/>
                  <a:pt x="3057" y="2250"/>
                </a:cubicBezTo>
                <a:cubicBezTo>
                  <a:pt x="2998" y="2250"/>
                  <a:pt x="2939" y="2256"/>
                  <a:pt x="2881" y="2268"/>
                </a:cubicBezTo>
                <a:cubicBezTo>
                  <a:pt x="2771" y="2081"/>
                  <a:pt x="2661" y="1904"/>
                  <a:pt x="2539" y="1728"/>
                </a:cubicBezTo>
                <a:cubicBezTo>
                  <a:pt x="2429" y="1529"/>
                  <a:pt x="2307" y="1341"/>
                  <a:pt x="2175" y="1154"/>
                </a:cubicBezTo>
                <a:cubicBezTo>
                  <a:pt x="2363" y="1021"/>
                  <a:pt x="2462" y="812"/>
                  <a:pt x="2440" y="569"/>
                </a:cubicBezTo>
                <a:cubicBezTo>
                  <a:pt x="2399" y="242"/>
                  <a:pt x="2132" y="1"/>
                  <a:pt x="18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25"/>
          <p:cNvGrpSpPr/>
          <p:nvPr/>
        </p:nvGrpSpPr>
        <p:grpSpPr>
          <a:xfrm flipH="1">
            <a:off x="6771674" y="4374800"/>
            <a:ext cx="1401819" cy="467543"/>
            <a:chOff x="1908650" y="3874300"/>
            <a:chExt cx="648750" cy="216375"/>
          </a:xfrm>
        </p:grpSpPr>
        <p:sp>
          <p:nvSpPr>
            <p:cNvPr id="1055" name="Google Shape;1055;p25"/>
            <p:cNvSpPr/>
            <p:nvPr/>
          </p:nvSpPr>
          <p:spPr>
            <a:xfrm>
              <a:off x="24492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43" y="1"/>
                    <a:pt x="1" y="1943"/>
                    <a:pt x="1" y="4327"/>
                  </a:cubicBezTo>
                  <a:cubicBezTo>
                    <a:pt x="2396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24492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43" y="4327"/>
                    <a:pt x="4327" y="4327"/>
                  </a:cubicBezTo>
                  <a:cubicBezTo>
                    <a:pt x="4327" y="1943"/>
                    <a:pt x="2396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2341025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1"/>
                  </a:moveTo>
                  <a:cubicBezTo>
                    <a:pt x="1" y="2396"/>
                    <a:pt x="1943" y="4327"/>
                    <a:pt x="4328" y="4327"/>
                  </a:cubicBezTo>
                  <a:cubicBezTo>
                    <a:pt x="4328" y="1943"/>
                    <a:pt x="2396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2341025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8" y="0"/>
                  </a:moveTo>
                  <a:cubicBezTo>
                    <a:pt x="1943" y="0"/>
                    <a:pt x="1" y="1943"/>
                    <a:pt x="1" y="4327"/>
                  </a:cubicBezTo>
                  <a:cubicBezTo>
                    <a:pt x="2396" y="4327"/>
                    <a:pt x="4328" y="2396"/>
                    <a:pt x="4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2233150" y="3874300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4316" y="1"/>
                  </a:moveTo>
                  <a:cubicBezTo>
                    <a:pt x="1932" y="1"/>
                    <a:pt x="0" y="1943"/>
                    <a:pt x="0" y="4327"/>
                  </a:cubicBezTo>
                  <a:cubicBezTo>
                    <a:pt x="2384" y="4327"/>
                    <a:pt x="4316" y="2396"/>
                    <a:pt x="43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2233150" y="3982475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0" y="0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4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2124975" y="3874300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2124975" y="3982475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4316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5" y="4327"/>
                    <a:pt x="4316" y="2396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20168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32" y="1"/>
                    <a:pt x="1" y="1943"/>
                    <a:pt x="1" y="4327"/>
                  </a:cubicBezTo>
                  <a:cubicBezTo>
                    <a:pt x="2385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20168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32" y="4327"/>
                    <a:pt x="4327" y="4327"/>
                  </a:cubicBezTo>
                  <a:cubicBezTo>
                    <a:pt x="4327" y="1943"/>
                    <a:pt x="2385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1908650" y="3874300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27" y="4327"/>
                  </a:cubicBezTo>
                  <a:cubicBezTo>
                    <a:pt x="4327" y="1943"/>
                    <a:pt x="238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1908650" y="3982475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4327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4" y="4327"/>
                    <a:pt x="4327" y="2396"/>
                    <a:pt x="4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7" name="Google Shape;1067;p25"/>
          <p:cNvSpPr/>
          <p:nvPr/>
        </p:nvSpPr>
        <p:spPr>
          <a:xfrm rot="5400000" flipH="1">
            <a:off x="7983124" y="4070735"/>
            <a:ext cx="192099" cy="188653"/>
          </a:xfrm>
          <a:custGeom>
            <a:avLst/>
            <a:gdLst/>
            <a:ahLst/>
            <a:cxnLst/>
            <a:rect l="l" t="t" r="r" b="b"/>
            <a:pathLst>
              <a:path w="2948" h="2895" extrusionOk="0">
                <a:moveTo>
                  <a:pt x="294" y="0"/>
                </a:moveTo>
                <a:cubicBezTo>
                  <a:pt x="227" y="0"/>
                  <a:pt x="160" y="28"/>
                  <a:pt x="111" y="83"/>
                </a:cubicBezTo>
                <a:cubicBezTo>
                  <a:pt x="0" y="182"/>
                  <a:pt x="0" y="348"/>
                  <a:pt x="111" y="458"/>
                </a:cubicBezTo>
                <a:lnTo>
                  <a:pt x="1093" y="1452"/>
                </a:lnTo>
                <a:lnTo>
                  <a:pt x="111" y="2434"/>
                </a:lnTo>
                <a:cubicBezTo>
                  <a:pt x="0" y="2544"/>
                  <a:pt x="0" y="2710"/>
                  <a:pt x="111" y="2820"/>
                </a:cubicBezTo>
                <a:cubicBezTo>
                  <a:pt x="160" y="2870"/>
                  <a:pt x="227" y="2895"/>
                  <a:pt x="294" y="2895"/>
                </a:cubicBezTo>
                <a:cubicBezTo>
                  <a:pt x="362" y="2895"/>
                  <a:pt x="431" y="2870"/>
                  <a:pt x="486" y="2820"/>
                </a:cubicBezTo>
                <a:lnTo>
                  <a:pt x="1479" y="1827"/>
                </a:lnTo>
                <a:lnTo>
                  <a:pt x="2462" y="2820"/>
                </a:lnTo>
                <a:cubicBezTo>
                  <a:pt x="2517" y="2870"/>
                  <a:pt x="2586" y="2895"/>
                  <a:pt x="2655" y="2895"/>
                </a:cubicBezTo>
                <a:cubicBezTo>
                  <a:pt x="2724" y="2895"/>
                  <a:pt x="2793" y="2870"/>
                  <a:pt x="2848" y="2820"/>
                </a:cubicBezTo>
                <a:cubicBezTo>
                  <a:pt x="2947" y="2710"/>
                  <a:pt x="2947" y="2544"/>
                  <a:pt x="2848" y="2434"/>
                </a:cubicBezTo>
                <a:lnTo>
                  <a:pt x="1855" y="1452"/>
                </a:lnTo>
                <a:lnTo>
                  <a:pt x="2848" y="458"/>
                </a:lnTo>
                <a:cubicBezTo>
                  <a:pt x="2947" y="348"/>
                  <a:pt x="2947" y="182"/>
                  <a:pt x="2848" y="83"/>
                </a:cubicBezTo>
                <a:cubicBezTo>
                  <a:pt x="2793" y="28"/>
                  <a:pt x="2724" y="0"/>
                  <a:pt x="2655" y="0"/>
                </a:cubicBezTo>
                <a:cubicBezTo>
                  <a:pt x="2586" y="0"/>
                  <a:pt x="2517" y="28"/>
                  <a:pt x="2462" y="83"/>
                </a:cubicBezTo>
                <a:lnTo>
                  <a:pt x="1479" y="1065"/>
                </a:lnTo>
                <a:lnTo>
                  <a:pt x="486" y="83"/>
                </a:lnTo>
                <a:cubicBezTo>
                  <a:pt x="431" y="28"/>
                  <a:pt x="362" y="0"/>
                  <a:pt x="2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5"/>
          <p:cNvSpPr/>
          <p:nvPr/>
        </p:nvSpPr>
        <p:spPr>
          <a:xfrm rot="5400000" flipH="1">
            <a:off x="7704224" y="4070735"/>
            <a:ext cx="192099" cy="188653"/>
          </a:xfrm>
          <a:custGeom>
            <a:avLst/>
            <a:gdLst/>
            <a:ahLst/>
            <a:cxnLst/>
            <a:rect l="l" t="t" r="r" b="b"/>
            <a:pathLst>
              <a:path w="2948" h="2895" extrusionOk="0">
                <a:moveTo>
                  <a:pt x="294" y="0"/>
                </a:moveTo>
                <a:cubicBezTo>
                  <a:pt x="227" y="0"/>
                  <a:pt x="160" y="25"/>
                  <a:pt x="111" y="75"/>
                </a:cubicBezTo>
                <a:cubicBezTo>
                  <a:pt x="0" y="185"/>
                  <a:pt x="0" y="350"/>
                  <a:pt x="111" y="461"/>
                </a:cubicBezTo>
                <a:lnTo>
                  <a:pt x="1093" y="1443"/>
                </a:lnTo>
                <a:lnTo>
                  <a:pt x="111" y="2437"/>
                </a:lnTo>
                <a:cubicBezTo>
                  <a:pt x="0" y="2547"/>
                  <a:pt x="0" y="2712"/>
                  <a:pt x="111" y="2812"/>
                </a:cubicBezTo>
                <a:cubicBezTo>
                  <a:pt x="160" y="2867"/>
                  <a:pt x="227" y="2895"/>
                  <a:pt x="294" y="2895"/>
                </a:cubicBezTo>
                <a:cubicBezTo>
                  <a:pt x="362" y="2895"/>
                  <a:pt x="431" y="2867"/>
                  <a:pt x="486" y="2812"/>
                </a:cubicBezTo>
                <a:lnTo>
                  <a:pt x="1479" y="1829"/>
                </a:lnTo>
                <a:lnTo>
                  <a:pt x="2462" y="2812"/>
                </a:lnTo>
                <a:cubicBezTo>
                  <a:pt x="2517" y="2867"/>
                  <a:pt x="2586" y="2895"/>
                  <a:pt x="2655" y="2895"/>
                </a:cubicBezTo>
                <a:cubicBezTo>
                  <a:pt x="2724" y="2895"/>
                  <a:pt x="2793" y="2867"/>
                  <a:pt x="2848" y="2812"/>
                </a:cubicBezTo>
                <a:cubicBezTo>
                  <a:pt x="2947" y="2712"/>
                  <a:pt x="2947" y="2547"/>
                  <a:pt x="2848" y="2437"/>
                </a:cubicBezTo>
                <a:lnTo>
                  <a:pt x="1855" y="1443"/>
                </a:lnTo>
                <a:lnTo>
                  <a:pt x="2848" y="461"/>
                </a:lnTo>
                <a:cubicBezTo>
                  <a:pt x="2947" y="350"/>
                  <a:pt x="2947" y="185"/>
                  <a:pt x="2848" y="75"/>
                </a:cubicBezTo>
                <a:cubicBezTo>
                  <a:pt x="2793" y="25"/>
                  <a:pt x="2724" y="0"/>
                  <a:pt x="2655" y="0"/>
                </a:cubicBezTo>
                <a:cubicBezTo>
                  <a:pt x="2586" y="0"/>
                  <a:pt x="2517" y="25"/>
                  <a:pt x="2462" y="75"/>
                </a:cubicBezTo>
                <a:lnTo>
                  <a:pt x="1479" y="1068"/>
                </a:lnTo>
                <a:lnTo>
                  <a:pt x="486" y="75"/>
                </a:lnTo>
                <a:cubicBezTo>
                  <a:pt x="431" y="25"/>
                  <a:pt x="362" y="0"/>
                  <a:pt x="2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9" name="Google Shape;1069;p25"/>
          <p:cNvGrpSpPr/>
          <p:nvPr/>
        </p:nvGrpSpPr>
        <p:grpSpPr>
          <a:xfrm>
            <a:off x="8080172" y="-304222"/>
            <a:ext cx="1423402" cy="1424066"/>
            <a:chOff x="1425475" y="2707650"/>
            <a:chExt cx="766300" cy="766575"/>
          </a:xfrm>
        </p:grpSpPr>
        <p:sp>
          <p:nvSpPr>
            <p:cNvPr id="1070" name="Google Shape;1070;p25"/>
            <p:cNvSpPr/>
            <p:nvPr/>
          </p:nvSpPr>
          <p:spPr>
            <a:xfrm>
              <a:off x="1471275" y="2753725"/>
              <a:ext cx="541150" cy="541125"/>
            </a:xfrm>
            <a:custGeom>
              <a:avLst/>
              <a:gdLst/>
              <a:ahLst/>
              <a:cxnLst/>
              <a:rect l="l" t="t" r="r" b="b"/>
              <a:pathLst>
                <a:path w="21646" h="21645" extrusionOk="0">
                  <a:moveTo>
                    <a:pt x="20784" y="0"/>
                  </a:moveTo>
                  <a:lnTo>
                    <a:pt x="1" y="20773"/>
                  </a:lnTo>
                  <a:cubicBezTo>
                    <a:pt x="155" y="21071"/>
                    <a:pt x="321" y="21358"/>
                    <a:pt x="508" y="21645"/>
                  </a:cubicBezTo>
                  <a:lnTo>
                    <a:pt x="21645" y="497"/>
                  </a:lnTo>
                  <a:cubicBezTo>
                    <a:pt x="21369" y="320"/>
                    <a:pt x="21071" y="155"/>
                    <a:pt x="207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1499425" y="2781875"/>
              <a:ext cx="554925" cy="554925"/>
            </a:xfrm>
            <a:custGeom>
              <a:avLst/>
              <a:gdLst/>
              <a:ahLst/>
              <a:cxnLst/>
              <a:rect l="l" t="t" r="r" b="b"/>
              <a:pathLst>
                <a:path w="22197" h="22197" extrusionOk="0">
                  <a:moveTo>
                    <a:pt x="21435" y="0"/>
                  </a:moveTo>
                  <a:lnTo>
                    <a:pt x="0" y="21424"/>
                  </a:lnTo>
                  <a:cubicBezTo>
                    <a:pt x="188" y="21689"/>
                    <a:pt x="398" y="21943"/>
                    <a:pt x="608" y="22197"/>
                  </a:cubicBezTo>
                  <a:lnTo>
                    <a:pt x="22197" y="596"/>
                  </a:lnTo>
                  <a:cubicBezTo>
                    <a:pt x="21954" y="387"/>
                    <a:pt x="21700" y="188"/>
                    <a:pt x="21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1532525" y="2814975"/>
              <a:ext cx="559075" cy="558800"/>
            </a:xfrm>
            <a:custGeom>
              <a:avLst/>
              <a:gdLst/>
              <a:ahLst/>
              <a:cxnLst/>
              <a:rect l="l" t="t" r="r" b="b"/>
              <a:pathLst>
                <a:path w="22363" h="22352" extrusionOk="0">
                  <a:moveTo>
                    <a:pt x="21679" y="1"/>
                  </a:moveTo>
                  <a:lnTo>
                    <a:pt x="1" y="21678"/>
                  </a:lnTo>
                  <a:cubicBezTo>
                    <a:pt x="67" y="21745"/>
                    <a:pt x="133" y="21811"/>
                    <a:pt x="200" y="21877"/>
                  </a:cubicBezTo>
                  <a:cubicBezTo>
                    <a:pt x="365" y="22043"/>
                    <a:pt x="531" y="22197"/>
                    <a:pt x="696" y="22352"/>
                  </a:cubicBezTo>
                  <a:lnTo>
                    <a:pt x="22363" y="696"/>
                  </a:lnTo>
                  <a:cubicBezTo>
                    <a:pt x="22208" y="531"/>
                    <a:pt x="22043" y="354"/>
                    <a:pt x="21877" y="199"/>
                  </a:cubicBezTo>
                  <a:cubicBezTo>
                    <a:pt x="21811" y="133"/>
                    <a:pt x="21745" y="67"/>
                    <a:pt x="21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1570625" y="2853050"/>
              <a:ext cx="553000" cy="553025"/>
            </a:xfrm>
            <a:custGeom>
              <a:avLst/>
              <a:gdLst/>
              <a:ahLst/>
              <a:cxnLst/>
              <a:rect l="l" t="t" r="r" b="b"/>
              <a:pathLst>
                <a:path w="22120" h="22121" extrusionOk="0">
                  <a:moveTo>
                    <a:pt x="21534" y="1"/>
                  </a:moveTo>
                  <a:lnTo>
                    <a:pt x="0" y="21535"/>
                  </a:lnTo>
                  <a:cubicBezTo>
                    <a:pt x="265" y="21745"/>
                    <a:pt x="519" y="21932"/>
                    <a:pt x="784" y="22120"/>
                  </a:cubicBezTo>
                  <a:lnTo>
                    <a:pt x="22119" y="785"/>
                  </a:lnTo>
                  <a:cubicBezTo>
                    <a:pt x="21943" y="520"/>
                    <a:pt x="21744" y="255"/>
                    <a:pt x="2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1432650" y="2715100"/>
              <a:ext cx="479050" cy="479050"/>
            </a:xfrm>
            <a:custGeom>
              <a:avLst/>
              <a:gdLst/>
              <a:ahLst/>
              <a:cxnLst/>
              <a:rect l="l" t="t" r="r" b="b"/>
              <a:pathLst>
                <a:path w="19162" h="19162" extrusionOk="0">
                  <a:moveTo>
                    <a:pt x="18058" y="0"/>
                  </a:moveTo>
                  <a:lnTo>
                    <a:pt x="0" y="18058"/>
                  </a:lnTo>
                  <a:cubicBezTo>
                    <a:pt x="78" y="18433"/>
                    <a:pt x="166" y="18797"/>
                    <a:pt x="265" y="19161"/>
                  </a:cubicBezTo>
                  <a:lnTo>
                    <a:pt x="19161" y="265"/>
                  </a:lnTo>
                  <a:cubicBezTo>
                    <a:pt x="18797" y="166"/>
                    <a:pt x="18433" y="77"/>
                    <a:pt x="180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1448650" y="2731100"/>
              <a:ext cx="516575" cy="516300"/>
            </a:xfrm>
            <a:custGeom>
              <a:avLst/>
              <a:gdLst/>
              <a:ahLst/>
              <a:cxnLst/>
              <a:rect l="l" t="t" r="r" b="b"/>
              <a:pathLst>
                <a:path w="20663" h="20652" extrusionOk="0">
                  <a:moveTo>
                    <a:pt x="19691" y="0"/>
                  </a:moveTo>
                  <a:lnTo>
                    <a:pt x="1" y="19680"/>
                  </a:lnTo>
                  <a:cubicBezTo>
                    <a:pt x="122" y="20011"/>
                    <a:pt x="254" y="20331"/>
                    <a:pt x="398" y="20651"/>
                  </a:cubicBezTo>
                  <a:lnTo>
                    <a:pt x="20663" y="398"/>
                  </a:lnTo>
                  <a:cubicBezTo>
                    <a:pt x="20343" y="254"/>
                    <a:pt x="20012" y="122"/>
                    <a:pt x="19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5"/>
            <p:cNvSpPr/>
            <p:nvPr/>
          </p:nvSpPr>
          <p:spPr>
            <a:xfrm>
              <a:off x="1425475" y="2707650"/>
              <a:ext cx="425525" cy="425775"/>
            </a:xfrm>
            <a:custGeom>
              <a:avLst/>
              <a:gdLst/>
              <a:ahLst/>
              <a:cxnLst/>
              <a:rect l="l" t="t" r="r" b="b"/>
              <a:pathLst>
                <a:path w="17021" h="17031" extrusionOk="0">
                  <a:moveTo>
                    <a:pt x="15740" y="0"/>
                  </a:moveTo>
                  <a:lnTo>
                    <a:pt x="0" y="15751"/>
                  </a:lnTo>
                  <a:cubicBezTo>
                    <a:pt x="11" y="16181"/>
                    <a:pt x="34" y="16601"/>
                    <a:pt x="89" y="17031"/>
                  </a:cubicBezTo>
                  <a:lnTo>
                    <a:pt x="17020" y="88"/>
                  </a:lnTo>
                  <a:cubicBezTo>
                    <a:pt x="16601" y="44"/>
                    <a:pt x="16170" y="11"/>
                    <a:pt x="15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5"/>
            <p:cNvSpPr/>
            <p:nvPr/>
          </p:nvSpPr>
          <p:spPr>
            <a:xfrm>
              <a:off x="1662225" y="2944400"/>
              <a:ext cx="509950" cy="510225"/>
            </a:xfrm>
            <a:custGeom>
              <a:avLst/>
              <a:gdLst/>
              <a:ahLst/>
              <a:cxnLst/>
              <a:rect l="l" t="t" r="r" b="b"/>
              <a:pathLst>
                <a:path w="20398" h="20409" extrusionOk="0">
                  <a:moveTo>
                    <a:pt x="20023" y="0"/>
                  </a:moveTo>
                  <a:lnTo>
                    <a:pt x="1" y="20033"/>
                  </a:lnTo>
                  <a:cubicBezTo>
                    <a:pt x="321" y="20166"/>
                    <a:pt x="663" y="20287"/>
                    <a:pt x="994" y="20409"/>
                  </a:cubicBezTo>
                  <a:lnTo>
                    <a:pt x="20398" y="1005"/>
                  </a:lnTo>
                  <a:cubicBezTo>
                    <a:pt x="20288" y="663"/>
                    <a:pt x="20166" y="331"/>
                    <a:pt x="20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5"/>
            <p:cNvSpPr/>
            <p:nvPr/>
          </p:nvSpPr>
          <p:spPr>
            <a:xfrm>
              <a:off x="1950575" y="3233025"/>
              <a:ext cx="214150" cy="213875"/>
            </a:xfrm>
            <a:custGeom>
              <a:avLst/>
              <a:gdLst/>
              <a:ahLst/>
              <a:cxnLst/>
              <a:rect l="l" t="t" r="r" b="b"/>
              <a:pathLst>
                <a:path w="8566" h="8555" extrusionOk="0">
                  <a:moveTo>
                    <a:pt x="8566" y="1"/>
                  </a:moveTo>
                  <a:lnTo>
                    <a:pt x="1" y="8555"/>
                  </a:lnTo>
                  <a:cubicBezTo>
                    <a:pt x="1016" y="8157"/>
                    <a:pt x="1999" y="7638"/>
                    <a:pt x="2926" y="7009"/>
                  </a:cubicBezTo>
                  <a:lnTo>
                    <a:pt x="7010" y="2914"/>
                  </a:lnTo>
                  <a:cubicBezTo>
                    <a:pt x="7639" y="1987"/>
                    <a:pt x="8157" y="1016"/>
                    <a:pt x="8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5"/>
            <p:cNvSpPr/>
            <p:nvPr/>
          </p:nvSpPr>
          <p:spPr>
            <a:xfrm>
              <a:off x="1426300" y="2708750"/>
              <a:ext cx="353500" cy="353225"/>
            </a:xfrm>
            <a:custGeom>
              <a:avLst/>
              <a:gdLst/>
              <a:ahLst/>
              <a:cxnLst/>
              <a:rect l="l" t="t" r="r" b="b"/>
              <a:pathLst>
                <a:path w="14140" h="14129" extrusionOk="0">
                  <a:moveTo>
                    <a:pt x="14140" y="0"/>
                  </a:moveTo>
                  <a:lnTo>
                    <a:pt x="14140" y="0"/>
                  </a:lnTo>
                  <a:cubicBezTo>
                    <a:pt x="13610" y="33"/>
                    <a:pt x="13091" y="100"/>
                    <a:pt x="12572" y="199"/>
                  </a:cubicBezTo>
                  <a:lnTo>
                    <a:pt x="199" y="12561"/>
                  </a:lnTo>
                  <a:cubicBezTo>
                    <a:pt x="100" y="13080"/>
                    <a:pt x="34" y="13610"/>
                    <a:pt x="1" y="14128"/>
                  </a:cubicBezTo>
                  <a:lnTo>
                    <a:pt x="14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5"/>
            <p:cNvSpPr/>
            <p:nvPr/>
          </p:nvSpPr>
          <p:spPr>
            <a:xfrm>
              <a:off x="1444225" y="2726400"/>
              <a:ext cx="245075" cy="245350"/>
            </a:xfrm>
            <a:custGeom>
              <a:avLst/>
              <a:gdLst/>
              <a:ahLst/>
              <a:cxnLst/>
              <a:rect l="l" t="t" r="r" b="b"/>
              <a:pathLst>
                <a:path w="9803" h="9814" extrusionOk="0">
                  <a:moveTo>
                    <a:pt x="9802" y="1"/>
                  </a:moveTo>
                  <a:cubicBezTo>
                    <a:pt x="8997" y="266"/>
                    <a:pt x="8202" y="608"/>
                    <a:pt x="7429" y="1005"/>
                  </a:cubicBezTo>
                  <a:lnTo>
                    <a:pt x="994" y="7440"/>
                  </a:lnTo>
                  <a:cubicBezTo>
                    <a:pt x="597" y="8202"/>
                    <a:pt x="266" y="8996"/>
                    <a:pt x="1" y="9813"/>
                  </a:cubicBezTo>
                  <a:lnTo>
                    <a:pt x="98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5"/>
            <p:cNvSpPr/>
            <p:nvPr/>
          </p:nvSpPr>
          <p:spPr>
            <a:xfrm>
              <a:off x="1779500" y="3061675"/>
              <a:ext cx="412275" cy="412550"/>
            </a:xfrm>
            <a:custGeom>
              <a:avLst/>
              <a:gdLst/>
              <a:ahLst/>
              <a:cxnLst/>
              <a:rect l="l" t="t" r="r" b="b"/>
              <a:pathLst>
                <a:path w="16491" h="16502" extrusionOk="0">
                  <a:moveTo>
                    <a:pt x="16446" y="0"/>
                  </a:moveTo>
                  <a:lnTo>
                    <a:pt x="1" y="16457"/>
                  </a:lnTo>
                  <a:cubicBezTo>
                    <a:pt x="442" y="16490"/>
                    <a:pt x="884" y="16501"/>
                    <a:pt x="1325" y="16501"/>
                  </a:cubicBezTo>
                  <a:lnTo>
                    <a:pt x="16491" y="1325"/>
                  </a:lnTo>
                  <a:cubicBezTo>
                    <a:pt x="16491" y="883"/>
                    <a:pt x="16480" y="442"/>
                    <a:pt x="16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5"/>
            <p:cNvSpPr/>
            <p:nvPr/>
          </p:nvSpPr>
          <p:spPr>
            <a:xfrm>
              <a:off x="1853450" y="3135900"/>
              <a:ext cx="335850" cy="335825"/>
            </a:xfrm>
            <a:custGeom>
              <a:avLst/>
              <a:gdLst/>
              <a:ahLst/>
              <a:cxnLst/>
              <a:rect l="l" t="t" r="r" b="b"/>
              <a:pathLst>
                <a:path w="13434" h="13433" extrusionOk="0">
                  <a:moveTo>
                    <a:pt x="13433" y="0"/>
                  </a:moveTo>
                  <a:lnTo>
                    <a:pt x="1" y="13433"/>
                  </a:lnTo>
                  <a:cubicBezTo>
                    <a:pt x="552" y="13367"/>
                    <a:pt x="1104" y="13267"/>
                    <a:pt x="1656" y="13146"/>
                  </a:cubicBezTo>
                  <a:lnTo>
                    <a:pt x="13146" y="1656"/>
                  </a:lnTo>
                  <a:cubicBezTo>
                    <a:pt x="13268" y="1104"/>
                    <a:pt x="13367" y="552"/>
                    <a:pt x="13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5"/>
            <p:cNvSpPr/>
            <p:nvPr/>
          </p:nvSpPr>
          <p:spPr>
            <a:xfrm>
              <a:off x="1716875" y="2999025"/>
              <a:ext cx="469650" cy="469950"/>
            </a:xfrm>
            <a:custGeom>
              <a:avLst/>
              <a:gdLst/>
              <a:ahLst/>
              <a:cxnLst/>
              <a:rect l="l" t="t" r="r" b="b"/>
              <a:pathLst>
                <a:path w="18786" h="18798" extrusionOk="0">
                  <a:moveTo>
                    <a:pt x="18554" y="1"/>
                  </a:moveTo>
                  <a:lnTo>
                    <a:pt x="0" y="18566"/>
                  </a:lnTo>
                  <a:cubicBezTo>
                    <a:pt x="375" y="18654"/>
                    <a:pt x="751" y="18731"/>
                    <a:pt x="1137" y="18798"/>
                  </a:cubicBezTo>
                  <a:lnTo>
                    <a:pt x="18786" y="1138"/>
                  </a:lnTo>
                  <a:cubicBezTo>
                    <a:pt x="18720" y="762"/>
                    <a:pt x="18653" y="376"/>
                    <a:pt x="18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5"/>
            <p:cNvSpPr/>
            <p:nvPr/>
          </p:nvSpPr>
          <p:spPr>
            <a:xfrm>
              <a:off x="1613650" y="2896100"/>
              <a:ext cx="537275" cy="537000"/>
            </a:xfrm>
            <a:custGeom>
              <a:avLst/>
              <a:gdLst/>
              <a:ahLst/>
              <a:cxnLst/>
              <a:rect l="l" t="t" r="r" b="b"/>
              <a:pathLst>
                <a:path w="21491" h="21480" extrusionOk="0">
                  <a:moveTo>
                    <a:pt x="21005" y="1"/>
                  </a:moveTo>
                  <a:lnTo>
                    <a:pt x="1" y="20994"/>
                  </a:lnTo>
                  <a:cubicBezTo>
                    <a:pt x="288" y="21171"/>
                    <a:pt x="586" y="21336"/>
                    <a:pt x="884" y="21480"/>
                  </a:cubicBezTo>
                  <a:lnTo>
                    <a:pt x="21491" y="884"/>
                  </a:lnTo>
                  <a:cubicBezTo>
                    <a:pt x="21336" y="586"/>
                    <a:pt x="21171" y="288"/>
                    <a:pt x="2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25"/>
          <p:cNvSpPr/>
          <p:nvPr/>
        </p:nvSpPr>
        <p:spPr>
          <a:xfrm>
            <a:off x="8450327" y="-27669"/>
            <a:ext cx="214869" cy="677565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5"/>
          <p:cNvSpPr/>
          <p:nvPr/>
        </p:nvSpPr>
        <p:spPr>
          <a:xfrm>
            <a:off x="7911908" y="-27668"/>
            <a:ext cx="447423" cy="1410898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5"/>
          <p:cNvSpPr/>
          <p:nvPr/>
        </p:nvSpPr>
        <p:spPr>
          <a:xfrm rot="5400000" flipH="1">
            <a:off x="166625" y="-1055500"/>
            <a:ext cx="1759800" cy="175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28"/>
          <p:cNvSpPr/>
          <p:nvPr/>
        </p:nvSpPr>
        <p:spPr>
          <a:xfrm rot="10800000">
            <a:off x="8569560" y="4417504"/>
            <a:ext cx="249220" cy="785888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9" name="Google Shape;1149;p28"/>
          <p:cNvGrpSpPr/>
          <p:nvPr/>
        </p:nvGrpSpPr>
        <p:grpSpPr>
          <a:xfrm>
            <a:off x="-94245" y="4372500"/>
            <a:ext cx="1401819" cy="467543"/>
            <a:chOff x="1908650" y="3874300"/>
            <a:chExt cx="648750" cy="216375"/>
          </a:xfrm>
        </p:grpSpPr>
        <p:sp>
          <p:nvSpPr>
            <p:cNvPr id="1150" name="Google Shape;1150;p28"/>
            <p:cNvSpPr/>
            <p:nvPr/>
          </p:nvSpPr>
          <p:spPr>
            <a:xfrm>
              <a:off x="24492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43" y="1"/>
                    <a:pt x="1" y="1943"/>
                    <a:pt x="1" y="4327"/>
                  </a:cubicBezTo>
                  <a:cubicBezTo>
                    <a:pt x="2396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8"/>
            <p:cNvSpPr/>
            <p:nvPr/>
          </p:nvSpPr>
          <p:spPr>
            <a:xfrm>
              <a:off x="24492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43" y="4327"/>
                    <a:pt x="4327" y="4327"/>
                  </a:cubicBezTo>
                  <a:cubicBezTo>
                    <a:pt x="4327" y="1943"/>
                    <a:pt x="2396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8"/>
            <p:cNvSpPr/>
            <p:nvPr/>
          </p:nvSpPr>
          <p:spPr>
            <a:xfrm>
              <a:off x="2341025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1"/>
                  </a:moveTo>
                  <a:cubicBezTo>
                    <a:pt x="1" y="2396"/>
                    <a:pt x="1943" y="4327"/>
                    <a:pt x="4328" y="4327"/>
                  </a:cubicBezTo>
                  <a:cubicBezTo>
                    <a:pt x="4328" y="1943"/>
                    <a:pt x="2396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8"/>
            <p:cNvSpPr/>
            <p:nvPr/>
          </p:nvSpPr>
          <p:spPr>
            <a:xfrm>
              <a:off x="2341025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8" y="0"/>
                  </a:moveTo>
                  <a:cubicBezTo>
                    <a:pt x="1943" y="0"/>
                    <a:pt x="1" y="1943"/>
                    <a:pt x="1" y="4327"/>
                  </a:cubicBezTo>
                  <a:cubicBezTo>
                    <a:pt x="2396" y="4327"/>
                    <a:pt x="4328" y="2396"/>
                    <a:pt x="4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8"/>
            <p:cNvSpPr/>
            <p:nvPr/>
          </p:nvSpPr>
          <p:spPr>
            <a:xfrm>
              <a:off x="2233150" y="3874300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4316" y="1"/>
                  </a:moveTo>
                  <a:cubicBezTo>
                    <a:pt x="1932" y="1"/>
                    <a:pt x="0" y="1943"/>
                    <a:pt x="0" y="4327"/>
                  </a:cubicBezTo>
                  <a:cubicBezTo>
                    <a:pt x="2384" y="4327"/>
                    <a:pt x="4316" y="2396"/>
                    <a:pt x="43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8"/>
            <p:cNvSpPr/>
            <p:nvPr/>
          </p:nvSpPr>
          <p:spPr>
            <a:xfrm>
              <a:off x="2233150" y="3982475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0" y="0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4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8"/>
            <p:cNvSpPr/>
            <p:nvPr/>
          </p:nvSpPr>
          <p:spPr>
            <a:xfrm>
              <a:off x="2124975" y="3874300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8"/>
            <p:cNvSpPr/>
            <p:nvPr/>
          </p:nvSpPr>
          <p:spPr>
            <a:xfrm>
              <a:off x="2124975" y="3982475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4316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5" y="4327"/>
                    <a:pt x="4316" y="2396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8"/>
            <p:cNvSpPr/>
            <p:nvPr/>
          </p:nvSpPr>
          <p:spPr>
            <a:xfrm>
              <a:off x="20168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32" y="1"/>
                    <a:pt x="1" y="1943"/>
                    <a:pt x="1" y="4327"/>
                  </a:cubicBezTo>
                  <a:cubicBezTo>
                    <a:pt x="2385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8"/>
            <p:cNvSpPr/>
            <p:nvPr/>
          </p:nvSpPr>
          <p:spPr>
            <a:xfrm>
              <a:off x="20168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32" y="4327"/>
                    <a:pt x="4327" y="4327"/>
                  </a:cubicBezTo>
                  <a:cubicBezTo>
                    <a:pt x="4327" y="1943"/>
                    <a:pt x="2385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1908650" y="3874300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27" y="4327"/>
                  </a:cubicBezTo>
                  <a:cubicBezTo>
                    <a:pt x="4327" y="1943"/>
                    <a:pt x="238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1908650" y="3982475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4327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4" y="4327"/>
                    <a:pt x="4327" y="2396"/>
                    <a:pt x="4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1162;p28"/>
          <p:cNvSpPr/>
          <p:nvPr/>
        </p:nvSpPr>
        <p:spPr>
          <a:xfrm rot="-5400000">
            <a:off x="121550" y="4004572"/>
            <a:ext cx="192099" cy="188653"/>
          </a:xfrm>
          <a:custGeom>
            <a:avLst/>
            <a:gdLst/>
            <a:ahLst/>
            <a:cxnLst/>
            <a:rect l="l" t="t" r="r" b="b"/>
            <a:pathLst>
              <a:path w="2948" h="2895" extrusionOk="0">
                <a:moveTo>
                  <a:pt x="294" y="0"/>
                </a:moveTo>
                <a:cubicBezTo>
                  <a:pt x="227" y="0"/>
                  <a:pt x="160" y="28"/>
                  <a:pt x="111" y="83"/>
                </a:cubicBezTo>
                <a:cubicBezTo>
                  <a:pt x="0" y="182"/>
                  <a:pt x="0" y="348"/>
                  <a:pt x="111" y="458"/>
                </a:cubicBezTo>
                <a:lnTo>
                  <a:pt x="1093" y="1452"/>
                </a:lnTo>
                <a:lnTo>
                  <a:pt x="111" y="2434"/>
                </a:lnTo>
                <a:cubicBezTo>
                  <a:pt x="0" y="2544"/>
                  <a:pt x="0" y="2710"/>
                  <a:pt x="111" y="2820"/>
                </a:cubicBezTo>
                <a:cubicBezTo>
                  <a:pt x="160" y="2870"/>
                  <a:pt x="227" y="2895"/>
                  <a:pt x="294" y="2895"/>
                </a:cubicBezTo>
                <a:cubicBezTo>
                  <a:pt x="362" y="2895"/>
                  <a:pt x="431" y="2870"/>
                  <a:pt x="486" y="2820"/>
                </a:cubicBezTo>
                <a:lnTo>
                  <a:pt x="1479" y="1827"/>
                </a:lnTo>
                <a:lnTo>
                  <a:pt x="2462" y="2820"/>
                </a:lnTo>
                <a:cubicBezTo>
                  <a:pt x="2517" y="2870"/>
                  <a:pt x="2586" y="2895"/>
                  <a:pt x="2655" y="2895"/>
                </a:cubicBezTo>
                <a:cubicBezTo>
                  <a:pt x="2724" y="2895"/>
                  <a:pt x="2793" y="2870"/>
                  <a:pt x="2848" y="2820"/>
                </a:cubicBezTo>
                <a:cubicBezTo>
                  <a:pt x="2947" y="2710"/>
                  <a:pt x="2947" y="2544"/>
                  <a:pt x="2848" y="2434"/>
                </a:cubicBezTo>
                <a:lnTo>
                  <a:pt x="1855" y="1452"/>
                </a:lnTo>
                <a:lnTo>
                  <a:pt x="2848" y="458"/>
                </a:lnTo>
                <a:cubicBezTo>
                  <a:pt x="2947" y="348"/>
                  <a:pt x="2947" y="182"/>
                  <a:pt x="2848" y="83"/>
                </a:cubicBezTo>
                <a:cubicBezTo>
                  <a:pt x="2793" y="28"/>
                  <a:pt x="2724" y="0"/>
                  <a:pt x="2655" y="0"/>
                </a:cubicBezTo>
                <a:cubicBezTo>
                  <a:pt x="2586" y="0"/>
                  <a:pt x="2517" y="28"/>
                  <a:pt x="2462" y="83"/>
                </a:cubicBezTo>
                <a:lnTo>
                  <a:pt x="1479" y="1065"/>
                </a:lnTo>
                <a:lnTo>
                  <a:pt x="486" y="83"/>
                </a:lnTo>
                <a:cubicBezTo>
                  <a:pt x="431" y="28"/>
                  <a:pt x="362" y="0"/>
                  <a:pt x="2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8"/>
          <p:cNvSpPr/>
          <p:nvPr/>
        </p:nvSpPr>
        <p:spPr>
          <a:xfrm rot="-5400000">
            <a:off x="400450" y="4004572"/>
            <a:ext cx="192099" cy="188653"/>
          </a:xfrm>
          <a:custGeom>
            <a:avLst/>
            <a:gdLst/>
            <a:ahLst/>
            <a:cxnLst/>
            <a:rect l="l" t="t" r="r" b="b"/>
            <a:pathLst>
              <a:path w="2948" h="2895" extrusionOk="0">
                <a:moveTo>
                  <a:pt x="294" y="0"/>
                </a:moveTo>
                <a:cubicBezTo>
                  <a:pt x="227" y="0"/>
                  <a:pt x="160" y="25"/>
                  <a:pt x="111" y="75"/>
                </a:cubicBezTo>
                <a:cubicBezTo>
                  <a:pt x="0" y="185"/>
                  <a:pt x="0" y="350"/>
                  <a:pt x="111" y="461"/>
                </a:cubicBezTo>
                <a:lnTo>
                  <a:pt x="1093" y="1443"/>
                </a:lnTo>
                <a:lnTo>
                  <a:pt x="111" y="2437"/>
                </a:lnTo>
                <a:cubicBezTo>
                  <a:pt x="0" y="2547"/>
                  <a:pt x="0" y="2712"/>
                  <a:pt x="111" y="2812"/>
                </a:cubicBezTo>
                <a:cubicBezTo>
                  <a:pt x="160" y="2867"/>
                  <a:pt x="227" y="2895"/>
                  <a:pt x="294" y="2895"/>
                </a:cubicBezTo>
                <a:cubicBezTo>
                  <a:pt x="362" y="2895"/>
                  <a:pt x="431" y="2867"/>
                  <a:pt x="486" y="2812"/>
                </a:cubicBezTo>
                <a:lnTo>
                  <a:pt x="1479" y="1829"/>
                </a:lnTo>
                <a:lnTo>
                  <a:pt x="2462" y="2812"/>
                </a:lnTo>
                <a:cubicBezTo>
                  <a:pt x="2517" y="2867"/>
                  <a:pt x="2586" y="2895"/>
                  <a:pt x="2655" y="2895"/>
                </a:cubicBezTo>
                <a:cubicBezTo>
                  <a:pt x="2724" y="2895"/>
                  <a:pt x="2793" y="2867"/>
                  <a:pt x="2848" y="2812"/>
                </a:cubicBezTo>
                <a:cubicBezTo>
                  <a:pt x="2947" y="2712"/>
                  <a:pt x="2947" y="2547"/>
                  <a:pt x="2848" y="2437"/>
                </a:cubicBezTo>
                <a:lnTo>
                  <a:pt x="1855" y="1443"/>
                </a:lnTo>
                <a:lnTo>
                  <a:pt x="2848" y="461"/>
                </a:lnTo>
                <a:cubicBezTo>
                  <a:pt x="2947" y="350"/>
                  <a:pt x="2947" y="185"/>
                  <a:pt x="2848" y="75"/>
                </a:cubicBezTo>
                <a:cubicBezTo>
                  <a:pt x="2793" y="25"/>
                  <a:pt x="2724" y="0"/>
                  <a:pt x="2655" y="0"/>
                </a:cubicBezTo>
                <a:cubicBezTo>
                  <a:pt x="2586" y="0"/>
                  <a:pt x="2517" y="25"/>
                  <a:pt x="2462" y="75"/>
                </a:cubicBezTo>
                <a:lnTo>
                  <a:pt x="1479" y="1068"/>
                </a:lnTo>
                <a:lnTo>
                  <a:pt x="486" y="75"/>
                </a:lnTo>
                <a:cubicBezTo>
                  <a:pt x="431" y="25"/>
                  <a:pt x="362" y="0"/>
                  <a:pt x="2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4" name="Google Shape;1164;p28"/>
          <p:cNvGrpSpPr/>
          <p:nvPr/>
        </p:nvGrpSpPr>
        <p:grpSpPr>
          <a:xfrm>
            <a:off x="713225" y="-66200"/>
            <a:ext cx="409625" cy="1329814"/>
            <a:chOff x="713225" y="-66200"/>
            <a:chExt cx="409625" cy="1329814"/>
          </a:xfrm>
        </p:grpSpPr>
        <p:sp>
          <p:nvSpPr>
            <p:cNvPr id="1165" name="Google Shape;1165;p28"/>
            <p:cNvSpPr/>
            <p:nvPr/>
          </p:nvSpPr>
          <p:spPr>
            <a:xfrm>
              <a:off x="1122795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0" y="0"/>
                  </a:moveTo>
                  <a:lnTo>
                    <a:pt x="0" y="24228"/>
                  </a:ln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1041013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0" y="0"/>
                  </a:moveTo>
                  <a:lnTo>
                    <a:pt x="0" y="24228"/>
                  </a:ln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959231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0" y="0"/>
                  </a:moveTo>
                  <a:lnTo>
                    <a:pt x="0" y="24228"/>
                  </a:ln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876844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0" y="0"/>
                  </a:moveTo>
                  <a:lnTo>
                    <a:pt x="0" y="24228"/>
                  </a:ln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795007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1" y="0"/>
                  </a:moveTo>
                  <a:lnTo>
                    <a:pt x="1" y="24228"/>
                  </a:ln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713225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1" y="0"/>
                  </a:moveTo>
                  <a:lnTo>
                    <a:pt x="1" y="24228"/>
                  </a:ln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1" name="Google Shape;1171;p28"/>
          <p:cNvSpPr/>
          <p:nvPr/>
        </p:nvSpPr>
        <p:spPr>
          <a:xfrm rot="10800000">
            <a:off x="8889047" y="4093719"/>
            <a:ext cx="351899" cy="1109673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29"/>
          <p:cNvSpPr/>
          <p:nvPr/>
        </p:nvSpPr>
        <p:spPr>
          <a:xfrm>
            <a:off x="8433150" y="112725"/>
            <a:ext cx="975900" cy="120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9"/>
          <p:cNvSpPr/>
          <p:nvPr/>
        </p:nvSpPr>
        <p:spPr>
          <a:xfrm>
            <a:off x="-341625" y="-250600"/>
            <a:ext cx="713400" cy="71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5" name="Google Shape;1175;p29"/>
          <p:cNvGrpSpPr/>
          <p:nvPr/>
        </p:nvGrpSpPr>
        <p:grpSpPr>
          <a:xfrm>
            <a:off x="8359525" y="3711950"/>
            <a:ext cx="142500" cy="1298276"/>
            <a:chOff x="8554275" y="274800"/>
            <a:chExt cx="142500" cy="1298276"/>
          </a:xfrm>
        </p:grpSpPr>
        <p:sp>
          <p:nvSpPr>
            <p:cNvPr id="1176" name="Google Shape;1176;p29"/>
            <p:cNvSpPr/>
            <p:nvPr/>
          </p:nvSpPr>
          <p:spPr>
            <a:xfrm>
              <a:off x="8554275" y="274800"/>
              <a:ext cx="142500" cy="142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8554275" y="563744"/>
              <a:ext cx="142500" cy="142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8554275" y="852688"/>
              <a:ext cx="142500" cy="142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8554275" y="1141632"/>
              <a:ext cx="142500" cy="142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8554275" y="1430576"/>
              <a:ext cx="142500" cy="142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29"/>
          <p:cNvGrpSpPr/>
          <p:nvPr/>
        </p:nvGrpSpPr>
        <p:grpSpPr>
          <a:xfrm>
            <a:off x="8026232" y="310394"/>
            <a:ext cx="809097" cy="808562"/>
            <a:chOff x="8026232" y="304640"/>
            <a:chExt cx="809097" cy="808562"/>
          </a:xfrm>
        </p:grpSpPr>
        <p:sp>
          <p:nvSpPr>
            <p:cNvPr id="1182" name="Google Shape;1182;p29"/>
            <p:cNvSpPr/>
            <p:nvPr/>
          </p:nvSpPr>
          <p:spPr>
            <a:xfrm rot="10800000">
              <a:off x="8026243" y="304640"/>
              <a:ext cx="809085" cy="808562"/>
            </a:xfrm>
            <a:custGeom>
              <a:avLst/>
              <a:gdLst/>
              <a:ahLst/>
              <a:cxnLst/>
              <a:rect l="l" t="t" r="r" b="b"/>
              <a:pathLst>
                <a:path w="14890" h="14879" extrusionOk="0">
                  <a:moveTo>
                    <a:pt x="7450" y="0"/>
                  </a:moveTo>
                  <a:cubicBezTo>
                    <a:pt x="3333" y="0"/>
                    <a:pt x="0" y="3333"/>
                    <a:pt x="0" y="7439"/>
                  </a:cubicBezTo>
                  <a:cubicBezTo>
                    <a:pt x="0" y="11556"/>
                    <a:pt x="3333" y="14879"/>
                    <a:pt x="7450" y="14879"/>
                  </a:cubicBezTo>
                  <a:cubicBezTo>
                    <a:pt x="11556" y="14879"/>
                    <a:pt x="14890" y="11556"/>
                    <a:pt x="14890" y="7439"/>
                  </a:cubicBezTo>
                  <a:cubicBezTo>
                    <a:pt x="14890" y="3333"/>
                    <a:pt x="11556" y="0"/>
                    <a:pt x="7450" y="0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 rot="10800000">
              <a:off x="8026232" y="304640"/>
              <a:ext cx="404271" cy="808562"/>
            </a:xfrm>
            <a:custGeom>
              <a:avLst/>
              <a:gdLst/>
              <a:ahLst/>
              <a:cxnLst/>
              <a:rect l="l" t="t" r="r" b="b"/>
              <a:pathLst>
                <a:path w="7440" h="14879" extrusionOk="0">
                  <a:moveTo>
                    <a:pt x="0" y="0"/>
                  </a:moveTo>
                  <a:lnTo>
                    <a:pt x="0" y="14879"/>
                  </a:lnTo>
                  <a:cubicBezTo>
                    <a:pt x="4106" y="14879"/>
                    <a:pt x="7440" y="11556"/>
                    <a:pt x="7440" y="7439"/>
                  </a:cubicBezTo>
                  <a:cubicBezTo>
                    <a:pt x="7440" y="3333"/>
                    <a:pt x="4106" y="0"/>
                    <a:pt x="0" y="0"/>
                  </a:cubicBezTo>
                  <a:close/>
                </a:path>
              </a:pathLst>
            </a:custGeom>
            <a:solidFill>
              <a:srgbClr val="F27F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29"/>
          <p:cNvGrpSpPr/>
          <p:nvPr/>
        </p:nvGrpSpPr>
        <p:grpSpPr>
          <a:xfrm>
            <a:off x="-233175" y="-164900"/>
            <a:ext cx="933300" cy="933300"/>
            <a:chOff x="-763875" y="1722750"/>
            <a:chExt cx="933300" cy="933300"/>
          </a:xfrm>
        </p:grpSpPr>
        <p:sp>
          <p:nvSpPr>
            <p:cNvPr id="1185" name="Google Shape;1185;p29"/>
            <p:cNvSpPr/>
            <p:nvPr/>
          </p:nvSpPr>
          <p:spPr>
            <a:xfrm>
              <a:off x="-763875" y="1722750"/>
              <a:ext cx="933300" cy="9333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-679575" y="1807050"/>
              <a:ext cx="764700" cy="7647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-594450" y="1892175"/>
              <a:ext cx="594600" cy="5943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-514450" y="1972300"/>
              <a:ext cx="434700" cy="4344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9" name="Google Shape;1189;p29"/>
          <p:cNvSpPr/>
          <p:nvPr/>
        </p:nvSpPr>
        <p:spPr>
          <a:xfrm rot="10800000">
            <a:off x="-806175" y="4018817"/>
            <a:ext cx="1642500" cy="164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29"/>
          <p:cNvSpPr/>
          <p:nvPr/>
        </p:nvSpPr>
        <p:spPr>
          <a:xfrm rot="10800000">
            <a:off x="-36176" y="4495000"/>
            <a:ext cx="987000" cy="987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1" name="Google Shape;1191;p29"/>
          <p:cNvGrpSpPr/>
          <p:nvPr/>
        </p:nvGrpSpPr>
        <p:grpSpPr>
          <a:xfrm>
            <a:off x="214782" y="3783133"/>
            <a:ext cx="591301" cy="1538863"/>
            <a:chOff x="3457750" y="2714825"/>
            <a:chExt cx="373650" cy="972425"/>
          </a:xfrm>
        </p:grpSpPr>
        <p:sp>
          <p:nvSpPr>
            <p:cNvPr id="1192" name="Google Shape;1192;p29"/>
            <p:cNvSpPr/>
            <p:nvPr/>
          </p:nvSpPr>
          <p:spPr>
            <a:xfrm>
              <a:off x="3498875" y="2893625"/>
              <a:ext cx="25" cy="784800"/>
            </a:xfrm>
            <a:custGeom>
              <a:avLst/>
              <a:gdLst/>
              <a:ahLst/>
              <a:cxnLst/>
              <a:rect l="l" t="t" r="r" b="b"/>
              <a:pathLst>
                <a:path w="1" h="31392" fill="none" extrusionOk="0">
                  <a:moveTo>
                    <a:pt x="0" y="0"/>
                  </a:moveTo>
                  <a:lnTo>
                    <a:pt x="0" y="31391"/>
                  </a:lnTo>
                </a:path>
              </a:pathLst>
            </a:custGeom>
            <a:noFill/>
            <a:ln w="19050" cap="flat" cmpd="sng">
              <a:solidFill>
                <a:srgbClr val="BEBDFB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3549650" y="3159075"/>
              <a:ext cx="92450" cy="528175"/>
            </a:xfrm>
            <a:custGeom>
              <a:avLst/>
              <a:gdLst/>
              <a:ahLst/>
              <a:cxnLst/>
              <a:rect l="l" t="t" r="r" b="b"/>
              <a:pathLst>
                <a:path w="3698" h="21127" fill="none" extrusionOk="0">
                  <a:moveTo>
                    <a:pt x="3698" y="0"/>
                  </a:moveTo>
                  <a:lnTo>
                    <a:pt x="3698" y="0"/>
                  </a:lnTo>
                  <a:cubicBezTo>
                    <a:pt x="1325" y="2363"/>
                    <a:pt x="0" y="5585"/>
                    <a:pt x="0" y="8930"/>
                  </a:cubicBezTo>
                  <a:lnTo>
                    <a:pt x="0" y="21126"/>
                  </a:lnTo>
                </a:path>
              </a:pathLst>
            </a:custGeom>
            <a:noFill/>
            <a:ln w="19050" cap="flat" cmpd="sng">
              <a:solidFill>
                <a:srgbClr val="BEBDFB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3457750" y="2714825"/>
              <a:ext cx="81975" cy="288925"/>
            </a:xfrm>
            <a:custGeom>
              <a:avLst/>
              <a:gdLst/>
              <a:ahLst/>
              <a:cxnLst/>
              <a:rect l="l" t="t" r="r" b="b"/>
              <a:pathLst>
                <a:path w="3279" h="11557" extrusionOk="0">
                  <a:moveTo>
                    <a:pt x="1645" y="0"/>
                  </a:moveTo>
                  <a:cubicBezTo>
                    <a:pt x="740" y="0"/>
                    <a:pt x="1" y="729"/>
                    <a:pt x="1" y="1645"/>
                  </a:cubicBezTo>
                  <a:lnTo>
                    <a:pt x="1" y="9923"/>
                  </a:lnTo>
                  <a:cubicBezTo>
                    <a:pt x="1" y="10828"/>
                    <a:pt x="740" y="11556"/>
                    <a:pt x="1645" y="11556"/>
                  </a:cubicBezTo>
                  <a:cubicBezTo>
                    <a:pt x="2550" y="11556"/>
                    <a:pt x="3279" y="10828"/>
                    <a:pt x="3279" y="9923"/>
                  </a:cubicBezTo>
                  <a:lnTo>
                    <a:pt x="3279" y="1645"/>
                  </a:lnTo>
                  <a:cubicBezTo>
                    <a:pt x="3279" y="729"/>
                    <a:pt x="2550" y="0"/>
                    <a:pt x="1645" y="0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3594625" y="2974875"/>
              <a:ext cx="236775" cy="228525"/>
            </a:xfrm>
            <a:custGeom>
              <a:avLst/>
              <a:gdLst/>
              <a:ahLst/>
              <a:cxnLst/>
              <a:rect l="l" t="t" r="r" b="b"/>
              <a:pathLst>
                <a:path w="9471" h="9141" extrusionOk="0">
                  <a:moveTo>
                    <a:pt x="7660" y="1"/>
                  </a:moveTo>
                  <a:cubicBezTo>
                    <a:pt x="7241" y="1"/>
                    <a:pt x="6821" y="161"/>
                    <a:pt x="6501" y="481"/>
                  </a:cubicBezTo>
                  <a:lnTo>
                    <a:pt x="651" y="6342"/>
                  </a:lnTo>
                  <a:cubicBezTo>
                    <a:pt x="0" y="6982"/>
                    <a:pt x="0" y="8020"/>
                    <a:pt x="651" y="8660"/>
                  </a:cubicBezTo>
                  <a:cubicBezTo>
                    <a:pt x="972" y="8980"/>
                    <a:pt x="1391" y="9140"/>
                    <a:pt x="1810" y="9140"/>
                  </a:cubicBezTo>
                  <a:cubicBezTo>
                    <a:pt x="2230" y="9140"/>
                    <a:pt x="2649" y="8980"/>
                    <a:pt x="2969" y="8660"/>
                  </a:cubicBezTo>
                  <a:lnTo>
                    <a:pt x="8819" y="2810"/>
                  </a:lnTo>
                  <a:cubicBezTo>
                    <a:pt x="9470" y="2159"/>
                    <a:pt x="9470" y="1121"/>
                    <a:pt x="8819" y="481"/>
                  </a:cubicBezTo>
                  <a:cubicBezTo>
                    <a:pt x="8499" y="161"/>
                    <a:pt x="8080" y="1"/>
                    <a:pt x="7660" y="1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/>
          <p:nvPr/>
        </p:nvSpPr>
        <p:spPr>
          <a:xfrm rot="10800000" flipH="1">
            <a:off x="534021" y="3871279"/>
            <a:ext cx="249220" cy="785888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 rot="10800000" flipH="1">
            <a:off x="111855" y="3547494"/>
            <a:ext cx="351899" cy="1109673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 rot="-5400000">
            <a:off x="3545175" y="222750"/>
            <a:ext cx="69000" cy="889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4572000" y="2291927"/>
            <a:ext cx="385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1585405"/>
            <a:ext cx="3858900" cy="6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5327400" y="3141389"/>
            <a:ext cx="31035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71" name="Google Shape;71;p3"/>
          <p:cNvGrpSpPr/>
          <p:nvPr/>
        </p:nvGrpSpPr>
        <p:grpSpPr>
          <a:xfrm flipH="1">
            <a:off x="-253785" y="1864468"/>
            <a:ext cx="1651070" cy="1651662"/>
            <a:chOff x="1425475" y="2707650"/>
            <a:chExt cx="766300" cy="766575"/>
          </a:xfrm>
        </p:grpSpPr>
        <p:sp>
          <p:nvSpPr>
            <p:cNvPr id="72" name="Google Shape;72;p3"/>
            <p:cNvSpPr/>
            <p:nvPr/>
          </p:nvSpPr>
          <p:spPr>
            <a:xfrm>
              <a:off x="1471275" y="2753725"/>
              <a:ext cx="541150" cy="541125"/>
            </a:xfrm>
            <a:custGeom>
              <a:avLst/>
              <a:gdLst/>
              <a:ahLst/>
              <a:cxnLst/>
              <a:rect l="l" t="t" r="r" b="b"/>
              <a:pathLst>
                <a:path w="21646" h="21645" extrusionOk="0">
                  <a:moveTo>
                    <a:pt x="20784" y="0"/>
                  </a:moveTo>
                  <a:lnTo>
                    <a:pt x="1" y="20773"/>
                  </a:lnTo>
                  <a:cubicBezTo>
                    <a:pt x="155" y="21071"/>
                    <a:pt x="321" y="21358"/>
                    <a:pt x="508" y="21645"/>
                  </a:cubicBezTo>
                  <a:lnTo>
                    <a:pt x="21645" y="497"/>
                  </a:lnTo>
                  <a:cubicBezTo>
                    <a:pt x="21369" y="320"/>
                    <a:pt x="21071" y="155"/>
                    <a:pt x="20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499425" y="2781875"/>
              <a:ext cx="554925" cy="554925"/>
            </a:xfrm>
            <a:custGeom>
              <a:avLst/>
              <a:gdLst/>
              <a:ahLst/>
              <a:cxnLst/>
              <a:rect l="l" t="t" r="r" b="b"/>
              <a:pathLst>
                <a:path w="22197" h="22197" extrusionOk="0">
                  <a:moveTo>
                    <a:pt x="21435" y="0"/>
                  </a:moveTo>
                  <a:lnTo>
                    <a:pt x="0" y="21424"/>
                  </a:lnTo>
                  <a:cubicBezTo>
                    <a:pt x="188" y="21689"/>
                    <a:pt x="398" y="21943"/>
                    <a:pt x="608" y="22197"/>
                  </a:cubicBezTo>
                  <a:lnTo>
                    <a:pt x="22197" y="596"/>
                  </a:lnTo>
                  <a:cubicBezTo>
                    <a:pt x="21954" y="387"/>
                    <a:pt x="21700" y="188"/>
                    <a:pt x="21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532525" y="2814975"/>
              <a:ext cx="559075" cy="558800"/>
            </a:xfrm>
            <a:custGeom>
              <a:avLst/>
              <a:gdLst/>
              <a:ahLst/>
              <a:cxnLst/>
              <a:rect l="l" t="t" r="r" b="b"/>
              <a:pathLst>
                <a:path w="22363" h="22352" extrusionOk="0">
                  <a:moveTo>
                    <a:pt x="21679" y="1"/>
                  </a:moveTo>
                  <a:lnTo>
                    <a:pt x="1" y="21678"/>
                  </a:lnTo>
                  <a:cubicBezTo>
                    <a:pt x="67" y="21745"/>
                    <a:pt x="133" y="21811"/>
                    <a:pt x="200" y="21877"/>
                  </a:cubicBezTo>
                  <a:cubicBezTo>
                    <a:pt x="365" y="22043"/>
                    <a:pt x="531" y="22197"/>
                    <a:pt x="696" y="22352"/>
                  </a:cubicBezTo>
                  <a:lnTo>
                    <a:pt x="22363" y="696"/>
                  </a:lnTo>
                  <a:cubicBezTo>
                    <a:pt x="22208" y="531"/>
                    <a:pt x="22043" y="354"/>
                    <a:pt x="21877" y="199"/>
                  </a:cubicBezTo>
                  <a:cubicBezTo>
                    <a:pt x="21811" y="133"/>
                    <a:pt x="21745" y="67"/>
                    <a:pt x="21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570625" y="2853050"/>
              <a:ext cx="553000" cy="553025"/>
            </a:xfrm>
            <a:custGeom>
              <a:avLst/>
              <a:gdLst/>
              <a:ahLst/>
              <a:cxnLst/>
              <a:rect l="l" t="t" r="r" b="b"/>
              <a:pathLst>
                <a:path w="22120" h="22121" extrusionOk="0">
                  <a:moveTo>
                    <a:pt x="21534" y="1"/>
                  </a:moveTo>
                  <a:lnTo>
                    <a:pt x="0" y="21535"/>
                  </a:lnTo>
                  <a:cubicBezTo>
                    <a:pt x="265" y="21745"/>
                    <a:pt x="519" y="21932"/>
                    <a:pt x="784" y="22120"/>
                  </a:cubicBezTo>
                  <a:lnTo>
                    <a:pt x="22119" y="785"/>
                  </a:lnTo>
                  <a:cubicBezTo>
                    <a:pt x="21943" y="520"/>
                    <a:pt x="21744" y="255"/>
                    <a:pt x="215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432650" y="2715100"/>
              <a:ext cx="479050" cy="479050"/>
            </a:xfrm>
            <a:custGeom>
              <a:avLst/>
              <a:gdLst/>
              <a:ahLst/>
              <a:cxnLst/>
              <a:rect l="l" t="t" r="r" b="b"/>
              <a:pathLst>
                <a:path w="19162" h="19162" extrusionOk="0">
                  <a:moveTo>
                    <a:pt x="18058" y="0"/>
                  </a:moveTo>
                  <a:lnTo>
                    <a:pt x="0" y="18058"/>
                  </a:lnTo>
                  <a:cubicBezTo>
                    <a:pt x="78" y="18433"/>
                    <a:pt x="166" y="18797"/>
                    <a:pt x="265" y="19161"/>
                  </a:cubicBezTo>
                  <a:lnTo>
                    <a:pt x="19161" y="265"/>
                  </a:lnTo>
                  <a:cubicBezTo>
                    <a:pt x="18797" y="166"/>
                    <a:pt x="18433" y="77"/>
                    <a:pt x="180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448650" y="2731100"/>
              <a:ext cx="516575" cy="516300"/>
            </a:xfrm>
            <a:custGeom>
              <a:avLst/>
              <a:gdLst/>
              <a:ahLst/>
              <a:cxnLst/>
              <a:rect l="l" t="t" r="r" b="b"/>
              <a:pathLst>
                <a:path w="20663" h="20652" extrusionOk="0">
                  <a:moveTo>
                    <a:pt x="19691" y="0"/>
                  </a:moveTo>
                  <a:lnTo>
                    <a:pt x="1" y="19680"/>
                  </a:lnTo>
                  <a:cubicBezTo>
                    <a:pt x="122" y="20011"/>
                    <a:pt x="254" y="20331"/>
                    <a:pt x="398" y="20651"/>
                  </a:cubicBezTo>
                  <a:lnTo>
                    <a:pt x="20663" y="398"/>
                  </a:lnTo>
                  <a:cubicBezTo>
                    <a:pt x="20343" y="254"/>
                    <a:pt x="20012" y="122"/>
                    <a:pt x="19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425475" y="2707650"/>
              <a:ext cx="425525" cy="425775"/>
            </a:xfrm>
            <a:custGeom>
              <a:avLst/>
              <a:gdLst/>
              <a:ahLst/>
              <a:cxnLst/>
              <a:rect l="l" t="t" r="r" b="b"/>
              <a:pathLst>
                <a:path w="17021" h="17031" extrusionOk="0">
                  <a:moveTo>
                    <a:pt x="15740" y="0"/>
                  </a:moveTo>
                  <a:lnTo>
                    <a:pt x="0" y="15751"/>
                  </a:lnTo>
                  <a:cubicBezTo>
                    <a:pt x="11" y="16181"/>
                    <a:pt x="34" y="16601"/>
                    <a:pt x="89" y="17031"/>
                  </a:cubicBezTo>
                  <a:lnTo>
                    <a:pt x="17020" y="88"/>
                  </a:lnTo>
                  <a:cubicBezTo>
                    <a:pt x="16601" y="44"/>
                    <a:pt x="16170" y="11"/>
                    <a:pt x="1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662225" y="2944400"/>
              <a:ext cx="509950" cy="510225"/>
            </a:xfrm>
            <a:custGeom>
              <a:avLst/>
              <a:gdLst/>
              <a:ahLst/>
              <a:cxnLst/>
              <a:rect l="l" t="t" r="r" b="b"/>
              <a:pathLst>
                <a:path w="20398" h="20409" extrusionOk="0">
                  <a:moveTo>
                    <a:pt x="20023" y="0"/>
                  </a:moveTo>
                  <a:lnTo>
                    <a:pt x="1" y="20033"/>
                  </a:lnTo>
                  <a:cubicBezTo>
                    <a:pt x="321" y="20166"/>
                    <a:pt x="663" y="20287"/>
                    <a:pt x="994" y="20409"/>
                  </a:cubicBezTo>
                  <a:lnTo>
                    <a:pt x="20398" y="1005"/>
                  </a:lnTo>
                  <a:cubicBezTo>
                    <a:pt x="20288" y="663"/>
                    <a:pt x="20166" y="331"/>
                    <a:pt x="20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950575" y="3233025"/>
              <a:ext cx="214150" cy="213875"/>
            </a:xfrm>
            <a:custGeom>
              <a:avLst/>
              <a:gdLst/>
              <a:ahLst/>
              <a:cxnLst/>
              <a:rect l="l" t="t" r="r" b="b"/>
              <a:pathLst>
                <a:path w="8566" h="8555" extrusionOk="0">
                  <a:moveTo>
                    <a:pt x="8566" y="1"/>
                  </a:moveTo>
                  <a:lnTo>
                    <a:pt x="1" y="8555"/>
                  </a:lnTo>
                  <a:cubicBezTo>
                    <a:pt x="1016" y="8157"/>
                    <a:pt x="1999" y="7638"/>
                    <a:pt x="2926" y="7009"/>
                  </a:cubicBezTo>
                  <a:lnTo>
                    <a:pt x="7010" y="2914"/>
                  </a:lnTo>
                  <a:cubicBezTo>
                    <a:pt x="7639" y="1987"/>
                    <a:pt x="8157" y="1016"/>
                    <a:pt x="8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426300" y="2708750"/>
              <a:ext cx="353500" cy="353225"/>
            </a:xfrm>
            <a:custGeom>
              <a:avLst/>
              <a:gdLst/>
              <a:ahLst/>
              <a:cxnLst/>
              <a:rect l="l" t="t" r="r" b="b"/>
              <a:pathLst>
                <a:path w="14140" h="14129" extrusionOk="0">
                  <a:moveTo>
                    <a:pt x="14140" y="0"/>
                  </a:moveTo>
                  <a:lnTo>
                    <a:pt x="14140" y="0"/>
                  </a:lnTo>
                  <a:cubicBezTo>
                    <a:pt x="13610" y="33"/>
                    <a:pt x="13091" y="100"/>
                    <a:pt x="12572" y="199"/>
                  </a:cubicBezTo>
                  <a:lnTo>
                    <a:pt x="199" y="12561"/>
                  </a:lnTo>
                  <a:cubicBezTo>
                    <a:pt x="100" y="13080"/>
                    <a:pt x="34" y="13610"/>
                    <a:pt x="1" y="14128"/>
                  </a:cubicBezTo>
                  <a:lnTo>
                    <a:pt x="141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444225" y="2726400"/>
              <a:ext cx="245075" cy="245350"/>
            </a:xfrm>
            <a:custGeom>
              <a:avLst/>
              <a:gdLst/>
              <a:ahLst/>
              <a:cxnLst/>
              <a:rect l="l" t="t" r="r" b="b"/>
              <a:pathLst>
                <a:path w="9803" h="9814" extrusionOk="0">
                  <a:moveTo>
                    <a:pt x="9802" y="1"/>
                  </a:moveTo>
                  <a:cubicBezTo>
                    <a:pt x="8997" y="266"/>
                    <a:pt x="8202" y="608"/>
                    <a:pt x="7429" y="1005"/>
                  </a:cubicBezTo>
                  <a:lnTo>
                    <a:pt x="994" y="7440"/>
                  </a:lnTo>
                  <a:cubicBezTo>
                    <a:pt x="597" y="8202"/>
                    <a:pt x="266" y="8996"/>
                    <a:pt x="1" y="9813"/>
                  </a:cubicBezTo>
                  <a:lnTo>
                    <a:pt x="98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779500" y="3061675"/>
              <a:ext cx="412275" cy="412550"/>
            </a:xfrm>
            <a:custGeom>
              <a:avLst/>
              <a:gdLst/>
              <a:ahLst/>
              <a:cxnLst/>
              <a:rect l="l" t="t" r="r" b="b"/>
              <a:pathLst>
                <a:path w="16491" h="16502" extrusionOk="0">
                  <a:moveTo>
                    <a:pt x="16446" y="0"/>
                  </a:moveTo>
                  <a:lnTo>
                    <a:pt x="1" y="16457"/>
                  </a:lnTo>
                  <a:cubicBezTo>
                    <a:pt x="442" y="16490"/>
                    <a:pt x="884" y="16501"/>
                    <a:pt x="1325" y="16501"/>
                  </a:cubicBezTo>
                  <a:lnTo>
                    <a:pt x="16491" y="1325"/>
                  </a:lnTo>
                  <a:cubicBezTo>
                    <a:pt x="16491" y="883"/>
                    <a:pt x="16480" y="442"/>
                    <a:pt x="16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853450" y="3135900"/>
              <a:ext cx="335850" cy="335825"/>
            </a:xfrm>
            <a:custGeom>
              <a:avLst/>
              <a:gdLst/>
              <a:ahLst/>
              <a:cxnLst/>
              <a:rect l="l" t="t" r="r" b="b"/>
              <a:pathLst>
                <a:path w="13434" h="13433" extrusionOk="0">
                  <a:moveTo>
                    <a:pt x="13433" y="0"/>
                  </a:moveTo>
                  <a:lnTo>
                    <a:pt x="1" y="13433"/>
                  </a:lnTo>
                  <a:cubicBezTo>
                    <a:pt x="552" y="13367"/>
                    <a:pt x="1104" y="13267"/>
                    <a:pt x="1656" y="13146"/>
                  </a:cubicBezTo>
                  <a:lnTo>
                    <a:pt x="13146" y="1656"/>
                  </a:lnTo>
                  <a:cubicBezTo>
                    <a:pt x="13268" y="1104"/>
                    <a:pt x="13367" y="552"/>
                    <a:pt x="13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716875" y="2999025"/>
              <a:ext cx="469650" cy="469950"/>
            </a:xfrm>
            <a:custGeom>
              <a:avLst/>
              <a:gdLst/>
              <a:ahLst/>
              <a:cxnLst/>
              <a:rect l="l" t="t" r="r" b="b"/>
              <a:pathLst>
                <a:path w="18786" h="18798" extrusionOk="0">
                  <a:moveTo>
                    <a:pt x="18554" y="1"/>
                  </a:moveTo>
                  <a:lnTo>
                    <a:pt x="0" y="18566"/>
                  </a:lnTo>
                  <a:cubicBezTo>
                    <a:pt x="375" y="18654"/>
                    <a:pt x="751" y="18731"/>
                    <a:pt x="1137" y="18798"/>
                  </a:cubicBezTo>
                  <a:lnTo>
                    <a:pt x="18786" y="1138"/>
                  </a:lnTo>
                  <a:cubicBezTo>
                    <a:pt x="18720" y="762"/>
                    <a:pt x="18653" y="376"/>
                    <a:pt x="18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613650" y="2896100"/>
              <a:ext cx="537275" cy="537000"/>
            </a:xfrm>
            <a:custGeom>
              <a:avLst/>
              <a:gdLst/>
              <a:ahLst/>
              <a:cxnLst/>
              <a:rect l="l" t="t" r="r" b="b"/>
              <a:pathLst>
                <a:path w="21491" h="21480" extrusionOk="0">
                  <a:moveTo>
                    <a:pt x="21005" y="1"/>
                  </a:moveTo>
                  <a:lnTo>
                    <a:pt x="1" y="20994"/>
                  </a:lnTo>
                  <a:cubicBezTo>
                    <a:pt x="288" y="21171"/>
                    <a:pt x="586" y="21336"/>
                    <a:pt x="884" y="21480"/>
                  </a:cubicBezTo>
                  <a:lnTo>
                    <a:pt x="21491" y="884"/>
                  </a:lnTo>
                  <a:cubicBezTo>
                    <a:pt x="21336" y="586"/>
                    <a:pt x="21171" y="288"/>
                    <a:pt x="21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3"/>
          <p:cNvGrpSpPr/>
          <p:nvPr/>
        </p:nvGrpSpPr>
        <p:grpSpPr>
          <a:xfrm flipH="1">
            <a:off x="783243" y="362647"/>
            <a:ext cx="762133" cy="925334"/>
            <a:chOff x="5270675" y="1740975"/>
            <a:chExt cx="288250" cy="349975"/>
          </a:xfrm>
        </p:grpSpPr>
        <p:sp>
          <p:nvSpPr>
            <p:cNvPr id="88" name="Google Shape;88;p3"/>
            <p:cNvSpPr/>
            <p:nvPr/>
          </p:nvSpPr>
          <p:spPr>
            <a:xfrm>
              <a:off x="5270675" y="1785375"/>
              <a:ext cx="189300" cy="305575"/>
            </a:xfrm>
            <a:custGeom>
              <a:avLst/>
              <a:gdLst/>
              <a:ahLst/>
              <a:cxnLst/>
              <a:rect l="l" t="t" r="r" b="b"/>
              <a:pathLst>
                <a:path w="7572" h="12223" extrusionOk="0">
                  <a:moveTo>
                    <a:pt x="194" y="1"/>
                  </a:moveTo>
                  <a:cubicBezTo>
                    <a:pt x="139" y="1"/>
                    <a:pt x="83" y="40"/>
                    <a:pt x="77" y="114"/>
                  </a:cubicBezTo>
                  <a:cubicBezTo>
                    <a:pt x="0" y="1163"/>
                    <a:pt x="850" y="2057"/>
                    <a:pt x="1755" y="2454"/>
                  </a:cubicBezTo>
                  <a:cubicBezTo>
                    <a:pt x="2804" y="2918"/>
                    <a:pt x="3974" y="2929"/>
                    <a:pt x="5055" y="3293"/>
                  </a:cubicBezTo>
                  <a:cubicBezTo>
                    <a:pt x="5519" y="3459"/>
                    <a:pt x="5960" y="3690"/>
                    <a:pt x="6302" y="4055"/>
                  </a:cubicBezTo>
                  <a:cubicBezTo>
                    <a:pt x="6678" y="4452"/>
                    <a:pt x="6821" y="4993"/>
                    <a:pt x="6810" y="5534"/>
                  </a:cubicBezTo>
                  <a:cubicBezTo>
                    <a:pt x="6799" y="6715"/>
                    <a:pt x="6148" y="7774"/>
                    <a:pt x="5828" y="8878"/>
                  </a:cubicBezTo>
                  <a:cubicBezTo>
                    <a:pt x="5508" y="10015"/>
                    <a:pt x="5530" y="11527"/>
                    <a:pt x="6678" y="12189"/>
                  </a:cubicBezTo>
                  <a:cubicBezTo>
                    <a:pt x="6719" y="12212"/>
                    <a:pt x="6759" y="12223"/>
                    <a:pt x="6797" y="12223"/>
                  </a:cubicBezTo>
                  <a:cubicBezTo>
                    <a:pt x="6992" y="12223"/>
                    <a:pt x="7122" y="11949"/>
                    <a:pt x="6965" y="11792"/>
                  </a:cubicBezTo>
                  <a:cubicBezTo>
                    <a:pt x="6214" y="10997"/>
                    <a:pt x="6258" y="9849"/>
                    <a:pt x="6556" y="8889"/>
                  </a:cubicBezTo>
                  <a:cubicBezTo>
                    <a:pt x="6898" y="7796"/>
                    <a:pt x="7461" y="6781"/>
                    <a:pt x="7517" y="5622"/>
                  </a:cubicBezTo>
                  <a:cubicBezTo>
                    <a:pt x="7572" y="4485"/>
                    <a:pt x="7020" y="3525"/>
                    <a:pt x="6038" y="2973"/>
                  </a:cubicBezTo>
                  <a:cubicBezTo>
                    <a:pt x="5066" y="2432"/>
                    <a:pt x="3963" y="2388"/>
                    <a:pt x="2892" y="2178"/>
                  </a:cubicBezTo>
                  <a:cubicBezTo>
                    <a:pt x="1777" y="1968"/>
                    <a:pt x="408" y="1406"/>
                    <a:pt x="298" y="103"/>
                  </a:cubicBezTo>
                  <a:cubicBezTo>
                    <a:pt x="293" y="34"/>
                    <a:pt x="244" y="1"/>
                    <a:pt x="1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273300" y="1752600"/>
              <a:ext cx="99400" cy="51400"/>
            </a:xfrm>
            <a:custGeom>
              <a:avLst/>
              <a:gdLst/>
              <a:ahLst/>
              <a:cxnLst/>
              <a:rect l="l" t="t" r="r" b="b"/>
              <a:pathLst>
                <a:path w="3976" h="2056" extrusionOk="0">
                  <a:moveTo>
                    <a:pt x="3771" y="1"/>
                  </a:moveTo>
                  <a:cubicBezTo>
                    <a:pt x="3767" y="1"/>
                    <a:pt x="3763" y="1"/>
                    <a:pt x="3758" y="1"/>
                  </a:cubicBezTo>
                  <a:cubicBezTo>
                    <a:pt x="3593" y="12"/>
                    <a:pt x="3438" y="112"/>
                    <a:pt x="3295" y="189"/>
                  </a:cubicBezTo>
                  <a:cubicBezTo>
                    <a:pt x="3151" y="266"/>
                    <a:pt x="3008" y="332"/>
                    <a:pt x="2864" y="399"/>
                  </a:cubicBezTo>
                  <a:cubicBezTo>
                    <a:pt x="2555" y="553"/>
                    <a:pt x="2257" y="708"/>
                    <a:pt x="1948" y="862"/>
                  </a:cubicBezTo>
                  <a:cubicBezTo>
                    <a:pt x="1330" y="1171"/>
                    <a:pt x="723" y="1480"/>
                    <a:pt x="127" y="1800"/>
                  </a:cubicBezTo>
                  <a:cubicBezTo>
                    <a:pt x="1" y="1868"/>
                    <a:pt x="45" y="2055"/>
                    <a:pt x="162" y="2055"/>
                  </a:cubicBezTo>
                  <a:cubicBezTo>
                    <a:pt x="178" y="2055"/>
                    <a:pt x="196" y="2051"/>
                    <a:pt x="215" y="2043"/>
                  </a:cubicBezTo>
                  <a:cubicBezTo>
                    <a:pt x="855" y="1756"/>
                    <a:pt x="1484" y="1458"/>
                    <a:pt x="2103" y="1149"/>
                  </a:cubicBezTo>
                  <a:cubicBezTo>
                    <a:pt x="2412" y="1006"/>
                    <a:pt x="2721" y="851"/>
                    <a:pt x="3030" y="697"/>
                  </a:cubicBezTo>
                  <a:lnTo>
                    <a:pt x="3482" y="476"/>
                  </a:lnTo>
                  <a:cubicBezTo>
                    <a:pt x="3626" y="410"/>
                    <a:pt x="3780" y="355"/>
                    <a:pt x="3891" y="233"/>
                  </a:cubicBezTo>
                  <a:cubicBezTo>
                    <a:pt x="3976" y="137"/>
                    <a:pt x="3887" y="1"/>
                    <a:pt x="3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282675" y="1776600"/>
              <a:ext cx="92050" cy="48275"/>
            </a:xfrm>
            <a:custGeom>
              <a:avLst/>
              <a:gdLst/>
              <a:ahLst/>
              <a:cxnLst/>
              <a:rect l="l" t="t" r="r" b="b"/>
              <a:pathLst>
                <a:path w="3682" h="1931" extrusionOk="0">
                  <a:moveTo>
                    <a:pt x="3484" y="1"/>
                  </a:moveTo>
                  <a:cubicBezTo>
                    <a:pt x="3337" y="1"/>
                    <a:pt x="3241" y="73"/>
                    <a:pt x="3107" y="145"/>
                  </a:cubicBezTo>
                  <a:cubicBezTo>
                    <a:pt x="2975" y="211"/>
                    <a:pt x="2853" y="278"/>
                    <a:pt x="2721" y="355"/>
                  </a:cubicBezTo>
                  <a:cubicBezTo>
                    <a:pt x="2434" y="498"/>
                    <a:pt x="2147" y="653"/>
                    <a:pt x="1849" y="796"/>
                  </a:cubicBezTo>
                  <a:cubicBezTo>
                    <a:pt x="1275" y="1094"/>
                    <a:pt x="701" y="1370"/>
                    <a:pt x="138" y="1679"/>
                  </a:cubicBezTo>
                  <a:cubicBezTo>
                    <a:pt x="0" y="1748"/>
                    <a:pt x="47" y="1931"/>
                    <a:pt x="176" y="1931"/>
                  </a:cubicBezTo>
                  <a:cubicBezTo>
                    <a:pt x="191" y="1931"/>
                    <a:pt x="208" y="1928"/>
                    <a:pt x="226" y="1922"/>
                  </a:cubicBezTo>
                  <a:cubicBezTo>
                    <a:pt x="845" y="1701"/>
                    <a:pt x="1430" y="1414"/>
                    <a:pt x="2015" y="1127"/>
                  </a:cubicBezTo>
                  <a:cubicBezTo>
                    <a:pt x="2301" y="984"/>
                    <a:pt x="2577" y="852"/>
                    <a:pt x="2864" y="697"/>
                  </a:cubicBezTo>
                  <a:cubicBezTo>
                    <a:pt x="3008" y="620"/>
                    <a:pt x="3162" y="542"/>
                    <a:pt x="3306" y="465"/>
                  </a:cubicBezTo>
                  <a:cubicBezTo>
                    <a:pt x="3438" y="388"/>
                    <a:pt x="3549" y="344"/>
                    <a:pt x="3637" y="211"/>
                  </a:cubicBezTo>
                  <a:cubicBezTo>
                    <a:pt x="3681" y="134"/>
                    <a:pt x="3604" y="2"/>
                    <a:pt x="3516" y="2"/>
                  </a:cubicBezTo>
                  <a:cubicBezTo>
                    <a:pt x="3505" y="1"/>
                    <a:pt x="3495" y="1"/>
                    <a:pt x="3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313875" y="1809125"/>
              <a:ext cx="58075" cy="32125"/>
            </a:xfrm>
            <a:custGeom>
              <a:avLst/>
              <a:gdLst/>
              <a:ahLst/>
              <a:cxnLst/>
              <a:rect l="l" t="t" r="r" b="b"/>
              <a:pathLst>
                <a:path w="2323" h="1285" extrusionOk="0">
                  <a:moveTo>
                    <a:pt x="2122" y="0"/>
                  </a:moveTo>
                  <a:cubicBezTo>
                    <a:pt x="2103" y="0"/>
                    <a:pt x="2085" y="4"/>
                    <a:pt x="2069" y="14"/>
                  </a:cubicBezTo>
                  <a:cubicBezTo>
                    <a:pt x="1418" y="356"/>
                    <a:pt x="767" y="687"/>
                    <a:pt x="126" y="1030"/>
                  </a:cubicBezTo>
                  <a:cubicBezTo>
                    <a:pt x="0" y="1097"/>
                    <a:pt x="45" y="1284"/>
                    <a:pt x="169" y="1284"/>
                  </a:cubicBezTo>
                  <a:cubicBezTo>
                    <a:pt x="186" y="1284"/>
                    <a:pt x="205" y="1280"/>
                    <a:pt x="226" y="1272"/>
                  </a:cubicBezTo>
                  <a:cubicBezTo>
                    <a:pt x="568" y="1140"/>
                    <a:pt x="899" y="1007"/>
                    <a:pt x="1230" y="853"/>
                  </a:cubicBezTo>
                  <a:cubicBezTo>
                    <a:pt x="1561" y="698"/>
                    <a:pt x="1881" y="533"/>
                    <a:pt x="2201" y="367"/>
                  </a:cubicBezTo>
                  <a:cubicBezTo>
                    <a:pt x="2257" y="334"/>
                    <a:pt x="2323" y="290"/>
                    <a:pt x="2323" y="213"/>
                  </a:cubicBezTo>
                  <a:cubicBezTo>
                    <a:pt x="2323" y="147"/>
                    <a:pt x="2323" y="91"/>
                    <a:pt x="2257" y="47"/>
                  </a:cubicBezTo>
                  <a:cubicBezTo>
                    <a:pt x="2218" y="24"/>
                    <a:pt x="2168" y="0"/>
                    <a:pt x="2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325600" y="1853025"/>
              <a:ext cx="73550" cy="46700"/>
            </a:xfrm>
            <a:custGeom>
              <a:avLst/>
              <a:gdLst/>
              <a:ahLst/>
              <a:cxnLst/>
              <a:rect l="l" t="t" r="r" b="b"/>
              <a:pathLst>
                <a:path w="2942" h="1868" extrusionOk="0">
                  <a:moveTo>
                    <a:pt x="2725" y="0"/>
                  </a:moveTo>
                  <a:cubicBezTo>
                    <a:pt x="2718" y="0"/>
                    <a:pt x="2711" y="1"/>
                    <a:pt x="2704" y="2"/>
                  </a:cubicBezTo>
                  <a:cubicBezTo>
                    <a:pt x="2461" y="57"/>
                    <a:pt x="2240" y="256"/>
                    <a:pt x="2030" y="377"/>
                  </a:cubicBezTo>
                  <a:cubicBezTo>
                    <a:pt x="1821" y="510"/>
                    <a:pt x="1611" y="631"/>
                    <a:pt x="1401" y="764"/>
                  </a:cubicBezTo>
                  <a:cubicBezTo>
                    <a:pt x="960" y="1051"/>
                    <a:pt x="540" y="1338"/>
                    <a:pt x="110" y="1636"/>
                  </a:cubicBezTo>
                  <a:cubicBezTo>
                    <a:pt x="1" y="1718"/>
                    <a:pt x="87" y="1867"/>
                    <a:pt x="195" y="1867"/>
                  </a:cubicBezTo>
                  <a:cubicBezTo>
                    <a:pt x="218" y="1867"/>
                    <a:pt x="241" y="1861"/>
                    <a:pt x="264" y="1845"/>
                  </a:cubicBezTo>
                  <a:cubicBezTo>
                    <a:pt x="684" y="1558"/>
                    <a:pt x="1114" y="1282"/>
                    <a:pt x="1545" y="1028"/>
                  </a:cubicBezTo>
                  <a:cubicBezTo>
                    <a:pt x="1766" y="896"/>
                    <a:pt x="1975" y="775"/>
                    <a:pt x="2196" y="653"/>
                  </a:cubicBezTo>
                  <a:cubicBezTo>
                    <a:pt x="2406" y="532"/>
                    <a:pt x="2682" y="444"/>
                    <a:pt x="2847" y="267"/>
                  </a:cubicBezTo>
                  <a:cubicBezTo>
                    <a:pt x="2941" y="173"/>
                    <a:pt x="2848" y="0"/>
                    <a:pt x="27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323500" y="1870625"/>
              <a:ext cx="108700" cy="68075"/>
            </a:xfrm>
            <a:custGeom>
              <a:avLst/>
              <a:gdLst/>
              <a:ahLst/>
              <a:cxnLst/>
              <a:rect l="l" t="t" r="r" b="b"/>
              <a:pathLst>
                <a:path w="4348" h="2723" extrusionOk="0">
                  <a:moveTo>
                    <a:pt x="4123" y="1"/>
                  </a:moveTo>
                  <a:cubicBezTo>
                    <a:pt x="4112" y="1"/>
                    <a:pt x="4101" y="2"/>
                    <a:pt x="4090" y="4"/>
                  </a:cubicBezTo>
                  <a:cubicBezTo>
                    <a:pt x="3914" y="49"/>
                    <a:pt x="3781" y="159"/>
                    <a:pt x="3627" y="247"/>
                  </a:cubicBezTo>
                  <a:cubicBezTo>
                    <a:pt x="3461" y="358"/>
                    <a:pt x="3284" y="457"/>
                    <a:pt x="3108" y="556"/>
                  </a:cubicBezTo>
                  <a:cubicBezTo>
                    <a:pt x="2766" y="755"/>
                    <a:pt x="2434" y="954"/>
                    <a:pt x="2103" y="1163"/>
                  </a:cubicBezTo>
                  <a:cubicBezTo>
                    <a:pt x="1430" y="1572"/>
                    <a:pt x="779" y="2013"/>
                    <a:pt x="128" y="2466"/>
                  </a:cubicBezTo>
                  <a:cubicBezTo>
                    <a:pt x="0" y="2557"/>
                    <a:pt x="90" y="2723"/>
                    <a:pt x="212" y="2723"/>
                  </a:cubicBezTo>
                  <a:cubicBezTo>
                    <a:pt x="238" y="2723"/>
                    <a:pt x="266" y="2715"/>
                    <a:pt x="293" y="2698"/>
                  </a:cubicBezTo>
                  <a:cubicBezTo>
                    <a:pt x="955" y="2278"/>
                    <a:pt x="1607" y="1859"/>
                    <a:pt x="2280" y="1461"/>
                  </a:cubicBezTo>
                  <a:cubicBezTo>
                    <a:pt x="2600" y="1263"/>
                    <a:pt x="2920" y="1075"/>
                    <a:pt x="3240" y="887"/>
                  </a:cubicBezTo>
                  <a:cubicBezTo>
                    <a:pt x="3417" y="788"/>
                    <a:pt x="3593" y="678"/>
                    <a:pt x="3770" y="589"/>
                  </a:cubicBezTo>
                  <a:cubicBezTo>
                    <a:pt x="3936" y="490"/>
                    <a:pt x="4112" y="435"/>
                    <a:pt x="4256" y="291"/>
                  </a:cubicBezTo>
                  <a:cubicBezTo>
                    <a:pt x="4348" y="189"/>
                    <a:pt x="4259" y="1"/>
                    <a:pt x="4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341150" y="1891700"/>
              <a:ext cx="111925" cy="75425"/>
            </a:xfrm>
            <a:custGeom>
              <a:avLst/>
              <a:gdLst/>
              <a:ahLst/>
              <a:cxnLst/>
              <a:rect l="l" t="t" r="r" b="b"/>
              <a:pathLst>
                <a:path w="4477" h="3017" extrusionOk="0">
                  <a:moveTo>
                    <a:pt x="4208" y="1"/>
                  </a:moveTo>
                  <a:cubicBezTo>
                    <a:pt x="4179" y="1"/>
                    <a:pt x="4147" y="7"/>
                    <a:pt x="4113" y="22"/>
                  </a:cubicBezTo>
                  <a:cubicBezTo>
                    <a:pt x="3759" y="188"/>
                    <a:pt x="3439" y="453"/>
                    <a:pt x="3119" y="674"/>
                  </a:cubicBezTo>
                  <a:cubicBezTo>
                    <a:pt x="2788" y="905"/>
                    <a:pt x="2446" y="1126"/>
                    <a:pt x="2115" y="1369"/>
                  </a:cubicBezTo>
                  <a:cubicBezTo>
                    <a:pt x="1453" y="1844"/>
                    <a:pt x="790" y="2307"/>
                    <a:pt x="128" y="2771"/>
                  </a:cubicBezTo>
                  <a:cubicBezTo>
                    <a:pt x="1" y="2852"/>
                    <a:pt x="91" y="3017"/>
                    <a:pt x="213" y="3017"/>
                  </a:cubicBezTo>
                  <a:cubicBezTo>
                    <a:pt x="239" y="3017"/>
                    <a:pt x="266" y="3009"/>
                    <a:pt x="294" y="2991"/>
                  </a:cubicBezTo>
                  <a:cubicBezTo>
                    <a:pt x="967" y="2572"/>
                    <a:pt x="1640" y="2130"/>
                    <a:pt x="2325" y="1722"/>
                  </a:cubicBezTo>
                  <a:cubicBezTo>
                    <a:pt x="2656" y="1523"/>
                    <a:pt x="2987" y="1303"/>
                    <a:pt x="3318" y="1093"/>
                  </a:cubicBezTo>
                  <a:cubicBezTo>
                    <a:pt x="3649" y="872"/>
                    <a:pt x="4035" y="674"/>
                    <a:pt x="4333" y="409"/>
                  </a:cubicBezTo>
                  <a:cubicBezTo>
                    <a:pt x="4477" y="275"/>
                    <a:pt x="4397" y="1"/>
                    <a:pt x="4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377925" y="1936025"/>
              <a:ext cx="69925" cy="46850"/>
            </a:xfrm>
            <a:custGeom>
              <a:avLst/>
              <a:gdLst/>
              <a:ahLst/>
              <a:cxnLst/>
              <a:rect l="l" t="t" r="r" b="b"/>
              <a:pathLst>
                <a:path w="2797" h="1874" extrusionOk="0">
                  <a:moveTo>
                    <a:pt x="2592" y="0"/>
                  </a:moveTo>
                  <a:cubicBezTo>
                    <a:pt x="2547" y="0"/>
                    <a:pt x="2501" y="14"/>
                    <a:pt x="2454" y="37"/>
                  </a:cubicBezTo>
                  <a:cubicBezTo>
                    <a:pt x="2255" y="148"/>
                    <a:pt x="2079" y="313"/>
                    <a:pt x="1891" y="457"/>
                  </a:cubicBezTo>
                  <a:cubicBezTo>
                    <a:pt x="1703" y="589"/>
                    <a:pt x="1505" y="722"/>
                    <a:pt x="1317" y="854"/>
                  </a:cubicBezTo>
                  <a:cubicBezTo>
                    <a:pt x="920" y="1119"/>
                    <a:pt x="522" y="1373"/>
                    <a:pt x="125" y="1605"/>
                  </a:cubicBezTo>
                  <a:cubicBezTo>
                    <a:pt x="1" y="1681"/>
                    <a:pt x="83" y="1874"/>
                    <a:pt x="201" y="1874"/>
                  </a:cubicBezTo>
                  <a:cubicBezTo>
                    <a:pt x="219" y="1874"/>
                    <a:pt x="238" y="1869"/>
                    <a:pt x="257" y="1859"/>
                  </a:cubicBezTo>
                  <a:cubicBezTo>
                    <a:pt x="699" y="1638"/>
                    <a:pt x="1118" y="1406"/>
                    <a:pt x="1527" y="1152"/>
                  </a:cubicBezTo>
                  <a:cubicBezTo>
                    <a:pt x="1737" y="1031"/>
                    <a:pt x="1935" y="909"/>
                    <a:pt x="2123" y="777"/>
                  </a:cubicBezTo>
                  <a:cubicBezTo>
                    <a:pt x="2333" y="633"/>
                    <a:pt x="2553" y="501"/>
                    <a:pt x="2741" y="324"/>
                  </a:cubicBezTo>
                  <a:cubicBezTo>
                    <a:pt x="2785" y="280"/>
                    <a:pt x="2796" y="181"/>
                    <a:pt x="2763" y="126"/>
                  </a:cubicBezTo>
                  <a:cubicBezTo>
                    <a:pt x="2752" y="93"/>
                    <a:pt x="2730" y="71"/>
                    <a:pt x="2708" y="37"/>
                  </a:cubicBezTo>
                  <a:cubicBezTo>
                    <a:pt x="2671" y="11"/>
                    <a:pt x="2632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5416650" y="1983400"/>
              <a:ext cx="69550" cy="49625"/>
            </a:xfrm>
            <a:custGeom>
              <a:avLst/>
              <a:gdLst/>
              <a:ahLst/>
              <a:cxnLst/>
              <a:rect l="l" t="t" r="r" b="b"/>
              <a:pathLst>
                <a:path w="2782" h="1985" extrusionOk="0">
                  <a:moveTo>
                    <a:pt x="2538" y="1"/>
                  </a:moveTo>
                  <a:cubicBezTo>
                    <a:pt x="2520" y="1"/>
                    <a:pt x="2502" y="3"/>
                    <a:pt x="2483" y="8"/>
                  </a:cubicBezTo>
                  <a:cubicBezTo>
                    <a:pt x="2362" y="41"/>
                    <a:pt x="2263" y="140"/>
                    <a:pt x="2163" y="206"/>
                  </a:cubicBezTo>
                  <a:cubicBezTo>
                    <a:pt x="2075" y="273"/>
                    <a:pt x="1987" y="339"/>
                    <a:pt x="1887" y="405"/>
                  </a:cubicBezTo>
                  <a:cubicBezTo>
                    <a:pt x="1700" y="538"/>
                    <a:pt x="1501" y="681"/>
                    <a:pt x="1313" y="813"/>
                  </a:cubicBezTo>
                  <a:cubicBezTo>
                    <a:pt x="927" y="1100"/>
                    <a:pt x="541" y="1376"/>
                    <a:pt x="154" y="1663"/>
                  </a:cubicBezTo>
                  <a:cubicBezTo>
                    <a:pt x="1" y="1772"/>
                    <a:pt x="114" y="1984"/>
                    <a:pt x="269" y="1984"/>
                  </a:cubicBezTo>
                  <a:cubicBezTo>
                    <a:pt x="303" y="1984"/>
                    <a:pt x="339" y="1974"/>
                    <a:pt x="375" y="1950"/>
                  </a:cubicBezTo>
                  <a:cubicBezTo>
                    <a:pt x="761" y="1685"/>
                    <a:pt x="1159" y="1410"/>
                    <a:pt x="1545" y="1134"/>
                  </a:cubicBezTo>
                  <a:cubicBezTo>
                    <a:pt x="1744" y="1001"/>
                    <a:pt x="1931" y="858"/>
                    <a:pt x="2130" y="725"/>
                  </a:cubicBezTo>
                  <a:lnTo>
                    <a:pt x="2395" y="527"/>
                  </a:lnTo>
                  <a:cubicBezTo>
                    <a:pt x="2494" y="460"/>
                    <a:pt x="2616" y="394"/>
                    <a:pt x="2693" y="295"/>
                  </a:cubicBezTo>
                  <a:cubicBezTo>
                    <a:pt x="2782" y="157"/>
                    <a:pt x="2685" y="1"/>
                    <a:pt x="2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420650" y="1994700"/>
              <a:ext cx="109925" cy="73125"/>
            </a:xfrm>
            <a:custGeom>
              <a:avLst/>
              <a:gdLst/>
              <a:ahLst/>
              <a:cxnLst/>
              <a:rect l="l" t="t" r="r" b="b"/>
              <a:pathLst>
                <a:path w="4397" h="2925" extrusionOk="0">
                  <a:moveTo>
                    <a:pt x="4181" y="1"/>
                  </a:moveTo>
                  <a:cubicBezTo>
                    <a:pt x="4165" y="1"/>
                    <a:pt x="4149" y="3"/>
                    <a:pt x="4133" y="8"/>
                  </a:cubicBezTo>
                  <a:cubicBezTo>
                    <a:pt x="3946" y="63"/>
                    <a:pt x="3802" y="196"/>
                    <a:pt x="3637" y="295"/>
                  </a:cubicBezTo>
                  <a:cubicBezTo>
                    <a:pt x="3460" y="406"/>
                    <a:pt x="3295" y="516"/>
                    <a:pt x="3118" y="626"/>
                  </a:cubicBezTo>
                  <a:cubicBezTo>
                    <a:pt x="2787" y="836"/>
                    <a:pt x="2456" y="1046"/>
                    <a:pt x="2125" y="1267"/>
                  </a:cubicBezTo>
                  <a:cubicBezTo>
                    <a:pt x="1462" y="1708"/>
                    <a:pt x="778" y="2139"/>
                    <a:pt x="138" y="2635"/>
                  </a:cubicBezTo>
                  <a:cubicBezTo>
                    <a:pt x="0" y="2745"/>
                    <a:pt x="107" y="2924"/>
                    <a:pt x="248" y="2924"/>
                  </a:cubicBezTo>
                  <a:cubicBezTo>
                    <a:pt x="277" y="2924"/>
                    <a:pt x="307" y="2917"/>
                    <a:pt x="337" y="2900"/>
                  </a:cubicBezTo>
                  <a:cubicBezTo>
                    <a:pt x="1043" y="2503"/>
                    <a:pt x="1705" y="2039"/>
                    <a:pt x="2367" y="1598"/>
                  </a:cubicBezTo>
                  <a:cubicBezTo>
                    <a:pt x="2699" y="1377"/>
                    <a:pt x="3019" y="1156"/>
                    <a:pt x="3350" y="935"/>
                  </a:cubicBezTo>
                  <a:cubicBezTo>
                    <a:pt x="3515" y="814"/>
                    <a:pt x="3692" y="704"/>
                    <a:pt x="3858" y="582"/>
                  </a:cubicBezTo>
                  <a:cubicBezTo>
                    <a:pt x="4012" y="472"/>
                    <a:pt x="4178" y="384"/>
                    <a:pt x="4299" y="240"/>
                  </a:cubicBezTo>
                  <a:cubicBezTo>
                    <a:pt x="4396" y="133"/>
                    <a:pt x="4297" y="1"/>
                    <a:pt x="4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317025" y="1740975"/>
              <a:ext cx="241900" cy="292550"/>
            </a:xfrm>
            <a:custGeom>
              <a:avLst/>
              <a:gdLst/>
              <a:ahLst/>
              <a:cxnLst/>
              <a:rect l="l" t="t" r="r" b="b"/>
              <a:pathLst>
                <a:path w="9676" h="11702" extrusionOk="0">
                  <a:moveTo>
                    <a:pt x="1826" y="0"/>
                  </a:moveTo>
                  <a:cubicBezTo>
                    <a:pt x="1737" y="0"/>
                    <a:pt x="1651" y="77"/>
                    <a:pt x="1700" y="190"/>
                  </a:cubicBezTo>
                  <a:cubicBezTo>
                    <a:pt x="1965" y="786"/>
                    <a:pt x="2042" y="1471"/>
                    <a:pt x="1976" y="2122"/>
                  </a:cubicBezTo>
                  <a:cubicBezTo>
                    <a:pt x="1899" y="2751"/>
                    <a:pt x="1645" y="3325"/>
                    <a:pt x="1347" y="3877"/>
                  </a:cubicBezTo>
                  <a:cubicBezTo>
                    <a:pt x="751" y="4970"/>
                    <a:pt x="0" y="6029"/>
                    <a:pt x="33" y="7332"/>
                  </a:cubicBezTo>
                  <a:cubicBezTo>
                    <a:pt x="56" y="8568"/>
                    <a:pt x="983" y="9473"/>
                    <a:pt x="2120" y="9815"/>
                  </a:cubicBezTo>
                  <a:cubicBezTo>
                    <a:pt x="2654" y="9978"/>
                    <a:pt x="3192" y="10027"/>
                    <a:pt x="3732" y="10027"/>
                  </a:cubicBezTo>
                  <a:cubicBezTo>
                    <a:pt x="4476" y="10027"/>
                    <a:pt x="5224" y="9934"/>
                    <a:pt x="5972" y="9914"/>
                  </a:cubicBezTo>
                  <a:cubicBezTo>
                    <a:pt x="6041" y="9912"/>
                    <a:pt x="6111" y="9911"/>
                    <a:pt x="6180" y="9911"/>
                  </a:cubicBezTo>
                  <a:cubicBezTo>
                    <a:pt x="6772" y="9911"/>
                    <a:pt x="7360" y="10000"/>
                    <a:pt x="7903" y="10257"/>
                  </a:cubicBezTo>
                  <a:cubicBezTo>
                    <a:pt x="8488" y="10533"/>
                    <a:pt x="8852" y="10974"/>
                    <a:pt x="9139" y="11537"/>
                  </a:cubicBezTo>
                  <a:cubicBezTo>
                    <a:pt x="9198" y="11650"/>
                    <a:pt x="9299" y="11702"/>
                    <a:pt x="9398" y="11702"/>
                  </a:cubicBezTo>
                  <a:cubicBezTo>
                    <a:pt x="9540" y="11702"/>
                    <a:pt x="9676" y="11594"/>
                    <a:pt x="9669" y="11405"/>
                  </a:cubicBezTo>
                  <a:cubicBezTo>
                    <a:pt x="9614" y="10201"/>
                    <a:pt x="8234" y="9506"/>
                    <a:pt x="7208" y="9307"/>
                  </a:cubicBezTo>
                  <a:cubicBezTo>
                    <a:pt x="6863" y="9238"/>
                    <a:pt x="6517" y="9214"/>
                    <a:pt x="6171" y="9214"/>
                  </a:cubicBezTo>
                  <a:cubicBezTo>
                    <a:pt x="5373" y="9214"/>
                    <a:pt x="4573" y="9342"/>
                    <a:pt x="3776" y="9342"/>
                  </a:cubicBezTo>
                  <a:cubicBezTo>
                    <a:pt x="3592" y="9342"/>
                    <a:pt x="3407" y="9335"/>
                    <a:pt x="3223" y="9318"/>
                  </a:cubicBezTo>
                  <a:cubicBezTo>
                    <a:pt x="2186" y="9230"/>
                    <a:pt x="950" y="8744"/>
                    <a:pt x="751" y="7586"/>
                  </a:cubicBezTo>
                  <a:cubicBezTo>
                    <a:pt x="541" y="6360"/>
                    <a:pt x="1336" y="5235"/>
                    <a:pt x="1866" y="4186"/>
                  </a:cubicBezTo>
                  <a:cubicBezTo>
                    <a:pt x="2197" y="3557"/>
                    <a:pt x="2440" y="2873"/>
                    <a:pt x="2462" y="2155"/>
                  </a:cubicBezTo>
                  <a:cubicBezTo>
                    <a:pt x="2495" y="1416"/>
                    <a:pt x="2307" y="731"/>
                    <a:pt x="1954" y="80"/>
                  </a:cubicBezTo>
                  <a:cubicBezTo>
                    <a:pt x="1926" y="25"/>
                    <a:pt x="1876" y="0"/>
                    <a:pt x="1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3"/>
          <p:cNvGrpSpPr/>
          <p:nvPr/>
        </p:nvGrpSpPr>
        <p:grpSpPr>
          <a:xfrm flipH="1">
            <a:off x="3612008" y="3547496"/>
            <a:ext cx="523277" cy="519768"/>
            <a:chOff x="4822550" y="1805400"/>
            <a:chExt cx="176075" cy="174900"/>
          </a:xfrm>
        </p:grpSpPr>
        <p:sp>
          <p:nvSpPr>
            <p:cNvPr id="100" name="Google Shape;100;p3"/>
            <p:cNvSpPr/>
            <p:nvPr/>
          </p:nvSpPr>
          <p:spPr>
            <a:xfrm>
              <a:off x="4863200" y="1891475"/>
              <a:ext cx="53250" cy="69150"/>
            </a:xfrm>
            <a:custGeom>
              <a:avLst/>
              <a:gdLst/>
              <a:ahLst/>
              <a:cxnLst/>
              <a:rect l="l" t="t" r="r" b="b"/>
              <a:pathLst>
                <a:path w="2130" h="2766" extrusionOk="0">
                  <a:moveTo>
                    <a:pt x="2031" y="0"/>
                  </a:moveTo>
                  <a:cubicBezTo>
                    <a:pt x="2012" y="0"/>
                    <a:pt x="1992" y="6"/>
                    <a:pt x="1972" y="20"/>
                  </a:cubicBezTo>
                  <a:cubicBezTo>
                    <a:pt x="1752" y="164"/>
                    <a:pt x="1597" y="418"/>
                    <a:pt x="1454" y="616"/>
                  </a:cubicBezTo>
                  <a:cubicBezTo>
                    <a:pt x="1288" y="848"/>
                    <a:pt x="1122" y="1069"/>
                    <a:pt x="968" y="1301"/>
                  </a:cubicBezTo>
                  <a:cubicBezTo>
                    <a:pt x="659" y="1753"/>
                    <a:pt x="350" y="2206"/>
                    <a:pt x="41" y="2647"/>
                  </a:cubicBezTo>
                  <a:cubicBezTo>
                    <a:pt x="1" y="2703"/>
                    <a:pt x="48" y="2765"/>
                    <a:pt x="98" y="2765"/>
                  </a:cubicBezTo>
                  <a:cubicBezTo>
                    <a:pt x="117" y="2765"/>
                    <a:pt x="136" y="2757"/>
                    <a:pt x="151" y="2736"/>
                  </a:cubicBezTo>
                  <a:cubicBezTo>
                    <a:pt x="493" y="2305"/>
                    <a:pt x="836" y="1875"/>
                    <a:pt x="1178" y="1455"/>
                  </a:cubicBezTo>
                  <a:cubicBezTo>
                    <a:pt x="1343" y="1245"/>
                    <a:pt x="1509" y="1025"/>
                    <a:pt x="1674" y="815"/>
                  </a:cubicBezTo>
                  <a:cubicBezTo>
                    <a:pt x="1829" y="605"/>
                    <a:pt x="2028" y="373"/>
                    <a:pt x="2105" y="120"/>
                  </a:cubicBezTo>
                  <a:cubicBezTo>
                    <a:pt x="2130" y="54"/>
                    <a:pt x="2087" y="0"/>
                    <a:pt x="2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903400" y="1894675"/>
              <a:ext cx="86100" cy="7650"/>
            </a:xfrm>
            <a:custGeom>
              <a:avLst/>
              <a:gdLst/>
              <a:ahLst/>
              <a:cxnLst/>
              <a:rect l="l" t="t" r="r" b="b"/>
              <a:pathLst>
                <a:path w="3444" h="306" extrusionOk="0">
                  <a:moveTo>
                    <a:pt x="2831" y="0"/>
                  </a:moveTo>
                  <a:cubicBezTo>
                    <a:pt x="2740" y="0"/>
                    <a:pt x="2649" y="3"/>
                    <a:pt x="2561" y="3"/>
                  </a:cubicBezTo>
                  <a:cubicBezTo>
                    <a:pt x="2285" y="3"/>
                    <a:pt x="2009" y="14"/>
                    <a:pt x="1733" y="25"/>
                  </a:cubicBezTo>
                  <a:cubicBezTo>
                    <a:pt x="1181" y="47"/>
                    <a:pt x="640" y="69"/>
                    <a:pt x="88" y="80"/>
                  </a:cubicBezTo>
                  <a:cubicBezTo>
                    <a:pt x="0" y="91"/>
                    <a:pt x="0" y="223"/>
                    <a:pt x="88" y="223"/>
                  </a:cubicBezTo>
                  <a:cubicBezTo>
                    <a:pt x="640" y="245"/>
                    <a:pt x="1181" y="268"/>
                    <a:pt x="1733" y="290"/>
                  </a:cubicBezTo>
                  <a:cubicBezTo>
                    <a:pt x="2009" y="290"/>
                    <a:pt x="2274" y="301"/>
                    <a:pt x="2539" y="301"/>
                  </a:cubicBezTo>
                  <a:cubicBezTo>
                    <a:pt x="2645" y="301"/>
                    <a:pt x="2756" y="306"/>
                    <a:pt x="2868" y="306"/>
                  </a:cubicBezTo>
                  <a:cubicBezTo>
                    <a:pt x="3035" y="306"/>
                    <a:pt x="3203" y="294"/>
                    <a:pt x="3356" y="234"/>
                  </a:cubicBezTo>
                  <a:cubicBezTo>
                    <a:pt x="3444" y="212"/>
                    <a:pt x="3444" y="102"/>
                    <a:pt x="3356" y="69"/>
                  </a:cubicBezTo>
                  <a:cubicBezTo>
                    <a:pt x="3194" y="10"/>
                    <a:pt x="3012" y="0"/>
                    <a:pt x="2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822550" y="1836375"/>
              <a:ext cx="96850" cy="62725"/>
            </a:xfrm>
            <a:custGeom>
              <a:avLst/>
              <a:gdLst/>
              <a:ahLst/>
              <a:cxnLst/>
              <a:rect l="l" t="t" r="r" b="b"/>
              <a:pathLst>
                <a:path w="3874" h="2509" extrusionOk="0">
                  <a:moveTo>
                    <a:pt x="948" y="1"/>
                  </a:moveTo>
                  <a:cubicBezTo>
                    <a:pt x="653" y="1"/>
                    <a:pt x="364" y="162"/>
                    <a:pt x="210" y="447"/>
                  </a:cubicBezTo>
                  <a:cubicBezTo>
                    <a:pt x="0" y="856"/>
                    <a:pt x="155" y="1352"/>
                    <a:pt x="563" y="1562"/>
                  </a:cubicBezTo>
                  <a:cubicBezTo>
                    <a:pt x="685" y="1627"/>
                    <a:pt x="816" y="1658"/>
                    <a:pt x="945" y="1658"/>
                  </a:cubicBezTo>
                  <a:cubicBezTo>
                    <a:pt x="1166" y="1658"/>
                    <a:pt x="1381" y="1568"/>
                    <a:pt x="1534" y="1408"/>
                  </a:cubicBezTo>
                  <a:lnTo>
                    <a:pt x="1601" y="1441"/>
                  </a:lnTo>
                  <a:cubicBezTo>
                    <a:pt x="1832" y="1562"/>
                    <a:pt x="2075" y="1683"/>
                    <a:pt x="2307" y="1794"/>
                  </a:cubicBezTo>
                  <a:cubicBezTo>
                    <a:pt x="2782" y="2026"/>
                    <a:pt x="3234" y="2268"/>
                    <a:pt x="3698" y="2500"/>
                  </a:cubicBezTo>
                  <a:cubicBezTo>
                    <a:pt x="3711" y="2506"/>
                    <a:pt x="3724" y="2508"/>
                    <a:pt x="3736" y="2508"/>
                  </a:cubicBezTo>
                  <a:cubicBezTo>
                    <a:pt x="3824" y="2508"/>
                    <a:pt x="3873" y="2383"/>
                    <a:pt x="3786" y="2335"/>
                  </a:cubicBezTo>
                  <a:cubicBezTo>
                    <a:pt x="3333" y="2081"/>
                    <a:pt x="2870" y="1838"/>
                    <a:pt x="2417" y="1584"/>
                  </a:cubicBezTo>
                  <a:cubicBezTo>
                    <a:pt x="2197" y="1463"/>
                    <a:pt x="1965" y="1341"/>
                    <a:pt x="1744" y="1220"/>
                  </a:cubicBezTo>
                  <a:cubicBezTo>
                    <a:pt x="1722" y="1209"/>
                    <a:pt x="1700" y="1198"/>
                    <a:pt x="1689" y="1198"/>
                  </a:cubicBezTo>
                  <a:cubicBezTo>
                    <a:pt x="1888" y="789"/>
                    <a:pt x="1722" y="304"/>
                    <a:pt x="1325" y="94"/>
                  </a:cubicBezTo>
                  <a:cubicBezTo>
                    <a:pt x="1205" y="31"/>
                    <a:pt x="1076" y="1"/>
                    <a:pt x="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99800" y="1819900"/>
              <a:ext cx="15075" cy="77950"/>
            </a:xfrm>
            <a:custGeom>
              <a:avLst/>
              <a:gdLst/>
              <a:ahLst/>
              <a:cxnLst/>
              <a:rect l="l" t="t" r="r" b="b"/>
              <a:pathLst>
                <a:path w="603" h="3118" extrusionOk="0">
                  <a:moveTo>
                    <a:pt x="136" y="0"/>
                  </a:moveTo>
                  <a:cubicBezTo>
                    <a:pt x="68" y="0"/>
                    <a:pt x="1" y="51"/>
                    <a:pt x="1" y="146"/>
                  </a:cubicBezTo>
                  <a:cubicBezTo>
                    <a:pt x="23" y="632"/>
                    <a:pt x="111" y="1117"/>
                    <a:pt x="177" y="1592"/>
                  </a:cubicBezTo>
                  <a:cubicBezTo>
                    <a:pt x="243" y="2078"/>
                    <a:pt x="321" y="2552"/>
                    <a:pt x="398" y="3038"/>
                  </a:cubicBezTo>
                  <a:cubicBezTo>
                    <a:pt x="403" y="3092"/>
                    <a:pt x="445" y="3118"/>
                    <a:pt x="489" y="3118"/>
                  </a:cubicBezTo>
                  <a:cubicBezTo>
                    <a:pt x="545" y="3118"/>
                    <a:pt x="603" y="3078"/>
                    <a:pt x="597" y="3005"/>
                  </a:cubicBezTo>
                  <a:cubicBezTo>
                    <a:pt x="541" y="2530"/>
                    <a:pt x="508" y="2044"/>
                    <a:pt x="464" y="1559"/>
                  </a:cubicBezTo>
                  <a:cubicBezTo>
                    <a:pt x="409" y="1073"/>
                    <a:pt x="376" y="587"/>
                    <a:pt x="266" y="113"/>
                  </a:cubicBezTo>
                  <a:cubicBezTo>
                    <a:pt x="250" y="37"/>
                    <a:pt x="193" y="0"/>
                    <a:pt x="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886825" y="1875450"/>
              <a:ext cx="49700" cy="43450"/>
            </a:xfrm>
            <a:custGeom>
              <a:avLst/>
              <a:gdLst/>
              <a:ahLst/>
              <a:cxnLst/>
              <a:rect l="l" t="t" r="r" b="b"/>
              <a:pathLst>
                <a:path w="1988" h="1738" extrusionOk="0">
                  <a:moveTo>
                    <a:pt x="1000" y="0"/>
                  </a:moveTo>
                  <a:cubicBezTo>
                    <a:pt x="687" y="0"/>
                    <a:pt x="387" y="170"/>
                    <a:pt x="233" y="463"/>
                  </a:cubicBezTo>
                  <a:cubicBezTo>
                    <a:pt x="1" y="893"/>
                    <a:pt x="166" y="1412"/>
                    <a:pt x="597" y="1633"/>
                  </a:cubicBezTo>
                  <a:cubicBezTo>
                    <a:pt x="726" y="1704"/>
                    <a:pt x="865" y="1738"/>
                    <a:pt x="1003" y="1738"/>
                  </a:cubicBezTo>
                  <a:cubicBezTo>
                    <a:pt x="1313" y="1738"/>
                    <a:pt x="1614" y="1566"/>
                    <a:pt x="1767" y="1268"/>
                  </a:cubicBezTo>
                  <a:cubicBezTo>
                    <a:pt x="1988" y="849"/>
                    <a:pt x="1822" y="319"/>
                    <a:pt x="1403" y="98"/>
                  </a:cubicBezTo>
                  <a:cubicBezTo>
                    <a:pt x="1273" y="32"/>
                    <a:pt x="1135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880500" y="1805400"/>
              <a:ext cx="41950" cy="36775"/>
            </a:xfrm>
            <a:custGeom>
              <a:avLst/>
              <a:gdLst/>
              <a:ahLst/>
              <a:cxnLst/>
              <a:rect l="l" t="t" r="r" b="b"/>
              <a:pathLst>
                <a:path w="1678" h="1471" extrusionOk="0">
                  <a:moveTo>
                    <a:pt x="834" y="1"/>
                  </a:moveTo>
                  <a:cubicBezTo>
                    <a:pt x="570" y="1"/>
                    <a:pt x="318" y="142"/>
                    <a:pt x="188" y="395"/>
                  </a:cubicBezTo>
                  <a:cubicBezTo>
                    <a:pt x="0" y="748"/>
                    <a:pt x="144" y="1201"/>
                    <a:pt x="497" y="1388"/>
                  </a:cubicBezTo>
                  <a:cubicBezTo>
                    <a:pt x="606" y="1444"/>
                    <a:pt x="722" y="1471"/>
                    <a:pt x="836" y="1471"/>
                  </a:cubicBezTo>
                  <a:cubicBezTo>
                    <a:pt x="1103" y="1471"/>
                    <a:pt x="1359" y="1326"/>
                    <a:pt x="1490" y="1079"/>
                  </a:cubicBezTo>
                  <a:cubicBezTo>
                    <a:pt x="1678" y="715"/>
                    <a:pt x="1534" y="273"/>
                    <a:pt x="1181" y="86"/>
                  </a:cubicBezTo>
                  <a:cubicBezTo>
                    <a:pt x="1070" y="28"/>
                    <a:pt x="95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846825" y="1937225"/>
              <a:ext cx="43075" cy="43075"/>
            </a:xfrm>
            <a:custGeom>
              <a:avLst/>
              <a:gdLst/>
              <a:ahLst/>
              <a:cxnLst/>
              <a:rect l="l" t="t" r="r" b="b"/>
              <a:pathLst>
                <a:path w="1723" h="1723" extrusionOk="0">
                  <a:moveTo>
                    <a:pt x="861" y="0"/>
                  </a:moveTo>
                  <a:cubicBezTo>
                    <a:pt x="387" y="0"/>
                    <a:pt x="0" y="387"/>
                    <a:pt x="0" y="861"/>
                  </a:cubicBezTo>
                  <a:cubicBezTo>
                    <a:pt x="0" y="1336"/>
                    <a:pt x="387" y="1722"/>
                    <a:pt x="861" y="1722"/>
                  </a:cubicBezTo>
                  <a:cubicBezTo>
                    <a:pt x="1336" y="1722"/>
                    <a:pt x="1722" y="1336"/>
                    <a:pt x="1722" y="861"/>
                  </a:cubicBezTo>
                  <a:cubicBezTo>
                    <a:pt x="1722" y="387"/>
                    <a:pt x="1336" y="0"/>
                    <a:pt x="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961350" y="1885150"/>
              <a:ext cx="37275" cy="32425"/>
            </a:xfrm>
            <a:custGeom>
              <a:avLst/>
              <a:gdLst/>
              <a:ahLst/>
              <a:cxnLst/>
              <a:rect l="l" t="t" r="r" b="b"/>
              <a:pathLst>
                <a:path w="1491" h="1297" extrusionOk="0">
                  <a:moveTo>
                    <a:pt x="745" y="1"/>
                  </a:moveTo>
                  <a:cubicBezTo>
                    <a:pt x="509" y="1"/>
                    <a:pt x="281" y="127"/>
                    <a:pt x="166" y="351"/>
                  </a:cubicBezTo>
                  <a:cubicBezTo>
                    <a:pt x="0" y="671"/>
                    <a:pt x="121" y="1057"/>
                    <a:pt x="442" y="1223"/>
                  </a:cubicBezTo>
                  <a:cubicBezTo>
                    <a:pt x="538" y="1273"/>
                    <a:pt x="642" y="1296"/>
                    <a:pt x="745" y="1296"/>
                  </a:cubicBezTo>
                  <a:cubicBezTo>
                    <a:pt x="981" y="1296"/>
                    <a:pt x="1209" y="1170"/>
                    <a:pt x="1325" y="947"/>
                  </a:cubicBezTo>
                  <a:cubicBezTo>
                    <a:pt x="1490" y="638"/>
                    <a:pt x="1369" y="240"/>
                    <a:pt x="1049" y="75"/>
                  </a:cubicBezTo>
                  <a:cubicBezTo>
                    <a:pt x="952" y="25"/>
                    <a:pt x="848" y="1"/>
                    <a:pt x="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3"/>
          <p:cNvSpPr/>
          <p:nvPr/>
        </p:nvSpPr>
        <p:spPr>
          <a:xfrm flipH="1">
            <a:off x="659744" y="3102397"/>
            <a:ext cx="409632" cy="608521"/>
          </a:xfrm>
          <a:custGeom>
            <a:avLst/>
            <a:gdLst/>
            <a:ahLst/>
            <a:cxnLst/>
            <a:rect l="l" t="t" r="r" b="b"/>
            <a:pathLst>
              <a:path w="5410" h="8037" extrusionOk="0">
                <a:moveTo>
                  <a:pt x="3102" y="484"/>
                </a:moveTo>
                <a:cubicBezTo>
                  <a:pt x="3136" y="484"/>
                  <a:pt x="3169" y="495"/>
                  <a:pt x="3202" y="506"/>
                </a:cubicBezTo>
                <a:lnTo>
                  <a:pt x="3489" y="573"/>
                </a:lnTo>
                <a:cubicBezTo>
                  <a:pt x="3676" y="617"/>
                  <a:pt x="3853" y="661"/>
                  <a:pt x="4041" y="716"/>
                </a:cubicBezTo>
                <a:cubicBezTo>
                  <a:pt x="4394" y="793"/>
                  <a:pt x="4747" y="882"/>
                  <a:pt x="5111" y="959"/>
                </a:cubicBezTo>
                <a:cubicBezTo>
                  <a:pt x="5078" y="1080"/>
                  <a:pt x="5034" y="1191"/>
                  <a:pt x="4968" y="1301"/>
                </a:cubicBezTo>
                <a:cubicBezTo>
                  <a:pt x="4659" y="1213"/>
                  <a:pt x="4361" y="1136"/>
                  <a:pt x="4052" y="1058"/>
                </a:cubicBezTo>
                <a:cubicBezTo>
                  <a:pt x="3875" y="1014"/>
                  <a:pt x="3698" y="970"/>
                  <a:pt x="3522" y="915"/>
                </a:cubicBezTo>
                <a:cubicBezTo>
                  <a:pt x="3445" y="893"/>
                  <a:pt x="3356" y="871"/>
                  <a:pt x="3279" y="849"/>
                </a:cubicBezTo>
                <a:cubicBezTo>
                  <a:pt x="3224" y="838"/>
                  <a:pt x="3180" y="815"/>
                  <a:pt x="3125" y="815"/>
                </a:cubicBezTo>
                <a:cubicBezTo>
                  <a:pt x="3113" y="705"/>
                  <a:pt x="3102" y="595"/>
                  <a:pt x="3102" y="484"/>
                </a:cubicBezTo>
                <a:close/>
                <a:moveTo>
                  <a:pt x="3180" y="1036"/>
                </a:moveTo>
                <a:cubicBezTo>
                  <a:pt x="3191" y="1036"/>
                  <a:pt x="3202" y="1047"/>
                  <a:pt x="3213" y="1047"/>
                </a:cubicBezTo>
                <a:cubicBezTo>
                  <a:pt x="3301" y="1069"/>
                  <a:pt x="3389" y="1102"/>
                  <a:pt x="3489" y="1124"/>
                </a:cubicBezTo>
                <a:cubicBezTo>
                  <a:pt x="3654" y="1169"/>
                  <a:pt x="3831" y="1213"/>
                  <a:pt x="3996" y="1257"/>
                </a:cubicBezTo>
                <a:cubicBezTo>
                  <a:pt x="4283" y="1323"/>
                  <a:pt x="4570" y="1389"/>
                  <a:pt x="4857" y="1445"/>
                </a:cubicBezTo>
                <a:cubicBezTo>
                  <a:pt x="4747" y="1588"/>
                  <a:pt x="4593" y="1721"/>
                  <a:pt x="4427" y="1820"/>
                </a:cubicBezTo>
                <a:cubicBezTo>
                  <a:pt x="4074" y="1721"/>
                  <a:pt x="3732" y="1632"/>
                  <a:pt x="3378" y="1533"/>
                </a:cubicBezTo>
                <a:cubicBezTo>
                  <a:pt x="3312" y="1422"/>
                  <a:pt x="3257" y="1301"/>
                  <a:pt x="3224" y="1180"/>
                </a:cubicBezTo>
                <a:cubicBezTo>
                  <a:pt x="3202" y="1136"/>
                  <a:pt x="3191" y="1080"/>
                  <a:pt x="3180" y="1036"/>
                </a:cubicBezTo>
                <a:close/>
                <a:moveTo>
                  <a:pt x="3555" y="1798"/>
                </a:moveTo>
                <a:cubicBezTo>
                  <a:pt x="3654" y="1820"/>
                  <a:pt x="3765" y="1853"/>
                  <a:pt x="3864" y="1875"/>
                </a:cubicBezTo>
                <a:cubicBezTo>
                  <a:pt x="3985" y="1897"/>
                  <a:pt x="4107" y="1919"/>
                  <a:pt x="4217" y="1941"/>
                </a:cubicBezTo>
                <a:cubicBezTo>
                  <a:pt x="4129" y="1996"/>
                  <a:pt x="4041" y="2041"/>
                  <a:pt x="3952" y="2074"/>
                </a:cubicBezTo>
                <a:cubicBezTo>
                  <a:pt x="3908" y="2096"/>
                  <a:pt x="3864" y="2107"/>
                  <a:pt x="3820" y="2129"/>
                </a:cubicBezTo>
                <a:cubicBezTo>
                  <a:pt x="3809" y="2107"/>
                  <a:pt x="3787" y="2085"/>
                  <a:pt x="3776" y="2074"/>
                </a:cubicBezTo>
                <a:cubicBezTo>
                  <a:pt x="3698" y="1985"/>
                  <a:pt x="3621" y="1886"/>
                  <a:pt x="3555" y="1798"/>
                </a:cubicBezTo>
                <a:close/>
                <a:moveTo>
                  <a:pt x="3732" y="2548"/>
                </a:moveTo>
                <a:cubicBezTo>
                  <a:pt x="3864" y="2703"/>
                  <a:pt x="3996" y="2857"/>
                  <a:pt x="4118" y="3023"/>
                </a:cubicBezTo>
                <a:cubicBezTo>
                  <a:pt x="3985" y="2968"/>
                  <a:pt x="3853" y="2913"/>
                  <a:pt x="3721" y="2868"/>
                </a:cubicBezTo>
                <a:cubicBezTo>
                  <a:pt x="3588" y="2813"/>
                  <a:pt x="3456" y="2769"/>
                  <a:pt x="3323" y="2725"/>
                </a:cubicBezTo>
                <a:cubicBezTo>
                  <a:pt x="3456" y="2659"/>
                  <a:pt x="3599" y="2604"/>
                  <a:pt x="3732" y="2548"/>
                </a:cubicBezTo>
                <a:close/>
                <a:moveTo>
                  <a:pt x="3069" y="2846"/>
                </a:moveTo>
                <a:cubicBezTo>
                  <a:pt x="3136" y="2857"/>
                  <a:pt x="3202" y="2879"/>
                  <a:pt x="3268" y="2890"/>
                </a:cubicBezTo>
                <a:cubicBezTo>
                  <a:pt x="3400" y="2935"/>
                  <a:pt x="3533" y="2979"/>
                  <a:pt x="3665" y="3023"/>
                </a:cubicBezTo>
                <a:cubicBezTo>
                  <a:pt x="3875" y="3089"/>
                  <a:pt x="4074" y="3166"/>
                  <a:pt x="4272" y="3244"/>
                </a:cubicBezTo>
                <a:cubicBezTo>
                  <a:pt x="4405" y="3453"/>
                  <a:pt x="4504" y="3685"/>
                  <a:pt x="4526" y="3928"/>
                </a:cubicBezTo>
                <a:cubicBezTo>
                  <a:pt x="4195" y="3796"/>
                  <a:pt x="3853" y="3663"/>
                  <a:pt x="3511" y="3542"/>
                </a:cubicBezTo>
                <a:cubicBezTo>
                  <a:pt x="3301" y="3464"/>
                  <a:pt x="3091" y="3398"/>
                  <a:pt x="2893" y="3321"/>
                </a:cubicBezTo>
                <a:cubicBezTo>
                  <a:pt x="2782" y="3288"/>
                  <a:pt x="2672" y="3255"/>
                  <a:pt x="2562" y="3222"/>
                </a:cubicBezTo>
                <a:cubicBezTo>
                  <a:pt x="2562" y="3222"/>
                  <a:pt x="2551" y="3211"/>
                  <a:pt x="2540" y="3211"/>
                </a:cubicBezTo>
                <a:cubicBezTo>
                  <a:pt x="2650" y="3111"/>
                  <a:pt x="2771" y="3023"/>
                  <a:pt x="2904" y="2946"/>
                </a:cubicBezTo>
                <a:cubicBezTo>
                  <a:pt x="2959" y="2913"/>
                  <a:pt x="3014" y="2879"/>
                  <a:pt x="3069" y="2846"/>
                </a:cubicBezTo>
                <a:close/>
                <a:moveTo>
                  <a:pt x="2385" y="3387"/>
                </a:moveTo>
                <a:cubicBezTo>
                  <a:pt x="2429" y="3398"/>
                  <a:pt x="2484" y="3409"/>
                  <a:pt x="2528" y="3420"/>
                </a:cubicBezTo>
                <a:cubicBezTo>
                  <a:pt x="2639" y="3453"/>
                  <a:pt x="2738" y="3487"/>
                  <a:pt x="2849" y="3520"/>
                </a:cubicBezTo>
                <a:cubicBezTo>
                  <a:pt x="3047" y="3586"/>
                  <a:pt x="3246" y="3652"/>
                  <a:pt x="3445" y="3718"/>
                </a:cubicBezTo>
                <a:cubicBezTo>
                  <a:pt x="3809" y="3851"/>
                  <a:pt x="4173" y="3972"/>
                  <a:pt x="4537" y="4116"/>
                </a:cubicBezTo>
                <a:cubicBezTo>
                  <a:pt x="4526" y="4325"/>
                  <a:pt x="4449" y="4502"/>
                  <a:pt x="4339" y="4668"/>
                </a:cubicBezTo>
                <a:cubicBezTo>
                  <a:pt x="3963" y="4513"/>
                  <a:pt x="3599" y="4358"/>
                  <a:pt x="3235" y="4193"/>
                </a:cubicBezTo>
                <a:cubicBezTo>
                  <a:pt x="3025" y="4105"/>
                  <a:pt x="2815" y="4027"/>
                  <a:pt x="2606" y="3939"/>
                </a:cubicBezTo>
                <a:cubicBezTo>
                  <a:pt x="2473" y="3884"/>
                  <a:pt x="2341" y="3818"/>
                  <a:pt x="2197" y="3762"/>
                </a:cubicBezTo>
                <a:cubicBezTo>
                  <a:pt x="2219" y="3674"/>
                  <a:pt x="2253" y="3586"/>
                  <a:pt x="2308" y="3498"/>
                </a:cubicBezTo>
                <a:cubicBezTo>
                  <a:pt x="2330" y="3464"/>
                  <a:pt x="2363" y="3420"/>
                  <a:pt x="2385" y="3387"/>
                </a:cubicBezTo>
                <a:close/>
                <a:moveTo>
                  <a:pt x="2164" y="4049"/>
                </a:moveTo>
                <a:cubicBezTo>
                  <a:pt x="2286" y="4105"/>
                  <a:pt x="2418" y="4138"/>
                  <a:pt x="2551" y="4193"/>
                </a:cubicBezTo>
                <a:cubicBezTo>
                  <a:pt x="2749" y="4270"/>
                  <a:pt x="2959" y="4347"/>
                  <a:pt x="3169" y="4414"/>
                </a:cubicBezTo>
                <a:cubicBezTo>
                  <a:pt x="3522" y="4535"/>
                  <a:pt x="3864" y="4668"/>
                  <a:pt x="4217" y="4789"/>
                </a:cubicBezTo>
                <a:cubicBezTo>
                  <a:pt x="4052" y="4966"/>
                  <a:pt x="3842" y="5087"/>
                  <a:pt x="3621" y="5186"/>
                </a:cubicBezTo>
                <a:cubicBezTo>
                  <a:pt x="3423" y="5120"/>
                  <a:pt x="3224" y="5043"/>
                  <a:pt x="3025" y="4966"/>
                </a:cubicBezTo>
                <a:cubicBezTo>
                  <a:pt x="2904" y="4921"/>
                  <a:pt x="2782" y="4866"/>
                  <a:pt x="2661" y="4811"/>
                </a:cubicBezTo>
                <a:cubicBezTo>
                  <a:pt x="2540" y="4767"/>
                  <a:pt x="2418" y="4690"/>
                  <a:pt x="2297" y="4656"/>
                </a:cubicBezTo>
                <a:lnTo>
                  <a:pt x="2286" y="4656"/>
                </a:lnTo>
                <a:cubicBezTo>
                  <a:pt x="2253" y="4568"/>
                  <a:pt x="2219" y="4469"/>
                  <a:pt x="2197" y="4381"/>
                </a:cubicBezTo>
                <a:cubicBezTo>
                  <a:pt x="2175" y="4270"/>
                  <a:pt x="2164" y="4160"/>
                  <a:pt x="2164" y="4049"/>
                </a:cubicBezTo>
                <a:close/>
                <a:moveTo>
                  <a:pt x="2440" y="4966"/>
                </a:moveTo>
                <a:lnTo>
                  <a:pt x="2440" y="4966"/>
                </a:lnTo>
                <a:cubicBezTo>
                  <a:pt x="2484" y="4988"/>
                  <a:pt x="2528" y="4999"/>
                  <a:pt x="2573" y="5021"/>
                </a:cubicBezTo>
                <a:cubicBezTo>
                  <a:pt x="2694" y="5065"/>
                  <a:pt x="2815" y="5109"/>
                  <a:pt x="2937" y="5153"/>
                </a:cubicBezTo>
                <a:cubicBezTo>
                  <a:pt x="3069" y="5208"/>
                  <a:pt x="3202" y="5241"/>
                  <a:pt x="3334" y="5286"/>
                </a:cubicBezTo>
                <a:cubicBezTo>
                  <a:pt x="3125" y="5341"/>
                  <a:pt x="2926" y="5385"/>
                  <a:pt x="2716" y="5418"/>
                </a:cubicBezTo>
                <a:cubicBezTo>
                  <a:pt x="2617" y="5264"/>
                  <a:pt x="2517" y="5120"/>
                  <a:pt x="2440" y="4966"/>
                </a:cubicBezTo>
                <a:close/>
                <a:moveTo>
                  <a:pt x="2528" y="5826"/>
                </a:moveTo>
                <a:cubicBezTo>
                  <a:pt x="2595" y="5948"/>
                  <a:pt x="2672" y="6058"/>
                  <a:pt x="2738" y="6180"/>
                </a:cubicBezTo>
                <a:cubicBezTo>
                  <a:pt x="2771" y="6235"/>
                  <a:pt x="2804" y="6301"/>
                  <a:pt x="2827" y="6356"/>
                </a:cubicBezTo>
                <a:cubicBezTo>
                  <a:pt x="2683" y="6301"/>
                  <a:pt x="2540" y="6235"/>
                  <a:pt x="2396" y="6169"/>
                </a:cubicBezTo>
                <a:cubicBezTo>
                  <a:pt x="2275" y="6113"/>
                  <a:pt x="2153" y="6058"/>
                  <a:pt x="2032" y="6014"/>
                </a:cubicBezTo>
                <a:cubicBezTo>
                  <a:pt x="1977" y="5981"/>
                  <a:pt x="1921" y="5959"/>
                  <a:pt x="1866" y="5937"/>
                </a:cubicBezTo>
                <a:cubicBezTo>
                  <a:pt x="1899" y="5937"/>
                  <a:pt x="1932" y="5926"/>
                  <a:pt x="1955" y="5926"/>
                </a:cubicBezTo>
                <a:cubicBezTo>
                  <a:pt x="2142" y="5882"/>
                  <a:pt x="2330" y="5860"/>
                  <a:pt x="2528" y="5826"/>
                </a:cubicBezTo>
                <a:close/>
                <a:moveTo>
                  <a:pt x="1568" y="6014"/>
                </a:moveTo>
                <a:cubicBezTo>
                  <a:pt x="1568" y="6025"/>
                  <a:pt x="1579" y="6036"/>
                  <a:pt x="1579" y="6047"/>
                </a:cubicBezTo>
                <a:cubicBezTo>
                  <a:pt x="1634" y="6091"/>
                  <a:pt x="1712" y="6113"/>
                  <a:pt x="1767" y="6136"/>
                </a:cubicBezTo>
                <a:cubicBezTo>
                  <a:pt x="1822" y="6158"/>
                  <a:pt x="1888" y="6191"/>
                  <a:pt x="1944" y="6213"/>
                </a:cubicBezTo>
                <a:lnTo>
                  <a:pt x="2308" y="6367"/>
                </a:lnTo>
                <a:cubicBezTo>
                  <a:pt x="2517" y="6456"/>
                  <a:pt x="2727" y="6544"/>
                  <a:pt x="2937" y="6632"/>
                </a:cubicBezTo>
                <a:cubicBezTo>
                  <a:pt x="3003" y="6820"/>
                  <a:pt x="3036" y="7007"/>
                  <a:pt x="3036" y="7206"/>
                </a:cubicBezTo>
                <a:cubicBezTo>
                  <a:pt x="2683" y="7052"/>
                  <a:pt x="2330" y="6919"/>
                  <a:pt x="1966" y="6776"/>
                </a:cubicBezTo>
                <a:cubicBezTo>
                  <a:pt x="1767" y="6698"/>
                  <a:pt x="1557" y="6621"/>
                  <a:pt x="1347" y="6544"/>
                </a:cubicBezTo>
                <a:lnTo>
                  <a:pt x="1027" y="6422"/>
                </a:lnTo>
                <a:cubicBezTo>
                  <a:pt x="983" y="6411"/>
                  <a:pt x="939" y="6389"/>
                  <a:pt x="906" y="6367"/>
                </a:cubicBezTo>
                <a:cubicBezTo>
                  <a:pt x="917" y="6356"/>
                  <a:pt x="928" y="6345"/>
                  <a:pt x="939" y="6334"/>
                </a:cubicBezTo>
                <a:cubicBezTo>
                  <a:pt x="1127" y="6191"/>
                  <a:pt x="1347" y="6091"/>
                  <a:pt x="1568" y="6014"/>
                </a:cubicBezTo>
                <a:close/>
                <a:moveTo>
                  <a:pt x="3073" y="1"/>
                </a:moveTo>
                <a:cubicBezTo>
                  <a:pt x="3038" y="1"/>
                  <a:pt x="3002" y="21"/>
                  <a:pt x="2992" y="65"/>
                </a:cubicBezTo>
                <a:cubicBezTo>
                  <a:pt x="2871" y="462"/>
                  <a:pt x="2849" y="860"/>
                  <a:pt x="2959" y="1257"/>
                </a:cubicBezTo>
                <a:cubicBezTo>
                  <a:pt x="3047" y="1632"/>
                  <a:pt x="3246" y="1963"/>
                  <a:pt x="3489" y="2261"/>
                </a:cubicBezTo>
                <a:cubicBezTo>
                  <a:pt x="3069" y="2416"/>
                  <a:pt x="2661" y="2581"/>
                  <a:pt x="2330" y="2879"/>
                </a:cubicBezTo>
                <a:cubicBezTo>
                  <a:pt x="1844" y="3299"/>
                  <a:pt x="1668" y="3895"/>
                  <a:pt x="1833" y="4502"/>
                </a:cubicBezTo>
                <a:cubicBezTo>
                  <a:pt x="1921" y="4866"/>
                  <a:pt x="2098" y="5164"/>
                  <a:pt x="2297" y="5473"/>
                </a:cubicBezTo>
                <a:cubicBezTo>
                  <a:pt x="1921" y="5517"/>
                  <a:pt x="1557" y="5584"/>
                  <a:pt x="1215" y="5727"/>
                </a:cubicBezTo>
                <a:cubicBezTo>
                  <a:pt x="674" y="5959"/>
                  <a:pt x="1" y="6511"/>
                  <a:pt x="111" y="7173"/>
                </a:cubicBezTo>
                <a:cubicBezTo>
                  <a:pt x="128" y="7263"/>
                  <a:pt x="196" y="7307"/>
                  <a:pt x="265" y="7307"/>
                </a:cubicBezTo>
                <a:cubicBezTo>
                  <a:pt x="331" y="7307"/>
                  <a:pt x="399" y="7266"/>
                  <a:pt x="420" y="7184"/>
                </a:cubicBezTo>
                <a:cubicBezTo>
                  <a:pt x="487" y="6930"/>
                  <a:pt x="586" y="6709"/>
                  <a:pt x="751" y="6522"/>
                </a:cubicBezTo>
                <a:cubicBezTo>
                  <a:pt x="807" y="6555"/>
                  <a:pt x="884" y="6577"/>
                  <a:pt x="950" y="6610"/>
                </a:cubicBezTo>
                <a:cubicBezTo>
                  <a:pt x="1049" y="6654"/>
                  <a:pt x="1160" y="6698"/>
                  <a:pt x="1259" y="6743"/>
                </a:cubicBezTo>
                <a:cubicBezTo>
                  <a:pt x="1469" y="6820"/>
                  <a:pt x="1679" y="6908"/>
                  <a:pt x="1877" y="6985"/>
                </a:cubicBezTo>
                <a:cubicBezTo>
                  <a:pt x="2253" y="7129"/>
                  <a:pt x="2628" y="7283"/>
                  <a:pt x="3014" y="7416"/>
                </a:cubicBezTo>
                <a:cubicBezTo>
                  <a:pt x="2992" y="7548"/>
                  <a:pt x="2948" y="7681"/>
                  <a:pt x="2860" y="7813"/>
                </a:cubicBezTo>
                <a:cubicBezTo>
                  <a:pt x="2800" y="7915"/>
                  <a:pt x="2885" y="8037"/>
                  <a:pt x="2982" y="8037"/>
                </a:cubicBezTo>
                <a:cubicBezTo>
                  <a:pt x="3011" y="8037"/>
                  <a:pt x="3041" y="8026"/>
                  <a:pt x="3069" y="8001"/>
                </a:cubicBezTo>
                <a:cubicBezTo>
                  <a:pt x="3610" y="7493"/>
                  <a:pt x="3456" y="6676"/>
                  <a:pt x="3136" y="6091"/>
                </a:cubicBezTo>
                <a:cubicBezTo>
                  <a:pt x="3080" y="5981"/>
                  <a:pt x="3014" y="5871"/>
                  <a:pt x="2948" y="5760"/>
                </a:cubicBezTo>
                <a:cubicBezTo>
                  <a:pt x="3334" y="5694"/>
                  <a:pt x="3710" y="5606"/>
                  <a:pt x="4063" y="5407"/>
                </a:cubicBezTo>
                <a:cubicBezTo>
                  <a:pt x="4637" y="5076"/>
                  <a:pt x="5034" y="4480"/>
                  <a:pt x="4902" y="3796"/>
                </a:cubicBezTo>
                <a:cubicBezTo>
                  <a:pt x="4791" y="3233"/>
                  <a:pt x="4438" y="2813"/>
                  <a:pt x="4063" y="2394"/>
                </a:cubicBezTo>
                <a:cubicBezTo>
                  <a:pt x="4250" y="2305"/>
                  <a:pt x="4427" y="2206"/>
                  <a:pt x="4604" y="2085"/>
                </a:cubicBezTo>
                <a:cubicBezTo>
                  <a:pt x="5056" y="1765"/>
                  <a:pt x="5409" y="1169"/>
                  <a:pt x="5244" y="606"/>
                </a:cubicBezTo>
                <a:cubicBezTo>
                  <a:pt x="5234" y="572"/>
                  <a:pt x="5208" y="558"/>
                  <a:pt x="5183" y="558"/>
                </a:cubicBezTo>
                <a:cubicBezTo>
                  <a:pt x="5149" y="558"/>
                  <a:pt x="5116" y="584"/>
                  <a:pt x="5122" y="628"/>
                </a:cubicBezTo>
                <a:cubicBezTo>
                  <a:pt x="5122" y="694"/>
                  <a:pt x="5122" y="749"/>
                  <a:pt x="5122" y="815"/>
                </a:cubicBezTo>
                <a:cubicBezTo>
                  <a:pt x="4780" y="716"/>
                  <a:pt x="4438" y="617"/>
                  <a:pt x="4096" y="528"/>
                </a:cubicBezTo>
                <a:cubicBezTo>
                  <a:pt x="3908" y="484"/>
                  <a:pt x="3721" y="440"/>
                  <a:pt x="3533" y="385"/>
                </a:cubicBezTo>
                <a:cubicBezTo>
                  <a:pt x="3456" y="363"/>
                  <a:pt x="3367" y="352"/>
                  <a:pt x="3279" y="330"/>
                </a:cubicBezTo>
                <a:cubicBezTo>
                  <a:pt x="3224" y="308"/>
                  <a:pt x="3169" y="297"/>
                  <a:pt x="3113" y="286"/>
                </a:cubicBezTo>
                <a:cubicBezTo>
                  <a:pt x="3125" y="219"/>
                  <a:pt x="3125" y="153"/>
                  <a:pt x="3147" y="87"/>
                </a:cubicBezTo>
                <a:cubicBezTo>
                  <a:pt x="3159" y="32"/>
                  <a:pt x="3117" y="1"/>
                  <a:pt x="3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 flipH="1">
            <a:off x="4048695" y="494824"/>
            <a:ext cx="409631" cy="398728"/>
          </a:xfrm>
          <a:custGeom>
            <a:avLst/>
            <a:gdLst/>
            <a:ahLst/>
            <a:cxnLst/>
            <a:rect l="l" t="t" r="r" b="b"/>
            <a:pathLst>
              <a:path w="6237" h="6071" extrusionOk="0">
                <a:moveTo>
                  <a:pt x="1813" y="1"/>
                </a:moveTo>
                <a:cubicBezTo>
                  <a:pt x="1787" y="1"/>
                  <a:pt x="1760" y="2"/>
                  <a:pt x="1733" y="6"/>
                </a:cubicBezTo>
                <a:cubicBezTo>
                  <a:pt x="1380" y="39"/>
                  <a:pt x="1126" y="359"/>
                  <a:pt x="1159" y="712"/>
                </a:cubicBezTo>
                <a:cubicBezTo>
                  <a:pt x="1200" y="1039"/>
                  <a:pt x="1477" y="1280"/>
                  <a:pt x="1788" y="1280"/>
                </a:cubicBezTo>
                <a:cubicBezTo>
                  <a:pt x="1814" y="1280"/>
                  <a:pt x="1840" y="1278"/>
                  <a:pt x="1866" y="1275"/>
                </a:cubicBezTo>
                <a:lnTo>
                  <a:pt x="1910" y="1275"/>
                </a:lnTo>
                <a:cubicBezTo>
                  <a:pt x="2054" y="1474"/>
                  <a:pt x="2186" y="1672"/>
                  <a:pt x="2329" y="1871"/>
                </a:cubicBezTo>
                <a:cubicBezTo>
                  <a:pt x="2440" y="2026"/>
                  <a:pt x="2561" y="2180"/>
                  <a:pt x="2672" y="2335"/>
                </a:cubicBezTo>
                <a:cubicBezTo>
                  <a:pt x="2572" y="2390"/>
                  <a:pt x="2484" y="2456"/>
                  <a:pt x="2407" y="2544"/>
                </a:cubicBezTo>
                <a:cubicBezTo>
                  <a:pt x="2142" y="2842"/>
                  <a:pt x="2131" y="3284"/>
                  <a:pt x="2352" y="3604"/>
                </a:cubicBezTo>
                <a:cubicBezTo>
                  <a:pt x="2142" y="3748"/>
                  <a:pt x="1932" y="3902"/>
                  <a:pt x="1733" y="4057"/>
                </a:cubicBezTo>
                <a:cubicBezTo>
                  <a:pt x="1535" y="4200"/>
                  <a:pt x="1336" y="4344"/>
                  <a:pt x="1137" y="4498"/>
                </a:cubicBezTo>
                <a:cubicBezTo>
                  <a:pt x="1028" y="4419"/>
                  <a:pt x="892" y="4375"/>
                  <a:pt x="754" y="4375"/>
                </a:cubicBezTo>
                <a:cubicBezTo>
                  <a:pt x="738" y="4375"/>
                  <a:pt x="723" y="4376"/>
                  <a:pt x="707" y="4377"/>
                </a:cubicBezTo>
                <a:cubicBezTo>
                  <a:pt x="299" y="4399"/>
                  <a:pt x="1" y="4741"/>
                  <a:pt x="23" y="5138"/>
                </a:cubicBezTo>
                <a:cubicBezTo>
                  <a:pt x="44" y="5522"/>
                  <a:pt x="364" y="5824"/>
                  <a:pt x="744" y="5824"/>
                </a:cubicBezTo>
                <a:cubicBezTo>
                  <a:pt x="757" y="5824"/>
                  <a:pt x="771" y="5823"/>
                  <a:pt x="784" y="5823"/>
                </a:cubicBezTo>
                <a:cubicBezTo>
                  <a:pt x="1182" y="5800"/>
                  <a:pt x="1491" y="5458"/>
                  <a:pt x="1469" y="5061"/>
                </a:cubicBezTo>
                <a:cubicBezTo>
                  <a:pt x="1457" y="4940"/>
                  <a:pt x="1413" y="4818"/>
                  <a:pt x="1358" y="4719"/>
                </a:cubicBezTo>
                <a:cubicBezTo>
                  <a:pt x="1546" y="4575"/>
                  <a:pt x="1722" y="4432"/>
                  <a:pt x="1910" y="4277"/>
                </a:cubicBezTo>
                <a:cubicBezTo>
                  <a:pt x="2109" y="4112"/>
                  <a:pt x="2318" y="3946"/>
                  <a:pt x="2517" y="3781"/>
                </a:cubicBezTo>
                <a:cubicBezTo>
                  <a:pt x="2672" y="3906"/>
                  <a:pt x="2859" y="3967"/>
                  <a:pt x="3046" y="3967"/>
                </a:cubicBezTo>
                <a:cubicBezTo>
                  <a:pt x="3220" y="3967"/>
                  <a:pt x="3395" y="3915"/>
                  <a:pt x="3544" y="3814"/>
                </a:cubicBezTo>
                <a:cubicBezTo>
                  <a:pt x="3676" y="3935"/>
                  <a:pt x="3820" y="4057"/>
                  <a:pt x="3952" y="4189"/>
                </a:cubicBezTo>
                <a:cubicBezTo>
                  <a:pt x="4140" y="4355"/>
                  <a:pt x="4316" y="4531"/>
                  <a:pt x="4515" y="4697"/>
                </a:cubicBezTo>
                <a:cubicBezTo>
                  <a:pt x="4526" y="4708"/>
                  <a:pt x="4548" y="4719"/>
                  <a:pt x="4559" y="4741"/>
                </a:cubicBezTo>
                <a:cubicBezTo>
                  <a:pt x="4272" y="5072"/>
                  <a:pt x="4316" y="5580"/>
                  <a:pt x="4647" y="5867"/>
                </a:cubicBezTo>
                <a:cubicBezTo>
                  <a:pt x="4800" y="6004"/>
                  <a:pt x="4992" y="6071"/>
                  <a:pt x="5184" y="6071"/>
                </a:cubicBezTo>
                <a:cubicBezTo>
                  <a:pt x="5410" y="6071"/>
                  <a:pt x="5634" y="5979"/>
                  <a:pt x="5795" y="5800"/>
                </a:cubicBezTo>
                <a:cubicBezTo>
                  <a:pt x="6093" y="5458"/>
                  <a:pt x="6060" y="4951"/>
                  <a:pt x="5718" y="4653"/>
                </a:cubicBezTo>
                <a:cubicBezTo>
                  <a:pt x="5563" y="4510"/>
                  <a:pt x="5369" y="4440"/>
                  <a:pt x="5176" y="4440"/>
                </a:cubicBezTo>
                <a:cubicBezTo>
                  <a:pt x="5026" y="4440"/>
                  <a:pt x="4877" y="4482"/>
                  <a:pt x="4747" y="4564"/>
                </a:cubicBezTo>
                <a:cubicBezTo>
                  <a:pt x="4736" y="4553"/>
                  <a:pt x="4714" y="4531"/>
                  <a:pt x="4691" y="4509"/>
                </a:cubicBezTo>
                <a:cubicBezTo>
                  <a:pt x="4504" y="4344"/>
                  <a:pt x="4305" y="4178"/>
                  <a:pt x="4106" y="4001"/>
                </a:cubicBezTo>
                <a:cubicBezTo>
                  <a:pt x="3974" y="3891"/>
                  <a:pt x="3831" y="3770"/>
                  <a:pt x="3698" y="3659"/>
                </a:cubicBezTo>
                <a:cubicBezTo>
                  <a:pt x="3941" y="3383"/>
                  <a:pt x="3963" y="2986"/>
                  <a:pt x="3797" y="2688"/>
                </a:cubicBezTo>
                <a:cubicBezTo>
                  <a:pt x="3941" y="2555"/>
                  <a:pt x="4095" y="2434"/>
                  <a:pt x="4239" y="2313"/>
                </a:cubicBezTo>
                <a:cubicBezTo>
                  <a:pt x="4416" y="2147"/>
                  <a:pt x="4592" y="1993"/>
                  <a:pt x="4769" y="1827"/>
                </a:cubicBezTo>
                <a:cubicBezTo>
                  <a:pt x="4923" y="1948"/>
                  <a:pt x="5107" y="2007"/>
                  <a:pt x="5291" y="2007"/>
                </a:cubicBezTo>
                <a:cubicBezTo>
                  <a:pt x="5526" y="2007"/>
                  <a:pt x="5760" y="1909"/>
                  <a:pt x="5928" y="1717"/>
                </a:cubicBezTo>
                <a:cubicBezTo>
                  <a:pt x="6237" y="1363"/>
                  <a:pt x="6204" y="834"/>
                  <a:pt x="5850" y="525"/>
                </a:cubicBezTo>
                <a:cubicBezTo>
                  <a:pt x="5689" y="383"/>
                  <a:pt x="5490" y="313"/>
                  <a:pt x="5292" y="313"/>
                </a:cubicBezTo>
                <a:cubicBezTo>
                  <a:pt x="5058" y="313"/>
                  <a:pt x="4826" y="411"/>
                  <a:pt x="4658" y="602"/>
                </a:cubicBezTo>
                <a:cubicBezTo>
                  <a:pt x="4382" y="911"/>
                  <a:pt x="4371" y="1374"/>
                  <a:pt x="4625" y="1683"/>
                </a:cubicBezTo>
                <a:cubicBezTo>
                  <a:pt x="4449" y="1827"/>
                  <a:pt x="4261" y="1970"/>
                  <a:pt x="4073" y="2114"/>
                </a:cubicBezTo>
                <a:cubicBezTo>
                  <a:pt x="3919" y="2224"/>
                  <a:pt x="3775" y="2346"/>
                  <a:pt x="3621" y="2467"/>
                </a:cubicBezTo>
                <a:cubicBezTo>
                  <a:pt x="3459" y="2322"/>
                  <a:pt x="3257" y="2250"/>
                  <a:pt x="3057" y="2250"/>
                </a:cubicBezTo>
                <a:cubicBezTo>
                  <a:pt x="2998" y="2250"/>
                  <a:pt x="2939" y="2256"/>
                  <a:pt x="2881" y="2268"/>
                </a:cubicBezTo>
                <a:cubicBezTo>
                  <a:pt x="2771" y="2081"/>
                  <a:pt x="2661" y="1904"/>
                  <a:pt x="2539" y="1728"/>
                </a:cubicBezTo>
                <a:cubicBezTo>
                  <a:pt x="2429" y="1529"/>
                  <a:pt x="2307" y="1341"/>
                  <a:pt x="2175" y="1154"/>
                </a:cubicBezTo>
                <a:cubicBezTo>
                  <a:pt x="2363" y="1021"/>
                  <a:pt x="2462" y="812"/>
                  <a:pt x="2440" y="569"/>
                </a:cubicBezTo>
                <a:cubicBezTo>
                  <a:pt x="2399" y="242"/>
                  <a:pt x="2132" y="1"/>
                  <a:pt x="18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 flipH="1">
            <a:off x="7801377" y="4436925"/>
            <a:ext cx="1401819" cy="467543"/>
            <a:chOff x="1908650" y="3874300"/>
            <a:chExt cx="648750" cy="216375"/>
          </a:xfrm>
        </p:grpSpPr>
        <p:sp>
          <p:nvSpPr>
            <p:cNvPr id="111" name="Google Shape;111;p3"/>
            <p:cNvSpPr/>
            <p:nvPr/>
          </p:nvSpPr>
          <p:spPr>
            <a:xfrm>
              <a:off x="24492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43" y="1"/>
                    <a:pt x="1" y="1943"/>
                    <a:pt x="1" y="4327"/>
                  </a:cubicBezTo>
                  <a:cubicBezTo>
                    <a:pt x="2396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492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43" y="4327"/>
                    <a:pt x="4327" y="4327"/>
                  </a:cubicBezTo>
                  <a:cubicBezTo>
                    <a:pt x="4327" y="1943"/>
                    <a:pt x="2396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341025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1"/>
                  </a:moveTo>
                  <a:cubicBezTo>
                    <a:pt x="1" y="2396"/>
                    <a:pt x="1943" y="4327"/>
                    <a:pt x="4328" y="4327"/>
                  </a:cubicBezTo>
                  <a:cubicBezTo>
                    <a:pt x="4328" y="1943"/>
                    <a:pt x="239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341025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8" y="0"/>
                  </a:moveTo>
                  <a:cubicBezTo>
                    <a:pt x="1943" y="0"/>
                    <a:pt x="1" y="1943"/>
                    <a:pt x="1" y="4327"/>
                  </a:cubicBezTo>
                  <a:cubicBezTo>
                    <a:pt x="2396" y="4327"/>
                    <a:pt x="4328" y="2396"/>
                    <a:pt x="4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233150" y="3874300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4316" y="1"/>
                  </a:moveTo>
                  <a:cubicBezTo>
                    <a:pt x="1932" y="1"/>
                    <a:pt x="0" y="1943"/>
                    <a:pt x="0" y="4327"/>
                  </a:cubicBezTo>
                  <a:cubicBezTo>
                    <a:pt x="2384" y="4327"/>
                    <a:pt x="4316" y="2396"/>
                    <a:pt x="4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233150" y="3982475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0" y="0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4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124975" y="3874300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124975" y="3982475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4316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5" y="4327"/>
                    <a:pt x="4316" y="2396"/>
                    <a:pt x="4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0168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32" y="1"/>
                    <a:pt x="1" y="1943"/>
                    <a:pt x="1" y="4327"/>
                  </a:cubicBezTo>
                  <a:cubicBezTo>
                    <a:pt x="2385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0168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32" y="4327"/>
                    <a:pt x="4327" y="4327"/>
                  </a:cubicBezTo>
                  <a:cubicBezTo>
                    <a:pt x="4327" y="1943"/>
                    <a:pt x="2385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908650" y="3874300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27" y="4327"/>
                  </a:cubicBezTo>
                  <a:cubicBezTo>
                    <a:pt x="4327" y="1943"/>
                    <a:pt x="2384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908650" y="3982475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4327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4" y="4327"/>
                    <a:pt x="4327" y="2396"/>
                    <a:pt x="4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3"/>
          <p:cNvSpPr/>
          <p:nvPr/>
        </p:nvSpPr>
        <p:spPr>
          <a:xfrm rot="5400000" flipH="1">
            <a:off x="8795302" y="4068997"/>
            <a:ext cx="192099" cy="188653"/>
          </a:xfrm>
          <a:custGeom>
            <a:avLst/>
            <a:gdLst/>
            <a:ahLst/>
            <a:cxnLst/>
            <a:rect l="l" t="t" r="r" b="b"/>
            <a:pathLst>
              <a:path w="2948" h="2895" extrusionOk="0">
                <a:moveTo>
                  <a:pt x="294" y="0"/>
                </a:moveTo>
                <a:cubicBezTo>
                  <a:pt x="227" y="0"/>
                  <a:pt x="160" y="28"/>
                  <a:pt x="111" y="83"/>
                </a:cubicBezTo>
                <a:cubicBezTo>
                  <a:pt x="0" y="182"/>
                  <a:pt x="0" y="348"/>
                  <a:pt x="111" y="458"/>
                </a:cubicBezTo>
                <a:lnTo>
                  <a:pt x="1093" y="1452"/>
                </a:lnTo>
                <a:lnTo>
                  <a:pt x="111" y="2434"/>
                </a:lnTo>
                <a:cubicBezTo>
                  <a:pt x="0" y="2544"/>
                  <a:pt x="0" y="2710"/>
                  <a:pt x="111" y="2820"/>
                </a:cubicBezTo>
                <a:cubicBezTo>
                  <a:pt x="160" y="2870"/>
                  <a:pt x="227" y="2895"/>
                  <a:pt x="294" y="2895"/>
                </a:cubicBezTo>
                <a:cubicBezTo>
                  <a:pt x="362" y="2895"/>
                  <a:pt x="431" y="2870"/>
                  <a:pt x="486" y="2820"/>
                </a:cubicBezTo>
                <a:lnTo>
                  <a:pt x="1479" y="1827"/>
                </a:lnTo>
                <a:lnTo>
                  <a:pt x="2462" y="2820"/>
                </a:lnTo>
                <a:cubicBezTo>
                  <a:pt x="2517" y="2870"/>
                  <a:pt x="2586" y="2895"/>
                  <a:pt x="2655" y="2895"/>
                </a:cubicBezTo>
                <a:cubicBezTo>
                  <a:pt x="2724" y="2895"/>
                  <a:pt x="2793" y="2870"/>
                  <a:pt x="2848" y="2820"/>
                </a:cubicBezTo>
                <a:cubicBezTo>
                  <a:pt x="2947" y="2710"/>
                  <a:pt x="2947" y="2544"/>
                  <a:pt x="2848" y="2434"/>
                </a:cubicBezTo>
                <a:lnTo>
                  <a:pt x="1855" y="1452"/>
                </a:lnTo>
                <a:lnTo>
                  <a:pt x="2848" y="458"/>
                </a:lnTo>
                <a:cubicBezTo>
                  <a:pt x="2947" y="348"/>
                  <a:pt x="2947" y="182"/>
                  <a:pt x="2848" y="83"/>
                </a:cubicBezTo>
                <a:cubicBezTo>
                  <a:pt x="2793" y="28"/>
                  <a:pt x="2724" y="0"/>
                  <a:pt x="2655" y="0"/>
                </a:cubicBezTo>
                <a:cubicBezTo>
                  <a:pt x="2586" y="0"/>
                  <a:pt x="2517" y="28"/>
                  <a:pt x="2462" y="83"/>
                </a:cubicBezTo>
                <a:lnTo>
                  <a:pt x="1479" y="1065"/>
                </a:lnTo>
                <a:lnTo>
                  <a:pt x="486" y="83"/>
                </a:lnTo>
                <a:cubicBezTo>
                  <a:pt x="431" y="28"/>
                  <a:pt x="362" y="0"/>
                  <a:pt x="2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926200" y="443625"/>
            <a:ext cx="3267300" cy="326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 rot="5400000" flipH="1">
            <a:off x="8516402" y="4068997"/>
            <a:ext cx="192099" cy="188653"/>
          </a:xfrm>
          <a:custGeom>
            <a:avLst/>
            <a:gdLst/>
            <a:ahLst/>
            <a:cxnLst/>
            <a:rect l="l" t="t" r="r" b="b"/>
            <a:pathLst>
              <a:path w="2948" h="2895" extrusionOk="0">
                <a:moveTo>
                  <a:pt x="294" y="0"/>
                </a:moveTo>
                <a:cubicBezTo>
                  <a:pt x="227" y="0"/>
                  <a:pt x="160" y="25"/>
                  <a:pt x="111" y="75"/>
                </a:cubicBezTo>
                <a:cubicBezTo>
                  <a:pt x="0" y="185"/>
                  <a:pt x="0" y="350"/>
                  <a:pt x="111" y="461"/>
                </a:cubicBezTo>
                <a:lnTo>
                  <a:pt x="1093" y="1443"/>
                </a:lnTo>
                <a:lnTo>
                  <a:pt x="111" y="2437"/>
                </a:lnTo>
                <a:cubicBezTo>
                  <a:pt x="0" y="2547"/>
                  <a:pt x="0" y="2712"/>
                  <a:pt x="111" y="2812"/>
                </a:cubicBezTo>
                <a:cubicBezTo>
                  <a:pt x="160" y="2867"/>
                  <a:pt x="227" y="2895"/>
                  <a:pt x="294" y="2895"/>
                </a:cubicBezTo>
                <a:cubicBezTo>
                  <a:pt x="362" y="2895"/>
                  <a:pt x="431" y="2867"/>
                  <a:pt x="486" y="2812"/>
                </a:cubicBezTo>
                <a:lnTo>
                  <a:pt x="1479" y="1829"/>
                </a:lnTo>
                <a:lnTo>
                  <a:pt x="2462" y="2812"/>
                </a:lnTo>
                <a:cubicBezTo>
                  <a:pt x="2517" y="2867"/>
                  <a:pt x="2586" y="2895"/>
                  <a:pt x="2655" y="2895"/>
                </a:cubicBezTo>
                <a:cubicBezTo>
                  <a:pt x="2724" y="2895"/>
                  <a:pt x="2793" y="2867"/>
                  <a:pt x="2848" y="2812"/>
                </a:cubicBezTo>
                <a:cubicBezTo>
                  <a:pt x="2947" y="2712"/>
                  <a:pt x="2947" y="2547"/>
                  <a:pt x="2848" y="2437"/>
                </a:cubicBezTo>
                <a:lnTo>
                  <a:pt x="1855" y="1443"/>
                </a:lnTo>
                <a:lnTo>
                  <a:pt x="2848" y="461"/>
                </a:lnTo>
                <a:cubicBezTo>
                  <a:pt x="2947" y="350"/>
                  <a:pt x="2947" y="185"/>
                  <a:pt x="2848" y="75"/>
                </a:cubicBezTo>
                <a:cubicBezTo>
                  <a:pt x="2793" y="25"/>
                  <a:pt x="2724" y="0"/>
                  <a:pt x="2655" y="0"/>
                </a:cubicBezTo>
                <a:cubicBezTo>
                  <a:pt x="2586" y="0"/>
                  <a:pt x="2517" y="25"/>
                  <a:pt x="2462" y="75"/>
                </a:cubicBezTo>
                <a:lnTo>
                  <a:pt x="1479" y="1068"/>
                </a:lnTo>
                <a:lnTo>
                  <a:pt x="486" y="75"/>
                </a:lnTo>
                <a:cubicBezTo>
                  <a:pt x="431" y="25"/>
                  <a:pt x="362" y="0"/>
                  <a:pt x="2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3"/>
          <p:cNvGrpSpPr/>
          <p:nvPr/>
        </p:nvGrpSpPr>
        <p:grpSpPr>
          <a:xfrm flipH="1">
            <a:off x="7986101" y="-1775"/>
            <a:ext cx="409625" cy="1329814"/>
            <a:chOff x="713225" y="-66200"/>
            <a:chExt cx="409625" cy="1329814"/>
          </a:xfrm>
        </p:grpSpPr>
        <p:sp>
          <p:nvSpPr>
            <p:cNvPr id="127" name="Google Shape;127;p3"/>
            <p:cNvSpPr/>
            <p:nvPr/>
          </p:nvSpPr>
          <p:spPr>
            <a:xfrm>
              <a:off x="1122795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0" y="0"/>
                  </a:moveTo>
                  <a:lnTo>
                    <a:pt x="0" y="24228"/>
                  </a:ln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041013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0" y="0"/>
                  </a:moveTo>
                  <a:lnTo>
                    <a:pt x="0" y="24228"/>
                  </a:ln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959231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0" y="0"/>
                  </a:moveTo>
                  <a:lnTo>
                    <a:pt x="0" y="24228"/>
                  </a:ln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6844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0" y="0"/>
                  </a:moveTo>
                  <a:lnTo>
                    <a:pt x="0" y="24228"/>
                  </a:ln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95007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1" y="0"/>
                  </a:moveTo>
                  <a:lnTo>
                    <a:pt x="1" y="24228"/>
                  </a:ln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13225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1" y="0"/>
                  </a:moveTo>
                  <a:lnTo>
                    <a:pt x="1" y="24228"/>
                  </a:ln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9" name="Google Shape;189;p6"/>
          <p:cNvSpPr/>
          <p:nvPr/>
        </p:nvSpPr>
        <p:spPr>
          <a:xfrm rot="10800000">
            <a:off x="-232575" y="4829200"/>
            <a:ext cx="1940700" cy="13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8659050" y="4459775"/>
            <a:ext cx="988200" cy="98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6"/>
          <p:cNvGrpSpPr/>
          <p:nvPr/>
        </p:nvGrpSpPr>
        <p:grpSpPr>
          <a:xfrm>
            <a:off x="-614325" y="4430350"/>
            <a:ext cx="933300" cy="933300"/>
            <a:chOff x="-763875" y="1722750"/>
            <a:chExt cx="933300" cy="933300"/>
          </a:xfrm>
        </p:grpSpPr>
        <p:sp>
          <p:nvSpPr>
            <p:cNvPr id="192" name="Google Shape;192;p6"/>
            <p:cNvSpPr/>
            <p:nvPr/>
          </p:nvSpPr>
          <p:spPr>
            <a:xfrm>
              <a:off x="-763875" y="1722750"/>
              <a:ext cx="933300" cy="93330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-679575" y="1807050"/>
              <a:ext cx="764700" cy="76470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-594450" y="1892175"/>
              <a:ext cx="594600" cy="59430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-514450" y="1972300"/>
              <a:ext cx="434700" cy="43440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6"/>
          <p:cNvGrpSpPr/>
          <p:nvPr/>
        </p:nvGrpSpPr>
        <p:grpSpPr>
          <a:xfrm>
            <a:off x="8506462" y="-303702"/>
            <a:ext cx="1422253" cy="1422763"/>
            <a:chOff x="1425475" y="2707650"/>
            <a:chExt cx="766300" cy="766575"/>
          </a:xfrm>
        </p:grpSpPr>
        <p:sp>
          <p:nvSpPr>
            <p:cNvPr id="197" name="Google Shape;197;p6"/>
            <p:cNvSpPr/>
            <p:nvPr/>
          </p:nvSpPr>
          <p:spPr>
            <a:xfrm>
              <a:off x="1471275" y="2753725"/>
              <a:ext cx="541150" cy="541125"/>
            </a:xfrm>
            <a:custGeom>
              <a:avLst/>
              <a:gdLst/>
              <a:ahLst/>
              <a:cxnLst/>
              <a:rect l="l" t="t" r="r" b="b"/>
              <a:pathLst>
                <a:path w="21646" h="21645" extrusionOk="0">
                  <a:moveTo>
                    <a:pt x="20784" y="0"/>
                  </a:moveTo>
                  <a:lnTo>
                    <a:pt x="1" y="20773"/>
                  </a:lnTo>
                  <a:cubicBezTo>
                    <a:pt x="155" y="21071"/>
                    <a:pt x="321" y="21358"/>
                    <a:pt x="508" y="21645"/>
                  </a:cubicBezTo>
                  <a:lnTo>
                    <a:pt x="21645" y="497"/>
                  </a:lnTo>
                  <a:cubicBezTo>
                    <a:pt x="21369" y="320"/>
                    <a:pt x="21071" y="155"/>
                    <a:pt x="207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1499425" y="2781875"/>
              <a:ext cx="554925" cy="554925"/>
            </a:xfrm>
            <a:custGeom>
              <a:avLst/>
              <a:gdLst/>
              <a:ahLst/>
              <a:cxnLst/>
              <a:rect l="l" t="t" r="r" b="b"/>
              <a:pathLst>
                <a:path w="22197" h="22197" extrusionOk="0">
                  <a:moveTo>
                    <a:pt x="21435" y="0"/>
                  </a:moveTo>
                  <a:lnTo>
                    <a:pt x="0" y="21424"/>
                  </a:lnTo>
                  <a:cubicBezTo>
                    <a:pt x="188" y="21689"/>
                    <a:pt x="398" y="21943"/>
                    <a:pt x="608" y="22197"/>
                  </a:cubicBezTo>
                  <a:lnTo>
                    <a:pt x="22197" y="596"/>
                  </a:lnTo>
                  <a:cubicBezTo>
                    <a:pt x="21954" y="387"/>
                    <a:pt x="21700" y="188"/>
                    <a:pt x="21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532525" y="2814975"/>
              <a:ext cx="559075" cy="558800"/>
            </a:xfrm>
            <a:custGeom>
              <a:avLst/>
              <a:gdLst/>
              <a:ahLst/>
              <a:cxnLst/>
              <a:rect l="l" t="t" r="r" b="b"/>
              <a:pathLst>
                <a:path w="22363" h="22352" extrusionOk="0">
                  <a:moveTo>
                    <a:pt x="21679" y="1"/>
                  </a:moveTo>
                  <a:lnTo>
                    <a:pt x="1" y="21678"/>
                  </a:lnTo>
                  <a:cubicBezTo>
                    <a:pt x="67" y="21745"/>
                    <a:pt x="133" y="21811"/>
                    <a:pt x="200" y="21877"/>
                  </a:cubicBezTo>
                  <a:cubicBezTo>
                    <a:pt x="365" y="22043"/>
                    <a:pt x="531" y="22197"/>
                    <a:pt x="696" y="22352"/>
                  </a:cubicBezTo>
                  <a:lnTo>
                    <a:pt x="22363" y="696"/>
                  </a:lnTo>
                  <a:cubicBezTo>
                    <a:pt x="22208" y="531"/>
                    <a:pt x="22043" y="354"/>
                    <a:pt x="21877" y="199"/>
                  </a:cubicBezTo>
                  <a:cubicBezTo>
                    <a:pt x="21811" y="133"/>
                    <a:pt x="21745" y="67"/>
                    <a:pt x="21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1570625" y="2853050"/>
              <a:ext cx="553000" cy="553025"/>
            </a:xfrm>
            <a:custGeom>
              <a:avLst/>
              <a:gdLst/>
              <a:ahLst/>
              <a:cxnLst/>
              <a:rect l="l" t="t" r="r" b="b"/>
              <a:pathLst>
                <a:path w="22120" h="22121" extrusionOk="0">
                  <a:moveTo>
                    <a:pt x="21534" y="1"/>
                  </a:moveTo>
                  <a:lnTo>
                    <a:pt x="0" y="21535"/>
                  </a:lnTo>
                  <a:cubicBezTo>
                    <a:pt x="265" y="21745"/>
                    <a:pt x="519" y="21932"/>
                    <a:pt x="784" y="22120"/>
                  </a:cubicBezTo>
                  <a:lnTo>
                    <a:pt x="22119" y="785"/>
                  </a:lnTo>
                  <a:cubicBezTo>
                    <a:pt x="21943" y="520"/>
                    <a:pt x="21744" y="255"/>
                    <a:pt x="2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432650" y="2715100"/>
              <a:ext cx="479050" cy="479050"/>
            </a:xfrm>
            <a:custGeom>
              <a:avLst/>
              <a:gdLst/>
              <a:ahLst/>
              <a:cxnLst/>
              <a:rect l="l" t="t" r="r" b="b"/>
              <a:pathLst>
                <a:path w="19162" h="19162" extrusionOk="0">
                  <a:moveTo>
                    <a:pt x="18058" y="0"/>
                  </a:moveTo>
                  <a:lnTo>
                    <a:pt x="0" y="18058"/>
                  </a:lnTo>
                  <a:cubicBezTo>
                    <a:pt x="78" y="18433"/>
                    <a:pt x="166" y="18797"/>
                    <a:pt x="265" y="19161"/>
                  </a:cubicBezTo>
                  <a:lnTo>
                    <a:pt x="19161" y="265"/>
                  </a:lnTo>
                  <a:cubicBezTo>
                    <a:pt x="18797" y="166"/>
                    <a:pt x="18433" y="77"/>
                    <a:pt x="180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448650" y="2731100"/>
              <a:ext cx="516575" cy="516300"/>
            </a:xfrm>
            <a:custGeom>
              <a:avLst/>
              <a:gdLst/>
              <a:ahLst/>
              <a:cxnLst/>
              <a:rect l="l" t="t" r="r" b="b"/>
              <a:pathLst>
                <a:path w="20663" h="20652" extrusionOk="0">
                  <a:moveTo>
                    <a:pt x="19691" y="0"/>
                  </a:moveTo>
                  <a:lnTo>
                    <a:pt x="1" y="19680"/>
                  </a:lnTo>
                  <a:cubicBezTo>
                    <a:pt x="122" y="20011"/>
                    <a:pt x="254" y="20331"/>
                    <a:pt x="398" y="20651"/>
                  </a:cubicBezTo>
                  <a:lnTo>
                    <a:pt x="20663" y="398"/>
                  </a:lnTo>
                  <a:cubicBezTo>
                    <a:pt x="20343" y="254"/>
                    <a:pt x="20012" y="122"/>
                    <a:pt x="19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1425475" y="2707650"/>
              <a:ext cx="425525" cy="425775"/>
            </a:xfrm>
            <a:custGeom>
              <a:avLst/>
              <a:gdLst/>
              <a:ahLst/>
              <a:cxnLst/>
              <a:rect l="l" t="t" r="r" b="b"/>
              <a:pathLst>
                <a:path w="17021" h="17031" extrusionOk="0">
                  <a:moveTo>
                    <a:pt x="15740" y="0"/>
                  </a:moveTo>
                  <a:lnTo>
                    <a:pt x="0" y="15751"/>
                  </a:lnTo>
                  <a:cubicBezTo>
                    <a:pt x="11" y="16181"/>
                    <a:pt x="34" y="16601"/>
                    <a:pt x="89" y="17031"/>
                  </a:cubicBezTo>
                  <a:lnTo>
                    <a:pt x="17020" y="88"/>
                  </a:lnTo>
                  <a:cubicBezTo>
                    <a:pt x="16601" y="44"/>
                    <a:pt x="16170" y="11"/>
                    <a:pt x="15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662225" y="2944400"/>
              <a:ext cx="509950" cy="510225"/>
            </a:xfrm>
            <a:custGeom>
              <a:avLst/>
              <a:gdLst/>
              <a:ahLst/>
              <a:cxnLst/>
              <a:rect l="l" t="t" r="r" b="b"/>
              <a:pathLst>
                <a:path w="20398" h="20409" extrusionOk="0">
                  <a:moveTo>
                    <a:pt x="20023" y="0"/>
                  </a:moveTo>
                  <a:lnTo>
                    <a:pt x="1" y="20033"/>
                  </a:lnTo>
                  <a:cubicBezTo>
                    <a:pt x="321" y="20166"/>
                    <a:pt x="663" y="20287"/>
                    <a:pt x="994" y="20409"/>
                  </a:cubicBezTo>
                  <a:lnTo>
                    <a:pt x="20398" y="1005"/>
                  </a:lnTo>
                  <a:cubicBezTo>
                    <a:pt x="20288" y="663"/>
                    <a:pt x="20166" y="331"/>
                    <a:pt x="20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950575" y="3233025"/>
              <a:ext cx="214150" cy="213875"/>
            </a:xfrm>
            <a:custGeom>
              <a:avLst/>
              <a:gdLst/>
              <a:ahLst/>
              <a:cxnLst/>
              <a:rect l="l" t="t" r="r" b="b"/>
              <a:pathLst>
                <a:path w="8566" h="8555" extrusionOk="0">
                  <a:moveTo>
                    <a:pt x="8566" y="1"/>
                  </a:moveTo>
                  <a:lnTo>
                    <a:pt x="1" y="8555"/>
                  </a:lnTo>
                  <a:cubicBezTo>
                    <a:pt x="1016" y="8157"/>
                    <a:pt x="1999" y="7638"/>
                    <a:pt x="2926" y="7009"/>
                  </a:cubicBezTo>
                  <a:lnTo>
                    <a:pt x="7010" y="2914"/>
                  </a:lnTo>
                  <a:cubicBezTo>
                    <a:pt x="7639" y="1987"/>
                    <a:pt x="8157" y="1016"/>
                    <a:pt x="8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426300" y="2708750"/>
              <a:ext cx="353500" cy="353225"/>
            </a:xfrm>
            <a:custGeom>
              <a:avLst/>
              <a:gdLst/>
              <a:ahLst/>
              <a:cxnLst/>
              <a:rect l="l" t="t" r="r" b="b"/>
              <a:pathLst>
                <a:path w="14140" h="14129" extrusionOk="0">
                  <a:moveTo>
                    <a:pt x="14140" y="0"/>
                  </a:moveTo>
                  <a:lnTo>
                    <a:pt x="14140" y="0"/>
                  </a:lnTo>
                  <a:cubicBezTo>
                    <a:pt x="13610" y="33"/>
                    <a:pt x="13091" y="100"/>
                    <a:pt x="12572" y="199"/>
                  </a:cubicBezTo>
                  <a:lnTo>
                    <a:pt x="199" y="12561"/>
                  </a:lnTo>
                  <a:cubicBezTo>
                    <a:pt x="100" y="13080"/>
                    <a:pt x="34" y="13610"/>
                    <a:pt x="1" y="14128"/>
                  </a:cubicBezTo>
                  <a:lnTo>
                    <a:pt x="14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1444225" y="2726400"/>
              <a:ext cx="245075" cy="245350"/>
            </a:xfrm>
            <a:custGeom>
              <a:avLst/>
              <a:gdLst/>
              <a:ahLst/>
              <a:cxnLst/>
              <a:rect l="l" t="t" r="r" b="b"/>
              <a:pathLst>
                <a:path w="9803" h="9814" extrusionOk="0">
                  <a:moveTo>
                    <a:pt x="9802" y="1"/>
                  </a:moveTo>
                  <a:cubicBezTo>
                    <a:pt x="8997" y="266"/>
                    <a:pt x="8202" y="608"/>
                    <a:pt x="7429" y="1005"/>
                  </a:cubicBezTo>
                  <a:lnTo>
                    <a:pt x="994" y="7440"/>
                  </a:lnTo>
                  <a:cubicBezTo>
                    <a:pt x="597" y="8202"/>
                    <a:pt x="266" y="8996"/>
                    <a:pt x="1" y="9813"/>
                  </a:cubicBezTo>
                  <a:lnTo>
                    <a:pt x="98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1779500" y="3061675"/>
              <a:ext cx="412275" cy="412550"/>
            </a:xfrm>
            <a:custGeom>
              <a:avLst/>
              <a:gdLst/>
              <a:ahLst/>
              <a:cxnLst/>
              <a:rect l="l" t="t" r="r" b="b"/>
              <a:pathLst>
                <a:path w="16491" h="16502" extrusionOk="0">
                  <a:moveTo>
                    <a:pt x="16446" y="0"/>
                  </a:moveTo>
                  <a:lnTo>
                    <a:pt x="1" y="16457"/>
                  </a:lnTo>
                  <a:cubicBezTo>
                    <a:pt x="442" y="16490"/>
                    <a:pt x="884" y="16501"/>
                    <a:pt x="1325" y="16501"/>
                  </a:cubicBezTo>
                  <a:lnTo>
                    <a:pt x="16491" y="1325"/>
                  </a:lnTo>
                  <a:cubicBezTo>
                    <a:pt x="16491" y="883"/>
                    <a:pt x="16480" y="442"/>
                    <a:pt x="16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853450" y="3135900"/>
              <a:ext cx="335850" cy="335825"/>
            </a:xfrm>
            <a:custGeom>
              <a:avLst/>
              <a:gdLst/>
              <a:ahLst/>
              <a:cxnLst/>
              <a:rect l="l" t="t" r="r" b="b"/>
              <a:pathLst>
                <a:path w="13434" h="13433" extrusionOk="0">
                  <a:moveTo>
                    <a:pt x="13433" y="0"/>
                  </a:moveTo>
                  <a:lnTo>
                    <a:pt x="1" y="13433"/>
                  </a:lnTo>
                  <a:cubicBezTo>
                    <a:pt x="552" y="13367"/>
                    <a:pt x="1104" y="13267"/>
                    <a:pt x="1656" y="13146"/>
                  </a:cubicBezTo>
                  <a:lnTo>
                    <a:pt x="13146" y="1656"/>
                  </a:lnTo>
                  <a:cubicBezTo>
                    <a:pt x="13268" y="1104"/>
                    <a:pt x="13367" y="552"/>
                    <a:pt x="13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716875" y="2999025"/>
              <a:ext cx="469650" cy="469950"/>
            </a:xfrm>
            <a:custGeom>
              <a:avLst/>
              <a:gdLst/>
              <a:ahLst/>
              <a:cxnLst/>
              <a:rect l="l" t="t" r="r" b="b"/>
              <a:pathLst>
                <a:path w="18786" h="18798" extrusionOk="0">
                  <a:moveTo>
                    <a:pt x="18554" y="1"/>
                  </a:moveTo>
                  <a:lnTo>
                    <a:pt x="0" y="18566"/>
                  </a:lnTo>
                  <a:cubicBezTo>
                    <a:pt x="375" y="18654"/>
                    <a:pt x="751" y="18731"/>
                    <a:pt x="1137" y="18798"/>
                  </a:cubicBezTo>
                  <a:lnTo>
                    <a:pt x="18786" y="1138"/>
                  </a:lnTo>
                  <a:cubicBezTo>
                    <a:pt x="18720" y="762"/>
                    <a:pt x="18653" y="376"/>
                    <a:pt x="18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1613650" y="2896100"/>
              <a:ext cx="537275" cy="537000"/>
            </a:xfrm>
            <a:custGeom>
              <a:avLst/>
              <a:gdLst/>
              <a:ahLst/>
              <a:cxnLst/>
              <a:rect l="l" t="t" r="r" b="b"/>
              <a:pathLst>
                <a:path w="21491" h="21480" extrusionOk="0">
                  <a:moveTo>
                    <a:pt x="21005" y="1"/>
                  </a:moveTo>
                  <a:lnTo>
                    <a:pt x="1" y="20994"/>
                  </a:lnTo>
                  <a:cubicBezTo>
                    <a:pt x="288" y="21171"/>
                    <a:pt x="586" y="21336"/>
                    <a:pt x="884" y="21480"/>
                  </a:cubicBezTo>
                  <a:lnTo>
                    <a:pt x="21491" y="884"/>
                  </a:lnTo>
                  <a:cubicBezTo>
                    <a:pt x="21336" y="586"/>
                    <a:pt x="21171" y="288"/>
                    <a:pt x="2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6"/>
          <p:cNvSpPr/>
          <p:nvPr/>
        </p:nvSpPr>
        <p:spPr>
          <a:xfrm>
            <a:off x="8876334" y="-27009"/>
            <a:ext cx="214682" cy="676974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6"/>
          <p:cNvSpPr/>
          <p:nvPr/>
        </p:nvSpPr>
        <p:spPr>
          <a:xfrm>
            <a:off x="8362600" y="-27008"/>
            <a:ext cx="447048" cy="1409715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6"/>
          <p:cNvSpPr/>
          <p:nvPr/>
        </p:nvSpPr>
        <p:spPr>
          <a:xfrm>
            <a:off x="8533123" y="-27008"/>
            <a:ext cx="177142" cy="558596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6"/>
          <p:cNvGrpSpPr/>
          <p:nvPr/>
        </p:nvGrpSpPr>
        <p:grpSpPr>
          <a:xfrm>
            <a:off x="-232582" y="173900"/>
            <a:ext cx="1401819" cy="467543"/>
            <a:chOff x="1908650" y="3874300"/>
            <a:chExt cx="648750" cy="216375"/>
          </a:xfrm>
        </p:grpSpPr>
        <p:sp>
          <p:nvSpPr>
            <p:cNvPr id="216" name="Google Shape;216;p6"/>
            <p:cNvSpPr/>
            <p:nvPr/>
          </p:nvSpPr>
          <p:spPr>
            <a:xfrm>
              <a:off x="24492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43" y="1"/>
                    <a:pt x="1" y="1943"/>
                    <a:pt x="1" y="4327"/>
                  </a:cubicBezTo>
                  <a:cubicBezTo>
                    <a:pt x="2396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24492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43" y="4327"/>
                    <a:pt x="4327" y="4327"/>
                  </a:cubicBezTo>
                  <a:cubicBezTo>
                    <a:pt x="4327" y="1943"/>
                    <a:pt x="2396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2341025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1"/>
                  </a:moveTo>
                  <a:cubicBezTo>
                    <a:pt x="1" y="2396"/>
                    <a:pt x="1943" y="4327"/>
                    <a:pt x="4328" y="4327"/>
                  </a:cubicBezTo>
                  <a:cubicBezTo>
                    <a:pt x="4328" y="1943"/>
                    <a:pt x="2396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341025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8" y="0"/>
                  </a:moveTo>
                  <a:cubicBezTo>
                    <a:pt x="1943" y="0"/>
                    <a:pt x="1" y="1943"/>
                    <a:pt x="1" y="4327"/>
                  </a:cubicBezTo>
                  <a:cubicBezTo>
                    <a:pt x="2396" y="4327"/>
                    <a:pt x="4328" y="2396"/>
                    <a:pt x="4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2233150" y="3874300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4316" y="1"/>
                  </a:moveTo>
                  <a:cubicBezTo>
                    <a:pt x="1932" y="1"/>
                    <a:pt x="0" y="1943"/>
                    <a:pt x="0" y="4327"/>
                  </a:cubicBezTo>
                  <a:cubicBezTo>
                    <a:pt x="2384" y="4327"/>
                    <a:pt x="4316" y="2396"/>
                    <a:pt x="43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2233150" y="3982475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0" y="0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4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2124975" y="3874300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124975" y="3982475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4316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5" y="4327"/>
                    <a:pt x="4316" y="2396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0168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32" y="1"/>
                    <a:pt x="1" y="1943"/>
                    <a:pt x="1" y="4327"/>
                  </a:cubicBezTo>
                  <a:cubicBezTo>
                    <a:pt x="2385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20168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32" y="4327"/>
                    <a:pt x="4327" y="4327"/>
                  </a:cubicBezTo>
                  <a:cubicBezTo>
                    <a:pt x="4327" y="1943"/>
                    <a:pt x="2385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1908650" y="3874300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27" y="4327"/>
                  </a:cubicBezTo>
                  <a:cubicBezTo>
                    <a:pt x="4327" y="1943"/>
                    <a:pt x="238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1908650" y="3982475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4327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4" y="4327"/>
                    <a:pt x="4327" y="2396"/>
                    <a:pt x="4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6"/>
          <p:cNvSpPr/>
          <p:nvPr/>
        </p:nvSpPr>
        <p:spPr>
          <a:xfrm>
            <a:off x="8543325" y="4459787"/>
            <a:ext cx="409631" cy="398728"/>
          </a:xfrm>
          <a:custGeom>
            <a:avLst/>
            <a:gdLst/>
            <a:ahLst/>
            <a:cxnLst/>
            <a:rect l="l" t="t" r="r" b="b"/>
            <a:pathLst>
              <a:path w="6237" h="6071" extrusionOk="0">
                <a:moveTo>
                  <a:pt x="1813" y="1"/>
                </a:moveTo>
                <a:cubicBezTo>
                  <a:pt x="1787" y="1"/>
                  <a:pt x="1760" y="2"/>
                  <a:pt x="1733" y="6"/>
                </a:cubicBezTo>
                <a:cubicBezTo>
                  <a:pt x="1380" y="39"/>
                  <a:pt x="1126" y="359"/>
                  <a:pt x="1159" y="712"/>
                </a:cubicBezTo>
                <a:cubicBezTo>
                  <a:pt x="1200" y="1039"/>
                  <a:pt x="1477" y="1280"/>
                  <a:pt x="1788" y="1280"/>
                </a:cubicBezTo>
                <a:cubicBezTo>
                  <a:pt x="1814" y="1280"/>
                  <a:pt x="1840" y="1278"/>
                  <a:pt x="1866" y="1275"/>
                </a:cubicBezTo>
                <a:lnTo>
                  <a:pt x="1910" y="1275"/>
                </a:lnTo>
                <a:cubicBezTo>
                  <a:pt x="2054" y="1474"/>
                  <a:pt x="2186" y="1672"/>
                  <a:pt x="2329" y="1871"/>
                </a:cubicBezTo>
                <a:cubicBezTo>
                  <a:pt x="2440" y="2026"/>
                  <a:pt x="2561" y="2180"/>
                  <a:pt x="2672" y="2335"/>
                </a:cubicBezTo>
                <a:cubicBezTo>
                  <a:pt x="2572" y="2390"/>
                  <a:pt x="2484" y="2456"/>
                  <a:pt x="2407" y="2544"/>
                </a:cubicBezTo>
                <a:cubicBezTo>
                  <a:pt x="2142" y="2842"/>
                  <a:pt x="2131" y="3284"/>
                  <a:pt x="2352" y="3604"/>
                </a:cubicBezTo>
                <a:cubicBezTo>
                  <a:pt x="2142" y="3748"/>
                  <a:pt x="1932" y="3902"/>
                  <a:pt x="1733" y="4057"/>
                </a:cubicBezTo>
                <a:cubicBezTo>
                  <a:pt x="1535" y="4200"/>
                  <a:pt x="1336" y="4344"/>
                  <a:pt x="1137" y="4498"/>
                </a:cubicBezTo>
                <a:cubicBezTo>
                  <a:pt x="1028" y="4419"/>
                  <a:pt x="892" y="4375"/>
                  <a:pt x="754" y="4375"/>
                </a:cubicBezTo>
                <a:cubicBezTo>
                  <a:pt x="738" y="4375"/>
                  <a:pt x="723" y="4376"/>
                  <a:pt x="707" y="4377"/>
                </a:cubicBezTo>
                <a:cubicBezTo>
                  <a:pt x="299" y="4399"/>
                  <a:pt x="1" y="4741"/>
                  <a:pt x="23" y="5138"/>
                </a:cubicBezTo>
                <a:cubicBezTo>
                  <a:pt x="44" y="5522"/>
                  <a:pt x="364" y="5824"/>
                  <a:pt x="744" y="5824"/>
                </a:cubicBezTo>
                <a:cubicBezTo>
                  <a:pt x="757" y="5824"/>
                  <a:pt x="771" y="5823"/>
                  <a:pt x="784" y="5823"/>
                </a:cubicBezTo>
                <a:cubicBezTo>
                  <a:pt x="1182" y="5800"/>
                  <a:pt x="1491" y="5458"/>
                  <a:pt x="1469" y="5061"/>
                </a:cubicBezTo>
                <a:cubicBezTo>
                  <a:pt x="1457" y="4940"/>
                  <a:pt x="1413" y="4818"/>
                  <a:pt x="1358" y="4719"/>
                </a:cubicBezTo>
                <a:cubicBezTo>
                  <a:pt x="1546" y="4575"/>
                  <a:pt x="1722" y="4432"/>
                  <a:pt x="1910" y="4277"/>
                </a:cubicBezTo>
                <a:cubicBezTo>
                  <a:pt x="2109" y="4112"/>
                  <a:pt x="2318" y="3946"/>
                  <a:pt x="2517" y="3781"/>
                </a:cubicBezTo>
                <a:cubicBezTo>
                  <a:pt x="2672" y="3906"/>
                  <a:pt x="2859" y="3967"/>
                  <a:pt x="3046" y="3967"/>
                </a:cubicBezTo>
                <a:cubicBezTo>
                  <a:pt x="3220" y="3967"/>
                  <a:pt x="3395" y="3915"/>
                  <a:pt x="3544" y="3814"/>
                </a:cubicBezTo>
                <a:cubicBezTo>
                  <a:pt x="3676" y="3935"/>
                  <a:pt x="3820" y="4057"/>
                  <a:pt x="3952" y="4189"/>
                </a:cubicBezTo>
                <a:cubicBezTo>
                  <a:pt x="4140" y="4355"/>
                  <a:pt x="4316" y="4531"/>
                  <a:pt x="4515" y="4697"/>
                </a:cubicBezTo>
                <a:cubicBezTo>
                  <a:pt x="4526" y="4708"/>
                  <a:pt x="4548" y="4719"/>
                  <a:pt x="4559" y="4741"/>
                </a:cubicBezTo>
                <a:cubicBezTo>
                  <a:pt x="4272" y="5072"/>
                  <a:pt x="4316" y="5580"/>
                  <a:pt x="4647" y="5867"/>
                </a:cubicBezTo>
                <a:cubicBezTo>
                  <a:pt x="4800" y="6004"/>
                  <a:pt x="4992" y="6071"/>
                  <a:pt x="5184" y="6071"/>
                </a:cubicBezTo>
                <a:cubicBezTo>
                  <a:pt x="5410" y="6071"/>
                  <a:pt x="5634" y="5979"/>
                  <a:pt x="5795" y="5800"/>
                </a:cubicBezTo>
                <a:cubicBezTo>
                  <a:pt x="6093" y="5458"/>
                  <a:pt x="6060" y="4951"/>
                  <a:pt x="5718" y="4653"/>
                </a:cubicBezTo>
                <a:cubicBezTo>
                  <a:pt x="5563" y="4510"/>
                  <a:pt x="5369" y="4440"/>
                  <a:pt x="5176" y="4440"/>
                </a:cubicBezTo>
                <a:cubicBezTo>
                  <a:pt x="5026" y="4440"/>
                  <a:pt x="4877" y="4482"/>
                  <a:pt x="4747" y="4564"/>
                </a:cubicBezTo>
                <a:cubicBezTo>
                  <a:pt x="4736" y="4553"/>
                  <a:pt x="4714" y="4531"/>
                  <a:pt x="4691" y="4509"/>
                </a:cubicBezTo>
                <a:cubicBezTo>
                  <a:pt x="4504" y="4344"/>
                  <a:pt x="4305" y="4178"/>
                  <a:pt x="4106" y="4001"/>
                </a:cubicBezTo>
                <a:cubicBezTo>
                  <a:pt x="3974" y="3891"/>
                  <a:pt x="3831" y="3770"/>
                  <a:pt x="3698" y="3659"/>
                </a:cubicBezTo>
                <a:cubicBezTo>
                  <a:pt x="3941" y="3383"/>
                  <a:pt x="3963" y="2986"/>
                  <a:pt x="3797" y="2688"/>
                </a:cubicBezTo>
                <a:cubicBezTo>
                  <a:pt x="3941" y="2555"/>
                  <a:pt x="4095" y="2434"/>
                  <a:pt x="4239" y="2313"/>
                </a:cubicBezTo>
                <a:cubicBezTo>
                  <a:pt x="4416" y="2147"/>
                  <a:pt x="4592" y="1993"/>
                  <a:pt x="4769" y="1827"/>
                </a:cubicBezTo>
                <a:cubicBezTo>
                  <a:pt x="4923" y="1948"/>
                  <a:pt x="5107" y="2007"/>
                  <a:pt x="5291" y="2007"/>
                </a:cubicBezTo>
                <a:cubicBezTo>
                  <a:pt x="5526" y="2007"/>
                  <a:pt x="5760" y="1909"/>
                  <a:pt x="5928" y="1717"/>
                </a:cubicBezTo>
                <a:cubicBezTo>
                  <a:pt x="6237" y="1363"/>
                  <a:pt x="6204" y="834"/>
                  <a:pt x="5850" y="525"/>
                </a:cubicBezTo>
                <a:cubicBezTo>
                  <a:pt x="5689" y="383"/>
                  <a:pt x="5490" y="313"/>
                  <a:pt x="5292" y="313"/>
                </a:cubicBezTo>
                <a:cubicBezTo>
                  <a:pt x="5058" y="313"/>
                  <a:pt x="4826" y="411"/>
                  <a:pt x="4658" y="602"/>
                </a:cubicBezTo>
                <a:cubicBezTo>
                  <a:pt x="4382" y="911"/>
                  <a:pt x="4371" y="1374"/>
                  <a:pt x="4625" y="1683"/>
                </a:cubicBezTo>
                <a:cubicBezTo>
                  <a:pt x="4449" y="1827"/>
                  <a:pt x="4261" y="1970"/>
                  <a:pt x="4073" y="2114"/>
                </a:cubicBezTo>
                <a:cubicBezTo>
                  <a:pt x="3919" y="2224"/>
                  <a:pt x="3775" y="2346"/>
                  <a:pt x="3621" y="2467"/>
                </a:cubicBezTo>
                <a:cubicBezTo>
                  <a:pt x="3459" y="2322"/>
                  <a:pt x="3257" y="2250"/>
                  <a:pt x="3057" y="2250"/>
                </a:cubicBezTo>
                <a:cubicBezTo>
                  <a:pt x="2998" y="2250"/>
                  <a:pt x="2939" y="2256"/>
                  <a:pt x="2881" y="2268"/>
                </a:cubicBezTo>
                <a:cubicBezTo>
                  <a:pt x="2771" y="2081"/>
                  <a:pt x="2661" y="1904"/>
                  <a:pt x="2539" y="1728"/>
                </a:cubicBezTo>
                <a:cubicBezTo>
                  <a:pt x="2429" y="1529"/>
                  <a:pt x="2307" y="1341"/>
                  <a:pt x="2175" y="1154"/>
                </a:cubicBezTo>
                <a:cubicBezTo>
                  <a:pt x="2363" y="1021"/>
                  <a:pt x="2462" y="812"/>
                  <a:pt x="2440" y="569"/>
                </a:cubicBezTo>
                <a:cubicBezTo>
                  <a:pt x="2399" y="242"/>
                  <a:pt x="2132" y="1"/>
                  <a:pt x="18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"/>
          <p:cNvSpPr txBox="1">
            <a:spLocks noGrp="1"/>
          </p:cNvSpPr>
          <p:nvPr>
            <p:ph type="subTitle" idx="1"/>
          </p:nvPr>
        </p:nvSpPr>
        <p:spPr>
          <a:xfrm>
            <a:off x="720000" y="1376525"/>
            <a:ext cx="4853400" cy="31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/>
          <p:nvPr/>
        </p:nvSpPr>
        <p:spPr>
          <a:xfrm rot="10800000" flipH="1">
            <a:off x="355361" y="4526442"/>
            <a:ext cx="249220" cy="785888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"/>
          <p:cNvSpPr/>
          <p:nvPr/>
        </p:nvSpPr>
        <p:spPr>
          <a:xfrm rot="10800000" flipH="1">
            <a:off x="-66805" y="4202657"/>
            <a:ext cx="351899" cy="1109673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"/>
          <p:cNvSpPr/>
          <p:nvPr/>
        </p:nvSpPr>
        <p:spPr>
          <a:xfrm rot="5400000" flipH="1">
            <a:off x="-1449837" y="-325025"/>
            <a:ext cx="2054400" cy="205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7"/>
          <p:cNvSpPr/>
          <p:nvPr/>
        </p:nvSpPr>
        <p:spPr>
          <a:xfrm rot="5400000" flipH="1">
            <a:off x="26637" y="1274183"/>
            <a:ext cx="409631" cy="398728"/>
          </a:xfrm>
          <a:custGeom>
            <a:avLst/>
            <a:gdLst/>
            <a:ahLst/>
            <a:cxnLst/>
            <a:rect l="l" t="t" r="r" b="b"/>
            <a:pathLst>
              <a:path w="6237" h="6071" extrusionOk="0">
                <a:moveTo>
                  <a:pt x="1813" y="1"/>
                </a:moveTo>
                <a:cubicBezTo>
                  <a:pt x="1787" y="1"/>
                  <a:pt x="1760" y="2"/>
                  <a:pt x="1733" y="6"/>
                </a:cubicBezTo>
                <a:cubicBezTo>
                  <a:pt x="1380" y="39"/>
                  <a:pt x="1126" y="359"/>
                  <a:pt x="1159" y="712"/>
                </a:cubicBezTo>
                <a:cubicBezTo>
                  <a:pt x="1200" y="1039"/>
                  <a:pt x="1477" y="1280"/>
                  <a:pt x="1788" y="1280"/>
                </a:cubicBezTo>
                <a:cubicBezTo>
                  <a:pt x="1814" y="1280"/>
                  <a:pt x="1840" y="1278"/>
                  <a:pt x="1866" y="1275"/>
                </a:cubicBezTo>
                <a:lnTo>
                  <a:pt x="1910" y="1275"/>
                </a:lnTo>
                <a:cubicBezTo>
                  <a:pt x="2054" y="1474"/>
                  <a:pt x="2186" y="1672"/>
                  <a:pt x="2329" y="1871"/>
                </a:cubicBezTo>
                <a:cubicBezTo>
                  <a:pt x="2440" y="2026"/>
                  <a:pt x="2561" y="2180"/>
                  <a:pt x="2672" y="2335"/>
                </a:cubicBezTo>
                <a:cubicBezTo>
                  <a:pt x="2572" y="2390"/>
                  <a:pt x="2484" y="2456"/>
                  <a:pt x="2407" y="2544"/>
                </a:cubicBezTo>
                <a:cubicBezTo>
                  <a:pt x="2142" y="2842"/>
                  <a:pt x="2131" y="3284"/>
                  <a:pt x="2352" y="3604"/>
                </a:cubicBezTo>
                <a:cubicBezTo>
                  <a:pt x="2142" y="3748"/>
                  <a:pt x="1932" y="3902"/>
                  <a:pt x="1733" y="4057"/>
                </a:cubicBezTo>
                <a:cubicBezTo>
                  <a:pt x="1535" y="4200"/>
                  <a:pt x="1336" y="4344"/>
                  <a:pt x="1137" y="4498"/>
                </a:cubicBezTo>
                <a:cubicBezTo>
                  <a:pt x="1028" y="4419"/>
                  <a:pt x="892" y="4375"/>
                  <a:pt x="754" y="4375"/>
                </a:cubicBezTo>
                <a:cubicBezTo>
                  <a:pt x="738" y="4375"/>
                  <a:pt x="723" y="4376"/>
                  <a:pt x="707" y="4377"/>
                </a:cubicBezTo>
                <a:cubicBezTo>
                  <a:pt x="299" y="4399"/>
                  <a:pt x="1" y="4741"/>
                  <a:pt x="23" y="5138"/>
                </a:cubicBezTo>
                <a:cubicBezTo>
                  <a:pt x="44" y="5522"/>
                  <a:pt x="364" y="5824"/>
                  <a:pt x="744" y="5824"/>
                </a:cubicBezTo>
                <a:cubicBezTo>
                  <a:pt x="757" y="5824"/>
                  <a:pt x="771" y="5823"/>
                  <a:pt x="784" y="5823"/>
                </a:cubicBezTo>
                <a:cubicBezTo>
                  <a:pt x="1182" y="5800"/>
                  <a:pt x="1491" y="5458"/>
                  <a:pt x="1469" y="5061"/>
                </a:cubicBezTo>
                <a:cubicBezTo>
                  <a:pt x="1457" y="4940"/>
                  <a:pt x="1413" y="4818"/>
                  <a:pt x="1358" y="4719"/>
                </a:cubicBezTo>
                <a:cubicBezTo>
                  <a:pt x="1546" y="4575"/>
                  <a:pt x="1722" y="4432"/>
                  <a:pt x="1910" y="4277"/>
                </a:cubicBezTo>
                <a:cubicBezTo>
                  <a:pt x="2109" y="4112"/>
                  <a:pt x="2318" y="3946"/>
                  <a:pt x="2517" y="3781"/>
                </a:cubicBezTo>
                <a:cubicBezTo>
                  <a:pt x="2672" y="3906"/>
                  <a:pt x="2859" y="3967"/>
                  <a:pt x="3046" y="3967"/>
                </a:cubicBezTo>
                <a:cubicBezTo>
                  <a:pt x="3220" y="3967"/>
                  <a:pt x="3395" y="3915"/>
                  <a:pt x="3544" y="3814"/>
                </a:cubicBezTo>
                <a:cubicBezTo>
                  <a:pt x="3676" y="3935"/>
                  <a:pt x="3820" y="4057"/>
                  <a:pt x="3952" y="4189"/>
                </a:cubicBezTo>
                <a:cubicBezTo>
                  <a:pt x="4140" y="4355"/>
                  <a:pt x="4316" y="4531"/>
                  <a:pt x="4515" y="4697"/>
                </a:cubicBezTo>
                <a:cubicBezTo>
                  <a:pt x="4526" y="4708"/>
                  <a:pt x="4548" y="4719"/>
                  <a:pt x="4559" y="4741"/>
                </a:cubicBezTo>
                <a:cubicBezTo>
                  <a:pt x="4272" y="5072"/>
                  <a:pt x="4316" y="5580"/>
                  <a:pt x="4647" y="5867"/>
                </a:cubicBezTo>
                <a:cubicBezTo>
                  <a:pt x="4800" y="6004"/>
                  <a:pt x="4992" y="6071"/>
                  <a:pt x="5184" y="6071"/>
                </a:cubicBezTo>
                <a:cubicBezTo>
                  <a:pt x="5410" y="6071"/>
                  <a:pt x="5634" y="5979"/>
                  <a:pt x="5795" y="5800"/>
                </a:cubicBezTo>
                <a:cubicBezTo>
                  <a:pt x="6093" y="5458"/>
                  <a:pt x="6060" y="4951"/>
                  <a:pt x="5718" y="4653"/>
                </a:cubicBezTo>
                <a:cubicBezTo>
                  <a:pt x="5563" y="4510"/>
                  <a:pt x="5369" y="4440"/>
                  <a:pt x="5176" y="4440"/>
                </a:cubicBezTo>
                <a:cubicBezTo>
                  <a:pt x="5026" y="4440"/>
                  <a:pt x="4877" y="4482"/>
                  <a:pt x="4747" y="4564"/>
                </a:cubicBezTo>
                <a:cubicBezTo>
                  <a:pt x="4736" y="4553"/>
                  <a:pt x="4714" y="4531"/>
                  <a:pt x="4691" y="4509"/>
                </a:cubicBezTo>
                <a:cubicBezTo>
                  <a:pt x="4504" y="4344"/>
                  <a:pt x="4305" y="4178"/>
                  <a:pt x="4106" y="4001"/>
                </a:cubicBezTo>
                <a:cubicBezTo>
                  <a:pt x="3974" y="3891"/>
                  <a:pt x="3831" y="3770"/>
                  <a:pt x="3698" y="3659"/>
                </a:cubicBezTo>
                <a:cubicBezTo>
                  <a:pt x="3941" y="3383"/>
                  <a:pt x="3963" y="2986"/>
                  <a:pt x="3797" y="2688"/>
                </a:cubicBezTo>
                <a:cubicBezTo>
                  <a:pt x="3941" y="2555"/>
                  <a:pt x="4095" y="2434"/>
                  <a:pt x="4239" y="2313"/>
                </a:cubicBezTo>
                <a:cubicBezTo>
                  <a:pt x="4416" y="2147"/>
                  <a:pt x="4592" y="1993"/>
                  <a:pt x="4769" y="1827"/>
                </a:cubicBezTo>
                <a:cubicBezTo>
                  <a:pt x="4923" y="1948"/>
                  <a:pt x="5107" y="2007"/>
                  <a:pt x="5291" y="2007"/>
                </a:cubicBezTo>
                <a:cubicBezTo>
                  <a:pt x="5526" y="2007"/>
                  <a:pt x="5760" y="1909"/>
                  <a:pt x="5928" y="1717"/>
                </a:cubicBezTo>
                <a:cubicBezTo>
                  <a:pt x="6237" y="1363"/>
                  <a:pt x="6204" y="834"/>
                  <a:pt x="5850" y="525"/>
                </a:cubicBezTo>
                <a:cubicBezTo>
                  <a:pt x="5689" y="383"/>
                  <a:pt x="5490" y="313"/>
                  <a:pt x="5292" y="313"/>
                </a:cubicBezTo>
                <a:cubicBezTo>
                  <a:pt x="5058" y="313"/>
                  <a:pt x="4826" y="411"/>
                  <a:pt x="4658" y="602"/>
                </a:cubicBezTo>
                <a:cubicBezTo>
                  <a:pt x="4382" y="911"/>
                  <a:pt x="4371" y="1374"/>
                  <a:pt x="4625" y="1683"/>
                </a:cubicBezTo>
                <a:cubicBezTo>
                  <a:pt x="4449" y="1827"/>
                  <a:pt x="4261" y="1970"/>
                  <a:pt x="4073" y="2114"/>
                </a:cubicBezTo>
                <a:cubicBezTo>
                  <a:pt x="3919" y="2224"/>
                  <a:pt x="3775" y="2346"/>
                  <a:pt x="3621" y="2467"/>
                </a:cubicBezTo>
                <a:cubicBezTo>
                  <a:pt x="3459" y="2322"/>
                  <a:pt x="3257" y="2250"/>
                  <a:pt x="3057" y="2250"/>
                </a:cubicBezTo>
                <a:cubicBezTo>
                  <a:pt x="2998" y="2250"/>
                  <a:pt x="2939" y="2256"/>
                  <a:pt x="2881" y="2268"/>
                </a:cubicBezTo>
                <a:cubicBezTo>
                  <a:pt x="2771" y="2081"/>
                  <a:pt x="2661" y="1904"/>
                  <a:pt x="2539" y="1728"/>
                </a:cubicBezTo>
                <a:cubicBezTo>
                  <a:pt x="2429" y="1529"/>
                  <a:pt x="2307" y="1341"/>
                  <a:pt x="2175" y="1154"/>
                </a:cubicBezTo>
                <a:cubicBezTo>
                  <a:pt x="2363" y="1021"/>
                  <a:pt x="2462" y="812"/>
                  <a:pt x="2440" y="569"/>
                </a:cubicBezTo>
                <a:cubicBezTo>
                  <a:pt x="2399" y="242"/>
                  <a:pt x="2132" y="1"/>
                  <a:pt x="18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/>
          <p:nvPr/>
        </p:nvSpPr>
        <p:spPr>
          <a:xfrm>
            <a:off x="4852400" y="338100"/>
            <a:ext cx="3267300" cy="326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713225" y="1577488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subTitle" idx="1"/>
          </p:nvPr>
        </p:nvSpPr>
        <p:spPr>
          <a:xfrm>
            <a:off x="713225" y="2509100"/>
            <a:ext cx="3425700" cy="10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9"/>
          <p:cNvSpPr/>
          <p:nvPr/>
        </p:nvSpPr>
        <p:spPr>
          <a:xfrm rot="10800000">
            <a:off x="8569560" y="4417504"/>
            <a:ext cx="249220" cy="785888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9"/>
          <p:cNvGrpSpPr/>
          <p:nvPr/>
        </p:nvGrpSpPr>
        <p:grpSpPr>
          <a:xfrm>
            <a:off x="7339366" y="1480968"/>
            <a:ext cx="1651070" cy="1651662"/>
            <a:chOff x="1425475" y="2707650"/>
            <a:chExt cx="766300" cy="766575"/>
          </a:xfrm>
        </p:grpSpPr>
        <p:sp>
          <p:nvSpPr>
            <p:cNvPr id="282" name="Google Shape;282;p9"/>
            <p:cNvSpPr/>
            <p:nvPr/>
          </p:nvSpPr>
          <p:spPr>
            <a:xfrm>
              <a:off x="1471275" y="2753725"/>
              <a:ext cx="541150" cy="541125"/>
            </a:xfrm>
            <a:custGeom>
              <a:avLst/>
              <a:gdLst/>
              <a:ahLst/>
              <a:cxnLst/>
              <a:rect l="l" t="t" r="r" b="b"/>
              <a:pathLst>
                <a:path w="21646" h="21645" extrusionOk="0">
                  <a:moveTo>
                    <a:pt x="20784" y="0"/>
                  </a:moveTo>
                  <a:lnTo>
                    <a:pt x="1" y="20773"/>
                  </a:lnTo>
                  <a:cubicBezTo>
                    <a:pt x="155" y="21071"/>
                    <a:pt x="321" y="21358"/>
                    <a:pt x="508" y="21645"/>
                  </a:cubicBezTo>
                  <a:lnTo>
                    <a:pt x="21645" y="497"/>
                  </a:lnTo>
                  <a:cubicBezTo>
                    <a:pt x="21369" y="320"/>
                    <a:pt x="21071" y="155"/>
                    <a:pt x="20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499425" y="2781875"/>
              <a:ext cx="554925" cy="554925"/>
            </a:xfrm>
            <a:custGeom>
              <a:avLst/>
              <a:gdLst/>
              <a:ahLst/>
              <a:cxnLst/>
              <a:rect l="l" t="t" r="r" b="b"/>
              <a:pathLst>
                <a:path w="22197" h="22197" extrusionOk="0">
                  <a:moveTo>
                    <a:pt x="21435" y="0"/>
                  </a:moveTo>
                  <a:lnTo>
                    <a:pt x="0" y="21424"/>
                  </a:lnTo>
                  <a:cubicBezTo>
                    <a:pt x="188" y="21689"/>
                    <a:pt x="398" y="21943"/>
                    <a:pt x="608" y="22197"/>
                  </a:cubicBezTo>
                  <a:lnTo>
                    <a:pt x="22197" y="596"/>
                  </a:lnTo>
                  <a:cubicBezTo>
                    <a:pt x="21954" y="387"/>
                    <a:pt x="21700" y="188"/>
                    <a:pt x="21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532525" y="2814975"/>
              <a:ext cx="559075" cy="558800"/>
            </a:xfrm>
            <a:custGeom>
              <a:avLst/>
              <a:gdLst/>
              <a:ahLst/>
              <a:cxnLst/>
              <a:rect l="l" t="t" r="r" b="b"/>
              <a:pathLst>
                <a:path w="22363" h="22352" extrusionOk="0">
                  <a:moveTo>
                    <a:pt x="21679" y="1"/>
                  </a:moveTo>
                  <a:lnTo>
                    <a:pt x="1" y="21678"/>
                  </a:lnTo>
                  <a:cubicBezTo>
                    <a:pt x="67" y="21745"/>
                    <a:pt x="133" y="21811"/>
                    <a:pt x="200" y="21877"/>
                  </a:cubicBezTo>
                  <a:cubicBezTo>
                    <a:pt x="365" y="22043"/>
                    <a:pt x="531" y="22197"/>
                    <a:pt x="696" y="22352"/>
                  </a:cubicBezTo>
                  <a:lnTo>
                    <a:pt x="22363" y="696"/>
                  </a:lnTo>
                  <a:cubicBezTo>
                    <a:pt x="22208" y="531"/>
                    <a:pt x="22043" y="354"/>
                    <a:pt x="21877" y="199"/>
                  </a:cubicBezTo>
                  <a:cubicBezTo>
                    <a:pt x="21811" y="133"/>
                    <a:pt x="21745" y="67"/>
                    <a:pt x="21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1570625" y="2853050"/>
              <a:ext cx="553000" cy="553025"/>
            </a:xfrm>
            <a:custGeom>
              <a:avLst/>
              <a:gdLst/>
              <a:ahLst/>
              <a:cxnLst/>
              <a:rect l="l" t="t" r="r" b="b"/>
              <a:pathLst>
                <a:path w="22120" h="22121" extrusionOk="0">
                  <a:moveTo>
                    <a:pt x="21534" y="1"/>
                  </a:moveTo>
                  <a:lnTo>
                    <a:pt x="0" y="21535"/>
                  </a:lnTo>
                  <a:cubicBezTo>
                    <a:pt x="265" y="21745"/>
                    <a:pt x="519" y="21932"/>
                    <a:pt x="784" y="22120"/>
                  </a:cubicBezTo>
                  <a:lnTo>
                    <a:pt x="22119" y="785"/>
                  </a:lnTo>
                  <a:cubicBezTo>
                    <a:pt x="21943" y="520"/>
                    <a:pt x="21744" y="255"/>
                    <a:pt x="215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1432650" y="2715100"/>
              <a:ext cx="479050" cy="479050"/>
            </a:xfrm>
            <a:custGeom>
              <a:avLst/>
              <a:gdLst/>
              <a:ahLst/>
              <a:cxnLst/>
              <a:rect l="l" t="t" r="r" b="b"/>
              <a:pathLst>
                <a:path w="19162" h="19162" extrusionOk="0">
                  <a:moveTo>
                    <a:pt x="18058" y="0"/>
                  </a:moveTo>
                  <a:lnTo>
                    <a:pt x="0" y="18058"/>
                  </a:lnTo>
                  <a:cubicBezTo>
                    <a:pt x="78" y="18433"/>
                    <a:pt x="166" y="18797"/>
                    <a:pt x="265" y="19161"/>
                  </a:cubicBezTo>
                  <a:lnTo>
                    <a:pt x="19161" y="265"/>
                  </a:lnTo>
                  <a:cubicBezTo>
                    <a:pt x="18797" y="166"/>
                    <a:pt x="18433" y="77"/>
                    <a:pt x="180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1448650" y="2731100"/>
              <a:ext cx="516575" cy="516300"/>
            </a:xfrm>
            <a:custGeom>
              <a:avLst/>
              <a:gdLst/>
              <a:ahLst/>
              <a:cxnLst/>
              <a:rect l="l" t="t" r="r" b="b"/>
              <a:pathLst>
                <a:path w="20663" h="20652" extrusionOk="0">
                  <a:moveTo>
                    <a:pt x="19691" y="0"/>
                  </a:moveTo>
                  <a:lnTo>
                    <a:pt x="1" y="19680"/>
                  </a:lnTo>
                  <a:cubicBezTo>
                    <a:pt x="122" y="20011"/>
                    <a:pt x="254" y="20331"/>
                    <a:pt x="398" y="20651"/>
                  </a:cubicBezTo>
                  <a:lnTo>
                    <a:pt x="20663" y="398"/>
                  </a:lnTo>
                  <a:cubicBezTo>
                    <a:pt x="20343" y="254"/>
                    <a:pt x="20012" y="122"/>
                    <a:pt x="19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1425475" y="2707650"/>
              <a:ext cx="425525" cy="425775"/>
            </a:xfrm>
            <a:custGeom>
              <a:avLst/>
              <a:gdLst/>
              <a:ahLst/>
              <a:cxnLst/>
              <a:rect l="l" t="t" r="r" b="b"/>
              <a:pathLst>
                <a:path w="17021" h="17031" extrusionOk="0">
                  <a:moveTo>
                    <a:pt x="15740" y="0"/>
                  </a:moveTo>
                  <a:lnTo>
                    <a:pt x="0" y="15751"/>
                  </a:lnTo>
                  <a:cubicBezTo>
                    <a:pt x="11" y="16181"/>
                    <a:pt x="34" y="16601"/>
                    <a:pt x="89" y="17031"/>
                  </a:cubicBezTo>
                  <a:lnTo>
                    <a:pt x="17020" y="88"/>
                  </a:lnTo>
                  <a:cubicBezTo>
                    <a:pt x="16601" y="44"/>
                    <a:pt x="16170" y="11"/>
                    <a:pt x="1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662225" y="2944400"/>
              <a:ext cx="509950" cy="510225"/>
            </a:xfrm>
            <a:custGeom>
              <a:avLst/>
              <a:gdLst/>
              <a:ahLst/>
              <a:cxnLst/>
              <a:rect l="l" t="t" r="r" b="b"/>
              <a:pathLst>
                <a:path w="20398" h="20409" extrusionOk="0">
                  <a:moveTo>
                    <a:pt x="20023" y="0"/>
                  </a:moveTo>
                  <a:lnTo>
                    <a:pt x="1" y="20033"/>
                  </a:lnTo>
                  <a:cubicBezTo>
                    <a:pt x="321" y="20166"/>
                    <a:pt x="663" y="20287"/>
                    <a:pt x="994" y="20409"/>
                  </a:cubicBezTo>
                  <a:lnTo>
                    <a:pt x="20398" y="1005"/>
                  </a:lnTo>
                  <a:cubicBezTo>
                    <a:pt x="20288" y="663"/>
                    <a:pt x="20166" y="331"/>
                    <a:pt x="20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1950575" y="3233025"/>
              <a:ext cx="214150" cy="213875"/>
            </a:xfrm>
            <a:custGeom>
              <a:avLst/>
              <a:gdLst/>
              <a:ahLst/>
              <a:cxnLst/>
              <a:rect l="l" t="t" r="r" b="b"/>
              <a:pathLst>
                <a:path w="8566" h="8555" extrusionOk="0">
                  <a:moveTo>
                    <a:pt x="8566" y="1"/>
                  </a:moveTo>
                  <a:lnTo>
                    <a:pt x="1" y="8555"/>
                  </a:lnTo>
                  <a:cubicBezTo>
                    <a:pt x="1016" y="8157"/>
                    <a:pt x="1999" y="7638"/>
                    <a:pt x="2926" y="7009"/>
                  </a:cubicBezTo>
                  <a:lnTo>
                    <a:pt x="7010" y="2914"/>
                  </a:lnTo>
                  <a:cubicBezTo>
                    <a:pt x="7639" y="1987"/>
                    <a:pt x="8157" y="1016"/>
                    <a:pt x="8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426300" y="2708750"/>
              <a:ext cx="353500" cy="353225"/>
            </a:xfrm>
            <a:custGeom>
              <a:avLst/>
              <a:gdLst/>
              <a:ahLst/>
              <a:cxnLst/>
              <a:rect l="l" t="t" r="r" b="b"/>
              <a:pathLst>
                <a:path w="14140" h="14129" extrusionOk="0">
                  <a:moveTo>
                    <a:pt x="14140" y="0"/>
                  </a:moveTo>
                  <a:lnTo>
                    <a:pt x="14140" y="0"/>
                  </a:lnTo>
                  <a:cubicBezTo>
                    <a:pt x="13610" y="33"/>
                    <a:pt x="13091" y="100"/>
                    <a:pt x="12572" y="199"/>
                  </a:cubicBezTo>
                  <a:lnTo>
                    <a:pt x="199" y="12561"/>
                  </a:lnTo>
                  <a:cubicBezTo>
                    <a:pt x="100" y="13080"/>
                    <a:pt x="34" y="13610"/>
                    <a:pt x="1" y="14128"/>
                  </a:cubicBezTo>
                  <a:lnTo>
                    <a:pt x="141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1444225" y="2726400"/>
              <a:ext cx="245075" cy="245350"/>
            </a:xfrm>
            <a:custGeom>
              <a:avLst/>
              <a:gdLst/>
              <a:ahLst/>
              <a:cxnLst/>
              <a:rect l="l" t="t" r="r" b="b"/>
              <a:pathLst>
                <a:path w="9803" h="9814" extrusionOk="0">
                  <a:moveTo>
                    <a:pt x="9802" y="1"/>
                  </a:moveTo>
                  <a:cubicBezTo>
                    <a:pt x="8997" y="266"/>
                    <a:pt x="8202" y="608"/>
                    <a:pt x="7429" y="1005"/>
                  </a:cubicBezTo>
                  <a:lnTo>
                    <a:pt x="994" y="7440"/>
                  </a:lnTo>
                  <a:cubicBezTo>
                    <a:pt x="597" y="8202"/>
                    <a:pt x="266" y="8996"/>
                    <a:pt x="1" y="9813"/>
                  </a:cubicBezTo>
                  <a:lnTo>
                    <a:pt x="98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1779500" y="3061675"/>
              <a:ext cx="412275" cy="412550"/>
            </a:xfrm>
            <a:custGeom>
              <a:avLst/>
              <a:gdLst/>
              <a:ahLst/>
              <a:cxnLst/>
              <a:rect l="l" t="t" r="r" b="b"/>
              <a:pathLst>
                <a:path w="16491" h="16502" extrusionOk="0">
                  <a:moveTo>
                    <a:pt x="16446" y="0"/>
                  </a:moveTo>
                  <a:lnTo>
                    <a:pt x="1" y="16457"/>
                  </a:lnTo>
                  <a:cubicBezTo>
                    <a:pt x="442" y="16490"/>
                    <a:pt x="884" y="16501"/>
                    <a:pt x="1325" y="16501"/>
                  </a:cubicBezTo>
                  <a:lnTo>
                    <a:pt x="16491" y="1325"/>
                  </a:lnTo>
                  <a:cubicBezTo>
                    <a:pt x="16491" y="883"/>
                    <a:pt x="16480" y="442"/>
                    <a:pt x="16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1853450" y="3135900"/>
              <a:ext cx="335850" cy="335825"/>
            </a:xfrm>
            <a:custGeom>
              <a:avLst/>
              <a:gdLst/>
              <a:ahLst/>
              <a:cxnLst/>
              <a:rect l="l" t="t" r="r" b="b"/>
              <a:pathLst>
                <a:path w="13434" h="13433" extrusionOk="0">
                  <a:moveTo>
                    <a:pt x="13433" y="0"/>
                  </a:moveTo>
                  <a:lnTo>
                    <a:pt x="1" y="13433"/>
                  </a:lnTo>
                  <a:cubicBezTo>
                    <a:pt x="552" y="13367"/>
                    <a:pt x="1104" y="13267"/>
                    <a:pt x="1656" y="13146"/>
                  </a:cubicBezTo>
                  <a:lnTo>
                    <a:pt x="13146" y="1656"/>
                  </a:lnTo>
                  <a:cubicBezTo>
                    <a:pt x="13268" y="1104"/>
                    <a:pt x="13367" y="552"/>
                    <a:pt x="13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1716875" y="2999025"/>
              <a:ext cx="469650" cy="469950"/>
            </a:xfrm>
            <a:custGeom>
              <a:avLst/>
              <a:gdLst/>
              <a:ahLst/>
              <a:cxnLst/>
              <a:rect l="l" t="t" r="r" b="b"/>
              <a:pathLst>
                <a:path w="18786" h="18798" extrusionOk="0">
                  <a:moveTo>
                    <a:pt x="18554" y="1"/>
                  </a:moveTo>
                  <a:lnTo>
                    <a:pt x="0" y="18566"/>
                  </a:lnTo>
                  <a:cubicBezTo>
                    <a:pt x="375" y="18654"/>
                    <a:pt x="751" y="18731"/>
                    <a:pt x="1137" y="18798"/>
                  </a:cubicBezTo>
                  <a:lnTo>
                    <a:pt x="18786" y="1138"/>
                  </a:lnTo>
                  <a:cubicBezTo>
                    <a:pt x="18720" y="762"/>
                    <a:pt x="18653" y="376"/>
                    <a:pt x="18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1613650" y="2896100"/>
              <a:ext cx="537275" cy="537000"/>
            </a:xfrm>
            <a:custGeom>
              <a:avLst/>
              <a:gdLst/>
              <a:ahLst/>
              <a:cxnLst/>
              <a:rect l="l" t="t" r="r" b="b"/>
              <a:pathLst>
                <a:path w="21491" h="21480" extrusionOk="0">
                  <a:moveTo>
                    <a:pt x="21005" y="1"/>
                  </a:moveTo>
                  <a:lnTo>
                    <a:pt x="1" y="20994"/>
                  </a:lnTo>
                  <a:cubicBezTo>
                    <a:pt x="288" y="21171"/>
                    <a:pt x="586" y="21336"/>
                    <a:pt x="884" y="21480"/>
                  </a:cubicBezTo>
                  <a:lnTo>
                    <a:pt x="21491" y="884"/>
                  </a:lnTo>
                  <a:cubicBezTo>
                    <a:pt x="21336" y="586"/>
                    <a:pt x="21171" y="288"/>
                    <a:pt x="21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9"/>
          <p:cNvGrpSpPr/>
          <p:nvPr/>
        </p:nvGrpSpPr>
        <p:grpSpPr>
          <a:xfrm>
            <a:off x="7242825" y="338297"/>
            <a:ext cx="762133" cy="925334"/>
            <a:chOff x="5270675" y="1740975"/>
            <a:chExt cx="288250" cy="349975"/>
          </a:xfrm>
        </p:grpSpPr>
        <p:sp>
          <p:nvSpPr>
            <p:cNvPr id="298" name="Google Shape;298;p9"/>
            <p:cNvSpPr/>
            <p:nvPr/>
          </p:nvSpPr>
          <p:spPr>
            <a:xfrm>
              <a:off x="5270675" y="1785375"/>
              <a:ext cx="189300" cy="305575"/>
            </a:xfrm>
            <a:custGeom>
              <a:avLst/>
              <a:gdLst/>
              <a:ahLst/>
              <a:cxnLst/>
              <a:rect l="l" t="t" r="r" b="b"/>
              <a:pathLst>
                <a:path w="7572" h="12223" extrusionOk="0">
                  <a:moveTo>
                    <a:pt x="194" y="1"/>
                  </a:moveTo>
                  <a:cubicBezTo>
                    <a:pt x="139" y="1"/>
                    <a:pt x="83" y="40"/>
                    <a:pt x="77" y="114"/>
                  </a:cubicBezTo>
                  <a:cubicBezTo>
                    <a:pt x="0" y="1163"/>
                    <a:pt x="850" y="2057"/>
                    <a:pt x="1755" y="2454"/>
                  </a:cubicBezTo>
                  <a:cubicBezTo>
                    <a:pt x="2804" y="2918"/>
                    <a:pt x="3974" y="2929"/>
                    <a:pt x="5055" y="3293"/>
                  </a:cubicBezTo>
                  <a:cubicBezTo>
                    <a:pt x="5519" y="3459"/>
                    <a:pt x="5960" y="3690"/>
                    <a:pt x="6302" y="4055"/>
                  </a:cubicBezTo>
                  <a:cubicBezTo>
                    <a:pt x="6678" y="4452"/>
                    <a:pt x="6821" y="4993"/>
                    <a:pt x="6810" y="5534"/>
                  </a:cubicBezTo>
                  <a:cubicBezTo>
                    <a:pt x="6799" y="6715"/>
                    <a:pt x="6148" y="7774"/>
                    <a:pt x="5828" y="8878"/>
                  </a:cubicBezTo>
                  <a:cubicBezTo>
                    <a:pt x="5508" y="10015"/>
                    <a:pt x="5530" y="11527"/>
                    <a:pt x="6678" y="12189"/>
                  </a:cubicBezTo>
                  <a:cubicBezTo>
                    <a:pt x="6719" y="12212"/>
                    <a:pt x="6759" y="12223"/>
                    <a:pt x="6797" y="12223"/>
                  </a:cubicBezTo>
                  <a:cubicBezTo>
                    <a:pt x="6992" y="12223"/>
                    <a:pt x="7122" y="11949"/>
                    <a:pt x="6965" y="11792"/>
                  </a:cubicBezTo>
                  <a:cubicBezTo>
                    <a:pt x="6214" y="10997"/>
                    <a:pt x="6258" y="9849"/>
                    <a:pt x="6556" y="8889"/>
                  </a:cubicBezTo>
                  <a:cubicBezTo>
                    <a:pt x="6898" y="7796"/>
                    <a:pt x="7461" y="6781"/>
                    <a:pt x="7517" y="5622"/>
                  </a:cubicBezTo>
                  <a:cubicBezTo>
                    <a:pt x="7572" y="4485"/>
                    <a:pt x="7020" y="3525"/>
                    <a:pt x="6038" y="2973"/>
                  </a:cubicBezTo>
                  <a:cubicBezTo>
                    <a:pt x="5066" y="2432"/>
                    <a:pt x="3963" y="2388"/>
                    <a:pt x="2892" y="2178"/>
                  </a:cubicBezTo>
                  <a:cubicBezTo>
                    <a:pt x="1777" y="1968"/>
                    <a:pt x="408" y="1406"/>
                    <a:pt x="298" y="103"/>
                  </a:cubicBezTo>
                  <a:cubicBezTo>
                    <a:pt x="293" y="34"/>
                    <a:pt x="244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5273300" y="1752600"/>
              <a:ext cx="99400" cy="51400"/>
            </a:xfrm>
            <a:custGeom>
              <a:avLst/>
              <a:gdLst/>
              <a:ahLst/>
              <a:cxnLst/>
              <a:rect l="l" t="t" r="r" b="b"/>
              <a:pathLst>
                <a:path w="3976" h="2056" extrusionOk="0">
                  <a:moveTo>
                    <a:pt x="3771" y="1"/>
                  </a:moveTo>
                  <a:cubicBezTo>
                    <a:pt x="3767" y="1"/>
                    <a:pt x="3763" y="1"/>
                    <a:pt x="3758" y="1"/>
                  </a:cubicBezTo>
                  <a:cubicBezTo>
                    <a:pt x="3593" y="12"/>
                    <a:pt x="3438" y="112"/>
                    <a:pt x="3295" y="189"/>
                  </a:cubicBezTo>
                  <a:cubicBezTo>
                    <a:pt x="3151" y="266"/>
                    <a:pt x="3008" y="332"/>
                    <a:pt x="2864" y="399"/>
                  </a:cubicBezTo>
                  <a:cubicBezTo>
                    <a:pt x="2555" y="553"/>
                    <a:pt x="2257" y="708"/>
                    <a:pt x="1948" y="862"/>
                  </a:cubicBezTo>
                  <a:cubicBezTo>
                    <a:pt x="1330" y="1171"/>
                    <a:pt x="723" y="1480"/>
                    <a:pt x="127" y="1800"/>
                  </a:cubicBezTo>
                  <a:cubicBezTo>
                    <a:pt x="1" y="1868"/>
                    <a:pt x="45" y="2055"/>
                    <a:pt x="162" y="2055"/>
                  </a:cubicBezTo>
                  <a:cubicBezTo>
                    <a:pt x="178" y="2055"/>
                    <a:pt x="196" y="2051"/>
                    <a:pt x="215" y="2043"/>
                  </a:cubicBezTo>
                  <a:cubicBezTo>
                    <a:pt x="855" y="1756"/>
                    <a:pt x="1484" y="1458"/>
                    <a:pt x="2103" y="1149"/>
                  </a:cubicBezTo>
                  <a:cubicBezTo>
                    <a:pt x="2412" y="1006"/>
                    <a:pt x="2721" y="851"/>
                    <a:pt x="3030" y="697"/>
                  </a:cubicBezTo>
                  <a:lnTo>
                    <a:pt x="3482" y="476"/>
                  </a:lnTo>
                  <a:cubicBezTo>
                    <a:pt x="3626" y="410"/>
                    <a:pt x="3780" y="355"/>
                    <a:pt x="3891" y="233"/>
                  </a:cubicBezTo>
                  <a:cubicBezTo>
                    <a:pt x="3976" y="137"/>
                    <a:pt x="3887" y="1"/>
                    <a:pt x="3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5282675" y="1776600"/>
              <a:ext cx="92050" cy="48275"/>
            </a:xfrm>
            <a:custGeom>
              <a:avLst/>
              <a:gdLst/>
              <a:ahLst/>
              <a:cxnLst/>
              <a:rect l="l" t="t" r="r" b="b"/>
              <a:pathLst>
                <a:path w="3682" h="1931" extrusionOk="0">
                  <a:moveTo>
                    <a:pt x="3484" y="1"/>
                  </a:moveTo>
                  <a:cubicBezTo>
                    <a:pt x="3337" y="1"/>
                    <a:pt x="3241" y="73"/>
                    <a:pt x="3107" y="145"/>
                  </a:cubicBezTo>
                  <a:cubicBezTo>
                    <a:pt x="2975" y="211"/>
                    <a:pt x="2853" y="278"/>
                    <a:pt x="2721" y="355"/>
                  </a:cubicBezTo>
                  <a:cubicBezTo>
                    <a:pt x="2434" y="498"/>
                    <a:pt x="2147" y="653"/>
                    <a:pt x="1849" y="796"/>
                  </a:cubicBezTo>
                  <a:cubicBezTo>
                    <a:pt x="1275" y="1094"/>
                    <a:pt x="701" y="1370"/>
                    <a:pt x="138" y="1679"/>
                  </a:cubicBezTo>
                  <a:cubicBezTo>
                    <a:pt x="0" y="1748"/>
                    <a:pt x="47" y="1931"/>
                    <a:pt x="176" y="1931"/>
                  </a:cubicBezTo>
                  <a:cubicBezTo>
                    <a:pt x="191" y="1931"/>
                    <a:pt x="208" y="1928"/>
                    <a:pt x="226" y="1922"/>
                  </a:cubicBezTo>
                  <a:cubicBezTo>
                    <a:pt x="845" y="1701"/>
                    <a:pt x="1430" y="1414"/>
                    <a:pt x="2015" y="1127"/>
                  </a:cubicBezTo>
                  <a:cubicBezTo>
                    <a:pt x="2301" y="984"/>
                    <a:pt x="2577" y="852"/>
                    <a:pt x="2864" y="697"/>
                  </a:cubicBezTo>
                  <a:cubicBezTo>
                    <a:pt x="3008" y="620"/>
                    <a:pt x="3162" y="542"/>
                    <a:pt x="3306" y="465"/>
                  </a:cubicBezTo>
                  <a:cubicBezTo>
                    <a:pt x="3438" y="388"/>
                    <a:pt x="3549" y="344"/>
                    <a:pt x="3637" y="211"/>
                  </a:cubicBezTo>
                  <a:cubicBezTo>
                    <a:pt x="3681" y="134"/>
                    <a:pt x="3604" y="2"/>
                    <a:pt x="3516" y="2"/>
                  </a:cubicBezTo>
                  <a:cubicBezTo>
                    <a:pt x="3505" y="1"/>
                    <a:pt x="3495" y="1"/>
                    <a:pt x="34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5313875" y="1809125"/>
              <a:ext cx="58075" cy="32125"/>
            </a:xfrm>
            <a:custGeom>
              <a:avLst/>
              <a:gdLst/>
              <a:ahLst/>
              <a:cxnLst/>
              <a:rect l="l" t="t" r="r" b="b"/>
              <a:pathLst>
                <a:path w="2323" h="1285" extrusionOk="0">
                  <a:moveTo>
                    <a:pt x="2122" y="0"/>
                  </a:moveTo>
                  <a:cubicBezTo>
                    <a:pt x="2103" y="0"/>
                    <a:pt x="2085" y="4"/>
                    <a:pt x="2069" y="14"/>
                  </a:cubicBezTo>
                  <a:cubicBezTo>
                    <a:pt x="1418" y="356"/>
                    <a:pt x="767" y="687"/>
                    <a:pt x="126" y="1030"/>
                  </a:cubicBezTo>
                  <a:cubicBezTo>
                    <a:pt x="0" y="1097"/>
                    <a:pt x="45" y="1284"/>
                    <a:pt x="169" y="1284"/>
                  </a:cubicBezTo>
                  <a:cubicBezTo>
                    <a:pt x="186" y="1284"/>
                    <a:pt x="205" y="1280"/>
                    <a:pt x="226" y="1272"/>
                  </a:cubicBezTo>
                  <a:cubicBezTo>
                    <a:pt x="568" y="1140"/>
                    <a:pt x="899" y="1007"/>
                    <a:pt x="1230" y="853"/>
                  </a:cubicBezTo>
                  <a:cubicBezTo>
                    <a:pt x="1561" y="698"/>
                    <a:pt x="1881" y="533"/>
                    <a:pt x="2201" y="367"/>
                  </a:cubicBezTo>
                  <a:cubicBezTo>
                    <a:pt x="2257" y="334"/>
                    <a:pt x="2323" y="290"/>
                    <a:pt x="2323" y="213"/>
                  </a:cubicBezTo>
                  <a:cubicBezTo>
                    <a:pt x="2323" y="147"/>
                    <a:pt x="2323" y="91"/>
                    <a:pt x="2257" y="47"/>
                  </a:cubicBezTo>
                  <a:cubicBezTo>
                    <a:pt x="2218" y="24"/>
                    <a:pt x="2168" y="0"/>
                    <a:pt x="21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5325600" y="1853025"/>
              <a:ext cx="73550" cy="46700"/>
            </a:xfrm>
            <a:custGeom>
              <a:avLst/>
              <a:gdLst/>
              <a:ahLst/>
              <a:cxnLst/>
              <a:rect l="l" t="t" r="r" b="b"/>
              <a:pathLst>
                <a:path w="2942" h="1868" extrusionOk="0">
                  <a:moveTo>
                    <a:pt x="2725" y="0"/>
                  </a:moveTo>
                  <a:cubicBezTo>
                    <a:pt x="2718" y="0"/>
                    <a:pt x="2711" y="1"/>
                    <a:pt x="2704" y="2"/>
                  </a:cubicBezTo>
                  <a:cubicBezTo>
                    <a:pt x="2461" y="57"/>
                    <a:pt x="2240" y="256"/>
                    <a:pt x="2030" y="377"/>
                  </a:cubicBezTo>
                  <a:cubicBezTo>
                    <a:pt x="1821" y="510"/>
                    <a:pt x="1611" y="631"/>
                    <a:pt x="1401" y="764"/>
                  </a:cubicBezTo>
                  <a:cubicBezTo>
                    <a:pt x="960" y="1051"/>
                    <a:pt x="540" y="1338"/>
                    <a:pt x="110" y="1636"/>
                  </a:cubicBezTo>
                  <a:cubicBezTo>
                    <a:pt x="1" y="1718"/>
                    <a:pt x="87" y="1867"/>
                    <a:pt x="195" y="1867"/>
                  </a:cubicBezTo>
                  <a:cubicBezTo>
                    <a:pt x="218" y="1867"/>
                    <a:pt x="241" y="1861"/>
                    <a:pt x="264" y="1845"/>
                  </a:cubicBezTo>
                  <a:cubicBezTo>
                    <a:pt x="684" y="1558"/>
                    <a:pt x="1114" y="1282"/>
                    <a:pt x="1545" y="1028"/>
                  </a:cubicBezTo>
                  <a:cubicBezTo>
                    <a:pt x="1766" y="896"/>
                    <a:pt x="1975" y="775"/>
                    <a:pt x="2196" y="653"/>
                  </a:cubicBezTo>
                  <a:cubicBezTo>
                    <a:pt x="2406" y="532"/>
                    <a:pt x="2682" y="444"/>
                    <a:pt x="2847" y="267"/>
                  </a:cubicBezTo>
                  <a:cubicBezTo>
                    <a:pt x="2941" y="173"/>
                    <a:pt x="2848" y="0"/>
                    <a:pt x="27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5323500" y="1870625"/>
              <a:ext cx="108700" cy="68075"/>
            </a:xfrm>
            <a:custGeom>
              <a:avLst/>
              <a:gdLst/>
              <a:ahLst/>
              <a:cxnLst/>
              <a:rect l="l" t="t" r="r" b="b"/>
              <a:pathLst>
                <a:path w="4348" h="2723" extrusionOk="0">
                  <a:moveTo>
                    <a:pt x="4123" y="1"/>
                  </a:moveTo>
                  <a:cubicBezTo>
                    <a:pt x="4112" y="1"/>
                    <a:pt x="4101" y="2"/>
                    <a:pt x="4090" y="4"/>
                  </a:cubicBezTo>
                  <a:cubicBezTo>
                    <a:pt x="3914" y="49"/>
                    <a:pt x="3781" y="159"/>
                    <a:pt x="3627" y="247"/>
                  </a:cubicBezTo>
                  <a:cubicBezTo>
                    <a:pt x="3461" y="358"/>
                    <a:pt x="3284" y="457"/>
                    <a:pt x="3108" y="556"/>
                  </a:cubicBezTo>
                  <a:cubicBezTo>
                    <a:pt x="2766" y="755"/>
                    <a:pt x="2434" y="954"/>
                    <a:pt x="2103" y="1163"/>
                  </a:cubicBezTo>
                  <a:cubicBezTo>
                    <a:pt x="1430" y="1572"/>
                    <a:pt x="779" y="2013"/>
                    <a:pt x="128" y="2466"/>
                  </a:cubicBezTo>
                  <a:cubicBezTo>
                    <a:pt x="0" y="2557"/>
                    <a:pt x="90" y="2723"/>
                    <a:pt x="212" y="2723"/>
                  </a:cubicBezTo>
                  <a:cubicBezTo>
                    <a:pt x="238" y="2723"/>
                    <a:pt x="266" y="2715"/>
                    <a:pt x="293" y="2698"/>
                  </a:cubicBezTo>
                  <a:cubicBezTo>
                    <a:pt x="955" y="2278"/>
                    <a:pt x="1607" y="1859"/>
                    <a:pt x="2280" y="1461"/>
                  </a:cubicBezTo>
                  <a:cubicBezTo>
                    <a:pt x="2600" y="1263"/>
                    <a:pt x="2920" y="1075"/>
                    <a:pt x="3240" y="887"/>
                  </a:cubicBezTo>
                  <a:cubicBezTo>
                    <a:pt x="3417" y="788"/>
                    <a:pt x="3593" y="678"/>
                    <a:pt x="3770" y="589"/>
                  </a:cubicBezTo>
                  <a:cubicBezTo>
                    <a:pt x="3936" y="490"/>
                    <a:pt x="4112" y="435"/>
                    <a:pt x="4256" y="291"/>
                  </a:cubicBezTo>
                  <a:cubicBezTo>
                    <a:pt x="4348" y="189"/>
                    <a:pt x="4259" y="1"/>
                    <a:pt x="41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341150" y="1891700"/>
              <a:ext cx="111925" cy="75425"/>
            </a:xfrm>
            <a:custGeom>
              <a:avLst/>
              <a:gdLst/>
              <a:ahLst/>
              <a:cxnLst/>
              <a:rect l="l" t="t" r="r" b="b"/>
              <a:pathLst>
                <a:path w="4477" h="3017" extrusionOk="0">
                  <a:moveTo>
                    <a:pt x="4208" y="1"/>
                  </a:moveTo>
                  <a:cubicBezTo>
                    <a:pt x="4179" y="1"/>
                    <a:pt x="4147" y="7"/>
                    <a:pt x="4113" y="22"/>
                  </a:cubicBezTo>
                  <a:cubicBezTo>
                    <a:pt x="3759" y="188"/>
                    <a:pt x="3439" y="453"/>
                    <a:pt x="3119" y="674"/>
                  </a:cubicBezTo>
                  <a:cubicBezTo>
                    <a:pt x="2788" y="905"/>
                    <a:pt x="2446" y="1126"/>
                    <a:pt x="2115" y="1369"/>
                  </a:cubicBezTo>
                  <a:cubicBezTo>
                    <a:pt x="1453" y="1844"/>
                    <a:pt x="790" y="2307"/>
                    <a:pt x="128" y="2771"/>
                  </a:cubicBezTo>
                  <a:cubicBezTo>
                    <a:pt x="1" y="2852"/>
                    <a:pt x="91" y="3017"/>
                    <a:pt x="213" y="3017"/>
                  </a:cubicBezTo>
                  <a:cubicBezTo>
                    <a:pt x="239" y="3017"/>
                    <a:pt x="266" y="3009"/>
                    <a:pt x="294" y="2991"/>
                  </a:cubicBezTo>
                  <a:cubicBezTo>
                    <a:pt x="967" y="2572"/>
                    <a:pt x="1640" y="2130"/>
                    <a:pt x="2325" y="1722"/>
                  </a:cubicBezTo>
                  <a:cubicBezTo>
                    <a:pt x="2656" y="1523"/>
                    <a:pt x="2987" y="1303"/>
                    <a:pt x="3318" y="1093"/>
                  </a:cubicBezTo>
                  <a:cubicBezTo>
                    <a:pt x="3649" y="872"/>
                    <a:pt x="4035" y="674"/>
                    <a:pt x="4333" y="409"/>
                  </a:cubicBezTo>
                  <a:cubicBezTo>
                    <a:pt x="4477" y="275"/>
                    <a:pt x="4397" y="1"/>
                    <a:pt x="42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5377925" y="1936025"/>
              <a:ext cx="69925" cy="46850"/>
            </a:xfrm>
            <a:custGeom>
              <a:avLst/>
              <a:gdLst/>
              <a:ahLst/>
              <a:cxnLst/>
              <a:rect l="l" t="t" r="r" b="b"/>
              <a:pathLst>
                <a:path w="2797" h="1874" extrusionOk="0">
                  <a:moveTo>
                    <a:pt x="2592" y="0"/>
                  </a:moveTo>
                  <a:cubicBezTo>
                    <a:pt x="2547" y="0"/>
                    <a:pt x="2501" y="14"/>
                    <a:pt x="2454" y="37"/>
                  </a:cubicBezTo>
                  <a:cubicBezTo>
                    <a:pt x="2255" y="148"/>
                    <a:pt x="2079" y="313"/>
                    <a:pt x="1891" y="457"/>
                  </a:cubicBezTo>
                  <a:cubicBezTo>
                    <a:pt x="1703" y="589"/>
                    <a:pt x="1505" y="722"/>
                    <a:pt x="1317" y="854"/>
                  </a:cubicBezTo>
                  <a:cubicBezTo>
                    <a:pt x="920" y="1119"/>
                    <a:pt x="522" y="1373"/>
                    <a:pt x="125" y="1605"/>
                  </a:cubicBezTo>
                  <a:cubicBezTo>
                    <a:pt x="1" y="1681"/>
                    <a:pt x="83" y="1874"/>
                    <a:pt x="201" y="1874"/>
                  </a:cubicBezTo>
                  <a:cubicBezTo>
                    <a:pt x="219" y="1874"/>
                    <a:pt x="238" y="1869"/>
                    <a:pt x="257" y="1859"/>
                  </a:cubicBezTo>
                  <a:cubicBezTo>
                    <a:pt x="699" y="1638"/>
                    <a:pt x="1118" y="1406"/>
                    <a:pt x="1527" y="1152"/>
                  </a:cubicBezTo>
                  <a:cubicBezTo>
                    <a:pt x="1737" y="1031"/>
                    <a:pt x="1935" y="909"/>
                    <a:pt x="2123" y="777"/>
                  </a:cubicBezTo>
                  <a:cubicBezTo>
                    <a:pt x="2333" y="633"/>
                    <a:pt x="2553" y="501"/>
                    <a:pt x="2741" y="324"/>
                  </a:cubicBezTo>
                  <a:cubicBezTo>
                    <a:pt x="2785" y="280"/>
                    <a:pt x="2796" y="181"/>
                    <a:pt x="2763" y="126"/>
                  </a:cubicBezTo>
                  <a:cubicBezTo>
                    <a:pt x="2752" y="93"/>
                    <a:pt x="2730" y="71"/>
                    <a:pt x="2708" y="37"/>
                  </a:cubicBezTo>
                  <a:cubicBezTo>
                    <a:pt x="2671" y="11"/>
                    <a:pt x="2632" y="0"/>
                    <a:pt x="2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5416650" y="1983400"/>
              <a:ext cx="69550" cy="49625"/>
            </a:xfrm>
            <a:custGeom>
              <a:avLst/>
              <a:gdLst/>
              <a:ahLst/>
              <a:cxnLst/>
              <a:rect l="l" t="t" r="r" b="b"/>
              <a:pathLst>
                <a:path w="2782" h="1985" extrusionOk="0">
                  <a:moveTo>
                    <a:pt x="2538" y="1"/>
                  </a:moveTo>
                  <a:cubicBezTo>
                    <a:pt x="2520" y="1"/>
                    <a:pt x="2502" y="3"/>
                    <a:pt x="2483" y="8"/>
                  </a:cubicBezTo>
                  <a:cubicBezTo>
                    <a:pt x="2362" y="41"/>
                    <a:pt x="2263" y="140"/>
                    <a:pt x="2163" y="206"/>
                  </a:cubicBezTo>
                  <a:cubicBezTo>
                    <a:pt x="2075" y="273"/>
                    <a:pt x="1987" y="339"/>
                    <a:pt x="1887" y="405"/>
                  </a:cubicBezTo>
                  <a:cubicBezTo>
                    <a:pt x="1700" y="538"/>
                    <a:pt x="1501" y="681"/>
                    <a:pt x="1313" y="813"/>
                  </a:cubicBezTo>
                  <a:cubicBezTo>
                    <a:pt x="927" y="1100"/>
                    <a:pt x="541" y="1376"/>
                    <a:pt x="154" y="1663"/>
                  </a:cubicBezTo>
                  <a:cubicBezTo>
                    <a:pt x="1" y="1772"/>
                    <a:pt x="114" y="1984"/>
                    <a:pt x="269" y="1984"/>
                  </a:cubicBezTo>
                  <a:cubicBezTo>
                    <a:pt x="303" y="1984"/>
                    <a:pt x="339" y="1974"/>
                    <a:pt x="375" y="1950"/>
                  </a:cubicBezTo>
                  <a:cubicBezTo>
                    <a:pt x="761" y="1685"/>
                    <a:pt x="1159" y="1410"/>
                    <a:pt x="1545" y="1134"/>
                  </a:cubicBezTo>
                  <a:cubicBezTo>
                    <a:pt x="1744" y="1001"/>
                    <a:pt x="1931" y="858"/>
                    <a:pt x="2130" y="725"/>
                  </a:cubicBezTo>
                  <a:lnTo>
                    <a:pt x="2395" y="527"/>
                  </a:lnTo>
                  <a:cubicBezTo>
                    <a:pt x="2494" y="460"/>
                    <a:pt x="2616" y="394"/>
                    <a:pt x="2693" y="295"/>
                  </a:cubicBezTo>
                  <a:cubicBezTo>
                    <a:pt x="2782" y="157"/>
                    <a:pt x="2685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5420650" y="1994700"/>
              <a:ext cx="109925" cy="73125"/>
            </a:xfrm>
            <a:custGeom>
              <a:avLst/>
              <a:gdLst/>
              <a:ahLst/>
              <a:cxnLst/>
              <a:rect l="l" t="t" r="r" b="b"/>
              <a:pathLst>
                <a:path w="4397" h="2925" extrusionOk="0">
                  <a:moveTo>
                    <a:pt x="4181" y="1"/>
                  </a:moveTo>
                  <a:cubicBezTo>
                    <a:pt x="4165" y="1"/>
                    <a:pt x="4149" y="3"/>
                    <a:pt x="4133" y="8"/>
                  </a:cubicBezTo>
                  <a:cubicBezTo>
                    <a:pt x="3946" y="63"/>
                    <a:pt x="3802" y="196"/>
                    <a:pt x="3637" y="295"/>
                  </a:cubicBezTo>
                  <a:cubicBezTo>
                    <a:pt x="3460" y="406"/>
                    <a:pt x="3295" y="516"/>
                    <a:pt x="3118" y="626"/>
                  </a:cubicBezTo>
                  <a:cubicBezTo>
                    <a:pt x="2787" y="836"/>
                    <a:pt x="2456" y="1046"/>
                    <a:pt x="2125" y="1267"/>
                  </a:cubicBezTo>
                  <a:cubicBezTo>
                    <a:pt x="1462" y="1708"/>
                    <a:pt x="778" y="2139"/>
                    <a:pt x="138" y="2635"/>
                  </a:cubicBezTo>
                  <a:cubicBezTo>
                    <a:pt x="0" y="2745"/>
                    <a:pt x="107" y="2924"/>
                    <a:pt x="248" y="2924"/>
                  </a:cubicBezTo>
                  <a:cubicBezTo>
                    <a:pt x="277" y="2924"/>
                    <a:pt x="307" y="2917"/>
                    <a:pt x="337" y="2900"/>
                  </a:cubicBezTo>
                  <a:cubicBezTo>
                    <a:pt x="1043" y="2503"/>
                    <a:pt x="1705" y="2039"/>
                    <a:pt x="2367" y="1598"/>
                  </a:cubicBezTo>
                  <a:cubicBezTo>
                    <a:pt x="2699" y="1377"/>
                    <a:pt x="3019" y="1156"/>
                    <a:pt x="3350" y="935"/>
                  </a:cubicBezTo>
                  <a:cubicBezTo>
                    <a:pt x="3515" y="814"/>
                    <a:pt x="3692" y="704"/>
                    <a:pt x="3858" y="582"/>
                  </a:cubicBezTo>
                  <a:cubicBezTo>
                    <a:pt x="4012" y="472"/>
                    <a:pt x="4178" y="384"/>
                    <a:pt x="4299" y="240"/>
                  </a:cubicBezTo>
                  <a:cubicBezTo>
                    <a:pt x="4396" y="133"/>
                    <a:pt x="4297" y="1"/>
                    <a:pt x="4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5317025" y="1740975"/>
              <a:ext cx="241900" cy="292550"/>
            </a:xfrm>
            <a:custGeom>
              <a:avLst/>
              <a:gdLst/>
              <a:ahLst/>
              <a:cxnLst/>
              <a:rect l="l" t="t" r="r" b="b"/>
              <a:pathLst>
                <a:path w="9676" h="11702" extrusionOk="0">
                  <a:moveTo>
                    <a:pt x="1826" y="0"/>
                  </a:moveTo>
                  <a:cubicBezTo>
                    <a:pt x="1737" y="0"/>
                    <a:pt x="1651" y="77"/>
                    <a:pt x="1700" y="190"/>
                  </a:cubicBezTo>
                  <a:cubicBezTo>
                    <a:pt x="1965" y="786"/>
                    <a:pt x="2042" y="1471"/>
                    <a:pt x="1976" y="2122"/>
                  </a:cubicBezTo>
                  <a:cubicBezTo>
                    <a:pt x="1899" y="2751"/>
                    <a:pt x="1645" y="3325"/>
                    <a:pt x="1347" y="3877"/>
                  </a:cubicBezTo>
                  <a:cubicBezTo>
                    <a:pt x="751" y="4970"/>
                    <a:pt x="0" y="6029"/>
                    <a:pt x="33" y="7332"/>
                  </a:cubicBezTo>
                  <a:cubicBezTo>
                    <a:pt x="56" y="8568"/>
                    <a:pt x="983" y="9473"/>
                    <a:pt x="2120" y="9815"/>
                  </a:cubicBezTo>
                  <a:cubicBezTo>
                    <a:pt x="2654" y="9978"/>
                    <a:pt x="3192" y="10027"/>
                    <a:pt x="3732" y="10027"/>
                  </a:cubicBezTo>
                  <a:cubicBezTo>
                    <a:pt x="4476" y="10027"/>
                    <a:pt x="5224" y="9934"/>
                    <a:pt x="5972" y="9914"/>
                  </a:cubicBezTo>
                  <a:cubicBezTo>
                    <a:pt x="6041" y="9912"/>
                    <a:pt x="6111" y="9911"/>
                    <a:pt x="6180" y="9911"/>
                  </a:cubicBezTo>
                  <a:cubicBezTo>
                    <a:pt x="6772" y="9911"/>
                    <a:pt x="7360" y="10000"/>
                    <a:pt x="7903" y="10257"/>
                  </a:cubicBezTo>
                  <a:cubicBezTo>
                    <a:pt x="8488" y="10533"/>
                    <a:pt x="8852" y="10974"/>
                    <a:pt x="9139" y="11537"/>
                  </a:cubicBezTo>
                  <a:cubicBezTo>
                    <a:pt x="9198" y="11650"/>
                    <a:pt x="9299" y="11702"/>
                    <a:pt x="9398" y="11702"/>
                  </a:cubicBezTo>
                  <a:cubicBezTo>
                    <a:pt x="9540" y="11702"/>
                    <a:pt x="9676" y="11594"/>
                    <a:pt x="9669" y="11405"/>
                  </a:cubicBezTo>
                  <a:cubicBezTo>
                    <a:pt x="9614" y="10201"/>
                    <a:pt x="8234" y="9506"/>
                    <a:pt x="7208" y="9307"/>
                  </a:cubicBezTo>
                  <a:cubicBezTo>
                    <a:pt x="6863" y="9238"/>
                    <a:pt x="6517" y="9214"/>
                    <a:pt x="6171" y="9214"/>
                  </a:cubicBezTo>
                  <a:cubicBezTo>
                    <a:pt x="5373" y="9214"/>
                    <a:pt x="4573" y="9342"/>
                    <a:pt x="3776" y="9342"/>
                  </a:cubicBezTo>
                  <a:cubicBezTo>
                    <a:pt x="3592" y="9342"/>
                    <a:pt x="3407" y="9335"/>
                    <a:pt x="3223" y="9318"/>
                  </a:cubicBezTo>
                  <a:cubicBezTo>
                    <a:pt x="2186" y="9230"/>
                    <a:pt x="950" y="8744"/>
                    <a:pt x="751" y="7586"/>
                  </a:cubicBezTo>
                  <a:cubicBezTo>
                    <a:pt x="541" y="6360"/>
                    <a:pt x="1336" y="5235"/>
                    <a:pt x="1866" y="4186"/>
                  </a:cubicBezTo>
                  <a:cubicBezTo>
                    <a:pt x="2197" y="3557"/>
                    <a:pt x="2440" y="2873"/>
                    <a:pt x="2462" y="2155"/>
                  </a:cubicBezTo>
                  <a:cubicBezTo>
                    <a:pt x="2495" y="1416"/>
                    <a:pt x="2307" y="731"/>
                    <a:pt x="1954" y="80"/>
                  </a:cubicBezTo>
                  <a:cubicBezTo>
                    <a:pt x="1926" y="25"/>
                    <a:pt x="1876" y="0"/>
                    <a:pt x="1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9"/>
          <p:cNvGrpSpPr/>
          <p:nvPr/>
        </p:nvGrpSpPr>
        <p:grpSpPr>
          <a:xfrm>
            <a:off x="4973665" y="3483071"/>
            <a:ext cx="523277" cy="519768"/>
            <a:chOff x="4822550" y="1805400"/>
            <a:chExt cx="176075" cy="174900"/>
          </a:xfrm>
        </p:grpSpPr>
        <p:sp>
          <p:nvSpPr>
            <p:cNvPr id="310" name="Google Shape;310;p9"/>
            <p:cNvSpPr/>
            <p:nvPr/>
          </p:nvSpPr>
          <p:spPr>
            <a:xfrm>
              <a:off x="4863200" y="1891475"/>
              <a:ext cx="53250" cy="69150"/>
            </a:xfrm>
            <a:custGeom>
              <a:avLst/>
              <a:gdLst/>
              <a:ahLst/>
              <a:cxnLst/>
              <a:rect l="l" t="t" r="r" b="b"/>
              <a:pathLst>
                <a:path w="2130" h="2766" extrusionOk="0">
                  <a:moveTo>
                    <a:pt x="2031" y="0"/>
                  </a:moveTo>
                  <a:cubicBezTo>
                    <a:pt x="2012" y="0"/>
                    <a:pt x="1992" y="6"/>
                    <a:pt x="1972" y="20"/>
                  </a:cubicBezTo>
                  <a:cubicBezTo>
                    <a:pt x="1752" y="164"/>
                    <a:pt x="1597" y="418"/>
                    <a:pt x="1454" y="616"/>
                  </a:cubicBezTo>
                  <a:cubicBezTo>
                    <a:pt x="1288" y="848"/>
                    <a:pt x="1122" y="1069"/>
                    <a:pt x="968" y="1301"/>
                  </a:cubicBezTo>
                  <a:cubicBezTo>
                    <a:pt x="659" y="1753"/>
                    <a:pt x="350" y="2206"/>
                    <a:pt x="41" y="2647"/>
                  </a:cubicBezTo>
                  <a:cubicBezTo>
                    <a:pt x="1" y="2703"/>
                    <a:pt x="48" y="2765"/>
                    <a:pt x="98" y="2765"/>
                  </a:cubicBezTo>
                  <a:cubicBezTo>
                    <a:pt x="117" y="2765"/>
                    <a:pt x="136" y="2757"/>
                    <a:pt x="151" y="2736"/>
                  </a:cubicBezTo>
                  <a:cubicBezTo>
                    <a:pt x="493" y="2305"/>
                    <a:pt x="836" y="1875"/>
                    <a:pt x="1178" y="1455"/>
                  </a:cubicBezTo>
                  <a:cubicBezTo>
                    <a:pt x="1343" y="1245"/>
                    <a:pt x="1509" y="1025"/>
                    <a:pt x="1674" y="815"/>
                  </a:cubicBezTo>
                  <a:cubicBezTo>
                    <a:pt x="1829" y="605"/>
                    <a:pt x="2028" y="373"/>
                    <a:pt x="2105" y="120"/>
                  </a:cubicBezTo>
                  <a:cubicBezTo>
                    <a:pt x="2130" y="54"/>
                    <a:pt x="2087" y="0"/>
                    <a:pt x="2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903400" y="1894675"/>
              <a:ext cx="86100" cy="7650"/>
            </a:xfrm>
            <a:custGeom>
              <a:avLst/>
              <a:gdLst/>
              <a:ahLst/>
              <a:cxnLst/>
              <a:rect l="l" t="t" r="r" b="b"/>
              <a:pathLst>
                <a:path w="3444" h="306" extrusionOk="0">
                  <a:moveTo>
                    <a:pt x="2831" y="0"/>
                  </a:moveTo>
                  <a:cubicBezTo>
                    <a:pt x="2740" y="0"/>
                    <a:pt x="2649" y="3"/>
                    <a:pt x="2561" y="3"/>
                  </a:cubicBezTo>
                  <a:cubicBezTo>
                    <a:pt x="2285" y="3"/>
                    <a:pt x="2009" y="14"/>
                    <a:pt x="1733" y="25"/>
                  </a:cubicBezTo>
                  <a:cubicBezTo>
                    <a:pt x="1181" y="47"/>
                    <a:pt x="640" y="69"/>
                    <a:pt x="88" y="80"/>
                  </a:cubicBezTo>
                  <a:cubicBezTo>
                    <a:pt x="0" y="91"/>
                    <a:pt x="0" y="223"/>
                    <a:pt x="88" y="223"/>
                  </a:cubicBezTo>
                  <a:cubicBezTo>
                    <a:pt x="640" y="245"/>
                    <a:pt x="1181" y="268"/>
                    <a:pt x="1733" y="290"/>
                  </a:cubicBezTo>
                  <a:cubicBezTo>
                    <a:pt x="2009" y="290"/>
                    <a:pt x="2274" y="301"/>
                    <a:pt x="2539" y="301"/>
                  </a:cubicBezTo>
                  <a:cubicBezTo>
                    <a:pt x="2645" y="301"/>
                    <a:pt x="2756" y="306"/>
                    <a:pt x="2868" y="306"/>
                  </a:cubicBezTo>
                  <a:cubicBezTo>
                    <a:pt x="3035" y="306"/>
                    <a:pt x="3203" y="294"/>
                    <a:pt x="3356" y="234"/>
                  </a:cubicBezTo>
                  <a:cubicBezTo>
                    <a:pt x="3444" y="212"/>
                    <a:pt x="3444" y="102"/>
                    <a:pt x="3356" y="69"/>
                  </a:cubicBezTo>
                  <a:cubicBezTo>
                    <a:pt x="3194" y="10"/>
                    <a:pt x="3012" y="0"/>
                    <a:pt x="2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822550" y="1836375"/>
              <a:ext cx="96850" cy="62725"/>
            </a:xfrm>
            <a:custGeom>
              <a:avLst/>
              <a:gdLst/>
              <a:ahLst/>
              <a:cxnLst/>
              <a:rect l="l" t="t" r="r" b="b"/>
              <a:pathLst>
                <a:path w="3874" h="2509" extrusionOk="0">
                  <a:moveTo>
                    <a:pt x="948" y="1"/>
                  </a:moveTo>
                  <a:cubicBezTo>
                    <a:pt x="653" y="1"/>
                    <a:pt x="364" y="162"/>
                    <a:pt x="210" y="447"/>
                  </a:cubicBezTo>
                  <a:cubicBezTo>
                    <a:pt x="0" y="856"/>
                    <a:pt x="155" y="1352"/>
                    <a:pt x="563" y="1562"/>
                  </a:cubicBezTo>
                  <a:cubicBezTo>
                    <a:pt x="685" y="1627"/>
                    <a:pt x="816" y="1658"/>
                    <a:pt x="945" y="1658"/>
                  </a:cubicBezTo>
                  <a:cubicBezTo>
                    <a:pt x="1166" y="1658"/>
                    <a:pt x="1381" y="1568"/>
                    <a:pt x="1534" y="1408"/>
                  </a:cubicBezTo>
                  <a:lnTo>
                    <a:pt x="1601" y="1441"/>
                  </a:lnTo>
                  <a:cubicBezTo>
                    <a:pt x="1832" y="1562"/>
                    <a:pt x="2075" y="1683"/>
                    <a:pt x="2307" y="1794"/>
                  </a:cubicBezTo>
                  <a:cubicBezTo>
                    <a:pt x="2782" y="2026"/>
                    <a:pt x="3234" y="2268"/>
                    <a:pt x="3698" y="2500"/>
                  </a:cubicBezTo>
                  <a:cubicBezTo>
                    <a:pt x="3711" y="2506"/>
                    <a:pt x="3724" y="2508"/>
                    <a:pt x="3736" y="2508"/>
                  </a:cubicBezTo>
                  <a:cubicBezTo>
                    <a:pt x="3824" y="2508"/>
                    <a:pt x="3873" y="2383"/>
                    <a:pt x="3786" y="2335"/>
                  </a:cubicBezTo>
                  <a:cubicBezTo>
                    <a:pt x="3333" y="2081"/>
                    <a:pt x="2870" y="1838"/>
                    <a:pt x="2417" y="1584"/>
                  </a:cubicBezTo>
                  <a:cubicBezTo>
                    <a:pt x="2197" y="1463"/>
                    <a:pt x="1965" y="1341"/>
                    <a:pt x="1744" y="1220"/>
                  </a:cubicBezTo>
                  <a:cubicBezTo>
                    <a:pt x="1722" y="1209"/>
                    <a:pt x="1700" y="1198"/>
                    <a:pt x="1689" y="1198"/>
                  </a:cubicBezTo>
                  <a:cubicBezTo>
                    <a:pt x="1888" y="789"/>
                    <a:pt x="1722" y="304"/>
                    <a:pt x="1325" y="94"/>
                  </a:cubicBezTo>
                  <a:cubicBezTo>
                    <a:pt x="1205" y="31"/>
                    <a:pt x="1076" y="1"/>
                    <a:pt x="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4899800" y="1819900"/>
              <a:ext cx="15075" cy="77950"/>
            </a:xfrm>
            <a:custGeom>
              <a:avLst/>
              <a:gdLst/>
              <a:ahLst/>
              <a:cxnLst/>
              <a:rect l="l" t="t" r="r" b="b"/>
              <a:pathLst>
                <a:path w="603" h="3118" extrusionOk="0">
                  <a:moveTo>
                    <a:pt x="136" y="0"/>
                  </a:moveTo>
                  <a:cubicBezTo>
                    <a:pt x="68" y="0"/>
                    <a:pt x="1" y="51"/>
                    <a:pt x="1" y="146"/>
                  </a:cubicBezTo>
                  <a:cubicBezTo>
                    <a:pt x="23" y="632"/>
                    <a:pt x="111" y="1117"/>
                    <a:pt x="177" y="1592"/>
                  </a:cubicBezTo>
                  <a:cubicBezTo>
                    <a:pt x="243" y="2078"/>
                    <a:pt x="321" y="2552"/>
                    <a:pt x="398" y="3038"/>
                  </a:cubicBezTo>
                  <a:cubicBezTo>
                    <a:pt x="403" y="3092"/>
                    <a:pt x="445" y="3118"/>
                    <a:pt x="489" y="3118"/>
                  </a:cubicBezTo>
                  <a:cubicBezTo>
                    <a:pt x="545" y="3118"/>
                    <a:pt x="603" y="3078"/>
                    <a:pt x="597" y="3005"/>
                  </a:cubicBezTo>
                  <a:cubicBezTo>
                    <a:pt x="541" y="2530"/>
                    <a:pt x="508" y="2044"/>
                    <a:pt x="464" y="1559"/>
                  </a:cubicBezTo>
                  <a:cubicBezTo>
                    <a:pt x="409" y="1073"/>
                    <a:pt x="376" y="587"/>
                    <a:pt x="266" y="113"/>
                  </a:cubicBezTo>
                  <a:cubicBezTo>
                    <a:pt x="250" y="37"/>
                    <a:pt x="193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886825" y="1875450"/>
              <a:ext cx="49700" cy="43450"/>
            </a:xfrm>
            <a:custGeom>
              <a:avLst/>
              <a:gdLst/>
              <a:ahLst/>
              <a:cxnLst/>
              <a:rect l="l" t="t" r="r" b="b"/>
              <a:pathLst>
                <a:path w="1988" h="1738" extrusionOk="0">
                  <a:moveTo>
                    <a:pt x="1000" y="0"/>
                  </a:moveTo>
                  <a:cubicBezTo>
                    <a:pt x="687" y="0"/>
                    <a:pt x="387" y="170"/>
                    <a:pt x="233" y="463"/>
                  </a:cubicBezTo>
                  <a:cubicBezTo>
                    <a:pt x="1" y="893"/>
                    <a:pt x="166" y="1412"/>
                    <a:pt x="597" y="1633"/>
                  </a:cubicBezTo>
                  <a:cubicBezTo>
                    <a:pt x="726" y="1704"/>
                    <a:pt x="865" y="1738"/>
                    <a:pt x="1003" y="1738"/>
                  </a:cubicBezTo>
                  <a:cubicBezTo>
                    <a:pt x="1313" y="1738"/>
                    <a:pt x="1614" y="1566"/>
                    <a:pt x="1767" y="1268"/>
                  </a:cubicBezTo>
                  <a:cubicBezTo>
                    <a:pt x="1988" y="849"/>
                    <a:pt x="1822" y="319"/>
                    <a:pt x="1403" y="98"/>
                  </a:cubicBezTo>
                  <a:cubicBezTo>
                    <a:pt x="1273" y="32"/>
                    <a:pt x="1135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880500" y="1805400"/>
              <a:ext cx="41950" cy="36775"/>
            </a:xfrm>
            <a:custGeom>
              <a:avLst/>
              <a:gdLst/>
              <a:ahLst/>
              <a:cxnLst/>
              <a:rect l="l" t="t" r="r" b="b"/>
              <a:pathLst>
                <a:path w="1678" h="1471" extrusionOk="0">
                  <a:moveTo>
                    <a:pt x="834" y="1"/>
                  </a:moveTo>
                  <a:cubicBezTo>
                    <a:pt x="570" y="1"/>
                    <a:pt x="318" y="142"/>
                    <a:pt x="188" y="395"/>
                  </a:cubicBezTo>
                  <a:cubicBezTo>
                    <a:pt x="0" y="748"/>
                    <a:pt x="144" y="1201"/>
                    <a:pt x="497" y="1388"/>
                  </a:cubicBezTo>
                  <a:cubicBezTo>
                    <a:pt x="606" y="1444"/>
                    <a:pt x="722" y="1471"/>
                    <a:pt x="836" y="1471"/>
                  </a:cubicBezTo>
                  <a:cubicBezTo>
                    <a:pt x="1103" y="1471"/>
                    <a:pt x="1359" y="1326"/>
                    <a:pt x="1490" y="1079"/>
                  </a:cubicBezTo>
                  <a:cubicBezTo>
                    <a:pt x="1678" y="715"/>
                    <a:pt x="1534" y="273"/>
                    <a:pt x="1181" y="86"/>
                  </a:cubicBezTo>
                  <a:cubicBezTo>
                    <a:pt x="1070" y="28"/>
                    <a:pt x="951" y="1"/>
                    <a:pt x="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4846825" y="1937225"/>
              <a:ext cx="43075" cy="43075"/>
            </a:xfrm>
            <a:custGeom>
              <a:avLst/>
              <a:gdLst/>
              <a:ahLst/>
              <a:cxnLst/>
              <a:rect l="l" t="t" r="r" b="b"/>
              <a:pathLst>
                <a:path w="1723" h="1723" extrusionOk="0">
                  <a:moveTo>
                    <a:pt x="861" y="0"/>
                  </a:moveTo>
                  <a:cubicBezTo>
                    <a:pt x="387" y="0"/>
                    <a:pt x="0" y="387"/>
                    <a:pt x="0" y="861"/>
                  </a:cubicBezTo>
                  <a:cubicBezTo>
                    <a:pt x="0" y="1336"/>
                    <a:pt x="387" y="1722"/>
                    <a:pt x="861" y="1722"/>
                  </a:cubicBezTo>
                  <a:cubicBezTo>
                    <a:pt x="1336" y="1722"/>
                    <a:pt x="1722" y="1336"/>
                    <a:pt x="1722" y="861"/>
                  </a:cubicBezTo>
                  <a:cubicBezTo>
                    <a:pt x="1722" y="387"/>
                    <a:pt x="1336" y="0"/>
                    <a:pt x="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4961350" y="1885150"/>
              <a:ext cx="37275" cy="32425"/>
            </a:xfrm>
            <a:custGeom>
              <a:avLst/>
              <a:gdLst/>
              <a:ahLst/>
              <a:cxnLst/>
              <a:rect l="l" t="t" r="r" b="b"/>
              <a:pathLst>
                <a:path w="1491" h="1297" extrusionOk="0">
                  <a:moveTo>
                    <a:pt x="745" y="1"/>
                  </a:moveTo>
                  <a:cubicBezTo>
                    <a:pt x="509" y="1"/>
                    <a:pt x="281" y="127"/>
                    <a:pt x="166" y="351"/>
                  </a:cubicBezTo>
                  <a:cubicBezTo>
                    <a:pt x="0" y="671"/>
                    <a:pt x="121" y="1057"/>
                    <a:pt x="442" y="1223"/>
                  </a:cubicBezTo>
                  <a:cubicBezTo>
                    <a:pt x="538" y="1273"/>
                    <a:pt x="642" y="1296"/>
                    <a:pt x="745" y="1296"/>
                  </a:cubicBezTo>
                  <a:cubicBezTo>
                    <a:pt x="981" y="1296"/>
                    <a:pt x="1209" y="1170"/>
                    <a:pt x="1325" y="947"/>
                  </a:cubicBezTo>
                  <a:cubicBezTo>
                    <a:pt x="1490" y="638"/>
                    <a:pt x="1369" y="240"/>
                    <a:pt x="1049" y="75"/>
                  </a:cubicBezTo>
                  <a:cubicBezTo>
                    <a:pt x="952" y="25"/>
                    <a:pt x="848" y="1"/>
                    <a:pt x="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9"/>
          <p:cNvSpPr/>
          <p:nvPr/>
        </p:nvSpPr>
        <p:spPr>
          <a:xfrm>
            <a:off x="8039575" y="3037972"/>
            <a:ext cx="409632" cy="608521"/>
          </a:xfrm>
          <a:custGeom>
            <a:avLst/>
            <a:gdLst/>
            <a:ahLst/>
            <a:cxnLst/>
            <a:rect l="l" t="t" r="r" b="b"/>
            <a:pathLst>
              <a:path w="5410" h="8037" extrusionOk="0">
                <a:moveTo>
                  <a:pt x="3102" y="484"/>
                </a:moveTo>
                <a:cubicBezTo>
                  <a:pt x="3136" y="484"/>
                  <a:pt x="3169" y="495"/>
                  <a:pt x="3202" y="506"/>
                </a:cubicBezTo>
                <a:lnTo>
                  <a:pt x="3489" y="573"/>
                </a:lnTo>
                <a:cubicBezTo>
                  <a:pt x="3676" y="617"/>
                  <a:pt x="3853" y="661"/>
                  <a:pt x="4041" y="716"/>
                </a:cubicBezTo>
                <a:cubicBezTo>
                  <a:pt x="4394" y="793"/>
                  <a:pt x="4747" y="882"/>
                  <a:pt x="5111" y="959"/>
                </a:cubicBezTo>
                <a:cubicBezTo>
                  <a:pt x="5078" y="1080"/>
                  <a:pt x="5034" y="1191"/>
                  <a:pt x="4968" y="1301"/>
                </a:cubicBezTo>
                <a:cubicBezTo>
                  <a:pt x="4659" y="1213"/>
                  <a:pt x="4361" y="1136"/>
                  <a:pt x="4052" y="1058"/>
                </a:cubicBezTo>
                <a:cubicBezTo>
                  <a:pt x="3875" y="1014"/>
                  <a:pt x="3698" y="970"/>
                  <a:pt x="3522" y="915"/>
                </a:cubicBezTo>
                <a:cubicBezTo>
                  <a:pt x="3445" y="893"/>
                  <a:pt x="3356" y="871"/>
                  <a:pt x="3279" y="849"/>
                </a:cubicBezTo>
                <a:cubicBezTo>
                  <a:pt x="3224" y="838"/>
                  <a:pt x="3180" y="815"/>
                  <a:pt x="3125" y="815"/>
                </a:cubicBezTo>
                <a:cubicBezTo>
                  <a:pt x="3113" y="705"/>
                  <a:pt x="3102" y="595"/>
                  <a:pt x="3102" y="484"/>
                </a:cubicBezTo>
                <a:close/>
                <a:moveTo>
                  <a:pt x="3180" y="1036"/>
                </a:moveTo>
                <a:cubicBezTo>
                  <a:pt x="3191" y="1036"/>
                  <a:pt x="3202" y="1047"/>
                  <a:pt x="3213" y="1047"/>
                </a:cubicBezTo>
                <a:cubicBezTo>
                  <a:pt x="3301" y="1069"/>
                  <a:pt x="3389" y="1102"/>
                  <a:pt x="3489" y="1124"/>
                </a:cubicBezTo>
                <a:cubicBezTo>
                  <a:pt x="3654" y="1169"/>
                  <a:pt x="3831" y="1213"/>
                  <a:pt x="3996" y="1257"/>
                </a:cubicBezTo>
                <a:cubicBezTo>
                  <a:pt x="4283" y="1323"/>
                  <a:pt x="4570" y="1389"/>
                  <a:pt x="4857" y="1445"/>
                </a:cubicBezTo>
                <a:cubicBezTo>
                  <a:pt x="4747" y="1588"/>
                  <a:pt x="4593" y="1721"/>
                  <a:pt x="4427" y="1820"/>
                </a:cubicBezTo>
                <a:cubicBezTo>
                  <a:pt x="4074" y="1721"/>
                  <a:pt x="3732" y="1632"/>
                  <a:pt x="3378" y="1533"/>
                </a:cubicBezTo>
                <a:cubicBezTo>
                  <a:pt x="3312" y="1422"/>
                  <a:pt x="3257" y="1301"/>
                  <a:pt x="3224" y="1180"/>
                </a:cubicBezTo>
                <a:cubicBezTo>
                  <a:pt x="3202" y="1136"/>
                  <a:pt x="3191" y="1080"/>
                  <a:pt x="3180" y="1036"/>
                </a:cubicBezTo>
                <a:close/>
                <a:moveTo>
                  <a:pt x="3555" y="1798"/>
                </a:moveTo>
                <a:cubicBezTo>
                  <a:pt x="3654" y="1820"/>
                  <a:pt x="3765" y="1853"/>
                  <a:pt x="3864" y="1875"/>
                </a:cubicBezTo>
                <a:cubicBezTo>
                  <a:pt x="3985" y="1897"/>
                  <a:pt x="4107" y="1919"/>
                  <a:pt x="4217" y="1941"/>
                </a:cubicBezTo>
                <a:cubicBezTo>
                  <a:pt x="4129" y="1996"/>
                  <a:pt x="4041" y="2041"/>
                  <a:pt x="3952" y="2074"/>
                </a:cubicBezTo>
                <a:cubicBezTo>
                  <a:pt x="3908" y="2096"/>
                  <a:pt x="3864" y="2107"/>
                  <a:pt x="3820" y="2129"/>
                </a:cubicBezTo>
                <a:cubicBezTo>
                  <a:pt x="3809" y="2107"/>
                  <a:pt x="3787" y="2085"/>
                  <a:pt x="3776" y="2074"/>
                </a:cubicBezTo>
                <a:cubicBezTo>
                  <a:pt x="3698" y="1985"/>
                  <a:pt x="3621" y="1886"/>
                  <a:pt x="3555" y="1798"/>
                </a:cubicBezTo>
                <a:close/>
                <a:moveTo>
                  <a:pt x="3732" y="2548"/>
                </a:moveTo>
                <a:cubicBezTo>
                  <a:pt x="3864" y="2703"/>
                  <a:pt x="3996" y="2857"/>
                  <a:pt x="4118" y="3023"/>
                </a:cubicBezTo>
                <a:cubicBezTo>
                  <a:pt x="3985" y="2968"/>
                  <a:pt x="3853" y="2913"/>
                  <a:pt x="3721" y="2868"/>
                </a:cubicBezTo>
                <a:cubicBezTo>
                  <a:pt x="3588" y="2813"/>
                  <a:pt x="3456" y="2769"/>
                  <a:pt x="3323" y="2725"/>
                </a:cubicBezTo>
                <a:cubicBezTo>
                  <a:pt x="3456" y="2659"/>
                  <a:pt x="3599" y="2604"/>
                  <a:pt x="3732" y="2548"/>
                </a:cubicBezTo>
                <a:close/>
                <a:moveTo>
                  <a:pt x="3069" y="2846"/>
                </a:moveTo>
                <a:cubicBezTo>
                  <a:pt x="3136" y="2857"/>
                  <a:pt x="3202" y="2879"/>
                  <a:pt x="3268" y="2890"/>
                </a:cubicBezTo>
                <a:cubicBezTo>
                  <a:pt x="3400" y="2935"/>
                  <a:pt x="3533" y="2979"/>
                  <a:pt x="3665" y="3023"/>
                </a:cubicBezTo>
                <a:cubicBezTo>
                  <a:pt x="3875" y="3089"/>
                  <a:pt x="4074" y="3166"/>
                  <a:pt x="4272" y="3244"/>
                </a:cubicBezTo>
                <a:cubicBezTo>
                  <a:pt x="4405" y="3453"/>
                  <a:pt x="4504" y="3685"/>
                  <a:pt x="4526" y="3928"/>
                </a:cubicBezTo>
                <a:cubicBezTo>
                  <a:pt x="4195" y="3796"/>
                  <a:pt x="3853" y="3663"/>
                  <a:pt x="3511" y="3542"/>
                </a:cubicBezTo>
                <a:cubicBezTo>
                  <a:pt x="3301" y="3464"/>
                  <a:pt x="3091" y="3398"/>
                  <a:pt x="2893" y="3321"/>
                </a:cubicBezTo>
                <a:cubicBezTo>
                  <a:pt x="2782" y="3288"/>
                  <a:pt x="2672" y="3255"/>
                  <a:pt x="2562" y="3222"/>
                </a:cubicBezTo>
                <a:cubicBezTo>
                  <a:pt x="2562" y="3222"/>
                  <a:pt x="2551" y="3211"/>
                  <a:pt x="2540" y="3211"/>
                </a:cubicBezTo>
                <a:cubicBezTo>
                  <a:pt x="2650" y="3111"/>
                  <a:pt x="2771" y="3023"/>
                  <a:pt x="2904" y="2946"/>
                </a:cubicBezTo>
                <a:cubicBezTo>
                  <a:pt x="2959" y="2913"/>
                  <a:pt x="3014" y="2879"/>
                  <a:pt x="3069" y="2846"/>
                </a:cubicBezTo>
                <a:close/>
                <a:moveTo>
                  <a:pt x="2385" y="3387"/>
                </a:moveTo>
                <a:cubicBezTo>
                  <a:pt x="2429" y="3398"/>
                  <a:pt x="2484" y="3409"/>
                  <a:pt x="2528" y="3420"/>
                </a:cubicBezTo>
                <a:cubicBezTo>
                  <a:pt x="2639" y="3453"/>
                  <a:pt x="2738" y="3487"/>
                  <a:pt x="2849" y="3520"/>
                </a:cubicBezTo>
                <a:cubicBezTo>
                  <a:pt x="3047" y="3586"/>
                  <a:pt x="3246" y="3652"/>
                  <a:pt x="3445" y="3718"/>
                </a:cubicBezTo>
                <a:cubicBezTo>
                  <a:pt x="3809" y="3851"/>
                  <a:pt x="4173" y="3972"/>
                  <a:pt x="4537" y="4116"/>
                </a:cubicBezTo>
                <a:cubicBezTo>
                  <a:pt x="4526" y="4325"/>
                  <a:pt x="4449" y="4502"/>
                  <a:pt x="4339" y="4668"/>
                </a:cubicBezTo>
                <a:cubicBezTo>
                  <a:pt x="3963" y="4513"/>
                  <a:pt x="3599" y="4358"/>
                  <a:pt x="3235" y="4193"/>
                </a:cubicBezTo>
                <a:cubicBezTo>
                  <a:pt x="3025" y="4105"/>
                  <a:pt x="2815" y="4027"/>
                  <a:pt x="2606" y="3939"/>
                </a:cubicBezTo>
                <a:cubicBezTo>
                  <a:pt x="2473" y="3884"/>
                  <a:pt x="2341" y="3818"/>
                  <a:pt x="2197" y="3762"/>
                </a:cubicBezTo>
                <a:cubicBezTo>
                  <a:pt x="2219" y="3674"/>
                  <a:pt x="2253" y="3586"/>
                  <a:pt x="2308" y="3498"/>
                </a:cubicBezTo>
                <a:cubicBezTo>
                  <a:pt x="2330" y="3464"/>
                  <a:pt x="2363" y="3420"/>
                  <a:pt x="2385" y="3387"/>
                </a:cubicBezTo>
                <a:close/>
                <a:moveTo>
                  <a:pt x="2164" y="4049"/>
                </a:moveTo>
                <a:cubicBezTo>
                  <a:pt x="2286" y="4105"/>
                  <a:pt x="2418" y="4138"/>
                  <a:pt x="2551" y="4193"/>
                </a:cubicBezTo>
                <a:cubicBezTo>
                  <a:pt x="2749" y="4270"/>
                  <a:pt x="2959" y="4347"/>
                  <a:pt x="3169" y="4414"/>
                </a:cubicBezTo>
                <a:cubicBezTo>
                  <a:pt x="3522" y="4535"/>
                  <a:pt x="3864" y="4668"/>
                  <a:pt x="4217" y="4789"/>
                </a:cubicBezTo>
                <a:cubicBezTo>
                  <a:pt x="4052" y="4966"/>
                  <a:pt x="3842" y="5087"/>
                  <a:pt x="3621" y="5186"/>
                </a:cubicBezTo>
                <a:cubicBezTo>
                  <a:pt x="3423" y="5120"/>
                  <a:pt x="3224" y="5043"/>
                  <a:pt x="3025" y="4966"/>
                </a:cubicBezTo>
                <a:cubicBezTo>
                  <a:pt x="2904" y="4921"/>
                  <a:pt x="2782" y="4866"/>
                  <a:pt x="2661" y="4811"/>
                </a:cubicBezTo>
                <a:cubicBezTo>
                  <a:pt x="2540" y="4767"/>
                  <a:pt x="2418" y="4690"/>
                  <a:pt x="2297" y="4656"/>
                </a:cubicBezTo>
                <a:lnTo>
                  <a:pt x="2286" y="4656"/>
                </a:lnTo>
                <a:cubicBezTo>
                  <a:pt x="2253" y="4568"/>
                  <a:pt x="2219" y="4469"/>
                  <a:pt x="2197" y="4381"/>
                </a:cubicBezTo>
                <a:cubicBezTo>
                  <a:pt x="2175" y="4270"/>
                  <a:pt x="2164" y="4160"/>
                  <a:pt x="2164" y="4049"/>
                </a:cubicBezTo>
                <a:close/>
                <a:moveTo>
                  <a:pt x="2440" y="4966"/>
                </a:moveTo>
                <a:lnTo>
                  <a:pt x="2440" y="4966"/>
                </a:lnTo>
                <a:cubicBezTo>
                  <a:pt x="2484" y="4988"/>
                  <a:pt x="2528" y="4999"/>
                  <a:pt x="2573" y="5021"/>
                </a:cubicBezTo>
                <a:cubicBezTo>
                  <a:pt x="2694" y="5065"/>
                  <a:pt x="2815" y="5109"/>
                  <a:pt x="2937" y="5153"/>
                </a:cubicBezTo>
                <a:cubicBezTo>
                  <a:pt x="3069" y="5208"/>
                  <a:pt x="3202" y="5241"/>
                  <a:pt x="3334" y="5286"/>
                </a:cubicBezTo>
                <a:cubicBezTo>
                  <a:pt x="3125" y="5341"/>
                  <a:pt x="2926" y="5385"/>
                  <a:pt x="2716" y="5418"/>
                </a:cubicBezTo>
                <a:cubicBezTo>
                  <a:pt x="2617" y="5264"/>
                  <a:pt x="2517" y="5120"/>
                  <a:pt x="2440" y="4966"/>
                </a:cubicBezTo>
                <a:close/>
                <a:moveTo>
                  <a:pt x="2528" y="5826"/>
                </a:moveTo>
                <a:cubicBezTo>
                  <a:pt x="2595" y="5948"/>
                  <a:pt x="2672" y="6058"/>
                  <a:pt x="2738" y="6180"/>
                </a:cubicBezTo>
                <a:cubicBezTo>
                  <a:pt x="2771" y="6235"/>
                  <a:pt x="2804" y="6301"/>
                  <a:pt x="2827" y="6356"/>
                </a:cubicBezTo>
                <a:cubicBezTo>
                  <a:pt x="2683" y="6301"/>
                  <a:pt x="2540" y="6235"/>
                  <a:pt x="2396" y="6169"/>
                </a:cubicBezTo>
                <a:cubicBezTo>
                  <a:pt x="2275" y="6113"/>
                  <a:pt x="2153" y="6058"/>
                  <a:pt x="2032" y="6014"/>
                </a:cubicBezTo>
                <a:cubicBezTo>
                  <a:pt x="1977" y="5981"/>
                  <a:pt x="1921" y="5959"/>
                  <a:pt x="1866" y="5937"/>
                </a:cubicBezTo>
                <a:cubicBezTo>
                  <a:pt x="1899" y="5937"/>
                  <a:pt x="1932" y="5926"/>
                  <a:pt x="1955" y="5926"/>
                </a:cubicBezTo>
                <a:cubicBezTo>
                  <a:pt x="2142" y="5882"/>
                  <a:pt x="2330" y="5860"/>
                  <a:pt x="2528" y="5826"/>
                </a:cubicBezTo>
                <a:close/>
                <a:moveTo>
                  <a:pt x="1568" y="6014"/>
                </a:moveTo>
                <a:cubicBezTo>
                  <a:pt x="1568" y="6025"/>
                  <a:pt x="1579" y="6036"/>
                  <a:pt x="1579" y="6047"/>
                </a:cubicBezTo>
                <a:cubicBezTo>
                  <a:pt x="1634" y="6091"/>
                  <a:pt x="1712" y="6113"/>
                  <a:pt x="1767" y="6136"/>
                </a:cubicBezTo>
                <a:cubicBezTo>
                  <a:pt x="1822" y="6158"/>
                  <a:pt x="1888" y="6191"/>
                  <a:pt x="1944" y="6213"/>
                </a:cubicBezTo>
                <a:lnTo>
                  <a:pt x="2308" y="6367"/>
                </a:lnTo>
                <a:cubicBezTo>
                  <a:pt x="2517" y="6456"/>
                  <a:pt x="2727" y="6544"/>
                  <a:pt x="2937" y="6632"/>
                </a:cubicBezTo>
                <a:cubicBezTo>
                  <a:pt x="3003" y="6820"/>
                  <a:pt x="3036" y="7007"/>
                  <a:pt x="3036" y="7206"/>
                </a:cubicBezTo>
                <a:cubicBezTo>
                  <a:pt x="2683" y="7052"/>
                  <a:pt x="2330" y="6919"/>
                  <a:pt x="1966" y="6776"/>
                </a:cubicBezTo>
                <a:cubicBezTo>
                  <a:pt x="1767" y="6698"/>
                  <a:pt x="1557" y="6621"/>
                  <a:pt x="1347" y="6544"/>
                </a:cubicBezTo>
                <a:lnTo>
                  <a:pt x="1027" y="6422"/>
                </a:lnTo>
                <a:cubicBezTo>
                  <a:pt x="983" y="6411"/>
                  <a:pt x="939" y="6389"/>
                  <a:pt x="906" y="6367"/>
                </a:cubicBezTo>
                <a:cubicBezTo>
                  <a:pt x="917" y="6356"/>
                  <a:pt x="928" y="6345"/>
                  <a:pt x="939" y="6334"/>
                </a:cubicBezTo>
                <a:cubicBezTo>
                  <a:pt x="1127" y="6191"/>
                  <a:pt x="1347" y="6091"/>
                  <a:pt x="1568" y="6014"/>
                </a:cubicBezTo>
                <a:close/>
                <a:moveTo>
                  <a:pt x="3073" y="1"/>
                </a:moveTo>
                <a:cubicBezTo>
                  <a:pt x="3038" y="1"/>
                  <a:pt x="3002" y="21"/>
                  <a:pt x="2992" y="65"/>
                </a:cubicBezTo>
                <a:cubicBezTo>
                  <a:pt x="2871" y="462"/>
                  <a:pt x="2849" y="860"/>
                  <a:pt x="2959" y="1257"/>
                </a:cubicBezTo>
                <a:cubicBezTo>
                  <a:pt x="3047" y="1632"/>
                  <a:pt x="3246" y="1963"/>
                  <a:pt x="3489" y="2261"/>
                </a:cubicBezTo>
                <a:cubicBezTo>
                  <a:pt x="3069" y="2416"/>
                  <a:pt x="2661" y="2581"/>
                  <a:pt x="2330" y="2879"/>
                </a:cubicBezTo>
                <a:cubicBezTo>
                  <a:pt x="1844" y="3299"/>
                  <a:pt x="1668" y="3895"/>
                  <a:pt x="1833" y="4502"/>
                </a:cubicBezTo>
                <a:cubicBezTo>
                  <a:pt x="1921" y="4866"/>
                  <a:pt x="2098" y="5164"/>
                  <a:pt x="2297" y="5473"/>
                </a:cubicBezTo>
                <a:cubicBezTo>
                  <a:pt x="1921" y="5517"/>
                  <a:pt x="1557" y="5584"/>
                  <a:pt x="1215" y="5727"/>
                </a:cubicBezTo>
                <a:cubicBezTo>
                  <a:pt x="674" y="5959"/>
                  <a:pt x="1" y="6511"/>
                  <a:pt x="111" y="7173"/>
                </a:cubicBezTo>
                <a:cubicBezTo>
                  <a:pt x="128" y="7263"/>
                  <a:pt x="196" y="7307"/>
                  <a:pt x="265" y="7307"/>
                </a:cubicBezTo>
                <a:cubicBezTo>
                  <a:pt x="331" y="7307"/>
                  <a:pt x="399" y="7266"/>
                  <a:pt x="420" y="7184"/>
                </a:cubicBezTo>
                <a:cubicBezTo>
                  <a:pt x="487" y="6930"/>
                  <a:pt x="586" y="6709"/>
                  <a:pt x="751" y="6522"/>
                </a:cubicBezTo>
                <a:cubicBezTo>
                  <a:pt x="807" y="6555"/>
                  <a:pt x="884" y="6577"/>
                  <a:pt x="950" y="6610"/>
                </a:cubicBezTo>
                <a:cubicBezTo>
                  <a:pt x="1049" y="6654"/>
                  <a:pt x="1160" y="6698"/>
                  <a:pt x="1259" y="6743"/>
                </a:cubicBezTo>
                <a:cubicBezTo>
                  <a:pt x="1469" y="6820"/>
                  <a:pt x="1679" y="6908"/>
                  <a:pt x="1877" y="6985"/>
                </a:cubicBezTo>
                <a:cubicBezTo>
                  <a:pt x="2253" y="7129"/>
                  <a:pt x="2628" y="7283"/>
                  <a:pt x="3014" y="7416"/>
                </a:cubicBezTo>
                <a:cubicBezTo>
                  <a:pt x="2992" y="7548"/>
                  <a:pt x="2948" y="7681"/>
                  <a:pt x="2860" y="7813"/>
                </a:cubicBezTo>
                <a:cubicBezTo>
                  <a:pt x="2800" y="7915"/>
                  <a:pt x="2885" y="8037"/>
                  <a:pt x="2982" y="8037"/>
                </a:cubicBezTo>
                <a:cubicBezTo>
                  <a:pt x="3011" y="8037"/>
                  <a:pt x="3041" y="8026"/>
                  <a:pt x="3069" y="8001"/>
                </a:cubicBezTo>
                <a:cubicBezTo>
                  <a:pt x="3610" y="7493"/>
                  <a:pt x="3456" y="6676"/>
                  <a:pt x="3136" y="6091"/>
                </a:cubicBezTo>
                <a:cubicBezTo>
                  <a:pt x="3080" y="5981"/>
                  <a:pt x="3014" y="5871"/>
                  <a:pt x="2948" y="5760"/>
                </a:cubicBezTo>
                <a:cubicBezTo>
                  <a:pt x="3334" y="5694"/>
                  <a:pt x="3710" y="5606"/>
                  <a:pt x="4063" y="5407"/>
                </a:cubicBezTo>
                <a:cubicBezTo>
                  <a:pt x="4637" y="5076"/>
                  <a:pt x="5034" y="4480"/>
                  <a:pt x="4902" y="3796"/>
                </a:cubicBezTo>
                <a:cubicBezTo>
                  <a:pt x="4791" y="3233"/>
                  <a:pt x="4438" y="2813"/>
                  <a:pt x="4063" y="2394"/>
                </a:cubicBezTo>
                <a:cubicBezTo>
                  <a:pt x="4250" y="2305"/>
                  <a:pt x="4427" y="2206"/>
                  <a:pt x="4604" y="2085"/>
                </a:cubicBezTo>
                <a:cubicBezTo>
                  <a:pt x="5056" y="1765"/>
                  <a:pt x="5409" y="1169"/>
                  <a:pt x="5244" y="606"/>
                </a:cubicBezTo>
                <a:cubicBezTo>
                  <a:pt x="5234" y="572"/>
                  <a:pt x="5208" y="558"/>
                  <a:pt x="5183" y="558"/>
                </a:cubicBezTo>
                <a:cubicBezTo>
                  <a:pt x="5149" y="558"/>
                  <a:pt x="5116" y="584"/>
                  <a:pt x="5122" y="628"/>
                </a:cubicBezTo>
                <a:cubicBezTo>
                  <a:pt x="5122" y="694"/>
                  <a:pt x="5122" y="749"/>
                  <a:pt x="5122" y="815"/>
                </a:cubicBezTo>
                <a:cubicBezTo>
                  <a:pt x="4780" y="716"/>
                  <a:pt x="4438" y="617"/>
                  <a:pt x="4096" y="528"/>
                </a:cubicBezTo>
                <a:cubicBezTo>
                  <a:pt x="3908" y="484"/>
                  <a:pt x="3721" y="440"/>
                  <a:pt x="3533" y="385"/>
                </a:cubicBezTo>
                <a:cubicBezTo>
                  <a:pt x="3456" y="363"/>
                  <a:pt x="3367" y="352"/>
                  <a:pt x="3279" y="330"/>
                </a:cubicBezTo>
                <a:cubicBezTo>
                  <a:pt x="3224" y="308"/>
                  <a:pt x="3169" y="297"/>
                  <a:pt x="3113" y="286"/>
                </a:cubicBezTo>
                <a:cubicBezTo>
                  <a:pt x="3125" y="219"/>
                  <a:pt x="3125" y="153"/>
                  <a:pt x="3147" y="87"/>
                </a:cubicBezTo>
                <a:cubicBezTo>
                  <a:pt x="3159" y="32"/>
                  <a:pt x="3117" y="1"/>
                  <a:pt x="30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9"/>
          <p:cNvSpPr/>
          <p:nvPr/>
        </p:nvSpPr>
        <p:spPr>
          <a:xfrm>
            <a:off x="4650625" y="430399"/>
            <a:ext cx="409631" cy="398728"/>
          </a:xfrm>
          <a:custGeom>
            <a:avLst/>
            <a:gdLst/>
            <a:ahLst/>
            <a:cxnLst/>
            <a:rect l="l" t="t" r="r" b="b"/>
            <a:pathLst>
              <a:path w="6237" h="6071" extrusionOk="0">
                <a:moveTo>
                  <a:pt x="1813" y="1"/>
                </a:moveTo>
                <a:cubicBezTo>
                  <a:pt x="1787" y="1"/>
                  <a:pt x="1760" y="2"/>
                  <a:pt x="1733" y="6"/>
                </a:cubicBezTo>
                <a:cubicBezTo>
                  <a:pt x="1380" y="39"/>
                  <a:pt x="1126" y="359"/>
                  <a:pt x="1159" y="712"/>
                </a:cubicBezTo>
                <a:cubicBezTo>
                  <a:pt x="1200" y="1039"/>
                  <a:pt x="1477" y="1280"/>
                  <a:pt x="1788" y="1280"/>
                </a:cubicBezTo>
                <a:cubicBezTo>
                  <a:pt x="1814" y="1280"/>
                  <a:pt x="1840" y="1278"/>
                  <a:pt x="1866" y="1275"/>
                </a:cubicBezTo>
                <a:lnTo>
                  <a:pt x="1910" y="1275"/>
                </a:lnTo>
                <a:cubicBezTo>
                  <a:pt x="2054" y="1474"/>
                  <a:pt x="2186" y="1672"/>
                  <a:pt x="2329" y="1871"/>
                </a:cubicBezTo>
                <a:cubicBezTo>
                  <a:pt x="2440" y="2026"/>
                  <a:pt x="2561" y="2180"/>
                  <a:pt x="2672" y="2335"/>
                </a:cubicBezTo>
                <a:cubicBezTo>
                  <a:pt x="2572" y="2390"/>
                  <a:pt x="2484" y="2456"/>
                  <a:pt x="2407" y="2544"/>
                </a:cubicBezTo>
                <a:cubicBezTo>
                  <a:pt x="2142" y="2842"/>
                  <a:pt x="2131" y="3284"/>
                  <a:pt x="2352" y="3604"/>
                </a:cubicBezTo>
                <a:cubicBezTo>
                  <a:pt x="2142" y="3748"/>
                  <a:pt x="1932" y="3902"/>
                  <a:pt x="1733" y="4057"/>
                </a:cubicBezTo>
                <a:cubicBezTo>
                  <a:pt x="1535" y="4200"/>
                  <a:pt x="1336" y="4344"/>
                  <a:pt x="1137" y="4498"/>
                </a:cubicBezTo>
                <a:cubicBezTo>
                  <a:pt x="1028" y="4419"/>
                  <a:pt x="892" y="4375"/>
                  <a:pt x="754" y="4375"/>
                </a:cubicBezTo>
                <a:cubicBezTo>
                  <a:pt x="738" y="4375"/>
                  <a:pt x="723" y="4376"/>
                  <a:pt x="707" y="4377"/>
                </a:cubicBezTo>
                <a:cubicBezTo>
                  <a:pt x="299" y="4399"/>
                  <a:pt x="1" y="4741"/>
                  <a:pt x="23" y="5138"/>
                </a:cubicBezTo>
                <a:cubicBezTo>
                  <a:pt x="44" y="5522"/>
                  <a:pt x="364" y="5824"/>
                  <a:pt x="744" y="5824"/>
                </a:cubicBezTo>
                <a:cubicBezTo>
                  <a:pt x="757" y="5824"/>
                  <a:pt x="771" y="5823"/>
                  <a:pt x="784" y="5823"/>
                </a:cubicBezTo>
                <a:cubicBezTo>
                  <a:pt x="1182" y="5800"/>
                  <a:pt x="1491" y="5458"/>
                  <a:pt x="1469" y="5061"/>
                </a:cubicBezTo>
                <a:cubicBezTo>
                  <a:pt x="1457" y="4940"/>
                  <a:pt x="1413" y="4818"/>
                  <a:pt x="1358" y="4719"/>
                </a:cubicBezTo>
                <a:cubicBezTo>
                  <a:pt x="1546" y="4575"/>
                  <a:pt x="1722" y="4432"/>
                  <a:pt x="1910" y="4277"/>
                </a:cubicBezTo>
                <a:cubicBezTo>
                  <a:pt x="2109" y="4112"/>
                  <a:pt x="2318" y="3946"/>
                  <a:pt x="2517" y="3781"/>
                </a:cubicBezTo>
                <a:cubicBezTo>
                  <a:pt x="2672" y="3906"/>
                  <a:pt x="2859" y="3967"/>
                  <a:pt x="3046" y="3967"/>
                </a:cubicBezTo>
                <a:cubicBezTo>
                  <a:pt x="3220" y="3967"/>
                  <a:pt x="3395" y="3915"/>
                  <a:pt x="3544" y="3814"/>
                </a:cubicBezTo>
                <a:cubicBezTo>
                  <a:pt x="3676" y="3935"/>
                  <a:pt x="3820" y="4057"/>
                  <a:pt x="3952" y="4189"/>
                </a:cubicBezTo>
                <a:cubicBezTo>
                  <a:pt x="4140" y="4355"/>
                  <a:pt x="4316" y="4531"/>
                  <a:pt x="4515" y="4697"/>
                </a:cubicBezTo>
                <a:cubicBezTo>
                  <a:pt x="4526" y="4708"/>
                  <a:pt x="4548" y="4719"/>
                  <a:pt x="4559" y="4741"/>
                </a:cubicBezTo>
                <a:cubicBezTo>
                  <a:pt x="4272" y="5072"/>
                  <a:pt x="4316" y="5580"/>
                  <a:pt x="4647" y="5867"/>
                </a:cubicBezTo>
                <a:cubicBezTo>
                  <a:pt x="4800" y="6004"/>
                  <a:pt x="4992" y="6071"/>
                  <a:pt x="5184" y="6071"/>
                </a:cubicBezTo>
                <a:cubicBezTo>
                  <a:pt x="5410" y="6071"/>
                  <a:pt x="5634" y="5979"/>
                  <a:pt x="5795" y="5800"/>
                </a:cubicBezTo>
                <a:cubicBezTo>
                  <a:pt x="6093" y="5458"/>
                  <a:pt x="6060" y="4951"/>
                  <a:pt x="5718" y="4653"/>
                </a:cubicBezTo>
                <a:cubicBezTo>
                  <a:pt x="5563" y="4510"/>
                  <a:pt x="5369" y="4440"/>
                  <a:pt x="5176" y="4440"/>
                </a:cubicBezTo>
                <a:cubicBezTo>
                  <a:pt x="5026" y="4440"/>
                  <a:pt x="4877" y="4482"/>
                  <a:pt x="4747" y="4564"/>
                </a:cubicBezTo>
                <a:cubicBezTo>
                  <a:pt x="4736" y="4553"/>
                  <a:pt x="4714" y="4531"/>
                  <a:pt x="4691" y="4509"/>
                </a:cubicBezTo>
                <a:cubicBezTo>
                  <a:pt x="4504" y="4344"/>
                  <a:pt x="4305" y="4178"/>
                  <a:pt x="4106" y="4001"/>
                </a:cubicBezTo>
                <a:cubicBezTo>
                  <a:pt x="3974" y="3891"/>
                  <a:pt x="3831" y="3770"/>
                  <a:pt x="3698" y="3659"/>
                </a:cubicBezTo>
                <a:cubicBezTo>
                  <a:pt x="3941" y="3383"/>
                  <a:pt x="3963" y="2986"/>
                  <a:pt x="3797" y="2688"/>
                </a:cubicBezTo>
                <a:cubicBezTo>
                  <a:pt x="3941" y="2555"/>
                  <a:pt x="4095" y="2434"/>
                  <a:pt x="4239" y="2313"/>
                </a:cubicBezTo>
                <a:cubicBezTo>
                  <a:pt x="4416" y="2147"/>
                  <a:pt x="4592" y="1993"/>
                  <a:pt x="4769" y="1827"/>
                </a:cubicBezTo>
                <a:cubicBezTo>
                  <a:pt x="4923" y="1948"/>
                  <a:pt x="5107" y="2007"/>
                  <a:pt x="5291" y="2007"/>
                </a:cubicBezTo>
                <a:cubicBezTo>
                  <a:pt x="5526" y="2007"/>
                  <a:pt x="5760" y="1909"/>
                  <a:pt x="5928" y="1717"/>
                </a:cubicBezTo>
                <a:cubicBezTo>
                  <a:pt x="6237" y="1363"/>
                  <a:pt x="6204" y="834"/>
                  <a:pt x="5850" y="525"/>
                </a:cubicBezTo>
                <a:cubicBezTo>
                  <a:pt x="5689" y="383"/>
                  <a:pt x="5490" y="313"/>
                  <a:pt x="5292" y="313"/>
                </a:cubicBezTo>
                <a:cubicBezTo>
                  <a:pt x="5058" y="313"/>
                  <a:pt x="4826" y="411"/>
                  <a:pt x="4658" y="602"/>
                </a:cubicBezTo>
                <a:cubicBezTo>
                  <a:pt x="4382" y="911"/>
                  <a:pt x="4371" y="1374"/>
                  <a:pt x="4625" y="1683"/>
                </a:cubicBezTo>
                <a:cubicBezTo>
                  <a:pt x="4449" y="1827"/>
                  <a:pt x="4261" y="1970"/>
                  <a:pt x="4073" y="2114"/>
                </a:cubicBezTo>
                <a:cubicBezTo>
                  <a:pt x="3919" y="2224"/>
                  <a:pt x="3775" y="2346"/>
                  <a:pt x="3621" y="2467"/>
                </a:cubicBezTo>
                <a:cubicBezTo>
                  <a:pt x="3459" y="2322"/>
                  <a:pt x="3257" y="2250"/>
                  <a:pt x="3057" y="2250"/>
                </a:cubicBezTo>
                <a:cubicBezTo>
                  <a:pt x="2998" y="2250"/>
                  <a:pt x="2939" y="2256"/>
                  <a:pt x="2881" y="2268"/>
                </a:cubicBezTo>
                <a:cubicBezTo>
                  <a:pt x="2771" y="2081"/>
                  <a:pt x="2661" y="1904"/>
                  <a:pt x="2539" y="1728"/>
                </a:cubicBezTo>
                <a:cubicBezTo>
                  <a:pt x="2429" y="1529"/>
                  <a:pt x="2307" y="1341"/>
                  <a:pt x="2175" y="1154"/>
                </a:cubicBezTo>
                <a:cubicBezTo>
                  <a:pt x="2363" y="1021"/>
                  <a:pt x="2462" y="812"/>
                  <a:pt x="2440" y="569"/>
                </a:cubicBezTo>
                <a:cubicBezTo>
                  <a:pt x="2399" y="242"/>
                  <a:pt x="2132" y="1"/>
                  <a:pt x="18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9"/>
          <p:cNvGrpSpPr/>
          <p:nvPr/>
        </p:nvGrpSpPr>
        <p:grpSpPr>
          <a:xfrm>
            <a:off x="-94245" y="4372500"/>
            <a:ext cx="1401819" cy="467543"/>
            <a:chOff x="1908650" y="3874300"/>
            <a:chExt cx="648750" cy="216375"/>
          </a:xfrm>
        </p:grpSpPr>
        <p:sp>
          <p:nvSpPr>
            <p:cNvPr id="321" name="Google Shape;321;p9"/>
            <p:cNvSpPr/>
            <p:nvPr/>
          </p:nvSpPr>
          <p:spPr>
            <a:xfrm>
              <a:off x="24492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43" y="1"/>
                    <a:pt x="1" y="1943"/>
                    <a:pt x="1" y="4327"/>
                  </a:cubicBezTo>
                  <a:cubicBezTo>
                    <a:pt x="2396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24492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43" y="4327"/>
                    <a:pt x="4327" y="4327"/>
                  </a:cubicBezTo>
                  <a:cubicBezTo>
                    <a:pt x="4327" y="1943"/>
                    <a:pt x="2396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2341025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1"/>
                  </a:moveTo>
                  <a:cubicBezTo>
                    <a:pt x="1" y="2396"/>
                    <a:pt x="1943" y="4327"/>
                    <a:pt x="4328" y="4327"/>
                  </a:cubicBezTo>
                  <a:cubicBezTo>
                    <a:pt x="4328" y="1943"/>
                    <a:pt x="2396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2341025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8" y="0"/>
                  </a:moveTo>
                  <a:cubicBezTo>
                    <a:pt x="1943" y="0"/>
                    <a:pt x="1" y="1943"/>
                    <a:pt x="1" y="4327"/>
                  </a:cubicBezTo>
                  <a:cubicBezTo>
                    <a:pt x="2396" y="4327"/>
                    <a:pt x="4328" y="2396"/>
                    <a:pt x="4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2233150" y="3874300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4316" y="1"/>
                  </a:moveTo>
                  <a:cubicBezTo>
                    <a:pt x="1932" y="1"/>
                    <a:pt x="0" y="1943"/>
                    <a:pt x="0" y="4327"/>
                  </a:cubicBezTo>
                  <a:cubicBezTo>
                    <a:pt x="2384" y="4327"/>
                    <a:pt x="4316" y="2396"/>
                    <a:pt x="43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2233150" y="3982475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0" y="0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4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2124975" y="3874300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2124975" y="3982475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4316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5" y="4327"/>
                    <a:pt x="4316" y="2396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20168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32" y="1"/>
                    <a:pt x="1" y="1943"/>
                    <a:pt x="1" y="4327"/>
                  </a:cubicBezTo>
                  <a:cubicBezTo>
                    <a:pt x="2385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20168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32" y="4327"/>
                    <a:pt x="4327" y="4327"/>
                  </a:cubicBezTo>
                  <a:cubicBezTo>
                    <a:pt x="4327" y="1943"/>
                    <a:pt x="2385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908650" y="3874300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27" y="4327"/>
                  </a:cubicBezTo>
                  <a:cubicBezTo>
                    <a:pt x="4327" y="1943"/>
                    <a:pt x="238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908650" y="3982475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4327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4" y="4327"/>
                    <a:pt x="4327" y="2396"/>
                    <a:pt x="4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9"/>
          <p:cNvSpPr/>
          <p:nvPr/>
        </p:nvSpPr>
        <p:spPr>
          <a:xfrm rot="-5400000">
            <a:off x="121550" y="4004572"/>
            <a:ext cx="192099" cy="188653"/>
          </a:xfrm>
          <a:custGeom>
            <a:avLst/>
            <a:gdLst/>
            <a:ahLst/>
            <a:cxnLst/>
            <a:rect l="l" t="t" r="r" b="b"/>
            <a:pathLst>
              <a:path w="2948" h="2895" extrusionOk="0">
                <a:moveTo>
                  <a:pt x="294" y="0"/>
                </a:moveTo>
                <a:cubicBezTo>
                  <a:pt x="227" y="0"/>
                  <a:pt x="160" y="28"/>
                  <a:pt x="111" y="83"/>
                </a:cubicBezTo>
                <a:cubicBezTo>
                  <a:pt x="0" y="182"/>
                  <a:pt x="0" y="348"/>
                  <a:pt x="111" y="458"/>
                </a:cubicBezTo>
                <a:lnTo>
                  <a:pt x="1093" y="1452"/>
                </a:lnTo>
                <a:lnTo>
                  <a:pt x="111" y="2434"/>
                </a:lnTo>
                <a:cubicBezTo>
                  <a:pt x="0" y="2544"/>
                  <a:pt x="0" y="2710"/>
                  <a:pt x="111" y="2820"/>
                </a:cubicBezTo>
                <a:cubicBezTo>
                  <a:pt x="160" y="2870"/>
                  <a:pt x="227" y="2895"/>
                  <a:pt x="294" y="2895"/>
                </a:cubicBezTo>
                <a:cubicBezTo>
                  <a:pt x="362" y="2895"/>
                  <a:pt x="431" y="2870"/>
                  <a:pt x="486" y="2820"/>
                </a:cubicBezTo>
                <a:lnTo>
                  <a:pt x="1479" y="1827"/>
                </a:lnTo>
                <a:lnTo>
                  <a:pt x="2462" y="2820"/>
                </a:lnTo>
                <a:cubicBezTo>
                  <a:pt x="2517" y="2870"/>
                  <a:pt x="2586" y="2895"/>
                  <a:pt x="2655" y="2895"/>
                </a:cubicBezTo>
                <a:cubicBezTo>
                  <a:pt x="2724" y="2895"/>
                  <a:pt x="2793" y="2870"/>
                  <a:pt x="2848" y="2820"/>
                </a:cubicBezTo>
                <a:cubicBezTo>
                  <a:pt x="2947" y="2710"/>
                  <a:pt x="2947" y="2544"/>
                  <a:pt x="2848" y="2434"/>
                </a:cubicBezTo>
                <a:lnTo>
                  <a:pt x="1855" y="1452"/>
                </a:lnTo>
                <a:lnTo>
                  <a:pt x="2848" y="458"/>
                </a:lnTo>
                <a:cubicBezTo>
                  <a:pt x="2947" y="348"/>
                  <a:pt x="2947" y="182"/>
                  <a:pt x="2848" y="83"/>
                </a:cubicBezTo>
                <a:cubicBezTo>
                  <a:pt x="2793" y="28"/>
                  <a:pt x="2724" y="0"/>
                  <a:pt x="2655" y="0"/>
                </a:cubicBezTo>
                <a:cubicBezTo>
                  <a:pt x="2586" y="0"/>
                  <a:pt x="2517" y="28"/>
                  <a:pt x="2462" y="83"/>
                </a:cubicBezTo>
                <a:lnTo>
                  <a:pt x="1479" y="1065"/>
                </a:lnTo>
                <a:lnTo>
                  <a:pt x="486" y="83"/>
                </a:lnTo>
                <a:cubicBezTo>
                  <a:pt x="431" y="28"/>
                  <a:pt x="362" y="0"/>
                  <a:pt x="2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9"/>
          <p:cNvSpPr/>
          <p:nvPr/>
        </p:nvSpPr>
        <p:spPr>
          <a:xfrm rot="-5400000">
            <a:off x="400450" y="4004572"/>
            <a:ext cx="192099" cy="188653"/>
          </a:xfrm>
          <a:custGeom>
            <a:avLst/>
            <a:gdLst/>
            <a:ahLst/>
            <a:cxnLst/>
            <a:rect l="l" t="t" r="r" b="b"/>
            <a:pathLst>
              <a:path w="2948" h="2895" extrusionOk="0">
                <a:moveTo>
                  <a:pt x="294" y="0"/>
                </a:moveTo>
                <a:cubicBezTo>
                  <a:pt x="227" y="0"/>
                  <a:pt x="160" y="25"/>
                  <a:pt x="111" y="75"/>
                </a:cubicBezTo>
                <a:cubicBezTo>
                  <a:pt x="0" y="185"/>
                  <a:pt x="0" y="350"/>
                  <a:pt x="111" y="461"/>
                </a:cubicBezTo>
                <a:lnTo>
                  <a:pt x="1093" y="1443"/>
                </a:lnTo>
                <a:lnTo>
                  <a:pt x="111" y="2437"/>
                </a:lnTo>
                <a:cubicBezTo>
                  <a:pt x="0" y="2547"/>
                  <a:pt x="0" y="2712"/>
                  <a:pt x="111" y="2812"/>
                </a:cubicBezTo>
                <a:cubicBezTo>
                  <a:pt x="160" y="2867"/>
                  <a:pt x="227" y="2895"/>
                  <a:pt x="294" y="2895"/>
                </a:cubicBezTo>
                <a:cubicBezTo>
                  <a:pt x="362" y="2895"/>
                  <a:pt x="431" y="2867"/>
                  <a:pt x="486" y="2812"/>
                </a:cubicBezTo>
                <a:lnTo>
                  <a:pt x="1479" y="1829"/>
                </a:lnTo>
                <a:lnTo>
                  <a:pt x="2462" y="2812"/>
                </a:lnTo>
                <a:cubicBezTo>
                  <a:pt x="2517" y="2867"/>
                  <a:pt x="2586" y="2895"/>
                  <a:pt x="2655" y="2895"/>
                </a:cubicBezTo>
                <a:cubicBezTo>
                  <a:pt x="2724" y="2895"/>
                  <a:pt x="2793" y="2867"/>
                  <a:pt x="2848" y="2812"/>
                </a:cubicBezTo>
                <a:cubicBezTo>
                  <a:pt x="2947" y="2712"/>
                  <a:pt x="2947" y="2547"/>
                  <a:pt x="2848" y="2437"/>
                </a:cubicBezTo>
                <a:lnTo>
                  <a:pt x="1855" y="1443"/>
                </a:lnTo>
                <a:lnTo>
                  <a:pt x="2848" y="461"/>
                </a:lnTo>
                <a:cubicBezTo>
                  <a:pt x="2947" y="350"/>
                  <a:pt x="2947" y="185"/>
                  <a:pt x="2848" y="75"/>
                </a:cubicBezTo>
                <a:cubicBezTo>
                  <a:pt x="2793" y="25"/>
                  <a:pt x="2724" y="0"/>
                  <a:pt x="2655" y="0"/>
                </a:cubicBezTo>
                <a:cubicBezTo>
                  <a:pt x="2586" y="0"/>
                  <a:pt x="2517" y="25"/>
                  <a:pt x="2462" y="75"/>
                </a:cubicBezTo>
                <a:lnTo>
                  <a:pt x="1479" y="1068"/>
                </a:lnTo>
                <a:lnTo>
                  <a:pt x="486" y="75"/>
                </a:lnTo>
                <a:cubicBezTo>
                  <a:pt x="431" y="25"/>
                  <a:pt x="362" y="0"/>
                  <a:pt x="2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9"/>
          <p:cNvGrpSpPr/>
          <p:nvPr/>
        </p:nvGrpSpPr>
        <p:grpSpPr>
          <a:xfrm>
            <a:off x="713225" y="-66200"/>
            <a:ext cx="409625" cy="1329814"/>
            <a:chOff x="713225" y="-66200"/>
            <a:chExt cx="409625" cy="1329814"/>
          </a:xfrm>
        </p:grpSpPr>
        <p:sp>
          <p:nvSpPr>
            <p:cNvPr id="336" name="Google Shape;336;p9"/>
            <p:cNvSpPr/>
            <p:nvPr/>
          </p:nvSpPr>
          <p:spPr>
            <a:xfrm>
              <a:off x="1122795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0" y="0"/>
                  </a:moveTo>
                  <a:lnTo>
                    <a:pt x="0" y="24228"/>
                  </a:ln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1041013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0" y="0"/>
                  </a:moveTo>
                  <a:lnTo>
                    <a:pt x="0" y="24228"/>
                  </a:ln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959231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0" y="0"/>
                  </a:moveTo>
                  <a:lnTo>
                    <a:pt x="0" y="24228"/>
                  </a:ln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876844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0" y="0"/>
                  </a:moveTo>
                  <a:lnTo>
                    <a:pt x="0" y="24228"/>
                  </a:ln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795007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1" y="0"/>
                  </a:moveTo>
                  <a:lnTo>
                    <a:pt x="1" y="24228"/>
                  </a:ln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713225" y="-66200"/>
              <a:ext cx="55" cy="1329814"/>
            </a:xfrm>
            <a:custGeom>
              <a:avLst/>
              <a:gdLst/>
              <a:ahLst/>
              <a:cxnLst/>
              <a:rect l="l" t="t" r="r" b="b"/>
              <a:pathLst>
                <a:path w="1" h="24228" fill="none" extrusionOk="0">
                  <a:moveTo>
                    <a:pt x="1" y="0"/>
                  </a:moveTo>
                  <a:lnTo>
                    <a:pt x="1" y="24228"/>
                  </a:ln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9"/>
          <p:cNvSpPr/>
          <p:nvPr/>
        </p:nvSpPr>
        <p:spPr>
          <a:xfrm rot="10800000">
            <a:off x="8889047" y="4093719"/>
            <a:ext cx="351899" cy="1109673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0"/>
          <p:cNvGrpSpPr/>
          <p:nvPr/>
        </p:nvGrpSpPr>
        <p:grpSpPr>
          <a:xfrm>
            <a:off x="7430591" y="1514831"/>
            <a:ext cx="1651070" cy="1651662"/>
            <a:chOff x="1425475" y="2707650"/>
            <a:chExt cx="766300" cy="766575"/>
          </a:xfrm>
        </p:grpSpPr>
        <p:sp>
          <p:nvSpPr>
            <p:cNvPr id="345" name="Google Shape;345;p10"/>
            <p:cNvSpPr/>
            <p:nvPr/>
          </p:nvSpPr>
          <p:spPr>
            <a:xfrm>
              <a:off x="1471275" y="2753725"/>
              <a:ext cx="541150" cy="541125"/>
            </a:xfrm>
            <a:custGeom>
              <a:avLst/>
              <a:gdLst/>
              <a:ahLst/>
              <a:cxnLst/>
              <a:rect l="l" t="t" r="r" b="b"/>
              <a:pathLst>
                <a:path w="21646" h="21645" extrusionOk="0">
                  <a:moveTo>
                    <a:pt x="20784" y="0"/>
                  </a:moveTo>
                  <a:lnTo>
                    <a:pt x="1" y="20773"/>
                  </a:lnTo>
                  <a:cubicBezTo>
                    <a:pt x="155" y="21071"/>
                    <a:pt x="321" y="21358"/>
                    <a:pt x="508" y="21645"/>
                  </a:cubicBezTo>
                  <a:lnTo>
                    <a:pt x="21645" y="497"/>
                  </a:lnTo>
                  <a:cubicBezTo>
                    <a:pt x="21369" y="320"/>
                    <a:pt x="21071" y="155"/>
                    <a:pt x="20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1499425" y="2781875"/>
              <a:ext cx="554925" cy="554925"/>
            </a:xfrm>
            <a:custGeom>
              <a:avLst/>
              <a:gdLst/>
              <a:ahLst/>
              <a:cxnLst/>
              <a:rect l="l" t="t" r="r" b="b"/>
              <a:pathLst>
                <a:path w="22197" h="22197" extrusionOk="0">
                  <a:moveTo>
                    <a:pt x="21435" y="0"/>
                  </a:moveTo>
                  <a:lnTo>
                    <a:pt x="0" y="21424"/>
                  </a:lnTo>
                  <a:cubicBezTo>
                    <a:pt x="188" y="21689"/>
                    <a:pt x="398" y="21943"/>
                    <a:pt x="608" y="22197"/>
                  </a:cubicBezTo>
                  <a:lnTo>
                    <a:pt x="22197" y="596"/>
                  </a:lnTo>
                  <a:cubicBezTo>
                    <a:pt x="21954" y="387"/>
                    <a:pt x="21700" y="188"/>
                    <a:pt x="21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1532525" y="2814975"/>
              <a:ext cx="559075" cy="558800"/>
            </a:xfrm>
            <a:custGeom>
              <a:avLst/>
              <a:gdLst/>
              <a:ahLst/>
              <a:cxnLst/>
              <a:rect l="l" t="t" r="r" b="b"/>
              <a:pathLst>
                <a:path w="22363" h="22352" extrusionOk="0">
                  <a:moveTo>
                    <a:pt x="21679" y="1"/>
                  </a:moveTo>
                  <a:lnTo>
                    <a:pt x="1" y="21678"/>
                  </a:lnTo>
                  <a:cubicBezTo>
                    <a:pt x="67" y="21745"/>
                    <a:pt x="133" y="21811"/>
                    <a:pt x="200" y="21877"/>
                  </a:cubicBezTo>
                  <a:cubicBezTo>
                    <a:pt x="365" y="22043"/>
                    <a:pt x="531" y="22197"/>
                    <a:pt x="696" y="22352"/>
                  </a:cubicBezTo>
                  <a:lnTo>
                    <a:pt x="22363" y="696"/>
                  </a:lnTo>
                  <a:cubicBezTo>
                    <a:pt x="22208" y="531"/>
                    <a:pt x="22043" y="354"/>
                    <a:pt x="21877" y="199"/>
                  </a:cubicBezTo>
                  <a:cubicBezTo>
                    <a:pt x="21811" y="133"/>
                    <a:pt x="21745" y="67"/>
                    <a:pt x="21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1570625" y="2853050"/>
              <a:ext cx="553000" cy="553025"/>
            </a:xfrm>
            <a:custGeom>
              <a:avLst/>
              <a:gdLst/>
              <a:ahLst/>
              <a:cxnLst/>
              <a:rect l="l" t="t" r="r" b="b"/>
              <a:pathLst>
                <a:path w="22120" h="22121" extrusionOk="0">
                  <a:moveTo>
                    <a:pt x="21534" y="1"/>
                  </a:moveTo>
                  <a:lnTo>
                    <a:pt x="0" y="21535"/>
                  </a:lnTo>
                  <a:cubicBezTo>
                    <a:pt x="265" y="21745"/>
                    <a:pt x="519" y="21932"/>
                    <a:pt x="784" y="22120"/>
                  </a:cubicBezTo>
                  <a:lnTo>
                    <a:pt x="22119" y="785"/>
                  </a:lnTo>
                  <a:cubicBezTo>
                    <a:pt x="21943" y="520"/>
                    <a:pt x="21744" y="255"/>
                    <a:pt x="215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1432650" y="2715100"/>
              <a:ext cx="479050" cy="479050"/>
            </a:xfrm>
            <a:custGeom>
              <a:avLst/>
              <a:gdLst/>
              <a:ahLst/>
              <a:cxnLst/>
              <a:rect l="l" t="t" r="r" b="b"/>
              <a:pathLst>
                <a:path w="19162" h="19162" extrusionOk="0">
                  <a:moveTo>
                    <a:pt x="18058" y="0"/>
                  </a:moveTo>
                  <a:lnTo>
                    <a:pt x="0" y="18058"/>
                  </a:lnTo>
                  <a:cubicBezTo>
                    <a:pt x="78" y="18433"/>
                    <a:pt x="166" y="18797"/>
                    <a:pt x="265" y="19161"/>
                  </a:cubicBezTo>
                  <a:lnTo>
                    <a:pt x="19161" y="265"/>
                  </a:lnTo>
                  <a:cubicBezTo>
                    <a:pt x="18797" y="166"/>
                    <a:pt x="18433" y="77"/>
                    <a:pt x="180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1448650" y="2731100"/>
              <a:ext cx="516575" cy="516300"/>
            </a:xfrm>
            <a:custGeom>
              <a:avLst/>
              <a:gdLst/>
              <a:ahLst/>
              <a:cxnLst/>
              <a:rect l="l" t="t" r="r" b="b"/>
              <a:pathLst>
                <a:path w="20663" h="20652" extrusionOk="0">
                  <a:moveTo>
                    <a:pt x="19691" y="0"/>
                  </a:moveTo>
                  <a:lnTo>
                    <a:pt x="1" y="19680"/>
                  </a:lnTo>
                  <a:cubicBezTo>
                    <a:pt x="122" y="20011"/>
                    <a:pt x="254" y="20331"/>
                    <a:pt x="398" y="20651"/>
                  </a:cubicBezTo>
                  <a:lnTo>
                    <a:pt x="20663" y="398"/>
                  </a:lnTo>
                  <a:cubicBezTo>
                    <a:pt x="20343" y="254"/>
                    <a:pt x="20012" y="122"/>
                    <a:pt x="19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1425475" y="2707650"/>
              <a:ext cx="425525" cy="425775"/>
            </a:xfrm>
            <a:custGeom>
              <a:avLst/>
              <a:gdLst/>
              <a:ahLst/>
              <a:cxnLst/>
              <a:rect l="l" t="t" r="r" b="b"/>
              <a:pathLst>
                <a:path w="17021" h="17031" extrusionOk="0">
                  <a:moveTo>
                    <a:pt x="15740" y="0"/>
                  </a:moveTo>
                  <a:lnTo>
                    <a:pt x="0" y="15751"/>
                  </a:lnTo>
                  <a:cubicBezTo>
                    <a:pt x="11" y="16181"/>
                    <a:pt x="34" y="16601"/>
                    <a:pt x="89" y="17031"/>
                  </a:cubicBezTo>
                  <a:lnTo>
                    <a:pt x="17020" y="88"/>
                  </a:lnTo>
                  <a:cubicBezTo>
                    <a:pt x="16601" y="44"/>
                    <a:pt x="16170" y="11"/>
                    <a:pt x="1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1662225" y="2944400"/>
              <a:ext cx="509950" cy="510225"/>
            </a:xfrm>
            <a:custGeom>
              <a:avLst/>
              <a:gdLst/>
              <a:ahLst/>
              <a:cxnLst/>
              <a:rect l="l" t="t" r="r" b="b"/>
              <a:pathLst>
                <a:path w="20398" h="20409" extrusionOk="0">
                  <a:moveTo>
                    <a:pt x="20023" y="0"/>
                  </a:moveTo>
                  <a:lnTo>
                    <a:pt x="1" y="20033"/>
                  </a:lnTo>
                  <a:cubicBezTo>
                    <a:pt x="321" y="20166"/>
                    <a:pt x="663" y="20287"/>
                    <a:pt x="994" y="20409"/>
                  </a:cubicBezTo>
                  <a:lnTo>
                    <a:pt x="20398" y="1005"/>
                  </a:lnTo>
                  <a:cubicBezTo>
                    <a:pt x="20288" y="663"/>
                    <a:pt x="20166" y="331"/>
                    <a:pt x="20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1950575" y="3233025"/>
              <a:ext cx="214150" cy="213875"/>
            </a:xfrm>
            <a:custGeom>
              <a:avLst/>
              <a:gdLst/>
              <a:ahLst/>
              <a:cxnLst/>
              <a:rect l="l" t="t" r="r" b="b"/>
              <a:pathLst>
                <a:path w="8566" h="8555" extrusionOk="0">
                  <a:moveTo>
                    <a:pt x="8566" y="1"/>
                  </a:moveTo>
                  <a:lnTo>
                    <a:pt x="1" y="8555"/>
                  </a:lnTo>
                  <a:cubicBezTo>
                    <a:pt x="1016" y="8157"/>
                    <a:pt x="1999" y="7638"/>
                    <a:pt x="2926" y="7009"/>
                  </a:cubicBezTo>
                  <a:lnTo>
                    <a:pt x="7010" y="2914"/>
                  </a:lnTo>
                  <a:cubicBezTo>
                    <a:pt x="7639" y="1987"/>
                    <a:pt x="8157" y="1016"/>
                    <a:pt x="8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1426300" y="2708750"/>
              <a:ext cx="353500" cy="353225"/>
            </a:xfrm>
            <a:custGeom>
              <a:avLst/>
              <a:gdLst/>
              <a:ahLst/>
              <a:cxnLst/>
              <a:rect l="l" t="t" r="r" b="b"/>
              <a:pathLst>
                <a:path w="14140" h="14129" extrusionOk="0">
                  <a:moveTo>
                    <a:pt x="14140" y="0"/>
                  </a:moveTo>
                  <a:lnTo>
                    <a:pt x="14140" y="0"/>
                  </a:lnTo>
                  <a:cubicBezTo>
                    <a:pt x="13610" y="33"/>
                    <a:pt x="13091" y="100"/>
                    <a:pt x="12572" y="199"/>
                  </a:cubicBezTo>
                  <a:lnTo>
                    <a:pt x="199" y="12561"/>
                  </a:lnTo>
                  <a:cubicBezTo>
                    <a:pt x="100" y="13080"/>
                    <a:pt x="34" y="13610"/>
                    <a:pt x="1" y="14128"/>
                  </a:cubicBezTo>
                  <a:lnTo>
                    <a:pt x="141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1444225" y="2726400"/>
              <a:ext cx="245075" cy="245350"/>
            </a:xfrm>
            <a:custGeom>
              <a:avLst/>
              <a:gdLst/>
              <a:ahLst/>
              <a:cxnLst/>
              <a:rect l="l" t="t" r="r" b="b"/>
              <a:pathLst>
                <a:path w="9803" h="9814" extrusionOk="0">
                  <a:moveTo>
                    <a:pt x="9802" y="1"/>
                  </a:moveTo>
                  <a:cubicBezTo>
                    <a:pt x="8997" y="266"/>
                    <a:pt x="8202" y="608"/>
                    <a:pt x="7429" y="1005"/>
                  </a:cubicBezTo>
                  <a:lnTo>
                    <a:pt x="994" y="7440"/>
                  </a:lnTo>
                  <a:cubicBezTo>
                    <a:pt x="597" y="8202"/>
                    <a:pt x="266" y="8996"/>
                    <a:pt x="1" y="9813"/>
                  </a:cubicBezTo>
                  <a:lnTo>
                    <a:pt x="98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1779500" y="3061675"/>
              <a:ext cx="412275" cy="412550"/>
            </a:xfrm>
            <a:custGeom>
              <a:avLst/>
              <a:gdLst/>
              <a:ahLst/>
              <a:cxnLst/>
              <a:rect l="l" t="t" r="r" b="b"/>
              <a:pathLst>
                <a:path w="16491" h="16502" extrusionOk="0">
                  <a:moveTo>
                    <a:pt x="16446" y="0"/>
                  </a:moveTo>
                  <a:lnTo>
                    <a:pt x="1" y="16457"/>
                  </a:lnTo>
                  <a:cubicBezTo>
                    <a:pt x="442" y="16490"/>
                    <a:pt x="884" y="16501"/>
                    <a:pt x="1325" y="16501"/>
                  </a:cubicBezTo>
                  <a:lnTo>
                    <a:pt x="16491" y="1325"/>
                  </a:lnTo>
                  <a:cubicBezTo>
                    <a:pt x="16491" y="883"/>
                    <a:pt x="16480" y="442"/>
                    <a:pt x="16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1853450" y="3135900"/>
              <a:ext cx="335850" cy="335825"/>
            </a:xfrm>
            <a:custGeom>
              <a:avLst/>
              <a:gdLst/>
              <a:ahLst/>
              <a:cxnLst/>
              <a:rect l="l" t="t" r="r" b="b"/>
              <a:pathLst>
                <a:path w="13434" h="13433" extrusionOk="0">
                  <a:moveTo>
                    <a:pt x="13433" y="0"/>
                  </a:moveTo>
                  <a:lnTo>
                    <a:pt x="1" y="13433"/>
                  </a:lnTo>
                  <a:cubicBezTo>
                    <a:pt x="552" y="13367"/>
                    <a:pt x="1104" y="13267"/>
                    <a:pt x="1656" y="13146"/>
                  </a:cubicBezTo>
                  <a:lnTo>
                    <a:pt x="13146" y="1656"/>
                  </a:lnTo>
                  <a:cubicBezTo>
                    <a:pt x="13268" y="1104"/>
                    <a:pt x="13367" y="552"/>
                    <a:pt x="13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1716875" y="2999025"/>
              <a:ext cx="469650" cy="469950"/>
            </a:xfrm>
            <a:custGeom>
              <a:avLst/>
              <a:gdLst/>
              <a:ahLst/>
              <a:cxnLst/>
              <a:rect l="l" t="t" r="r" b="b"/>
              <a:pathLst>
                <a:path w="18786" h="18798" extrusionOk="0">
                  <a:moveTo>
                    <a:pt x="18554" y="1"/>
                  </a:moveTo>
                  <a:lnTo>
                    <a:pt x="0" y="18566"/>
                  </a:lnTo>
                  <a:cubicBezTo>
                    <a:pt x="375" y="18654"/>
                    <a:pt x="751" y="18731"/>
                    <a:pt x="1137" y="18798"/>
                  </a:cubicBezTo>
                  <a:lnTo>
                    <a:pt x="18786" y="1138"/>
                  </a:lnTo>
                  <a:cubicBezTo>
                    <a:pt x="18720" y="762"/>
                    <a:pt x="18653" y="376"/>
                    <a:pt x="18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1613650" y="2896100"/>
              <a:ext cx="537275" cy="537000"/>
            </a:xfrm>
            <a:custGeom>
              <a:avLst/>
              <a:gdLst/>
              <a:ahLst/>
              <a:cxnLst/>
              <a:rect l="l" t="t" r="r" b="b"/>
              <a:pathLst>
                <a:path w="21491" h="21480" extrusionOk="0">
                  <a:moveTo>
                    <a:pt x="21005" y="1"/>
                  </a:moveTo>
                  <a:lnTo>
                    <a:pt x="1" y="20994"/>
                  </a:lnTo>
                  <a:cubicBezTo>
                    <a:pt x="288" y="21171"/>
                    <a:pt x="586" y="21336"/>
                    <a:pt x="884" y="21480"/>
                  </a:cubicBezTo>
                  <a:lnTo>
                    <a:pt x="21491" y="884"/>
                  </a:lnTo>
                  <a:cubicBezTo>
                    <a:pt x="21336" y="586"/>
                    <a:pt x="21171" y="288"/>
                    <a:pt x="21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0"/>
          <p:cNvSpPr/>
          <p:nvPr/>
        </p:nvSpPr>
        <p:spPr>
          <a:xfrm>
            <a:off x="6562000" y="-871850"/>
            <a:ext cx="3136200" cy="3136200"/>
          </a:xfrm>
          <a:prstGeom prst="ellipse">
            <a:avLst/>
          </a:prstGeom>
          <a:solidFill>
            <a:srgbClr val="F4F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10"/>
          <p:cNvGrpSpPr/>
          <p:nvPr/>
        </p:nvGrpSpPr>
        <p:grpSpPr>
          <a:xfrm rot="10800000">
            <a:off x="8618550" y="3485875"/>
            <a:ext cx="933300" cy="933300"/>
            <a:chOff x="-763875" y="1722750"/>
            <a:chExt cx="933300" cy="933300"/>
          </a:xfrm>
        </p:grpSpPr>
        <p:sp>
          <p:nvSpPr>
            <p:cNvPr id="362" name="Google Shape;362;p10"/>
            <p:cNvSpPr/>
            <p:nvPr/>
          </p:nvSpPr>
          <p:spPr>
            <a:xfrm>
              <a:off x="-763875" y="1722750"/>
              <a:ext cx="933300" cy="933300"/>
            </a:xfrm>
            <a:prstGeom prst="ellipse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-679575" y="1807050"/>
              <a:ext cx="764700" cy="764700"/>
            </a:xfrm>
            <a:prstGeom prst="ellipse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-594450" y="1892175"/>
              <a:ext cx="594600" cy="594300"/>
            </a:xfrm>
            <a:prstGeom prst="ellipse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-514450" y="1972300"/>
              <a:ext cx="434700" cy="434400"/>
            </a:xfrm>
            <a:prstGeom prst="ellipse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10"/>
          <p:cNvGrpSpPr/>
          <p:nvPr/>
        </p:nvGrpSpPr>
        <p:grpSpPr>
          <a:xfrm rot="5400000">
            <a:off x="8449245" y="1704124"/>
            <a:ext cx="1401819" cy="467543"/>
            <a:chOff x="1908650" y="3874300"/>
            <a:chExt cx="648750" cy="216375"/>
          </a:xfrm>
        </p:grpSpPr>
        <p:sp>
          <p:nvSpPr>
            <p:cNvPr id="367" name="Google Shape;367;p10"/>
            <p:cNvSpPr/>
            <p:nvPr/>
          </p:nvSpPr>
          <p:spPr>
            <a:xfrm>
              <a:off x="24492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43" y="1"/>
                    <a:pt x="1" y="1943"/>
                    <a:pt x="1" y="4327"/>
                  </a:cubicBezTo>
                  <a:cubicBezTo>
                    <a:pt x="2396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24492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43" y="4327"/>
                    <a:pt x="4327" y="4327"/>
                  </a:cubicBezTo>
                  <a:cubicBezTo>
                    <a:pt x="4327" y="1943"/>
                    <a:pt x="2396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2341025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1"/>
                  </a:moveTo>
                  <a:cubicBezTo>
                    <a:pt x="1" y="2396"/>
                    <a:pt x="1943" y="4327"/>
                    <a:pt x="4328" y="4327"/>
                  </a:cubicBezTo>
                  <a:cubicBezTo>
                    <a:pt x="4328" y="1943"/>
                    <a:pt x="2396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2341025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8" y="0"/>
                  </a:moveTo>
                  <a:cubicBezTo>
                    <a:pt x="1943" y="0"/>
                    <a:pt x="1" y="1943"/>
                    <a:pt x="1" y="4327"/>
                  </a:cubicBezTo>
                  <a:cubicBezTo>
                    <a:pt x="2396" y="4327"/>
                    <a:pt x="4328" y="2396"/>
                    <a:pt x="4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2233150" y="3874300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4316" y="1"/>
                  </a:moveTo>
                  <a:cubicBezTo>
                    <a:pt x="1932" y="1"/>
                    <a:pt x="0" y="1943"/>
                    <a:pt x="0" y="4327"/>
                  </a:cubicBezTo>
                  <a:cubicBezTo>
                    <a:pt x="2384" y="4327"/>
                    <a:pt x="4316" y="2396"/>
                    <a:pt x="43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2233150" y="3982475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0" y="0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4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2124975" y="3874300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2124975" y="3982475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4316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5" y="4327"/>
                    <a:pt x="4316" y="2396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20168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32" y="1"/>
                    <a:pt x="1" y="1943"/>
                    <a:pt x="1" y="4327"/>
                  </a:cubicBezTo>
                  <a:cubicBezTo>
                    <a:pt x="2385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20168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32" y="4327"/>
                    <a:pt x="4327" y="4327"/>
                  </a:cubicBezTo>
                  <a:cubicBezTo>
                    <a:pt x="4327" y="1943"/>
                    <a:pt x="2385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1908650" y="3874300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27" y="4327"/>
                  </a:cubicBezTo>
                  <a:cubicBezTo>
                    <a:pt x="4327" y="1943"/>
                    <a:pt x="238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1908650" y="3982475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4327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4" y="4327"/>
                    <a:pt x="4327" y="2396"/>
                    <a:pt x="4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0"/>
          <p:cNvSpPr txBox="1">
            <a:spLocks noGrp="1"/>
          </p:cNvSpPr>
          <p:nvPr>
            <p:ph type="title"/>
          </p:nvPr>
        </p:nvSpPr>
        <p:spPr>
          <a:xfrm>
            <a:off x="3952275" y="539500"/>
            <a:ext cx="4236300" cy="7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0"/>
          <p:cNvSpPr/>
          <p:nvPr/>
        </p:nvSpPr>
        <p:spPr>
          <a:xfrm rot="10800000">
            <a:off x="-580550" y="3293425"/>
            <a:ext cx="2089200" cy="208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"/>
          <p:cNvSpPr/>
          <p:nvPr/>
        </p:nvSpPr>
        <p:spPr>
          <a:xfrm rot="10800000">
            <a:off x="-401125" y="4294425"/>
            <a:ext cx="1255500" cy="1255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386277" y="3744873"/>
            <a:ext cx="588125" cy="1530597"/>
            <a:chOff x="3457750" y="2714825"/>
            <a:chExt cx="373650" cy="972425"/>
          </a:xfrm>
        </p:grpSpPr>
        <p:sp>
          <p:nvSpPr>
            <p:cNvPr id="383" name="Google Shape;383;p10"/>
            <p:cNvSpPr/>
            <p:nvPr/>
          </p:nvSpPr>
          <p:spPr>
            <a:xfrm>
              <a:off x="3498875" y="2893625"/>
              <a:ext cx="25" cy="784800"/>
            </a:xfrm>
            <a:custGeom>
              <a:avLst/>
              <a:gdLst/>
              <a:ahLst/>
              <a:cxnLst/>
              <a:rect l="l" t="t" r="r" b="b"/>
              <a:pathLst>
                <a:path w="1" h="31392" fill="none" extrusionOk="0">
                  <a:moveTo>
                    <a:pt x="0" y="0"/>
                  </a:moveTo>
                  <a:lnTo>
                    <a:pt x="0" y="31391"/>
                  </a:lnTo>
                </a:path>
              </a:pathLst>
            </a:custGeom>
            <a:noFill/>
            <a:ln w="19050" cap="flat" cmpd="sng">
              <a:solidFill>
                <a:srgbClr val="BEBDFB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3549650" y="3159075"/>
              <a:ext cx="92450" cy="528175"/>
            </a:xfrm>
            <a:custGeom>
              <a:avLst/>
              <a:gdLst/>
              <a:ahLst/>
              <a:cxnLst/>
              <a:rect l="l" t="t" r="r" b="b"/>
              <a:pathLst>
                <a:path w="3698" h="21127" fill="none" extrusionOk="0">
                  <a:moveTo>
                    <a:pt x="3698" y="0"/>
                  </a:moveTo>
                  <a:lnTo>
                    <a:pt x="3698" y="0"/>
                  </a:lnTo>
                  <a:cubicBezTo>
                    <a:pt x="1325" y="2363"/>
                    <a:pt x="0" y="5585"/>
                    <a:pt x="0" y="8930"/>
                  </a:cubicBezTo>
                  <a:lnTo>
                    <a:pt x="0" y="21126"/>
                  </a:lnTo>
                </a:path>
              </a:pathLst>
            </a:custGeom>
            <a:noFill/>
            <a:ln w="19050" cap="flat" cmpd="sng">
              <a:solidFill>
                <a:srgbClr val="BEBDFB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3457750" y="2714825"/>
              <a:ext cx="81975" cy="288925"/>
            </a:xfrm>
            <a:custGeom>
              <a:avLst/>
              <a:gdLst/>
              <a:ahLst/>
              <a:cxnLst/>
              <a:rect l="l" t="t" r="r" b="b"/>
              <a:pathLst>
                <a:path w="3279" h="11557" extrusionOk="0">
                  <a:moveTo>
                    <a:pt x="1645" y="0"/>
                  </a:moveTo>
                  <a:cubicBezTo>
                    <a:pt x="740" y="0"/>
                    <a:pt x="1" y="729"/>
                    <a:pt x="1" y="1645"/>
                  </a:cubicBezTo>
                  <a:lnTo>
                    <a:pt x="1" y="9923"/>
                  </a:lnTo>
                  <a:cubicBezTo>
                    <a:pt x="1" y="10828"/>
                    <a:pt x="740" y="11556"/>
                    <a:pt x="1645" y="11556"/>
                  </a:cubicBezTo>
                  <a:cubicBezTo>
                    <a:pt x="2550" y="11556"/>
                    <a:pt x="3279" y="10828"/>
                    <a:pt x="3279" y="9923"/>
                  </a:cubicBezTo>
                  <a:lnTo>
                    <a:pt x="3279" y="1645"/>
                  </a:lnTo>
                  <a:cubicBezTo>
                    <a:pt x="3279" y="729"/>
                    <a:pt x="2550" y="0"/>
                    <a:pt x="1645" y="0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3594625" y="2974875"/>
              <a:ext cx="236775" cy="228525"/>
            </a:xfrm>
            <a:custGeom>
              <a:avLst/>
              <a:gdLst/>
              <a:ahLst/>
              <a:cxnLst/>
              <a:rect l="l" t="t" r="r" b="b"/>
              <a:pathLst>
                <a:path w="9471" h="9141" extrusionOk="0">
                  <a:moveTo>
                    <a:pt x="7660" y="1"/>
                  </a:moveTo>
                  <a:cubicBezTo>
                    <a:pt x="7241" y="1"/>
                    <a:pt x="6821" y="161"/>
                    <a:pt x="6501" y="481"/>
                  </a:cubicBezTo>
                  <a:lnTo>
                    <a:pt x="651" y="6342"/>
                  </a:lnTo>
                  <a:cubicBezTo>
                    <a:pt x="0" y="6982"/>
                    <a:pt x="0" y="8020"/>
                    <a:pt x="651" y="8660"/>
                  </a:cubicBezTo>
                  <a:cubicBezTo>
                    <a:pt x="972" y="8980"/>
                    <a:pt x="1391" y="9140"/>
                    <a:pt x="1810" y="9140"/>
                  </a:cubicBezTo>
                  <a:cubicBezTo>
                    <a:pt x="2230" y="9140"/>
                    <a:pt x="2649" y="8980"/>
                    <a:pt x="2969" y="8660"/>
                  </a:cubicBezTo>
                  <a:lnTo>
                    <a:pt x="8819" y="2810"/>
                  </a:lnTo>
                  <a:cubicBezTo>
                    <a:pt x="9470" y="2159"/>
                    <a:pt x="9470" y="1121"/>
                    <a:pt x="8819" y="481"/>
                  </a:cubicBezTo>
                  <a:cubicBezTo>
                    <a:pt x="8499" y="161"/>
                    <a:pt x="8080" y="1"/>
                    <a:pt x="7660" y="1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10"/>
          <p:cNvGrpSpPr/>
          <p:nvPr/>
        </p:nvGrpSpPr>
        <p:grpSpPr>
          <a:xfrm>
            <a:off x="132940" y="279621"/>
            <a:ext cx="523277" cy="519768"/>
            <a:chOff x="4822550" y="1805400"/>
            <a:chExt cx="176075" cy="174900"/>
          </a:xfrm>
        </p:grpSpPr>
        <p:sp>
          <p:nvSpPr>
            <p:cNvPr id="388" name="Google Shape;388;p10"/>
            <p:cNvSpPr/>
            <p:nvPr/>
          </p:nvSpPr>
          <p:spPr>
            <a:xfrm>
              <a:off x="4863200" y="1891475"/>
              <a:ext cx="53250" cy="69150"/>
            </a:xfrm>
            <a:custGeom>
              <a:avLst/>
              <a:gdLst/>
              <a:ahLst/>
              <a:cxnLst/>
              <a:rect l="l" t="t" r="r" b="b"/>
              <a:pathLst>
                <a:path w="2130" h="2766" extrusionOk="0">
                  <a:moveTo>
                    <a:pt x="2031" y="0"/>
                  </a:moveTo>
                  <a:cubicBezTo>
                    <a:pt x="2012" y="0"/>
                    <a:pt x="1992" y="6"/>
                    <a:pt x="1972" y="20"/>
                  </a:cubicBezTo>
                  <a:cubicBezTo>
                    <a:pt x="1752" y="164"/>
                    <a:pt x="1597" y="418"/>
                    <a:pt x="1454" y="616"/>
                  </a:cubicBezTo>
                  <a:cubicBezTo>
                    <a:pt x="1288" y="848"/>
                    <a:pt x="1122" y="1069"/>
                    <a:pt x="968" y="1301"/>
                  </a:cubicBezTo>
                  <a:cubicBezTo>
                    <a:pt x="659" y="1753"/>
                    <a:pt x="350" y="2206"/>
                    <a:pt x="41" y="2647"/>
                  </a:cubicBezTo>
                  <a:cubicBezTo>
                    <a:pt x="1" y="2703"/>
                    <a:pt x="48" y="2765"/>
                    <a:pt x="98" y="2765"/>
                  </a:cubicBezTo>
                  <a:cubicBezTo>
                    <a:pt x="117" y="2765"/>
                    <a:pt x="136" y="2757"/>
                    <a:pt x="151" y="2736"/>
                  </a:cubicBezTo>
                  <a:cubicBezTo>
                    <a:pt x="493" y="2305"/>
                    <a:pt x="836" y="1875"/>
                    <a:pt x="1178" y="1455"/>
                  </a:cubicBezTo>
                  <a:cubicBezTo>
                    <a:pt x="1343" y="1245"/>
                    <a:pt x="1509" y="1025"/>
                    <a:pt x="1674" y="815"/>
                  </a:cubicBezTo>
                  <a:cubicBezTo>
                    <a:pt x="1829" y="605"/>
                    <a:pt x="2028" y="373"/>
                    <a:pt x="2105" y="120"/>
                  </a:cubicBezTo>
                  <a:cubicBezTo>
                    <a:pt x="2130" y="54"/>
                    <a:pt x="2087" y="0"/>
                    <a:pt x="2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4903400" y="1894675"/>
              <a:ext cx="86100" cy="7650"/>
            </a:xfrm>
            <a:custGeom>
              <a:avLst/>
              <a:gdLst/>
              <a:ahLst/>
              <a:cxnLst/>
              <a:rect l="l" t="t" r="r" b="b"/>
              <a:pathLst>
                <a:path w="3444" h="306" extrusionOk="0">
                  <a:moveTo>
                    <a:pt x="2831" y="0"/>
                  </a:moveTo>
                  <a:cubicBezTo>
                    <a:pt x="2740" y="0"/>
                    <a:pt x="2649" y="3"/>
                    <a:pt x="2561" y="3"/>
                  </a:cubicBezTo>
                  <a:cubicBezTo>
                    <a:pt x="2285" y="3"/>
                    <a:pt x="2009" y="14"/>
                    <a:pt x="1733" y="25"/>
                  </a:cubicBezTo>
                  <a:cubicBezTo>
                    <a:pt x="1181" y="47"/>
                    <a:pt x="640" y="69"/>
                    <a:pt x="88" y="80"/>
                  </a:cubicBezTo>
                  <a:cubicBezTo>
                    <a:pt x="0" y="91"/>
                    <a:pt x="0" y="223"/>
                    <a:pt x="88" y="223"/>
                  </a:cubicBezTo>
                  <a:cubicBezTo>
                    <a:pt x="640" y="245"/>
                    <a:pt x="1181" y="268"/>
                    <a:pt x="1733" y="290"/>
                  </a:cubicBezTo>
                  <a:cubicBezTo>
                    <a:pt x="2009" y="290"/>
                    <a:pt x="2274" y="301"/>
                    <a:pt x="2539" y="301"/>
                  </a:cubicBezTo>
                  <a:cubicBezTo>
                    <a:pt x="2645" y="301"/>
                    <a:pt x="2756" y="306"/>
                    <a:pt x="2868" y="306"/>
                  </a:cubicBezTo>
                  <a:cubicBezTo>
                    <a:pt x="3035" y="306"/>
                    <a:pt x="3203" y="294"/>
                    <a:pt x="3356" y="234"/>
                  </a:cubicBezTo>
                  <a:cubicBezTo>
                    <a:pt x="3444" y="212"/>
                    <a:pt x="3444" y="102"/>
                    <a:pt x="3356" y="69"/>
                  </a:cubicBezTo>
                  <a:cubicBezTo>
                    <a:pt x="3194" y="10"/>
                    <a:pt x="3012" y="0"/>
                    <a:pt x="2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4822550" y="1836375"/>
              <a:ext cx="96850" cy="62725"/>
            </a:xfrm>
            <a:custGeom>
              <a:avLst/>
              <a:gdLst/>
              <a:ahLst/>
              <a:cxnLst/>
              <a:rect l="l" t="t" r="r" b="b"/>
              <a:pathLst>
                <a:path w="3874" h="2509" extrusionOk="0">
                  <a:moveTo>
                    <a:pt x="948" y="1"/>
                  </a:moveTo>
                  <a:cubicBezTo>
                    <a:pt x="653" y="1"/>
                    <a:pt x="364" y="162"/>
                    <a:pt x="210" y="447"/>
                  </a:cubicBezTo>
                  <a:cubicBezTo>
                    <a:pt x="0" y="856"/>
                    <a:pt x="155" y="1352"/>
                    <a:pt x="563" y="1562"/>
                  </a:cubicBezTo>
                  <a:cubicBezTo>
                    <a:pt x="685" y="1627"/>
                    <a:pt x="816" y="1658"/>
                    <a:pt x="945" y="1658"/>
                  </a:cubicBezTo>
                  <a:cubicBezTo>
                    <a:pt x="1166" y="1658"/>
                    <a:pt x="1381" y="1568"/>
                    <a:pt x="1534" y="1408"/>
                  </a:cubicBezTo>
                  <a:lnTo>
                    <a:pt x="1601" y="1441"/>
                  </a:lnTo>
                  <a:cubicBezTo>
                    <a:pt x="1832" y="1562"/>
                    <a:pt x="2075" y="1683"/>
                    <a:pt x="2307" y="1794"/>
                  </a:cubicBezTo>
                  <a:cubicBezTo>
                    <a:pt x="2782" y="2026"/>
                    <a:pt x="3234" y="2268"/>
                    <a:pt x="3698" y="2500"/>
                  </a:cubicBezTo>
                  <a:cubicBezTo>
                    <a:pt x="3711" y="2506"/>
                    <a:pt x="3724" y="2508"/>
                    <a:pt x="3736" y="2508"/>
                  </a:cubicBezTo>
                  <a:cubicBezTo>
                    <a:pt x="3824" y="2508"/>
                    <a:pt x="3873" y="2383"/>
                    <a:pt x="3786" y="2335"/>
                  </a:cubicBezTo>
                  <a:cubicBezTo>
                    <a:pt x="3333" y="2081"/>
                    <a:pt x="2870" y="1838"/>
                    <a:pt x="2417" y="1584"/>
                  </a:cubicBezTo>
                  <a:cubicBezTo>
                    <a:pt x="2197" y="1463"/>
                    <a:pt x="1965" y="1341"/>
                    <a:pt x="1744" y="1220"/>
                  </a:cubicBezTo>
                  <a:cubicBezTo>
                    <a:pt x="1722" y="1209"/>
                    <a:pt x="1700" y="1198"/>
                    <a:pt x="1689" y="1198"/>
                  </a:cubicBezTo>
                  <a:cubicBezTo>
                    <a:pt x="1888" y="789"/>
                    <a:pt x="1722" y="304"/>
                    <a:pt x="1325" y="94"/>
                  </a:cubicBezTo>
                  <a:cubicBezTo>
                    <a:pt x="1205" y="31"/>
                    <a:pt x="1076" y="1"/>
                    <a:pt x="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4899800" y="1819900"/>
              <a:ext cx="15075" cy="77950"/>
            </a:xfrm>
            <a:custGeom>
              <a:avLst/>
              <a:gdLst/>
              <a:ahLst/>
              <a:cxnLst/>
              <a:rect l="l" t="t" r="r" b="b"/>
              <a:pathLst>
                <a:path w="603" h="3118" extrusionOk="0">
                  <a:moveTo>
                    <a:pt x="136" y="0"/>
                  </a:moveTo>
                  <a:cubicBezTo>
                    <a:pt x="68" y="0"/>
                    <a:pt x="1" y="51"/>
                    <a:pt x="1" y="146"/>
                  </a:cubicBezTo>
                  <a:cubicBezTo>
                    <a:pt x="23" y="632"/>
                    <a:pt x="111" y="1117"/>
                    <a:pt x="177" y="1592"/>
                  </a:cubicBezTo>
                  <a:cubicBezTo>
                    <a:pt x="243" y="2078"/>
                    <a:pt x="321" y="2552"/>
                    <a:pt x="398" y="3038"/>
                  </a:cubicBezTo>
                  <a:cubicBezTo>
                    <a:pt x="403" y="3092"/>
                    <a:pt x="445" y="3118"/>
                    <a:pt x="489" y="3118"/>
                  </a:cubicBezTo>
                  <a:cubicBezTo>
                    <a:pt x="545" y="3118"/>
                    <a:pt x="603" y="3078"/>
                    <a:pt x="597" y="3005"/>
                  </a:cubicBezTo>
                  <a:cubicBezTo>
                    <a:pt x="541" y="2530"/>
                    <a:pt x="508" y="2044"/>
                    <a:pt x="464" y="1559"/>
                  </a:cubicBezTo>
                  <a:cubicBezTo>
                    <a:pt x="409" y="1073"/>
                    <a:pt x="376" y="587"/>
                    <a:pt x="266" y="113"/>
                  </a:cubicBezTo>
                  <a:cubicBezTo>
                    <a:pt x="250" y="37"/>
                    <a:pt x="193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4886825" y="1875450"/>
              <a:ext cx="49700" cy="43450"/>
            </a:xfrm>
            <a:custGeom>
              <a:avLst/>
              <a:gdLst/>
              <a:ahLst/>
              <a:cxnLst/>
              <a:rect l="l" t="t" r="r" b="b"/>
              <a:pathLst>
                <a:path w="1988" h="1738" extrusionOk="0">
                  <a:moveTo>
                    <a:pt x="1000" y="0"/>
                  </a:moveTo>
                  <a:cubicBezTo>
                    <a:pt x="687" y="0"/>
                    <a:pt x="387" y="170"/>
                    <a:pt x="233" y="463"/>
                  </a:cubicBezTo>
                  <a:cubicBezTo>
                    <a:pt x="1" y="893"/>
                    <a:pt x="166" y="1412"/>
                    <a:pt x="597" y="1633"/>
                  </a:cubicBezTo>
                  <a:cubicBezTo>
                    <a:pt x="726" y="1704"/>
                    <a:pt x="865" y="1738"/>
                    <a:pt x="1003" y="1738"/>
                  </a:cubicBezTo>
                  <a:cubicBezTo>
                    <a:pt x="1313" y="1738"/>
                    <a:pt x="1614" y="1566"/>
                    <a:pt x="1767" y="1268"/>
                  </a:cubicBezTo>
                  <a:cubicBezTo>
                    <a:pt x="1988" y="849"/>
                    <a:pt x="1822" y="319"/>
                    <a:pt x="1403" y="98"/>
                  </a:cubicBezTo>
                  <a:cubicBezTo>
                    <a:pt x="1273" y="32"/>
                    <a:pt x="1135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4880500" y="1805400"/>
              <a:ext cx="41950" cy="36775"/>
            </a:xfrm>
            <a:custGeom>
              <a:avLst/>
              <a:gdLst/>
              <a:ahLst/>
              <a:cxnLst/>
              <a:rect l="l" t="t" r="r" b="b"/>
              <a:pathLst>
                <a:path w="1678" h="1471" extrusionOk="0">
                  <a:moveTo>
                    <a:pt x="834" y="1"/>
                  </a:moveTo>
                  <a:cubicBezTo>
                    <a:pt x="570" y="1"/>
                    <a:pt x="318" y="142"/>
                    <a:pt x="188" y="395"/>
                  </a:cubicBezTo>
                  <a:cubicBezTo>
                    <a:pt x="0" y="748"/>
                    <a:pt x="144" y="1201"/>
                    <a:pt x="497" y="1388"/>
                  </a:cubicBezTo>
                  <a:cubicBezTo>
                    <a:pt x="606" y="1444"/>
                    <a:pt x="722" y="1471"/>
                    <a:pt x="836" y="1471"/>
                  </a:cubicBezTo>
                  <a:cubicBezTo>
                    <a:pt x="1103" y="1471"/>
                    <a:pt x="1359" y="1326"/>
                    <a:pt x="1490" y="1079"/>
                  </a:cubicBezTo>
                  <a:cubicBezTo>
                    <a:pt x="1678" y="715"/>
                    <a:pt x="1534" y="273"/>
                    <a:pt x="1181" y="86"/>
                  </a:cubicBezTo>
                  <a:cubicBezTo>
                    <a:pt x="1070" y="28"/>
                    <a:pt x="951" y="1"/>
                    <a:pt x="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4846825" y="1937225"/>
              <a:ext cx="43075" cy="43075"/>
            </a:xfrm>
            <a:custGeom>
              <a:avLst/>
              <a:gdLst/>
              <a:ahLst/>
              <a:cxnLst/>
              <a:rect l="l" t="t" r="r" b="b"/>
              <a:pathLst>
                <a:path w="1723" h="1723" extrusionOk="0">
                  <a:moveTo>
                    <a:pt x="861" y="0"/>
                  </a:moveTo>
                  <a:cubicBezTo>
                    <a:pt x="387" y="0"/>
                    <a:pt x="0" y="387"/>
                    <a:pt x="0" y="861"/>
                  </a:cubicBezTo>
                  <a:cubicBezTo>
                    <a:pt x="0" y="1336"/>
                    <a:pt x="387" y="1722"/>
                    <a:pt x="861" y="1722"/>
                  </a:cubicBezTo>
                  <a:cubicBezTo>
                    <a:pt x="1336" y="1722"/>
                    <a:pt x="1722" y="1336"/>
                    <a:pt x="1722" y="861"/>
                  </a:cubicBezTo>
                  <a:cubicBezTo>
                    <a:pt x="1722" y="387"/>
                    <a:pt x="1336" y="0"/>
                    <a:pt x="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4961350" y="1885150"/>
              <a:ext cx="37275" cy="32425"/>
            </a:xfrm>
            <a:custGeom>
              <a:avLst/>
              <a:gdLst/>
              <a:ahLst/>
              <a:cxnLst/>
              <a:rect l="l" t="t" r="r" b="b"/>
              <a:pathLst>
                <a:path w="1491" h="1297" extrusionOk="0">
                  <a:moveTo>
                    <a:pt x="745" y="1"/>
                  </a:moveTo>
                  <a:cubicBezTo>
                    <a:pt x="509" y="1"/>
                    <a:pt x="281" y="127"/>
                    <a:pt x="166" y="351"/>
                  </a:cubicBezTo>
                  <a:cubicBezTo>
                    <a:pt x="0" y="671"/>
                    <a:pt x="121" y="1057"/>
                    <a:pt x="442" y="1223"/>
                  </a:cubicBezTo>
                  <a:cubicBezTo>
                    <a:pt x="538" y="1273"/>
                    <a:pt x="642" y="1296"/>
                    <a:pt x="745" y="1296"/>
                  </a:cubicBezTo>
                  <a:cubicBezTo>
                    <a:pt x="981" y="1296"/>
                    <a:pt x="1209" y="1170"/>
                    <a:pt x="1325" y="947"/>
                  </a:cubicBezTo>
                  <a:cubicBezTo>
                    <a:pt x="1490" y="638"/>
                    <a:pt x="1369" y="240"/>
                    <a:pt x="1049" y="75"/>
                  </a:cubicBezTo>
                  <a:cubicBezTo>
                    <a:pt x="952" y="25"/>
                    <a:pt x="848" y="1"/>
                    <a:pt x="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0"/>
          <p:cNvGrpSpPr/>
          <p:nvPr/>
        </p:nvGrpSpPr>
        <p:grpSpPr>
          <a:xfrm rot="5400000">
            <a:off x="581712" y="-36078"/>
            <a:ext cx="364581" cy="362148"/>
            <a:chOff x="4822550" y="1805400"/>
            <a:chExt cx="176075" cy="174900"/>
          </a:xfrm>
        </p:grpSpPr>
        <p:sp>
          <p:nvSpPr>
            <p:cNvPr id="397" name="Google Shape;397;p10"/>
            <p:cNvSpPr/>
            <p:nvPr/>
          </p:nvSpPr>
          <p:spPr>
            <a:xfrm>
              <a:off x="4863200" y="1891475"/>
              <a:ext cx="53250" cy="69150"/>
            </a:xfrm>
            <a:custGeom>
              <a:avLst/>
              <a:gdLst/>
              <a:ahLst/>
              <a:cxnLst/>
              <a:rect l="l" t="t" r="r" b="b"/>
              <a:pathLst>
                <a:path w="2130" h="2766" extrusionOk="0">
                  <a:moveTo>
                    <a:pt x="2031" y="0"/>
                  </a:moveTo>
                  <a:cubicBezTo>
                    <a:pt x="2012" y="0"/>
                    <a:pt x="1992" y="6"/>
                    <a:pt x="1972" y="20"/>
                  </a:cubicBezTo>
                  <a:cubicBezTo>
                    <a:pt x="1752" y="164"/>
                    <a:pt x="1597" y="418"/>
                    <a:pt x="1454" y="616"/>
                  </a:cubicBezTo>
                  <a:cubicBezTo>
                    <a:pt x="1288" y="848"/>
                    <a:pt x="1122" y="1069"/>
                    <a:pt x="968" y="1301"/>
                  </a:cubicBezTo>
                  <a:cubicBezTo>
                    <a:pt x="659" y="1753"/>
                    <a:pt x="350" y="2206"/>
                    <a:pt x="41" y="2647"/>
                  </a:cubicBezTo>
                  <a:cubicBezTo>
                    <a:pt x="1" y="2703"/>
                    <a:pt x="48" y="2765"/>
                    <a:pt x="98" y="2765"/>
                  </a:cubicBezTo>
                  <a:cubicBezTo>
                    <a:pt x="117" y="2765"/>
                    <a:pt x="136" y="2757"/>
                    <a:pt x="151" y="2736"/>
                  </a:cubicBezTo>
                  <a:cubicBezTo>
                    <a:pt x="493" y="2305"/>
                    <a:pt x="836" y="1875"/>
                    <a:pt x="1178" y="1455"/>
                  </a:cubicBezTo>
                  <a:cubicBezTo>
                    <a:pt x="1343" y="1245"/>
                    <a:pt x="1509" y="1025"/>
                    <a:pt x="1674" y="815"/>
                  </a:cubicBezTo>
                  <a:cubicBezTo>
                    <a:pt x="1829" y="605"/>
                    <a:pt x="2028" y="373"/>
                    <a:pt x="2105" y="120"/>
                  </a:cubicBezTo>
                  <a:cubicBezTo>
                    <a:pt x="2130" y="54"/>
                    <a:pt x="2087" y="0"/>
                    <a:pt x="2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903400" y="1894675"/>
              <a:ext cx="86100" cy="7650"/>
            </a:xfrm>
            <a:custGeom>
              <a:avLst/>
              <a:gdLst/>
              <a:ahLst/>
              <a:cxnLst/>
              <a:rect l="l" t="t" r="r" b="b"/>
              <a:pathLst>
                <a:path w="3444" h="306" extrusionOk="0">
                  <a:moveTo>
                    <a:pt x="2831" y="0"/>
                  </a:moveTo>
                  <a:cubicBezTo>
                    <a:pt x="2740" y="0"/>
                    <a:pt x="2649" y="3"/>
                    <a:pt x="2561" y="3"/>
                  </a:cubicBezTo>
                  <a:cubicBezTo>
                    <a:pt x="2285" y="3"/>
                    <a:pt x="2009" y="14"/>
                    <a:pt x="1733" y="25"/>
                  </a:cubicBezTo>
                  <a:cubicBezTo>
                    <a:pt x="1181" y="47"/>
                    <a:pt x="640" y="69"/>
                    <a:pt x="88" y="80"/>
                  </a:cubicBezTo>
                  <a:cubicBezTo>
                    <a:pt x="0" y="91"/>
                    <a:pt x="0" y="223"/>
                    <a:pt x="88" y="223"/>
                  </a:cubicBezTo>
                  <a:cubicBezTo>
                    <a:pt x="640" y="245"/>
                    <a:pt x="1181" y="268"/>
                    <a:pt x="1733" y="290"/>
                  </a:cubicBezTo>
                  <a:cubicBezTo>
                    <a:pt x="2009" y="290"/>
                    <a:pt x="2274" y="301"/>
                    <a:pt x="2539" y="301"/>
                  </a:cubicBezTo>
                  <a:cubicBezTo>
                    <a:pt x="2645" y="301"/>
                    <a:pt x="2756" y="306"/>
                    <a:pt x="2868" y="306"/>
                  </a:cubicBezTo>
                  <a:cubicBezTo>
                    <a:pt x="3035" y="306"/>
                    <a:pt x="3203" y="294"/>
                    <a:pt x="3356" y="234"/>
                  </a:cubicBezTo>
                  <a:cubicBezTo>
                    <a:pt x="3444" y="212"/>
                    <a:pt x="3444" y="102"/>
                    <a:pt x="3356" y="69"/>
                  </a:cubicBezTo>
                  <a:cubicBezTo>
                    <a:pt x="3194" y="10"/>
                    <a:pt x="3012" y="0"/>
                    <a:pt x="2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822550" y="1836375"/>
              <a:ext cx="96850" cy="62725"/>
            </a:xfrm>
            <a:custGeom>
              <a:avLst/>
              <a:gdLst/>
              <a:ahLst/>
              <a:cxnLst/>
              <a:rect l="l" t="t" r="r" b="b"/>
              <a:pathLst>
                <a:path w="3874" h="2509" extrusionOk="0">
                  <a:moveTo>
                    <a:pt x="948" y="1"/>
                  </a:moveTo>
                  <a:cubicBezTo>
                    <a:pt x="653" y="1"/>
                    <a:pt x="364" y="162"/>
                    <a:pt x="210" y="447"/>
                  </a:cubicBezTo>
                  <a:cubicBezTo>
                    <a:pt x="0" y="856"/>
                    <a:pt x="155" y="1352"/>
                    <a:pt x="563" y="1562"/>
                  </a:cubicBezTo>
                  <a:cubicBezTo>
                    <a:pt x="685" y="1627"/>
                    <a:pt x="816" y="1658"/>
                    <a:pt x="945" y="1658"/>
                  </a:cubicBezTo>
                  <a:cubicBezTo>
                    <a:pt x="1166" y="1658"/>
                    <a:pt x="1381" y="1568"/>
                    <a:pt x="1534" y="1408"/>
                  </a:cubicBezTo>
                  <a:lnTo>
                    <a:pt x="1601" y="1441"/>
                  </a:lnTo>
                  <a:cubicBezTo>
                    <a:pt x="1832" y="1562"/>
                    <a:pt x="2075" y="1683"/>
                    <a:pt x="2307" y="1794"/>
                  </a:cubicBezTo>
                  <a:cubicBezTo>
                    <a:pt x="2782" y="2026"/>
                    <a:pt x="3234" y="2268"/>
                    <a:pt x="3698" y="2500"/>
                  </a:cubicBezTo>
                  <a:cubicBezTo>
                    <a:pt x="3711" y="2506"/>
                    <a:pt x="3724" y="2508"/>
                    <a:pt x="3736" y="2508"/>
                  </a:cubicBezTo>
                  <a:cubicBezTo>
                    <a:pt x="3824" y="2508"/>
                    <a:pt x="3873" y="2383"/>
                    <a:pt x="3786" y="2335"/>
                  </a:cubicBezTo>
                  <a:cubicBezTo>
                    <a:pt x="3333" y="2081"/>
                    <a:pt x="2870" y="1838"/>
                    <a:pt x="2417" y="1584"/>
                  </a:cubicBezTo>
                  <a:cubicBezTo>
                    <a:pt x="2197" y="1463"/>
                    <a:pt x="1965" y="1341"/>
                    <a:pt x="1744" y="1220"/>
                  </a:cubicBezTo>
                  <a:cubicBezTo>
                    <a:pt x="1722" y="1209"/>
                    <a:pt x="1700" y="1198"/>
                    <a:pt x="1689" y="1198"/>
                  </a:cubicBezTo>
                  <a:cubicBezTo>
                    <a:pt x="1888" y="789"/>
                    <a:pt x="1722" y="304"/>
                    <a:pt x="1325" y="94"/>
                  </a:cubicBezTo>
                  <a:cubicBezTo>
                    <a:pt x="1205" y="31"/>
                    <a:pt x="1076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899800" y="1819900"/>
              <a:ext cx="15075" cy="77950"/>
            </a:xfrm>
            <a:custGeom>
              <a:avLst/>
              <a:gdLst/>
              <a:ahLst/>
              <a:cxnLst/>
              <a:rect l="l" t="t" r="r" b="b"/>
              <a:pathLst>
                <a:path w="603" h="3118" extrusionOk="0">
                  <a:moveTo>
                    <a:pt x="136" y="0"/>
                  </a:moveTo>
                  <a:cubicBezTo>
                    <a:pt x="68" y="0"/>
                    <a:pt x="1" y="51"/>
                    <a:pt x="1" y="146"/>
                  </a:cubicBezTo>
                  <a:cubicBezTo>
                    <a:pt x="23" y="632"/>
                    <a:pt x="111" y="1117"/>
                    <a:pt x="177" y="1592"/>
                  </a:cubicBezTo>
                  <a:cubicBezTo>
                    <a:pt x="243" y="2078"/>
                    <a:pt x="321" y="2552"/>
                    <a:pt x="398" y="3038"/>
                  </a:cubicBezTo>
                  <a:cubicBezTo>
                    <a:pt x="403" y="3092"/>
                    <a:pt x="445" y="3118"/>
                    <a:pt x="489" y="3118"/>
                  </a:cubicBezTo>
                  <a:cubicBezTo>
                    <a:pt x="545" y="3118"/>
                    <a:pt x="603" y="3078"/>
                    <a:pt x="597" y="3005"/>
                  </a:cubicBezTo>
                  <a:cubicBezTo>
                    <a:pt x="541" y="2530"/>
                    <a:pt x="508" y="2044"/>
                    <a:pt x="464" y="1559"/>
                  </a:cubicBezTo>
                  <a:cubicBezTo>
                    <a:pt x="409" y="1073"/>
                    <a:pt x="376" y="587"/>
                    <a:pt x="266" y="113"/>
                  </a:cubicBezTo>
                  <a:cubicBezTo>
                    <a:pt x="250" y="37"/>
                    <a:pt x="193" y="0"/>
                    <a:pt x="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4886825" y="1875450"/>
              <a:ext cx="49700" cy="43450"/>
            </a:xfrm>
            <a:custGeom>
              <a:avLst/>
              <a:gdLst/>
              <a:ahLst/>
              <a:cxnLst/>
              <a:rect l="l" t="t" r="r" b="b"/>
              <a:pathLst>
                <a:path w="1988" h="1738" extrusionOk="0">
                  <a:moveTo>
                    <a:pt x="1000" y="0"/>
                  </a:moveTo>
                  <a:cubicBezTo>
                    <a:pt x="687" y="0"/>
                    <a:pt x="387" y="170"/>
                    <a:pt x="233" y="463"/>
                  </a:cubicBezTo>
                  <a:cubicBezTo>
                    <a:pt x="1" y="893"/>
                    <a:pt x="166" y="1412"/>
                    <a:pt x="597" y="1633"/>
                  </a:cubicBezTo>
                  <a:cubicBezTo>
                    <a:pt x="726" y="1704"/>
                    <a:pt x="865" y="1738"/>
                    <a:pt x="1003" y="1738"/>
                  </a:cubicBezTo>
                  <a:cubicBezTo>
                    <a:pt x="1313" y="1738"/>
                    <a:pt x="1614" y="1566"/>
                    <a:pt x="1767" y="1268"/>
                  </a:cubicBezTo>
                  <a:cubicBezTo>
                    <a:pt x="1988" y="849"/>
                    <a:pt x="1822" y="319"/>
                    <a:pt x="1403" y="98"/>
                  </a:cubicBezTo>
                  <a:cubicBezTo>
                    <a:pt x="1273" y="32"/>
                    <a:pt x="1135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4880500" y="1805400"/>
              <a:ext cx="41950" cy="36775"/>
            </a:xfrm>
            <a:custGeom>
              <a:avLst/>
              <a:gdLst/>
              <a:ahLst/>
              <a:cxnLst/>
              <a:rect l="l" t="t" r="r" b="b"/>
              <a:pathLst>
                <a:path w="1678" h="1471" extrusionOk="0">
                  <a:moveTo>
                    <a:pt x="834" y="1"/>
                  </a:moveTo>
                  <a:cubicBezTo>
                    <a:pt x="570" y="1"/>
                    <a:pt x="318" y="142"/>
                    <a:pt x="188" y="395"/>
                  </a:cubicBezTo>
                  <a:cubicBezTo>
                    <a:pt x="0" y="748"/>
                    <a:pt x="144" y="1201"/>
                    <a:pt x="497" y="1388"/>
                  </a:cubicBezTo>
                  <a:cubicBezTo>
                    <a:pt x="606" y="1444"/>
                    <a:pt x="722" y="1471"/>
                    <a:pt x="836" y="1471"/>
                  </a:cubicBezTo>
                  <a:cubicBezTo>
                    <a:pt x="1103" y="1471"/>
                    <a:pt x="1359" y="1326"/>
                    <a:pt x="1490" y="1079"/>
                  </a:cubicBezTo>
                  <a:cubicBezTo>
                    <a:pt x="1678" y="715"/>
                    <a:pt x="1534" y="273"/>
                    <a:pt x="1181" y="86"/>
                  </a:cubicBezTo>
                  <a:cubicBezTo>
                    <a:pt x="1070" y="28"/>
                    <a:pt x="95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4846825" y="1937225"/>
              <a:ext cx="43075" cy="43075"/>
            </a:xfrm>
            <a:custGeom>
              <a:avLst/>
              <a:gdLst/>
              <a:ahLst/>
              <a:cxnLst/>
              <a:rect l="l" t="t" r="r" b="b"/>
              <a:pathLst>
                <a:path w="1723" h="1723" extrusionOk="0">
                  <a:moveTo>
                    <a:pt x="861" y="0"/>
                  </a:moveTo>
                  <a:cubicBezTo>
                    <a:pt x="387" y="0"/>
                    <a:pt x="0" y="387"/>
                    <a:pt x="0" y="861"/>
                  </a:cubicBezTo>
                  <a:cubicBezTo>
                    <a:pt x="0" y="1336"/>
                    <a:pt x="387" y="1722"/>
                    <a:pt x="861" y="1722"/>
                  </a:cubicBezTo>
                  <a:cubicBezTo>
                    <a:pt x="1336" y="1722"/>
                    <a:pt x="1722" y="1336"/>
                    <a:pt x="1722" y="861"/>
                  </a:cubicBezTo>
                  <a:cubicBezTo>
                    <a:pt x="1722" y="387"/>
                    <a:pt x="1336" y="0"/>
                    <a:pt x="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4961350" y="1885150"/>
              <a:ext cx="37275" cy="32425"/>
            </a:xfrm>
            <a:custGeom>
              <a:avLst/>
              <a:gdLst/>
              <a:ahLst/>
              <a:cxnLst/>
              <a:rect l="l" t="t" r="r" b="b"/>
              <a:pathLst>
                <a:path w="1491" h="1297" extrusionOk="0">
                  <a:moveTo>
                    <a:pt x="745" y="1"/>
                  </a:moveTo>
                  <a:cubicBezTo>
                    <a:pt x="509" y="1"/>
                    <a:pt x="281" y="127"/>
                    <a:pt x="166" y="351"/>
                  </a:cubicBezTo>
                  <a:cubicBezTo>
                    <a:pt x="0" y="671"/>
                    <a:pt x="121" y="1057"/>
                    <a:pt x="442" y="1223"/>
                  </a:cubicBezTo>
                  <a:cubicBezTo>
                    <a:pt x="538" y="1273"/>
                    <a:pt x="642" y="1296"/>
                    <a:pt x="745" y="1296"/>
                  </a:cubicBezTo>
                  <a:cubicBezTo>
                    <a:pt x="981" y="1296"/>
                    <a:pt x="1209" y="1170"/>
                    <a:pt x="1325" y="947"/>
                  </a:cubicBezTo>
                  <a:cubicBezTo>
                    <a:pt x="1490" y="638"/>
                    <a:pt x="1369" y="240"/>
                    <a:pt x="1049" y="75"/>
                  </a:cubicBezTo>
                  <a:cubicBezTo>
                    <a:pt x="952" y="25"/>
                    <a:pt x="848" y="1"/>
                    <a:pt x="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3"/>
          <p:cNvSpPr txBox="1">
            <a:spLocks noGrp="1"/>
          </p:cNvSpPr>
          <p:nvPr>
            <p:ph type="title"/>
          </p:nvPr>
        </p:nvSpPr>
        <p:spPr>
          <a:xfrm>
            <a:off x="2065324" y="1806400"/>
            <a:ext cx="236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2" hasCustomPrompt="1"/>
          </p:nvPr>
        </p:nvSpPr>
        <p:spPr>
          <a:xfrm>
            <a:off x="1336693" y="1806400"/>
            <a:ext cx="769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subTitle" idx="1"/>
          </p:nvPr>
        </p:nvSpPr>
        <p:spPr>
          <a:xfrm>
            <a:off x="2065324" y="2283372"/>
            <a:ext cx="2368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title" idx="3"/>
          </p:nvPr>
        </p:nvSpPr>
        <p:spPr>
          <a:xfrm>
            <a:off x="5439099" y="1806400"/>
            <a:ext cx="236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4" hasCustomPrompt="1"/>
          </p:nvPr>
        </p:nvSpPr>
        <p:spPr>
          <a:xfrm>
            <a:off x="4696070" y="1806400"/>
            <a:ext cx="769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subTitle" idx="5"/>
          </p:nvPr>
        </p:nvSpPr>
        <p:spPr>
          <a:xfrm>
            <a:off x="5439099" y="2283372"/>
            <a:ext cx="2368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title" idx="6"/>
          </p:nvPr>
        </p:nvSpPr>
        <p:spPr>
          <a:xfrm>
            <a:off x="2065324" y="3094850"/>
            <a:ext cx="236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7" hasCustomPrompt="1"/>
          </p:nvPr>
        </p:nvSpPr>
        <p:spPr>
          <a:xfrm>
            <a:off x="1336693" y="3094850"/>
            <a:ext cx="769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8"/>
          </p:nvPr>
        </p:nvSpPr>
        <p:spPr>
          <a:xfrm>
            <a:off x="2065324" y="3565799"/>
            <a:ext cx="2368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 idx="9"/>
          </p:nvPr>
        </p:nvSpPr>
        <p:spPr>
          <a:xfrm>
            <a:off x="5439099" y="3094850"/>
            <a:ext cx="236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13" hasCustomPrompt="1"/>
          </p:nvPr>
        </p:nvSpPr>
        <p:spPr>
          <a:xfrm>
            <a:off x="4696070" y="3094850"/>
            <a:ext cx="769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14"/>
          </p:nvPr>
        </p:nvSpPr>
        <p:spPr>
          <a:xfrm>
            <a:off x="5439099" y="3565799"/>
            <a:ext cx="2368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3"/>
          <p:cNvSpPr txBox="1">
            <a:spLocks noGrp="1"/>
          </p:cNvSpPr>
          <p:nvPr>
            <p:ph type="title" idx="15"/>
          </p:nvPr>
        </p:nvSpPr>
        <p:spPr>
          <a:xfrm>
            <a:off x="712050" y="503825"/>
            <a:ext cx="7719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/>
          <p:nvPr/>
        </p:nvSpPr>
        <p:spPr>
          <a:xfrm>
            <a:off x="-341625" y="-250600"/>
            <a:ext cx="713400" cy="71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13"/>
          <p:cNvGrpSpPr/>
          <p:nvPr/>
        </p:nvGrpSpPr>
        <p:grpSpPr>
          <a:xfrm>
            <a:off x="8359525" y="3711950"/>
            <a:ext cx="142500" cy="1298276"/>
            <a:chOff x="8554275" y="274800"/>
            <a:chExt cx="142500" cy="1298276"/>
          </a:xfrm>
        </p:grpSpPr>
        <p:sp>
          <p:nvSpPr>
            <p:cNvPr id="482" name="Google Shape;482;p13"/>
            <p:cNvSpPr/>
            <p:nvPr/>
          </p:nvSpPr>
          <p:spPr>
            <a:xfrm>
              <a:off x="8554275" y="274800"/>
              <a:ext cx="142500" cy="142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>
              <a:off x="8554275" y="563744"/>
              <a:ext cx="142500" cy="142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8554275" y="852688"/>
              <a:ext cx="142500" cy="142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8554275" y="1141632"/>
              <a:ext cx="142500" cy="142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8554275" y="1430576"/>
              <a:ext cx="142500" cy="142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13"/>
          <p:cNvGrpSpPr/>
          <p:nvPr/>
        </p:nvGrpSpPr>
        <p:grpSpPr>
          <a:xfrm>
            <a:off x="-233175" y="-164900"/>
            <a:ext cx="933300" cy="933300"/>
            <a:chOff x="-763875" y="1722750"/>
            <a:chExt cx="933300" cy="933300"/>
          </a:xfrm>
        </p:grpSpPr>
        <p:sp>
          <p:nvSpPr>
            <p:cNvPr id="488" name="Google Shape;488;p13"/>
            <p:cNvSpPr/>
            <p:nvPr/>
          </p:nvSpPr>
          <p:spPr>
            <a:xfrm>
              <a:off x="-763875" y="1722750"/>
              <a:ext cx="933300" cy="933300"/>
            </a:xfrm>
            <a:prstGeom prst="ellipse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-679575" y="1807050"/>
              <a:ext cx="764700" cy="764700"/>
            </a:xfrm>
            <a:prstGeom prst="ellipse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-594450" y="1892175"/>
              <a:ext cx="594600" cy="594300"/>
            </a:xfrm>
            <a:prstGeom prst="ellipse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-514450" y="1972300"/>
              <a:ext cx="434700" cy="434400"/>
            </a:xfrm>
            <a:prstGeom prst="ellipse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13"/>
          <p:cNvSpPr/>
          <p:nvPr/>
        </p:nvSpPr>
        <p:spPr>
          <a:xfrm rot="10800000">
            <a:off x="-806175" y="4018817"/>
            <a:ext cx="1642500" cy="164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3"/>
          <p:cNvSpPr/>
          <p:nvPr/>
        </p:nvSpPr>
        <p:spPr>
          <a:xfrm rot="10800000">
            <a:off x="-36176" y="4495000"/>
            <a:ext cx="987000" cy="987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4" name="Google Shape;494;p13"/>
          <p:cNvGrpSpPr/>
          <p:nvPr/>
        </p:nvGrpSpPr>
        <p:grpSpPr>
          <a:xfrm>
            <a:off x="359532" y="3591658"/>
            <a:ext cx="591301" cy="1538863"/>
            <a:chOff x="3457750" y="2714825"/>
            <a:chExt cx="373650" cy="972425"/>
          </a:xfrm>
        </p:grpSpPr>
        <p:sp>
          <p:nvSpPr>
            <p:cNvPr id="495" name="Google Shape;495;p13"/>
            <p:cNvSpPr/>
            <p:nvPr/>
          </p:nvSpPr>
          <p:spPr>
            <a:xfrm>
              <a:off x="3498875" y="2893625"/>
              <a:ext cx="25" cy="784800"/>
            </a:xfrm>
            <a:custGeom>
              <a:avLst/>
              <a:gdLst/>
              <a:ahLst/>
              <a:cxnLst/>
              <a:rect l="l" t="t" r="r" b="b"/>
              <a:pathLst>
                <a:path w="1" h="31392" fill="none" extrusionOk="0">
                  <a:moveTo>
                    <a:pt x="0" y="0"/>
                  </a:moveTo>
                  <a:lnTo>
                    <a:pt x="0" y="3139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3549650" y="3159075"/>
              <a:ext cx="92450" cy="528175"/>
            </a:xfrm>
            <a:custGeom>
              <a:avLst/>
              <a:gdLst/>
              <a:ahLst/>
              <a:cxnLst/>
              <a:rect l="l" t="t" r="r" b="b"/>
              <a:pathLst>
                <a:path w="3698" h="21127" fill="none" extrusionOk="0">
                  <a:moveTo>
                    <a:pt x="3698" y="0"/>
                  </a:moveTo>
                  <a:lnTo>
                    <a:pt x="3698" y="0"/>
                  </a:lnTo>
                  <a:cubicBezTo>
                    <a:pt x="1325" y="2363"/>
                    <a:pt x="0" y="5585"/>
                    <a:pt x="0" y="8930"/>
                  </a:cubicBezTo>
                  <a:lnTo>
                    <a:pt x="0" y="21126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3457750" y="2714825"/>
              <a:ext cx="81975" cy="288925"/>
            </a:xfrm>
            <a:custGeom>
              <a:avLst/>
              <a:gdLst/>
              <a:ahLst/>
              <a:cxnLst/>
              <a:rect l="l" t="t" r="r" b="b"/>
              <a:pathLst>
                <a:path w="3279" h="11557" extrusionOk="0">
                  <a:moveTo>
                    <a:pt x="1645" y="0"/>
                  </a:moveTo>
                  <a:cubicBezTo>
                    <a:pt x="740" y="0"/>
                    <a:pt x="1" y="729"/>
                    <a:pt x="1" y="1645"/>
                  </a:cubicBezTo>
                  <a:lnTo>
                    <a:pt x="1" y="9923"/>
                  </a:lnTo>
                  <a:cubicBezTo>
                    <a:pt x="1" y="10828"/>
                    <a:pt x="740" y="11556"/>
                    <a:pt x="1645" y="11556"/>
                  </a:cubicBezTo>
                  <a:cubicBezTo>
                    <a:pt x="2550" y="11556"/>
                    <a:pt x="3279" y="10828"/>
                    <a:pt x="3279" y="9923"/>
                  </a:cubicBezTo>
                  <a:lnTo>
                    <a:pt x="3279" y="1645"/>
                  </a:lnTo>
                  <a:cubicBezTo>
                    <a:pt x="3279" y="729"/>
                    <a:pt x="2550" y="0"/>
                    <a:pt x="1645" y="0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3594625" y="2974875"/>
              <a:ext cx="236775" cy="228525"/>
            </a:xfrm>
            <a:custGeom>
              <a:avLst/>
              <a:gdLst/>
              <a:ahLst/>
              <a:cxnLst/>
              <a:rect l="l" t="t" r="r" b="b"/>
              <a:pathLst>
                <a:path w="9471" h="9141" extrusionOk="0">
                  <a:moveTo>
                    <a:pt x="7660" y="1"/>
                  </a:moveTo>
                  <a:cubicBezTo>
                    <a:pt x="7241" y="1"/>
                    <a:pt x="6821" y="161"/>
                    <a:pt x="6501" y="481"/>
                  </a:cubicBezTo>
                  <a:lnTo>
                    <a:pt x="651" y="6342"/>
                  </a:lnTo>
                  <a:cubicBezTo>
                    <a:pt x="0" y="6982"/>
                    <a:pt x="0" y="8020"/>
                    <a:pt x="651" y="8660"/>
                  </a:cubicBezTo>
                  <a:cubicBezTo>
                    <a:pt x="972" y="8980"/>
                    <a:pt x="1391" y="9140"/>
                    <a:pt x="1810" y="9140"/>
                  </a:cubicBezTo>
                  <a:cubicBezTo>
                    <a:pt x="2230" y="9140"/>
                    <a:pt x="2649" y="8980"/>
                    <a:pt x="2969" y="8660"/>
                  </a:cubicBezTo>
                  <a:lnTo>
                    <a:pt x="8819" y="2810"/>
                  </a:lnTo>
                  <a:cubicBezTo>
                    <a:pt x="9470" y="2159"/>
                    <a:pt x="9470" y="1121"/>
                    <a:pt x="8819" y="481"/>
                  </a:cubicBezTo>
                  <a:cubicBezTo>
                    <a:pt x="8499" y="161"/>
                    <a:pt x="8080" y="1"/>
                    <a:pt x="7660" y="1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13"/>
          <p:cNvGrpSpPr/>
          <p:nvPr/>
        </p:nvGrpSpPr>
        <p:grpSpPr>
          <a:xfrm>
            <a:off x="8115930" y="305725"/>
            <a:ext cx="1401819" cy="467543"/>
            <a:chOff x="1908650" y="3874300"/>
            <a:chExt cx="648750" cy="216375"/>
          </a:xfrm>
        </p:grpSpPr>
        <p:sp>
          <p:nvSpPr>
            <p:cNvPr id="500" name="Google Shape;500;p13"/>
            <p:cNvSpPr/>
            <p:nvPr/>
          </p:nvSpPr>
          <p:spPr>
            <a:xfrm>
              <a:off x="24492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43" y="1"/>
                    <a:pt x="1" y="1943"/>
                    <a:pt x="1" y="4327"/>
                  </a:cubicBezTo>
                  <a:cubicBezTo>
                    <a:pt x="2396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24492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43" y="4327"/>
                    <a:pt x="4327" y="4327"/>
                  </a:cubicBezTo>
                  <a:cubicBezTo>
                    <a:pt x="4327" y="1943"/>
                    <a:pt x="2396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2341025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1"/>
                  </a:moveTo>
                  <a:cubicBezTo>
                    <a:pt x="1" y="2396"/>
                    <a:pt x="1943" y="4327"/>
                    <a:pt x="4328" y="4327"/>
                  </a:cubicBezTo>
                  <a:cubicBezTo>
                    <a:pt x="4328" y="1943"/>
                    <a:pt x="2396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2341025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8" y="0"/>
                  </a:moveTo>
                  <a:cubicBezTo>
                    <a:pt x="1943" y="0"/>
                    <a:pt x="1" y="1943"/>
                    <a:pt x="1" y="4327"/>
                  </a:cubicBezTo>
                  <a:cubicBezTo>
                    <a:pt x="2396" y="4327"/>
                    <a:pt x="4328" y="2396"/>
                    <a:pt x="4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2233150" y="3874300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4316" y="1"/>
                  </a:moveTo>
                  <a:cubicBezTo>
                    <a:pt x="1932" y="1"/>
                    <a:pt x="0" y="1943"/>
                    <a:pt x="0" y="4327"/>
                  </a:cubicBezTo>
                  <a:cubicBezTo>
                    <a:pt x="2384" y="4327"/>
                    <a:pt x="4316" y="2396"/>
                    <a:pt x="4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2233150" y="3982475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0" y="0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4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2124975" y="3874300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5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2124975" y="3982475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4316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5" y="4327"/>
                    <a:pt x="4316" y="2396"/>
                    <a:pt x="4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20168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32" y="1"/>
                    <a:pt x="1" y="1943"/>
                    <a:pt x="1" y="4327"/>
                  </a:cubicBezTo>
                  <a:cubicBezTo>
                    <a:pt x="2385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20168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32" y="4327"/>
                    <a:pt x="4327" y="4327"/>
                  </a:cubicBezTo>
                  <a:cubicBezTo>
                    <a:pt x="4327" y="1943"/>
                    <a:pt x="2385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1908650" y="3874300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27" y="4327"/>
                  </a:cubicBezTo>
                  <a:cubicBezTo>
                    <a:pt x="4327" y="1943"/>
                    <a:pt x="2384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1908650" y="3982475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4327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4" y="4327"/>
                    <a:pt x="4327" y="2396"/>
                    <a:pt x="4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67" name="Google Shape;567;p15"/>
          <p:cNvSpPr/>
          <p:nvPr/>
        </p:nvSpPr>
        <p:spPr>
          <a:xfrm rot="10800000" flipH="1">
            <a:off x="7522850" y="4696075"/>
            <a:ext cx="1940700" cy="12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5"/>
          <p:cNvSpPr/>
          <p:nvPr/>
        </p:nvSpPr>
        <p:spPr>
          <a:xfrm flipH="1">
            <a:off x="-416289" y="4459775"/>
            <a:ext cx="988200" cy="98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9" name="Google Shape;569;p15"/>
          <p:cNvGrpSpPr/>
          <p:nvPr/>
        </p:nvGrpSpPr>
        <p:grpSpPr>
          <a:xfrm flipH="1">
            <a:off x="8911986" y="4292225"/>
            <a:ext cx="933300" cy="933300"/>
            <a:chOff x="-763875" y="1722750"/>
            <a:chExt cx="933300" cy="933300"/>
          </a:xfrm>
        </p:grpSpPr>
        <p:sp>
          <p:nvSpPr>
            <p:cNvPr id="570" name="Google Shape;570;p15"/>
            <p:cNvSpPr/>
            <p:nvPr/>
          </p:nvSpPr>
          <p:spPr>
            <a:xfrm>
              <a:off x="-763875" y="1722750"/>
              <a:ext cx="933300" cy="93330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-679575" y="1807050"/>
              <a:ext cx="764700" cy="76470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-594450" y="1892175"/>
              <a:ext cx="594600" cy="59430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-514450" y="1972300"/>
              <a:ext cx="434700" cy="43440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5"/>
          <p:cNvGrpSpPr/>
          <p:nvPr/>
        </p:nvGrpSpPr>
        <p:grpSpPr>
          <a:xfrm flipH="1">
            <a:off x="-658609" y="-301065"/>
            <a:ext cx="1156806" cy="1157298"/>
            <a:chOff x="1425475" y="2707650"/>
            <a:chExt cx="766300" cy="766575"/>
          </a:xfrm>
        </p:grpSpPr>
        <p:sp>
          <p:nvSpPr>
            <p:cNvPr id="575" name="Google Shape;575;p15"/>
            <p:cNvSpPr/>
            <p:nvPr/>
          </p:nvSpPr>
          <p:spPr>
            <a:xfrm>
              <a:off x="1471275" y="2753725"/>
              <a:ext cx="541150" cy="541125"/>
            </a:xfrm>
            <a:custGeom>
              <a:avLst/>
              <a:gdLst/>
              <a:ahLst/>
              <a:cxnLst/>
              <a:rect l="l" t="t" r="r" b="b"/>
              <a:pathLst>
                <a:path w="21646" h="21645" extrusionOk="0">
                  <a:moveTo>
                    <a:pt x="20784" y="0"/>
                  </a:moveTo>
                  <a:lnTo>
                    <a:pt x="1" y="20773"/>
                  </a:lnTo>
                  <a:cubicBezTo>
                    <a:pt x="155" y="21071"/>
                    <a:pt x="321" y="21358"/>
                    <a:pt x="508" y="21645"/>
                  </a:cubicBezTo>
                  <a:lnTo>
                    <a:pt x="21645" y="497"/>
                  </a:lnTo>
                  <a:cubicBezTo>
                    <a:pt x="21369" y="320"/>
                    <a:pt x="21071" y="155"/>
                    <a:pt x="20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1499425" y="2781875"/>
              <a:ext cx="554925" cy="554925"/>
            </a:xfrm>
            <a:custGeom>
              <a:avLst/>
              <a:gdLst/>
              <a:ahLst/>
              <a:cxnLst/>
              <a:rect l="l" t="t" r="r" b="b"/>
              <a:pathLst>
                <a:path w="22197" h="22197" extrusionOk="0">
                  <a:moveTo>
                    <a:pt x="21435" y="0"/>
                  </a:moveTo>
                  <a:lnTo>
                    <a:pt x="0" y="21424"/>
                  </a:lnTo>
                  <a:cubicBezTo>
                    <a:pt x="188" y="21689"/>
                    <a:pt x="398" y="21943"/>
                    <a:pt x="608" y="22197"/>
                  </a:cubicBezTo>
                  <a:lnTo>
                    <a:pt x="22197" y="596"/>
                  </a:lnTo>
                  <a:cubicBezTo>
                    <a:pt x="21954" y="387"/>
                    <a:pt x="21700" y="188"/>
                    <a:pt x="21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1532525" y="2814975"/>
              <a:ext cx="559075" cy="558800"/>
            </a:xfrm>
            <a:custGeom>
              <a:avLst/>
              <a:gdLst/>
              <a:ahLst/>
              <a:cxnLst/>
              <a:rect l="l" t="t" r="r" b="b"/>
              <a:pathLst>
                <a:path w="22363" h="22352" extrusionOk="0">
                  <a:moveTo>
                    <a:pt x="21679" y="1"/>
                  </a:moveTo>
                  <a:lnTo>
                    <a:pt x="1" y="21678"/>
                  </a:lnTo>
                  <a:cubicBezTo>
                    <a:pt x="67" y="21745"/>
                    <a:pt x="133" y="21811"/>
                    <a:pt x="200" y="21877"/>
                  </a:cubicBezTo>
                  <a:cubicBezTo>
                    <a:pt x="365" y="22043"/>
                    <a:pt x="531" y="22197"/>
                    <a:pt x="696" y="22352"/>
                  </a:cubicBezTo>
                  <a:lnTo>
                    <a:pt x="22363" y="696"/>
                  </a:lnTo>
                  <a:cubicBezTo>
                    <a:pt x="22208" y="531"/>
                    <a:pt x="22043" y="354"/>
                    <a:pt x="21877" y="199"/>
                  </a:cubicBezTo>
                  <a:cubicBezTo>
                    <a:pt x="21811" y="133"/>
                    <a:pt x="21745" y="67"/>
                    <a:pt x="2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1570625" y="2853050"/>
              <a:ext cx="553000" cy="553025"/>
            </a:xfrm>
            <a:custGeom>
              <a:avLst/>
              <a:gdLst/>
              <a:ahLst/>
              <a:cxnLst/>
              <a:rect l="l" t="t" r="r" b="b"/>
              <a:pathLst>
                <a:path w="22120" h="22121" extrusionOk="0">
                  <a:moveTo>
                    <a:pt x="21534" y="1"/>
                  </a:moveTo>
                  <a:lnTo>
                    <a:pt x="0" y="21535"/>
                  </a:lnTo>
                  <a:cubicBezTo>
                    <a:pt x="265" y="21745"/>
                    <a:pt x="519" y="21932"/>
                    <a:pt x="784" y="22120"/>
                  </a:cubicBezTo>
                  <a:lnTo>
                    <a:pt x="22119" y="785"/>
                  </a:lnTo>
                  <a:cubicBezTo>
                    <a:pt x="21943" y="520"/>
                    <a:pt x="21744" y="255"/>
                    <a:pt x="215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1432650" y="2715100"/>
              <a:ext cx="479050" cy="479050"/>
            </a:xfrm>
            <a:custGeom>
              <a:avLst/>
              <a:gdLst/>
              <a:ahLst/>
              <a:cxnLst/>
              <a:rect l="l" t="t" r="r" b="b"/>
              <a:pathLst>
                <a:path w="19162" h="19162" extrusionOk="0">
                  <a:moveTo>
                    <a:pt x="18058" y="0"/>
                  </a:moveTo>
                  <a:lnTo>
                    <a:pt x="0" y="18058"/>
                  </a:lnTo>
                  <a:cubicBezTo>
                    <a:pt x="78" y="18433"/>
                    <a:pt x="166" y="18797"/>
                    <a:pt x="265" y="19161"/>
                  </a:cubicBezTo>
                  <a:lnTo>
                    <a:pt x="19161" y="265"/>
                  </a:lnTo>
                  <a:cubicBezTo>
                    <a:pt x="18797" y="166"/>
                    <a:pt x="18433" y="77"/>
                    <a:pt x="18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1448650" y="2731100"/>
              <a:ext cx="516575" cy="516300"/>
            </a:xfrm>
            <a:custGeom>
              <a:avLst/>
              <a:gdLst/>
              <a:ahLst/>
              <a:cxnLst/>
              <a:rect l="l" t="t" r="r" b="b"/>
              <a:pathLst>
                <a:path w="20663" h="20652" extrusionOk="0">
                  <a:moveTo>
                    <a:pt x="19691" y="0"/>
                  </a:moveTo>
                  <a:lnTo>
                    <a:pt x="1" y="19680"/>
                  </a:lnTo>
                  <a:cubicBezTo>
                    <a:pt x="122" y="20011"/>
                    <a:pt x="254" y="20331"/>
                    <a:pt x="398" y="20651"/>
                  </a:cubicBezTo>
                  <a:lnTo>
                    <a:pt x="20663" y="398"/>
                  </a:lnTo>
                  <a:cubicBezTo>
                    <a:pt x="20343" y="254"/>
                    <a:pt x="20012" y="122"/>
                    <a:pt x="19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1425475" y="2707650"/>
              <a:ext cx="425525" cy="425775"/>
            </a:xfrm>
            <a:custGeom>
              <a:avLst/>
              <a:gdLst/>
              <a:ahLst/>
              <a:cxnLst/>
              <a:rect l="l" t="t" r="r" b="b"/>
              <a:pathLst>
                <a:path w="17021" h="17031" extrusionOk="0">
                  <a:moveTo>
                    <a:pt x="15740" y="0"/>
                  </a:moveTo>
                  <a:lnTo>
                    <a:pt x="0" y="15751"/>
                  </a:lnTo>
                  <a:cubicBezTo>
                    <a:pt x="11" y="16181"/>
                    <a:pt x="34" y="16601"/>
                    <a:pt x="89" y="17031"/>
                  </a:cubicBezTo>
                  <a:lnTo>
                    <a:pt x="17020" y="88"/>
                  </a:lnTo>
                  <a:cubicBezTo>
                    <a:pt x="16601" y="44"/>
                    <a:pt x="16170" y="11"/>
                    <a:pt x="15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1662225" y="2944400"/>
              <a:ext cx="509950" cy="510225"/>
            </a:xfrm>
            <a:custGeom>
              <a:avLst/>
              <a:gdLst/>
              <a:ahLst/>
              <a:cxnLst/>
              <a:rect l="l" t="t" r="r" b="b"/>
              <a:pathLst>
                <a:path w="20398" h="20409" extrusionOk="0">
                  <a:moveTo>
                    <a:pt x="20023" y="0"/>
                  </a:moveTo>
                  <a:lnTo>
                    <a:pt x="1" y="20033"/>
                  </a:lnTo>
                  <a:cubicBezTo>
                    <a:pt x="321" y="20166"/>
                    <a:pt x="663" y="20287"/>
                    <a:pt x="994" y="20409"/>
                  </a:cubicBezTo>
                  <a:lnTo>
                    <a:pt x="20398" y="1005"/>
                  </a:lnTo>
                  <a:cubicBezTo>
                    <a:pt x="20288" y="663"/>
                    <a:pt x="20166" y="331"/>
                    <a:pt x="20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1950575" y="3233025"/>
              <a:ext cx="214150" cy="213875"/>
            </a:xfrm>
            <a:custGeom>
              <a:avLst/>
              <a:gdLst/>
              <a:ahLst/>
              <a:cxnLst/>
              <a:rect l="l" t="t" r="r" b="b"/>
              <a:pathLst>
                <a:path w="8566" h="8555" extrusionOk="0">
                  <a:moveTo>
                    <a:pt x="8566" y="1"/>
                  </a:moveTo>
                  <a:lnTo>
                    <a:pt x="1" y="8555"/>
                  </a:lnTo>
                  <a:cubicBezTo>
                    <a:pt x="1016" y="8157"/>
                    <a:pt x="1999" y="7638"/>
                    <a:pt x="2926" y="7009"/>
                  </a:cubicBezTo>
                  <a:lnTo>
                    <a:pt x="7010" y="2914"/>
                  </a:lnTo>
                  <a:cubicBezTo>
                    <a:pt x="7639" y="1987"/>
                    <a:pt x="8157" y="1016"/>
                    <a:pt x="8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1426300" y="2708750"/>
              <a:ext cx="353500" cy="353225"/>
            </a:xfrm>
            <a:custGeom>
              <a:avLst/>
              <a:gdLst/>
              <a:ahLst/>
              <a:cxnLst/>
              <a:rect l="l" t="t" r="r" b="b"/>
              <a:pathLst>
                <a:path w="14140" h="14129" extrusionOk="0">
                  <a:moveTo>
                    <a:pt x="14140" y="0"/>
                  </a:moveTo>
                  <a:lnTo>
                    <a:pt x="14140" y="0"/>
                  </a:lnTo>
                  <a:cubicBezTo>
                    <a:pt x="13610" y="33"/>
                    <a:pt x="13091" y="100"/>
                    <a:pt x="12572" y="199"/>
                  </a:cubicBezTo>
                  <a:lnTo>
                    <a:pt x="199" y="12561"/>
                  </a:lnTo>
                  <a:cubicBezTo>
                    <a:pt x="100" y="13080"/>
                    <a:pt x="34" y="13610"/>
                    <a:pt x="1" y="14128"/>
                  </a:cubicBezTo>
                  <a:lnTo>
                    <a:pt x="14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1444225" y="2726400"/>
              <a:ext cx="245075" cy="245350"/>
            </a:xfrm>
            <a:custGeom>
              <a:avLst/>
              <a:gdLst/>
              <a:ahLst/>
              <a:cxnLst/>
              <a:rect l="l" t="t" r="r" b="b"/>
              <a:pathLst>
                <a:path w="9803" h="9814" extrusionOk="0">
                  <a:moveTo>
                    <a:pt x="9802" y="1"/>
                  </a:moveTo>
                  <a:cubicBezTo>
                    <a:pt x="8997" y="266"/>
                    <a:pt x="8202" y="608"/>
                    <a:pt x="7429" y="1005"/>
                  </a:cubicBezTo>
                  <a:lnTo>
                    <a:pt x="994" y="7440"/>
                  </a:lnTo>
                  <a:cubicBezTo>
                    <a:pt x="597" y="8202"/>
                    <a:pt x="266" y="8996"/>
                    <a:pt x="1" y="9813"/>
                  </a:cubicBezTo>
                  <a:lnTo>
                    <a:pt x="98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1779500" y="3061675"/>
              <a:ext cx="412275" cy="412550"/>
            </a:xfrm>
            <a:custGeom>
              <a:avLst/>
              <a:gdLst/>
              <a:ahLst/>
              <a:cxnLst/>
              <a:rect l="l" t="t" r="r" b="b"/>
              <a:pathLst>
                <a:path w="16491" h="16502" extrusionOk="0">
                  <a:moveTo>
                    <a:pt x="16446" y="0"/>
                  </a:moveTo>
                  <a:lnTo>
                    <a:pt x="1" y="16457"/>
                  </a:lnTo>
                  <a:cubicBezTo>
                    <a:pt x="442" y="16490"/>
                    <a:pt x="884" y="16501"/>
                    <a:pt x="1325" y="16501"/>
                  </a:cubicBezTo>
                  <a:lnTo>
                    <a:pt x="16491" y="1325"/>
                  </a:lnTo>
                  <a:cubicBezTo>
                    <a:pt x="16491" y="883"/>
                    <a:pt x="16480" y="442"/>
                    <a:pt x="16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1853450" y="3135900"/>
              <a:ext cx="335850" cy="335825"/>
            </a:xfrm>
            <a:custGeom>
              <a:avLst/>
              <a:gdLst/>
              <a:ahLst/>
              <a:cxnLst/>
              <a:rect l="l" t="t" r="r" b="b"/>
              <a:pathLst>
                <a:path w="13434" h="13433" extrusionOk="0">
                  <a:moveTo>
                    <a:pt x="13433" y="0"/>
                  </a:moveTo>
                  <a:lnTo>
                    <a:pt x="1" y="13433"/>
                  </a:lnTo>
                  <a:cubicBezTo>
                    <a:pt x="552" y="13367"/>
                    <a:pt x="1104" y="13267"/>
                    <a:pt x="1656" y="13146"/>
                  </a:cubicBezTo>
                  <a:lnTo>
                    <a:pt x="13146" y="1656"/>
                  </a:lnTo>
                  <a:cubicBezTo>
                    <a:pt x="13268" y="1104"/>
                    <a:pt x="13367" y="552"/>
                    <a:pt x="13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1716875" y="2999025"/>
              <a:ext cx="469650" cy="469950"/>
            </a:xfrm>
            <a:custGeom>
              <a:avLst/>
              <a:gdLst/>
              <a:ahLst/>
              <a:cxnLst/>
              <a:rect l="l" t="t" r="r" b="b"/>
              <a:pathLst>
                <a:path w="18786" h="18798" extrusionOk="0">
                  <a:moveTo>
                    <a:pt x="18554" y="1"/>
                  </a:moveTo>
                  <a:lnTo>
                    <a:pt x="0" y="18566"/>
                  </a:lnTo>
                  <a:cubicBezTo>
                    <a:pt x="375" y="18654"/>
                    <a:pt x="751" y="18731"/>
                    <a:pt x="1137" y="18798"/>
                  </a:cubicBezTo>
                  <a:lnTo>
                    <a:pt x="18786" y="1138"/>
                  </a:lnTo>
                  <a:cubicBezTo>
                    <a:pt x="18720" y="762"/>
                    <a:pt x="18653" y="376"/>
                    <a:pt x="18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1613650" y="2896100"/>
              <a:ext cx="537275" cy="537000"/>
            </a:xfrm>
            <a:custGeom>
              <a:avLst/>
              <a:gdLst/>
              <a:ahLst/>
              <a:cxnLst/>
              <a:rect l="l" t="t" r="r" b="b"/>
              <a:pathLst>
                <a:path w="21491" h="21480" extrusionOk="0">
                  <a:moveTo>
                    <a:pt x="21005" y="1"/>
                  </a:moveTo>
                  <a:lnTo>
                    <a:pt x="1" y="20994"/>
                  </a:lnTo>
                  <a:cubicBezTo>
                    <a:pt x="288" y="21171"/>
                    <a:pt x="586" y="21336"/>
                    <a:pt x="884" y="21480"/>
                  </a:cubicBezTo>
                  <a:lnTo>
                    <a:pt x="21491" y="884"/>
                  </a:lnTo>
                  <a:cubicBezTo>
                    <a:pt x="21336" y="586"/>
                    <a:pt x="21171" y="288"/>
                    <a:pt x="21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15"/>
          <p:cNvSpPr/>
          <p:nvPr/>
        </p:nvSpPr>
        <p:spPr>
          <a:xfrm flipH="1">
            <a:off x="22813" y="-76291"/>
            <a:ext cx="174623" cy="550654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5"/>
          <p:cNvSpPr/>
          <p:nvPr/>
        </p:nvSpPr>
        <p:spPr>
          <a:xfrm flipH="1">
            <a:off x="271392" y="-76291"/>
            <a:ext cx="363608" cy="1146597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5"/>
          <p:cNvSpPr/>
          <p:nvPr/>
        </p:nvSpPr>
        <p:spPr>
          <a:xfrm flipH="1">
            <a:off x="381182" y="-76291"/>
            <a:ext cx="144050" cy="454245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3" name="Google Shape;593;p15"/>
          <p:cNvGrpSpPr/>
          <p:nvPr/>
        </p:nvGrpSpPr>
        <p:grpSpPr>
          <a:xfrm flipH="1">
            <a:off x="8129643" y="94596"/>
            <a:ext cx="1333895" cy="444910"/>
            <a:chOff x="1908650" y="3874300"/>
            <a:chExt cx="648750" cy="216375"/>
          </a:xfrm>
        </p:grpSpPr>
        <p:sp>
          <p:nvSpPr>
            <p:cNvPr id="594" name="Google Shape;594;p15"/>
            <p:cNvSpPr/>
            <p:nvPr/>
          </p:nvSpPr>
          <p:spPr>
            <a:xfrm>
              <a:off x="24492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43" y="1"/>
                    <a:pt x="1" y="1943"/>
                    <a:pt x="1" y="4327"/>
                  </a:cubicBezTo>
                  <a:cubicBezTo>
                    <a:pt x="2396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24492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43" y="4327"/>
                    <a:pt x="4327" y="4327"/>
                  </a:cubicBezTo>
                  <a:cubicBezTo>
                    <a:pt x="4327" y="1943"/>
                    <a:pt x="2396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2341025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1"/>
                  </a:moveTo>
                  <a:cubicBezTo>
                    <a:pt x="1" y="2396"/>
                    <a:pt x="1943" y="4327"/>
                    <a:pt x="4328" y="4327"/>
                  </a:cubicBezTo>
                  <a:cubicBezTo>
                    <a:pt x="4328" y="1943"/>
                    <a:pt x="239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2341025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8" y="0"/>
                  </a:moveTo>
                  <a:cubicBezTo>
                    <a:pt x="1943" y="0"/>
                    <a:pt x="1" y="1943"/>
                    <a:pt x="1" y="4327"/>
                  </a:cubicBezTo>
                  <a:cubicBezTo>
                    <a:pt x="2396" y="4327"/>
                    <a:pt x="4328" y="2396"/>
                    <a:pt x="4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2233150" y="3874300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4316" y="1"/>
                  </a:moveTo>
                  <a:cubicBezTo>
                    <a:pt x="1932" y="1"/>
                    <a:pt x="0" y="1943"/>
                    <a:pt x="0" y="4327"/>
                  </a:cubicBezTo>
                  <a:cubicBezTo>
                    <a:pt x="2384" y="4327"/>
                    <a:pt x="4316" y="2396"/>
                    <a:pt x="4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2233150" y="3982475"/>
              <a:ext cx="107900" cy="108200"/>
            </a:xfrm>
            <a:custGeom>
              <a:avLst/>
              <a:gdLst/>
              <a:ahLst/>
              <a:cxnLst/>
              <a:rect l="l" t="t" r="r" b="b"/>
              <a:pathLst>
                <a:path w="4316" h="4328" extrusionOk="0">
                  <a:moveTo>
                    <a:pt x="0" y="0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4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2124975" y="3874300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16" y="4327"/>
                  </a:cubicBezTo>
                  <a:cubicBezTo>
                    <a:pt x="4316" y="1943"/>
                    <a:pt x="238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2124975" y="3982475"/>
              <a:ext cx="107925" cy="108200"/>
            </a:xfrm>
            <a:custGeom>
              <a:avLst/>
              <a:gdLst/>
              <a:ahLst/>
              <a:cxnLst/>
              <a:rect l="l" t="t" r="r" b="b"/>
              <a:pathLst>
                <a:path w="4317" h="4328" extrusionOk="0">
                  <a:moveTo>
                    <a:pt x="4316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5" y="4327"/>
                    <a:pt x="4316" y="2396"/>
                    <a:pt x="4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2016800" y="3874300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4327" y="1"/>
                  </a:moveTo>
                  <a:cubicBezTo>
                    <a:pt x="1932" y="1"/>
                    <a:pt x="1" y="1943"/>
                    <a:pt x="1" y="4327"/>
                  </a:cubicBezTo>
                  <a:cubicBezTo>
                    <a:pt x="2385" y="4327"/>
                    <a:pt x="4327" y="2396"/>
                    <a:pt x="4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2016800" y="3982475"/>
              <a:ext cx="108200" cy="108200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1" y="0"/>
                  </a:moveTo>
                  <a:cubicBezTo>
                    <a:pt x="1" y="2396"/>
                    <a:pt x="1932" y="4327"/>
                    <a:pt x="4327" y="4327"/>
                  </a:cubicBezTo>
                  <a:cubicBezTo>
                    <a:pt x="4327" y="1943"/>
                    <a:pt x="2385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1908650" y="3874300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0" y="1"/>
                  </a:moveTo>
                  <a:cubicBezTo>
                    <a:pt x="0" y="2396"/>
                    <a:pt x="1932" y="4327"/>
                    <a:pt x="4327" y="4327"/>
                  </a:cubicBezTo>
                  <a:cubicBezTo>
                    <a:pt x="4327" y="1943"/>
                    <a:pt x="2384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1908650" y="3982475"/>
              <a:ext cx="108175" cy="108200"/>
            </a:xfrm>
            <a:custGeom>
              <a:avLst/>
              <a:gdLst/>
              <a:ahLst/>
              <a:cxnLst/>
              <a:rect l="l" t="t" r="r" b="b"/>
              <a:pathLst>
                <a:path w="4327" h="4328" extrusionOk="0">
                  <a:moveTo>
                    <a:pt x="4327" y="0"/>
                  </a:moveTo>
                  <a:cubicBezTo>
                    <a:pt x="1932" y="0"/>
                    <a:pt x="0" y="1943"/>
                    <a:pt x="0" y="4327"/>
                  </a:cubicBezTo>
                  <a:cubicBezTo>
                    <a:pt x="2384" y="4327"/>
                    <a:pt x="4327" y="2396"/>
                    <a:pt x="4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15"/>
          <p:cNvSpPr/>
          <p:nvPr/>
        </p:nvSpPr>
        <p:spPr>
          <a:xfrm flipH="1">
            <a:off x="278005" y="4459787"/>
            <a:ext cx="409631" cy="398728"/>
          </a:xfrm>
          <a:custGeom>
            <a:avLst/>
            <a:gdLst/>
            <a:ahLst/>
            <a:cxnLst/>
            <a:rect l="l" t="t" r="r" b="b"/>
            <a:pathLst>
              <a:path w="6237" h="6071" extrusionOk="0">
                <a:moveTo>
                  <a:pt x="1813" y="1"/>
                </a:moveTo>
                <a:cubicBezTo>
                  <a:pt x="1787" y="1"/>
                  <a:pt x="1760" y="2"/>
                  <a:pt x="1733" y="6"/>
                </a:cubicBezTo>
                <a:cubicBezTo>
                  <a:pt x="1380" y="39"/>
                  <a:pt x="1126" y="359"/>
                  <a:pt x="1159" y="712"/>
                </a:cubicBezTo>
                <a:cubicBezTo>
                  <a:pt x="1200" y="1039"/>
                  <a:pt x="1477" y="1280"/>
                  <a:pt x="1788" y="1280"/>
                </a:cubicBezTo>
                <a:cubicBezTo>
                  <a:pt x="1814" y="1280"/>
                  <a:pt x="1840" y="1278"/>
                  <a:pt x="1866" y="1275"/>
                </a:cubicBezTo>
                <a:lnTo>
                  <a:pt x="1910" y="1275"/>
                </a:lnTo>
                <a:cubicBezTo>
                  <a:pt x="2054" y="1474"/>
                  <a:pt x="2186" y="1672"/>
                  <a:pt x="2329" y="1871"/>
                </a:cubicBezTo>
                <a:cubicBezTo>
                  <a:pt x="2440" y="2026"/>
                  <a:pt x="2561" y="2180"/>
                  <a:pt x="2672" y="2335"/>
                </a:cubicBezTo>
                <a:cubicBezTo>
                  <a:pt x="2572" y="2390"/>
                  <a:pt x="2484" y="2456"/>
                  <a:pt x="2407" y="2544"/>
                </a:cubicBezTo>
                <a:cubicBezTo>
                  <a:pt x="2142" y="2842"/>
                  <a:pt x="2131" y="3284"/>
                  <a:pt x="2352" y="3604"/>
                </a:cubicBezTo>
                <a:cubicBezTo>
                  <a:pt x="2142" y="3748"/>
                  <a:pt x="1932" y="3902"/>
                  <a:pt x="1733" y="4057"/>
                </a:cubicBezTo>
                <a:cubicBezTo>
                  <a:pt x="1535" y="4200"/>
                  <a:pt x="1336" y="4344"/>
                  <a:pt x="1137" y="4498"/>
                </a:cubicBezTo>
                <a:cubicBezTo>
                  <a:pt x="1028" y="4419"/>
                  <a:pt x="892" y="4375"/>
                  <a:pt x="754" y="4375"/>
                </a:cubicBezTo>
                <a:cubicBezTo>
                  <a:pt x="738" y="4375"/>
                  <a:pt x="723" y="4376"/>
                  <a:pt x="707" y="4377"/>
                </a:cubicBezTo>
                <a:cubicBezTo>
                  <a:pt x="299" y="4399"/>
                  <a:pt x="1" y="4741"/>
                  <a:pt x="23" y="5138"/>
                </a:cubicBezTo>
                <a:cubicBezTo>
                  <a:pt x="44" y="5522"/>
                  <a:pt x="364" y="5824"/>
                  <a:pt x="744" y="5824"/>
                </a:cubicBezTo>
                <a:cubicBezTo>
                  <a:pt x="757" y="5824"/>
                  <a:pt x="771" y="5823"/>
                  <a:pt x="784" y="5823"/>
                </a:cubicBezTo>
                <a:cubicBezTo>
                  <a:pt x="1182" y="5800"/>
                  <a:pt x="1491" y="5458"/>
                  <a:pt x="1469" y="5061"/>
                </a:cubicBezTo>
                <a:cubicBezTo>
                  <a:pt x="1457" y="4940"/>
                  <a:pt x="1413" y="4818"/>
                  <a:pt x="1358" y="4719"/>
                </a:cubicBezTo>
                <a:cubicBezTo>
                  <a:pt x="1546" y="4575"/>
                  <a:pt x="1722" y="4432"/>
                  <a:pt x="1910" y="4277"/>
                </a:cubicBezTo>
                <a:cubicBezTo>
                  <a:pt x="2109" y="4112"/>
                  <a:pt x="2318" y="3946"/>
                  <a:pt x="2517" y="3781"/>
                </a:cubicBezTo>
                <a:cubicBezTo>
                  <a:pt x="2672" y="3906"/>
                  <a:pt x="2859" y="3967"/>
                  <a:pt x="3046" y="3967"/>
                </a:cubicBezTo>
                <a:cubicBezTo>
                  <a:pt x="3220" y="3967"/>
                  <a:pt x="3395" y="3915"/>
                  <a:pt x="3544" y="3814"/>
                </a:cubicBezTo>
                <a:cubicBezTo>
                  <a:pt x="3676" y="3935"/>
                  <a:pt x="3820" y="4057"/>
                  <a:pt x="3952" y="4189"/>
                </a:cubicBezTo>
                <a:cubicBezTo>
                  <a:pt x="4140" y="4355"/>
                  <a:pt x="4316" y="4531"/>
                  <a:pt x="4515" y="4697"/>
                </a:cubicBezTo>
                <a:cubicBezTo>
                  <a:pt x="4526" y="4708"/>
                  <a:pt x="4548" y="4719"/>
                  <a:pt x="4559" y="4741"/>
                </a:cubicBezTo>
                <a:cubicBezTo>
                  <a:pt x="4272" y="5072"/>
                  <a:pt x="4316" y="5580"/>
                  <a:pt x="4647" y="5867"/>
                </a:cubicBezTo>
                <a:cubicBezTo>
                  <a:pt x="4800" y="6004"/>
                  <a:pt x="4992" y="6071"/>
                  <a:pt x="5184" y="6071"/>
                </a:cubicBezTo>
                <a:cubicBezTo>
                  <a:pt x="5410" y="6071"/>
                  <a:pt x="5634" y="5979"/>
                  <a:pt x="5795" y="5800"/>
                </a:cubicBezTo>
                <a:cubicBezTo>
                  <a:pt x="6093" y="5458"/>
                  <a:pt x="6060" y="4951"/>
                  <a:pt x="5718" y="4653"/>
                </a:cubicBezTo>
                <a:cubicBezTo>
                  <a:pt x="5563" y="4510"/>
                  <a:pt x="5369" y="4440"/>
                  <a:pt x="5176" y="4440"/>
                </a:cubicBezTo>
                <a:cubicBezTo>
                  <a:pt x="5026" y="4440"/>
                  <a:pt x="4877" y="4482"/>
                  <a:pt x="4747" y="4564"/>
                </a:cubicBezTo>
                <a:cubicBezTo>
                  <a:pt x="4736" y="4553"/>
                  <a:pt x="4714" y="4531"/>
                  <a:pt x="4691" y="4509"/>
                </a:cubicBezTo>
                <a:cubicBezTo>
                  <a:pt x="4504" y="4344"/>
                  <a:pt x="4305" y="4178"/>
                  <a:pt x="4106" y="4001"/>
                </a:cubicBezTo>
                <a:cubicBezTo>
                  <a:pt x="3974" y="3891"/>
                  <a:pt x="3831" y="3770"/>
                  <a:pt x="3698" y="3659"/>
                </a:cubicBezTo>
                <a:cubicBezTo>
                  <a:pt x="3941" y="3383"/>
                  <a:pt x="3963" y="2986"/>
                  <a:pt x="3797" y="2688"/>
                </a:cubicBezTo>
                <a:cubicBezTo>
                  <a:pt x="3941" y="2555"/>
                  <a:pt x="4095" y="2434"/>
                  <a:pt x="4239" y="2313"/>
                </a:cubicBezTo>
                <a:cubicBezTo>
                  <a:pt x="4416" y="2147"/>
                  <a:pt x="4592" y="1993"/>
                  <a:pt x="4769" y="1827"/>
                </a:cubicBezTo>
                <a:cubicBezTo>
                  <a:pt x="4923" y="1948"/>
                  <a:pt x="5107" y="2007"/>
                  <a:pt x="5291" y="2007"/>
                </a:cubicBezTo>
                <a:cubicBezTo>
                  <a:pt x="5526" y="2007"/>
                  <a:pt x="5760" y="1909"/>
                  <a:pt x="5928" y="1717"/>
                </a:cubicBezTo>
                <a:cubicBezTo>
                  <a:pt x="6237" y="1363"/>
                  <a:pt x="6204" y="834"/>
                  <a:pt x="5850" y="525"/>
                </a:cubicBezTo>
                <a:cubicBezTo>
                  <a:pt x="5689" y="383"/>
                  <a:pt x="5490" y="313"/>
                  <a:pt x="5292" y="313"/>
                </a:cubicBezTo>
                <a:cubicBezTo>
                  <a:pt x="5058" y="313"/>
                  <a:pt x="4826" y="411"/>
                  <a:pt x="4658" y="602"/>
                </a:cubicBezTo>
                <a:cubicBezTo>
                  <a:pt x="4382" y="911"/>
                  <a:pt x="4371" y="1374"/>
                  <a:pt x="4625" y="1683"/>
                </a:cubicBezTo>
                <a:cubicBezTo>
                  <a:pt x="4449" y="1827"/>
                  <a:pt x="4261" y="1970"/>
                  <a:pt x="4073" y="2114"/>
                </a:cubicBezTo>
                <a:cubicBezTo>
                  <a:pt x="3919" y="2224"/>
                  <a:pt x="3775" y="2346"/>
                  <a:pt x="3621" y="2467"/>
                </a:cubicBezTo>
                <a:cubicBezTo>
                  <a:pt x="3459" y="2322"/>
                  <a:pt x="3257" y="2250"/>
                  <a:pt x="3057" y="2250"/>
                </a:cubicBezTo>
                <a:cubicBezTo>
                  <a:pt x="2998" y="2250"/>
                  <a:pt x="2939" y="2256"/>
                  <a:pt x="2881" y="2268"/>
                </a:cubicBezTo>
                <a:cubicBezTo>
                  <a:pt x="2771" y="2081"/>
                  <a:pt x="2661" y="1904"/>
                  <a:pt x="2539" y="1728"/>
                </a:cubicBezTo>
                <a:cubicBezTo>
                  <a:pt x="2429" y="1529"/>
                  <a:pt x="2307" y="1341"/>
                  <a:pt x="2175" y="1154"/>
                </a:cubicBezTo>
                <a:cubicBezTo>
                  <a:pt x="2363" y="1021"/>
                  <a:pt x="2462" y="812"/>
                  <a:pt x="2440" y="569"/>
                </a:cubicBezTo>
                <a:cubicBezTo>
                  <a:pt x="2399" y="242"/>
                  <a:pt x="2132" y="1"/>
                  <a:pt x="18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ed Hat Text"/>
              <a:buChar char="●"/>
              <a:defRPr sz="15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ed Hat Text"/>
              <a:buChar char="○"/>
              <a:defRPr sz="15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ed Hat Text"/>
              <a:buChar char="■"/>
              <a:defRPr sz="15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ed Hat Text"/>
              <a:buChar char="●"/>
              <a:defRPr sz="15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ed Hat Text"/>
              <a:buChar char="○"/>
              <a:defRPr sz="15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ed Hat Text"/>
              <a:buChar char="■"/>
              <a:defRPr sz="15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ed Hat Text"/>
              <a:buChar char="●"/>
              <a:defRPr sz="15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ed Hat Text"/>
              <a:buChar char="○"/>
              <a:defRPr sz="15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Red Hat Text"/>
              <a:buChar char="■"/>
              <a:defRPr sz="15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6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5" r:id="rId12"/>
    <p:sldLayoutId id="2147483667" r:id="rId13"/>
    <p:sldLayoutId id="2147483668" r:id="rId14"/>
    <p:sldLayoutId id="2147483671" r:id="rId15"/>
    <p:sldLayoutId id="2147483673" r:id="rId16"/>
    <p:sldLayoutId id="2147483674" r:id="rId17"/>
    <p:sldLayoutId id="214748367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32"/>
          <p:cNvSpPr txBox="1">
            <a:spLocks noGrp="1"/>
          </p:cNvSpPr>
          <p:nvPr>
            <p:ph type="subTitle" idx="1"/>
          </p:nvPr>
        </p:nvSpPr>
        <p:spPr>
          <a:xfrm>
            <a:off x="3985382" y="4001754"/>
            <a:ext cx="5051700" cy="2907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05" name="Google Shape;1205;p32"/>
          <p:cNvGrpSpPr/>
          <p:nvPr/>
        </p:nvGrpSpPr>
        <p:grpSpPr>
          <a:xfrm>
            <a:off x="862715" y="1078062"/>
            <a:ext cx="2529390" cy="3525106"/>
            <a:chOff x="6562600" y="2224450"/>
            <a:chExt cx="808525" cy="1126700"/>
          </a:xfrm>
        </p:grpSpPr>
        <p:sp>
          <p:nvSpPr>
            <p:cNvPr id="1206" name="Google Shape;1206;p32"/>
            <p:cNvSpPr/>
            <p:nvPr/>
          </p:nvSpPr>
          <p:spPr>
            <a:xfrm>
              <a:off x="6591300" y="3000675"/>
              <a:ext cx="449250" cy="350475"/>
            </a:xfrm>
            <a:custGeom>
              <a:avLst/>
              <a:gdLst/>
              <a:ahLst/>
              <a:cxnLst/>
              <a:rect l="l" t="t" r="r" b="b"/>
              <a:pathLst>
                <a:path w="17970" h="14019" extrusionOk="0">
                  <a:moveTo>
                    <a:pt x="4073" y="1"/>
                  </a:moveTo>
                  <a:cubicBezTo>
                    <a:pt x="1027" y="5089"/>
                    <a:pt x="1" y="14019"/>
                    <a:pt x="1" y="14019"/>
                  </a:cubicBezTo>
                  <a:lnTo>
                    <a:pt x="17153" y="14019"/>
                  </a:lnTo>
                  <a:cubicBezTo>
                    <a:pt x="17970" y="3676"/>
                    <a:pt x="14250" y="1"/>
                    <a:pt x="14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719350" y="3018350"/>
              <a:ext cx="203375" cy="101675"/>
            </a:xfrm>
            <a:custGeom>
              <a:avLst/>
              <a:gdLst/>
              <a:ahLst/>
              <a:cxnLst/>
              <a:rect l="l" t="t" r="r" b="b"/>
              <a:pathLst>
                <a:path w="8135" h="4067" extrusionOk="0">
                  <a:moveTo>
                    <a:pt x="5265" y="442"/>
                  </a:moveTo>
                  <a:cubicBezTo>
                    <a:pt x="5232" y="1535"/>
                    <a:pt x="5243" y="2638"/>
                    <a:pt x="5287" y="3731"/>
                  </a:cubicBezTo>
                  <a:cubicBezTo>
                    <a:pt x="5099" y="3654"/>
                    <a:pt x="5088" y="3245"/>
                    <a:pt x="5077" y="3091"/>
                  </a:cubicBezTo>
                  <a:cubicBezTo>
                    <a:pt x="5044" y="2804"/>
                    <a:pt x="5022" y="2517"/>
                    <a:pt x="5000" y="2230"/>
                  </a:cubicBezTo>
                  <a:cubicBezTo>
                    <a:pt x="4945" y="1645"/>
                    <a:pt x="4890" y="1049"/>
                    <a:pt x="4834" y="464"/>
                  </a:cubicBezTo>
                  <a:cubicBezTo>
                    <a:pt x="4834" y="453"/>
                    <a:pt x="4834" y="453"/>
                    <a:pt x="4834" y="442"/>
                  </a:cubicBezTo>
                  <a:close/>
                  <a:moveTo>
                    <a:pt x="7925" y="0"/>
                  </a:moveTo>
                  <a:cubicBezTo>
                    <a:pt x="7921" y="0"/>
                    <a:pt x="7917" y="0"/>
                    <a:pt x="7914" y="0"/>
                  </a:cubicBezTo>
                  <a:cubicBezTo>
                    <a:pt x="6611" y="89"/>
                    <a:pt x="5320" y="177"/>
                    <a:pt x="4018" y="188"/>
                  </a:cubicBezTo>
                  <a:cubicBezTo>
                    <a:pt x="3681" y="194"/>
                    <a:pt x="3345" y="196"/>
                    <a:pt x="3008" y="196"/>
                  </a:cubicBezTo>
                  <a:cubicBezTo>
                    <a:pt x="2042" y="196"/>
                    <a:pt x="1076" y="174"/>
                    <a:pt x="110" y="133"/>
                  </a:cubicBezTo>
                  <a:cubicBezTo>
                    <a:pt x="107" y="132"/>
                    <a:pt x="104" y="132"/>
                    <a:pt x="101" y="132"/>
                  </a:cubicBezTo>
                  <a:cubicBezTo>
                    <a:pt x="0" y="132"/>
                    <a:pt x="3" y="299"/>
                    <a:pt x="110" y="309"/>
                  </a:cubicBezTo>
                  <a:cubicBezTo>
                    <a:pt x="1413" y="398"/>
                    <a:pt x="2715" y="442"/>
                    <a:pt x="4018" y="453"/>
                  </a:cubicBezTo>
                  <a:cubicBezTo>
                    <a:pt x="4194" y="453"/>
                    <a:pt x="4360" y="442"/>
                    <a:pt x="4536" y="442"/>
                  </a:cubicBezTo>
                  <a:cubicBezTo>
                    <a:pt x="4536" y="453"/>
                    <a:pt x="4536" y="453"/>
                    <a:pt x="4536" y="464"/>
                  </a:cubicBezTo>
                  <a:cubicBezTo>
                    <a:pt x="4592" y="1203"/>
                    <a:pt x="4658" y="1954"/>
                    <a:pt x="4724" y="2694"/>
                  </a:cubicBezTo>
                  <a:cubicBezTo>
                    <a:pt x="4765" y="3126"/>
                    <a:pt x="4749" y="4067"/>
                    <a:pt x="5355" y="4067"/>
                  </a:cubicBezTo>
                  <a:cubicBezTo>
                    <a:pt x="5399" y="4067"/>
                    <a:pt x="5446" y="4062"/>
                    <a:pt x="5497" y="4051"/>
                  </a:cubicBezTo>
                  <a:cubicBezTo>
                    <a:pt x="5552" y="4040"/>
                    <a:pt x="5607" y="3963"/>
                    <a:pt x="5607" y="3897"/>
                  </a:cubicBezTo>
                  <a:cubicBezTo>
                    <a:pt x="5530" y="2749"/>
                    <a:pt x="5497" y="1590"/>
                    <a:pt x="5497" y="442"/>
                  </a:cubicBezTo>
                  <a:cubicBezTo>
                    <a:pt x="6302" y="431"/>
                    <a:pt x="7108" y="398"/>
                    <a:pt x="7914" y="343"/>
                  </a:cubicBezTo>
                  <a:cubicBezTo>
                    <a:pt x="8131" y="321"/>
                    <a:pt x="8135" y="0"/>
                    <a:pt x="7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6848200" y="3158925"/>
              <a:ext cx="37000" cy="192225"/>
            </a:xfrm>
            <a:custGeom>
              <a:avLst/>
              <a:gdLst/>
              <a:ahLst/>
              <a:cxnLst/>
              <a:rect l="l" t="t" r="r" b="b"/>
              <a:pathLst>
                <a:path w="1480" h="7689" extrusionOk="0">
                  <a:moveTo>
                    <a:pt x="243" y="1"/>
                  </a:moveTo>
                  <a:cubicBezTo>
                    <a:pt x="167" y="1"/>
                    <a:pt x="110" y="209"/>
                    <a:pt x="89" y="691"/>
                  </a:cubicBezTo>
                  <a:cubicBezTo>
                    <a:pt x="34" y="1651"/>
                    <a:pt x="23" y="2611"/>
                    <a:pt x="12" y="3572"/>
                  </a:cubicBezTo>
                  <a:cubicBezTo>
                    <a:pt x="0" y="4466"/>
                    <a:pt x="23" y="6784"/>
                    <a:pt x="23" y="7689"/>
                  </a:cubicBezTo>
                  <a:lnTo>
                    <a:pt x="1480" y="7689"/>
                  </a:lnTo>
                  <a:cubicBezTo>
                    <a:pt x="1480" y="7667"/>
                    <a:pt x="1480" y="7633"/>
                    <a:pt x="1480" y="7611"/>
                  </a:cubicBezTo>
                  <a:cubicBezTo>
                    <a:pt x="1413" y="6982"/>
                    <a:pt x="1347" y="4940"/>
                    <a:pt x="1259" y="4322"/>
                  </a:cubicBezTo>
                  <a:cubicBezTo>
                    <a:pt x="1082" y="3064"/>
                    <a:pt x="861" y="1817"/>
                    <a:pt x="530" y="603"/>
                  </a:cubicBezTo>
                  <a:cubicBezTo>
                    <a:pt x="423" y="226"/>
                    <a:pt x="322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6883250" y="2856925"/>
              <a:ext cx="147925" cy="427550"/>
            </a:xfrm>
            <a:custGeom>
              <a:avLst/>
              <a:gdLst/>
              <a:ahLst/>
              <a:cxnLst/>
              <a:rect l="l" t="t" r="r" b="b"/>
              <a:pathLst>
                <a:path w="5917" h="17102" extrusionOk="0">
                  <a:moveTo>
                    <a:pt x="2373" y="0"/>
                  </a:moveTo>
                  <a:lnTo>
                    <a:pt x="0" y="5751"/>
                  </a:lnTo>
                  <a:cubicBezTo>
                    <a:pt x="552" y="14559"/>
                    <a:pt x="442" y="16104"/>
                    <a:pt x="2252" y="16965"/>
                  </a:cubicBezTo>
                  <a:cubicBezTo>
                    <a:pt x="2454" y="17062"/>
                    <a:pt x="2700" y="17102"/>
                    <a:pt x="2969" y="17102"/>
                  </a:cubicBezTo>
                  <a:cubicBezTo>
                    <a:pt x="4196" y="17102"/>
                    <a:pt x="5883" y="16270"/>
                    <a:pt x="5883" y="16270"/>
                  </a:cubicBezTo>
                  <a:cubicBezTo>
                    <a:pt x="5916" y="13212"/>
                    <a:pt x="5475" y="10928"/>
                    <a:pt x="4890" y="9062"/>
                  </a:cubicBezTo>
                  <a:lnTo>
                    <a:pt x="4835" y="8864"/>
                  </a:lnTo>
                  <a:cubicBezTo>
                    <a:pt x="4757" y="8632"/>
                    <a:pt x="4680" y="8422"/>
                    <a:pt x="4614" y="8201"/>
                  </a:cubicBezTo>
                  <a:cubicBezTo>
                    <a:pt x="4570" y="8102"/>
                    <a:pt x="4537" y="8003"/>
                    <a:pt x="4493" y="7903"/>
                  </a:cubicBezTo>
                  <a:cubicBezTo>
                    <a:pt x="3389" y="4890"/>
                    <a:pt x="2053" y="2936"/>
                    <a:pt x="2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595175" y="2907700"/>
              <a:ext cx="222700" cy="376775"/>
            </a:xfrm>
            <a:custGeom>
              <a:avLst/>
              <a:gdLst/>
              <a:ahLst/>
              <a:cxnLst/>
              <a:rect l="l" t="t" r="r" b="b"/>
              <a:pathLst>
                <a:path w="8908" h="15071" extrusionOk="0">
                  <a:moveTo>
                    <a:pt x="5243" y="0"/>
                  </a:moveTo>
                  <a:cubicBezTo>
                    <a:pt x="5243" y="0"/>
                    <a:pt x="1799" y="3245"/>
                    <a:pt x="0" y="14250"/>
                  </a:cubicBezTo>
                  <a:cubicBezTo>
                    <a:pt x="0" y="14250"/>
                    <a:pt x="3012" y="15070"/>
                    <a:pt x="5212" y="15070"/>
                  </a:cubicBezTo>
                  <a:cubicBezTo>
                    <a:pt x="5999" y="15070"/>
                    <a:pt x="6682" y="14965"/>
                    <a:pt x="7086" y="14680"/>
                  </a:cubicBezTo>
                  <a:cubicBezTo>
                    <a:pt x="8389" y="13775"/>
                    <a:pt x="8907" y="8996"/>
                    <a:pt x="8344" y="3720"/>
                  </a:cubicBezTo>
                  <a:lnTo>
                    <a:pt x="52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6822525" y="2367125"/>
              <a:ext cx="152625" cy="315150"/>
            </a:xfrm>
            <a:custGeom>
              <a:avLst/>
              <a:gdLst/>
              <a:ahLst/>
              <a:cxnLst/>
              <a:rect l="l" t="t" r="r" b="b"/>
              <a:pathLst>
                <a:path w="6105" h="12606" extrusionOk="0">
                  <a:moveTo>
                    <a:pt x="2197" y="1"/>
                  </a:moveTo>
                  <a:lnTo>
                    <a:pt x="1" y="343"/>
                  </a:lnTo>
                  <a:lnTo>
                    <a:pt x="1502" y="12606"/>
                  </a:lnTo>
                  <a:lnTo>
                    <a:pt x="3489" y="12363"/>
                  </a:lnTo>
                  <a:cubicBezTo>
                    <a:pt x="4173" y="11844"/>
                    <a:pt x="4846" y="11303"/>
                    <a:pt x="5332" y="10597"/>
                  </a:cubicBezTo>
                  <a:cubicBezTo>
                    <a:pt x="5829" y="9890"/>
                    <a:pt x="6105" y="9007"/>
                    <a:pt x="5906" y="8169"/>
                  </a:cubicBezTo>
                  <a:cubicBezTo>
                    <a:pt x="5685" y="7230"/>
                    <a:pt x="4935" y="6524"/>
                    <a:pt x="4328" y="5785"/>
                  </a:cubicBezTo>
                  <a:cubicBezTo>
                    <a:pt x="2992" y="4162"/>
                    <a:pt x="2231" y="2087"/>
                    <a:pt x="2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6562600" y="2281600"/>
              <a:ext cx="263000" cy="419450"/>
            </a:xfrm>
            <a:custGeom>
              <a:avLst/>
              <a:gdLst/>
              <a:ahLst/>
              <a:cxnLst/>
              <a:rect l="l" t="t" r="r" b="b"/>
              <a:pathLst>
                <a:path w="10520" h="16778" extrusionOk="0">
                  <a:moveTo>
                    <a:pt x="9482" y="0"/>
                  </a:moveTo>
                  <a:cubicBezTo>
                    <a:pt x="1" y="243"/>
                    <a:pt x="5784" y="9062"/>
                    <a:pt x="3003" y="11568"/>
                  </a:cubicBezTo>
                  <a:cubicBezTo>
                    <a:pt x="1038" y="13345"/>
                    <a:pt x="1656" y="15806"/>
                    <a:pt x="1656" y="15806"/>
                  </a:cubicBezTo>
                  <a:cubicBezTo>
                    <a:pt x="3168" y="13444"/>
                    <a:pt x="10519" y="16777"/>
                    <a:pt x="10166" y="11545"/>
                  </a:cubicBezTo>
                  <a:lnTo>
                    <a:pt x="6833" y="6921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6905050" y="2534900"/>
              <a:ext cx="331425" cy="217750"/>
            </a:xfrm>
            <a:custGeom>
              <a:avLst/>
              <a:gdLst/>
              <a:ahLst/>
              <a:cxnLst/>
              <a:rect l="l" t="t" r="r" b="b"/>
              <a:pathLst>
                <a:path w="13257" h="8710" extrusionOk="0">
                  <a:moveTo>
                    <a:pt x="0" y="1"/>
                  </a:moveTo>
                  <a:lnTo>
                    <a:pt x="1921" y="8709"/>
                  </a:lnTo>
                  <a:cubicBezTo>
                    <a:pt x="1921" y="8709"/>
                    <a:pt x="6336" y="8190"/>
                    <a:pt x="13256" y="6778"/>
                  </a:cubicBezTo>
                  <a:lnTo>
                    <a:pt x="12936" y="199"/>
                  </a:lnTo>
                  <a:cubicBezTo>
                    <a:pt x="12936" y="199"/>
                    <a:pt x="4912" y="1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6599025" y="2529925"/>
              <a:ext cx="398475" cy="470775"/>
            </a:xfrm>
            <a:custGeom>
              <a:avLst/>
              <a:gdLst/>
              <a:ahLst/>
              <a:cxnLst/>
              <a:rect l="l" t="t" r="r" b="b"/>
              <a:pathLst>
                <a:path w="15939" h="18831" extrusionOk="0">
                  <a:moveTo>
                    <a:pt x="6899" y="1"/>
                  </a:moveTo>
                  <a:cubicBezTo>
                    <a:pt x="6899" y="1"/>
                    <a:pt x="376" y="2164"/>
                    <a:pt x="166" y="3136"/>
                  </a:cubicBezTo>
                  <a:cubicBezTo>
                    <a:pt x="1" y="3908"/>
                    <a:pt x="144" y="11712"/>
                    <a:pt x="3533" y="18831"/>
                  </a:cubicBezTo>
                  <a:lnTo>
                    <a:pt x="14129" y="18831"/>
                  </a:lnTo>
                  <a:cubicBezTo>
                    <a:pt x="12683" y="11027"/>
                    <a:pt x="15685" y="11546"/>
                    <a:pt x="15817" y="8908"/>
                  </a:cubicBezTo>
                  <a:cubicBezTo>
                    <a:pt x="15939" y="6237"/>
                    <a:pt x="13014" y="4394"/>
                    <a:pt x="13698" y="586"/>
                  </a:cubicBezTo>
                  <a:cubicBezTo>
                    <a:pt x="13756" y="256"/>
                    <a:pt x="12495" y="188"/>
                    <a:pt x="11441" y="188"/>
                  </a:cubicBezTo>
                  <a:cubicBezTo>
                    <a:pt x="10696" y="188"/>
                    <a:pt x="10056" y="222"/>
                    <a:pt x="10056" y="222"/>
                  </a:cubicBezTo>
                  <a:lnTo>
                    <a:pt x="6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882400" y="2548625"/>
              <a:ext cx="56000" cy="103875"/>
            </a:xfrm>
            <a:custGeom>
              <a:avLst/>
              <a:gdLst/>
              <a:ahLst/>
              <a:cxnLst/>
              <a:rect l="l" t="t" r="r" b="b"/>
              <a:pathLst>
                <a:path w="2240" h="4155" extrusionOk="0">
                  <a:moveTo>
                    <a:pt x="69" y="1"/>
                  </a:moveTo>
                  <a:cubicBezTo>
                    <a:pt x="35" y="1"/>
                    <a:pt x="1" y="36"/>
                    <a:pt x="23" y="81"/>
                  </a:cubicBezTo>
                  <a:cubicBezTo>
                    <a:pt x="652" y="1405"/>
                    <a:pt x="1215" y="2774"/>
                    <a:pt x="1911" y="4076"/>
                  </a:cubicBezTo>
                  <a:cubicBezTo>
                    <a:pt x="1942" y="4132"/>
                    <a:pt x="1988" y="4154"/>
                    <a:pt x="2034" y="4154"/>
                  </a:cubicBezTo>
                  <a:cubicBezTo>
                    <a:pt x="2136" y="4154"/>
                    <a:pt x="2240" y="4043"/>
                    <a:pt x="2187" y="3922"/>
                  </a:cubicBezTo>
                  <a:cubicBezTo>
                    <a:pt x="1568" y="2586"/>
                    <a:pt x="796" y="1328"/>
                    <a:pt x="112" y="26"/>
                  </a:cubicBezTo>
                  <a:cubicBezTo>
                    <a:pt x="101" y="8"/>
                    <a:pt x="85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888050" y="2730825"/>
              <a:ext cx="44325" cy="237075"/>
            </a:xfrm>
            <a:custGeom>
              <a:avLst/>
              <a:gdLst/>
              <a:ahLst/>
              <a:cxnLst/>
              <a:rect l="l" t="t" r="r" b="b"/>
              <a:pathLst>
                <a:path w="1773" h="9483" extrusionOk="0">
                  <a:moveTo>
                    <a:pt x="1594" y="0"/>
                  </a:moveTo>
                  <a:cubicBezTo>
                    <a:pt x="1520" y="0"/>
                    <a:pt x="1445" y="43"/>
                    <a:pt x="1420" y="133"/>
                  </a:cubicBezTo>
                  <a:cubicBezTo>
                    <a:pt x="1254" y="718"/>
                    <a:pt x="1199" y="1336"/>
                    <a:pt x="1100" y="1932"/>
                  </a:cubicBezTo>
                  <a:cubicBezTo>
                    <a:pt x="1000" y="2528"/>
                    <a:pt x="912" y="3124"/>
                    <a:pt x="824" y="3720"/>
                  </a:cubicBezTo>
                  <a:cubicBezTo>
                    <a:pt x="647" y="4923"/>
                    <a:pt x="482" y="6126"/>
                    <a:pt x="294" y="7329"/>
                  </a:cubicBezTo>
                  <a:cubicBezTo>
                    <a:pt x="195" y="8014"/>
                    <a:pt x="106" y="8698"/>
                    <a:pt x="7" y="9382"/>
                  </a:cubicBezTo>
                  <a:cubicBezTo>
                    <a:pt x="0" y="9442"/>
                    <a:pt x="54" y="9482"/>
                    <a:pt x="100" y="9482"/>
                  </a:cubicBezTo>
                  <a:cubicBezTo>
                    <a:pt x="130" y="9482"/>
                    <a:pt x="157" y="9465"/>
                    <a:pt x="161" y="9426"/>
                  </a:cubicBezTo>
                  <a:cubicBezTo>
                    <a:pt x="614" y="7020"/>
                    <a:pt x="1067" y="4614"/>
                    <a:pt x="1464" y="2208"/>
                  </a:cubicBezTo>
                  <a:cubicBezTo>
                    <a:pt x="1574" y="1535"/>
                    <a:pt x="1740" y="850"/>
                    <a:pt x="1773" y="177"/>
                  </a:cubicBezTo>
                  <a:cubicBezTo>
                    <a:pt x="1773" y="62"/>
                    <a:pt x="1684" y="0"/>
                    <a:pt x="15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688150" y="2561175"/>
              <a:ext cx="92750" cy="419475"/>
            </a:xfrm>
            <a:custGeom>
              <a:avLst/>
              <a:gdLst/>
              <a:ahLst/>
              <a:cxnLst/>
              <a:rect l="l" t="t" r="r" b="b"/>
              <a:pathLst>
                <a:path w="3710" h="16779" extrusionOk="0">
                  <a:moveTo>
                    <a:pt x="1367" y="1"/>
                  </a:moveTo>
                  <a:cubicBezTo>
                    <a:pt x="1333" y="1"/>
                    <a:pt x="1301" y="20"/>
                    <a:pt x="1292" y="64"/>
                  </a:cubicBezTo>
                  <a:cubicBezTo>
                    <a:pt x="1016" y="1168"/>
                    <a:pt x="575" y="2250"/>
                    <a:pt x="56" y="3254"/>
                  </a:cubicBezTo>
                  <a:cubicBezTo>
                    <a:pt x="12" y="3354"/>
                    <a:pt x="45" y="3442"/>
                    <a:pt x="122" y="3497"/>
                  </a:cubicBezTo>
                  <a:cubicBezTo>
                    <a:pt x="475" y="3740"/>
                    <a:pt x="840" y="3972"/>
                    <a:pt x="1215" y="4170"/>
                  </a:cubicBezTo>
                  <a:cubicBezTo>
                    <a:pt x="1414" y="4281"/>
                    <a:pt x="1634" y="4380"/>
                    <a:pt x="1844" y="4468"/>
                  </a:cubicBezTo>
                  <a:cubicBezTo>
                    <a:pt x="1303" y="4513"/>
                    <a:pt x="773" y="4546"/>
                    <a:pt x="233" y="4601"/>
                  </a:cubicBezTo>
                  <a:cubicBezTo>
                    <a:pt x="78" y="4623"/>
                    <a:pt x="1" y="4755"/>
                    <a:pt x="56" y="4899"/>
                  </a:cubicBezTo>
                  <a:cubicBezTo>
                    <a:pt x="1391" y="7813"/>
                    <a:pt x="2374" y="10848"/>
                    <a:pt x="2959" y="13994"/>
                  </a:cubicBezTo>
                  <a:cubicBezTo>
                    <a:pt x="3124" y="14888"/>
                    <a:pt x="3213" y="15782"/>
                    <a:pt x="3400" y="16665"/>
                  </a:cubicBezTo>
                  <a:cubicBezTo>
                    <a:pt x="3415" y="16743"/>
                    <a:pt x="3478" y="16778"/>
                    <a:pt x="3543" y="16778"/>
                  </a:cubicBezTo>
                  <a:cubicBezTo>
                    <a:pt x="3624" y="16778"/>
                    <a:pt x="3709" y="16724"/>
                    <a:pt x="3709" y="16632"/>
                  </a:cubicBezTo>
                  <a:cubicBezTo>
                    <a:pt x="3687" y="15826"/>
                    <a:pt x="3544" y="15020"/>
                    <a:pt x="3400" y="14226"/>
                  </a:cubicBezTo>
                  <a:cubicBezTo>
                    <a:pt x="3257" y="13431"/>
                    <a:pt x="3091" y="12636"/>
                    <a:pt x="2893" y="11841"/>
                  </a:cubicBezTo>
                  <a:cubicBezTo>
                    <a:pt x="2517" y="10274"/>
                    <a:pt x="2032" y="8729"/>
                    <a:pt x="1458" y="7228"/>
                  </a:cubicBezTo>
                  <a:cubicBezTo>
                    <a:pt x="1171" y="6466"/>
                    <a:pt x="862" y="5705"/>
                    <a:pt x="519" y="4965"/>
                  </a:cubicBezTo>
                  <a:cubicBezTo>
                    <a:pt x="1171" y="4888"/>
                    <a:pt x="1811" y="4789"/>
                    <a:pt x="2462" y="4711"/>
                  </a:cubicBezTo>
                  <a:cubicBezTo>
                    <a:pt x="2628" y="4689"/>
                    <a:pt x="2650" y="4479"/>
                    <a:pt x="2495" y="4424"/>
                  </a:cubicBezTo>
                  <a:cubicBezTo>
                    <a:pt x="2109" y="4270"/>
                    <a:pt x="1734" y="4049"/>
                    <a:pt x="1369" y="3839"/>
                  </a:cubicBezTo>
                  <a:cubicBezTo>
                    <a:pt x="1049" y="3663"/>
                    <a:pt x="740" y="3475"/>
                    <a:pt x="431" y="3276"/>
                  </a:cubicBezTo>
                  <a:cubicBezTo>
                    <a:pt x="917" y="2272"/>
                    <a:pt x="1237" y="1201"/>
                    <a:pt x="1458" y="109"/>
                  </a:cubicBezTo>
                  <a:cubicBezTo>
                    <a:pt x="1471" y="43"/>
                    <a:pt x="1417" y="1"/>
                    <a:pt x="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6932450" y="2602825"/>
              <a:ext cx="66425" cy="330775"/>
            </a:xfrm>
            <a:custGeom>
              <a:avLst/>
              <a:gdLst/>
              <a:ahLst/>
              <a:cxnLst/>
              <a:rect l="l" t="t" r="r" b="b"/>
              <a:pathLst>
                <a:path w="2657" h="13231" extrusionOk="0">
                  <a:moveTo>
                    <a:pt x="36" y="1"/>
                  </a:moveTo>
                  <a:cubicBezTo>
                    <a:pt x="20" y="1"/>
                    <a:pt x="0" y="16"/>
                    <a:pt x="8" y="32"/>
                  </a:cubicBezTo>
                  <a:cubicBezTo>
                    <a:pt x="262" y="926"/>
                    <a:pt x="781" y="1743"/>
                    <a:pt x="1211" y="2560"/>
                  </a:cubicBezTo>
                  <a:cubicBezTo>
                    <a:pt x="1664" y="3398"/>
                    <a:pt x="2105" y="4259"/>
                    <a:pt x="2249" y="5209"/>
                  </a:cubicBezTo>
                  <a:cubicBezTo>
                    <a:pt x="2315" y="5672"/>
                    <a:pt x="2304" y="6147"/>
                    <a:pt x="2193" y="6599"/>
                  </a:cubicBezTo>
                  <a:cubicBezTo>
                    <a:pt x="2083" y="7019"/>
                    <a:pt x="1873" y="7405"/>
                    <a:pt x="1642" y="7769"/>
                  </a:cubicBezTo>
                  <a:cubicBezTo>
                    <a:pt x="1399" y="8156"/>
                    <a:pt x="1134" y="8520"/>
                    <a:pt x="924" y="8917"/>
                  </a:cubicBezTo>
                  <a:cubicBezTo>
                    <a:pt x="703" y="9315"/>
                    <a:pt x="538" y="9734"/>
                    <a:pt x="405" y="10164"/>
                  </a:cubicBezTo>
                  <a:cubicBezTo>
                    <a:pt x="129" y="11125"/>
                    <a:pt x="52" y="12195"/>
                    <a:pt x="328" y="13167"/>
                  </a:cubicBezTo>
                  <a:cubicBezTo>
                    <a:pt x="338" y="13210"/>
                    <a:pt x="374" y="13230"/>
                    <a:pt x="412" y="13230"/>
                  </a:cubicBezTo>
                  <a:cubicBezTo>
                    <a:pt x="461" y="13230"/>
                    <a:pt x="511" y="13196"/>
                    <a:pt x="505" y="13134"/>
                  </a:cubicBezTo>
                  <a:cubicBezTo>
                    <a:pt x="449" y="12217"/>
                    <a:pt x="460" y="11290"/>
                    <a:pt x="703" y="10385"/>
                  </a:cubicBezTo>
                  <a:cubicBezTo>
                    <a:pt x="825" y="9933"/>
                    <a:pt x="990" y="9491"/>
                    <a:pt x="1200" y="9072"/>
                  </a:cubicBezTo>
                  <a:cubicBezTo>
                    <a:pt x="1410" y="8674"/>
                    <a:pt x="1664" y="8299"/>
                    <a:pt x="1906" y="7913"/>
                  </a:cubicBezTo>
                  <a:cubicBezTo>
                    <a:pt x="2138" y="7538"/>
                    <a:pt x="2348" y="7151"/>
                    <a:pt x="2480" y="6732"/>
                  </a:cubicBezTo>
                  <a:cubicBezTo>
                    <a:pt x="2624" y="6290"/>
                    <a:pt x="2657" y="5827"/>
                    <a:pt x="2613" y="5374"/>
                  </a:cubicBezTo>
                  <a:cubicBezTo>
                    <a:pt x="2525" y="4447"/>
                    <a:pt x="2138" y="3564"/>
                    <a:pt x="1653" y="2780"/>
                  </a:cubicBezTo>
                  <a:cubicBezTo>
                    <a:pt x="1366" y="2328"/>
                    <a:pt x="1068" y="1875"/>
                    <a:pt x="792" y="1423"/>
                  </a:cubicBezTo>
                  <a:cubicBezTo>
                    <a:pt x="505" y="970"/>
                    <a:pt x="273" y="496"/>
                    <a:pt x="52" y="10"/>
                  </a:cubicBezTo>
                  <a:cubicBezTo>
                    <a:pt x="49" y="3"/>
                    <a:pt x="43" y="1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6756025" y="2546500"/>
              <a:ext cx="163950" cy="454200"/>
            </a:xfrm>
            <a:custGeom>
              <a:avLst/>
              <a:gdLst/>
              <a:ahLst/>
              <a:cxnLst/>
              <a:rect l="l" t="t" r="r" b="b"/>
              <a:pathLst>
                <a:path w="6558" h="18168" extrusionOk="0">
                  <a:moveTo>
                    <a:pt x="4250" y="0"/>
                  </a:moveTo>
                  <a:lnTo>
                    <a:pt x="100" y="508"/>
                  </a:lnTo>
                  <a:cubicBezTo>
                    <a:pt x="100" y="508"/>
                    <a:pt x="1" y="4371"/>
                    <a:pt x="266" y="7219"/>
                  </a:cubicBezTo>
                  <a:cubicBezTo>
                    <a:pt x="531" y="10100"/>
                    <a:pt x="1623" y="14404"/>
                    <a:pt x="1910" y="18168"/>
                  </a:cubicBezTo>
                  <a:lnTo>
                    <a:pt x="5089" y="18168"/>
                  </a:lnTo>
                  <a:cubicBezTo>
                    <a:pt x="4615" y="10398"/>
                    <a:pt x="6557" y="9051"/>
                    <a:pt x="5774" y="6281"/>
                  </a:cubicBezTo>
                  <a:cubicBezTo>
                    <a:pt x="4615" y="2142"/>
                    <a:pt x="4250" y="0"/>
                    <a:pt x="4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6775625" y="2789600"/>
              <a:ext cx="122275" cy="32300"/>
            </a:xfrm>
            <a:custGeom>
              <a:avLst/>
              <a:gdLst/>
              <a:ahLst/>
              <a:cxnLst/>
              <a:rect l="l" t="t" r="r" b="b"/>
              <a:pathLst>
                <a:path w="4891" h="1292" extrusionOk="0">
                  <a:moveTo>
                    <a:pt x="4890" y="0"/>
                  </a:moveTo>
                  <a:cubicBezTo>
                    <a:pt x="3279" y="398"/>
                    <a:pt x="1645" y="718"/>
                    <a:pt x="1" y="950"/>
                  </a:cubicBezTo>
                  <a:cubicBezTo>
                    <a:pt x="12" y="1060"/>
                    <a:pt x="34" y="1181"/>
                    <a:pt x="56" y="1292"/>
                  </a:cubicBezTo>
                  <a:cubicBezTo>
                    <a:pt x="398" y="1248"/>
                    <a:pt x="740" y="1181"/>
                    <a:pt x="1082" y="1126"/>
                  </a:cubicBezTo>
                  <a:cubicBezTo>
                    <a:pt x="2341" y="894"/>
                    <a:pt x="3588" y="596"/>
                    <a:pt x="4835" y="276"/>
                  </a:cubicBezTo>
                  <a:cubicBezTo>
                    <a:pt x="4857" y="188"/>
                    <a:pt x="4868" y="89"/>
                    <a:pt x="4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6745000" y="2411000"/>
              <a:ext cx="121700" cy="194050"/>
            </a:xfrm>
            <a:custGeom>
              <a:avLst/>
              <a:gdLst/>
              <a:ahLst/>
              <a:cxnLst/>
              <a:rect l="l" t="t" r="r" b="b"/>
              <a:pathLst>
                <a:path w="4868" h="7762" extrusionOk="0">
                  <a:moveTo>
                    <a:pt x="0" y="1"/>
                  </a:moveTo>
                  <a:lnTo>
                    <a:pt x="530" y="5873"/>
                  </a:lnTo>
                  <a:cubicBezTo>
                    <a:pt x="627" y="6948"/>
                    <a:pt x="1531" y="7762"/>
                    <a:pt x="2609" y="7762"/>
                  </a:cubicBezTo>
                  <a:cubicBezTo>
                    <a:pt x="2637" y="7762"/>
                    <a:pt x="2665" y="7761"/>
                    <a:pt x="2694" y="7760"/>
                  </a:cubicBezTo>
                  <a:cubicBezTo>
                    <a:pt x="3786" y="7716"/>
                    <a:pt x="4658" y="6822"/>
                    <a:pt x="4680" y="5729"/>
                  </a:cubicBezTo>
                  <a:lnTo>
                    <a:pt x="4702" y="4725"/>
                  </a:lnTo>
                  <a:lnTo>
                    <a:pt x="4791" y="2826"/>
                  </a:lnTo>
                  <a:lnTo>
                    <a:pt x="4868" y="1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96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6768450" y="2465300"/>
              <a:ext cx="97150" cy="64500"/>
            </a:xfrm>
            <a:custGeom>
              <a:avLst/>
              <a:gdLst/>
              <a:ahLst/>
              <a:cxnLst/>
              <a:rect l="l" t="t" r="r" b="b"/>
              <a:pathLst>
                <a:path w="3886" h="2580" extrusionOk="0">
                  <a:moveTo>
                    <a:pt x="778" y="0"/>
                  </a:moveTo>
                  <a:cubicBezTo>
                    <a:pt x="463" y="0"/>
                    <a:pt x="190" y="20"/>
                    <a:pt x="1" y="69"/>
                  </a:cubicBezTo>
                  <a:cubicBezTo>
                    <a:pt x="449" y="1334"/>
                    <a:pt x="1388" y="2579"/>
                    <a:pt x="3277" y="2579"/>
                  </a:cubicBezTo>
                  <a:cubicBezTo>
                    <a:pt x="3433" y="2579"/>
                    <a:pt x="3595" y="2571"/>
                    <a:pt x="3764" y="2553"/>
                  </a:cubicBezTo>
                  <a:lnTo>
                    <a:pt x="3886" y="301"/>
                  </a:lnTo>
                  <a:cubicBezTo>
                    <a:pt x="3886" y="301"/>
                    <a:pt x="2010" y="0"/>
                    <a:pt x="778" y="0"/>
                  </a:cubicBezTo>
                  <a:close/>
                </a:path>
              </a:pathLst>
            </a:custGeom>
            <a:solidFill>
              <a:srgbClr val="74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6672975" y="2270425"/>
              <a:ext cx="235400" cy="170675"/>
            </a:xfrm>
            <a:custGeom>
              <a:avLst/>
              <a:gdLst/>
              <a:ahLst/>
              <a:cxnLst/>
              <a:rect l="l" t="t" r="r" b="b"/>
              <a:pathLst>
                <a:path w="9416" h="6827" extrusionOk="0">
                  <a:moveTo>
                    <a:pt x="6211" y="1"/>
                  </a:moveTo>
                  <a:cubicBezTo>
                    <a:pt x="5373" y="1"/>
                    <a:pt x="4488" y="293"/>
                    <a:pt x="3709" y="900"/>
                  </a:cubicBezTo>
                  <a:cubicBezTo>
                    <a:pt x="1998" y="1308"/>
                    <a:pt x="1" y="3880"/>
                    <a:pt x="2087" y="6827"/>
                  </a:cubicBezTo>
                  <a:lnTo>
                    <a:pt x="9416" y="3383"/>
                  </a:lnTo>
                  <a:cubicBezTo>
                    <a:pt x="9394" y="1191"/>
                    <a:pt x="7900" y="1"/>
                    <a:pt x="6211" y="1"/>
                  </a:cubicBezTo>
                  <a:close/>
                </a:path>
              </a:pathLst>
            </a:custGeom>
            <a:solidFill>
              <a:srgbClr val="2A1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6711600" y="2286400"/>
              <a:ext cx="215825" cy="221875"/>
            </a:xfrm>
            <a:custGeom>
              <a:avLst/>
              <a:gdLst/>
              <a:ahLst/>
              <a:cxnLst/>
              <a:rect l="l" t="t" r="r" b="b"/>
              <a:pathLst>
                <a:path w="8633" h="8875" extrusionOk="0">
                  <a:moveTo>
                    <a:pt x="4891" y="0"/>
                  </a:moveTo>
                  <a:cubicBezTo>
                    <a:pt x="3462" y="0"/>
                    <a:pt x="1840" y="797"/>
                    <a:pt x="1116" y="1784"/>
                  </a:cubicBezTo>
                  <a:cubicBezTo>
                    <a:pt x="1" y="3296"/>
                    <a:pt x="255" y="5184"/>
                    <a:pt x="1237" y="6629"/>
                  </a:cubicBezTo>
                  <a:cubicBezTo>
                    <a:pt x="1690" y="7292"/>
                    <a:pt x="2297" y="7866"/>
                    <a:pt x="3003" y="8252"/>
                  </a:cubicBezTo>
                  <a:cubicBezTo>
                    <a:pt x="3683" y="8638"/>
                    <a:pt x="4482" y="8874"/>
                    <a:pt x="5258" y="8874"/>
                  </a:cubicBezTo>
                  <a:cubicBezTo>
                    <a:pt x="5881" y="8874"/>
                    <a:pt x="6489" y="8722"/>
                    <a:pt x="7010" y="8373"/>
                  </a:cubicBezTo>
                  <a:cubicBezTo>
                    <a:pt x="7860" y="7810"/>
                    <a:pt x="8345" y="6795"/>
                    <a:pt x="8456" y="5791"/>
                  </a:cubicBezTo>
                  <a:cubicBezTo>
                    <a:pt x="8632" y="4069"/>
                    <a:pt x="7981" y="1762"/>
                    <a:pt x="6645" y="592"/>
                  </a:cubicBezTo>
                  <a:cubicBezTo>
                    <a:pt x="6226" y="228"/>
                    <a:pt x="5685" y="40"/>
                    <a:pt x="5111" y="7"/>
                  </a:cubicBezTo>
                  <a:cubicBezTo>
                    <a:pt x="5039" y="3"/>
                    <a:pt x="4965" y="0"/>
                    <a:pt x="4891" y="0"/>
                  </a:cubicBezTo>
                  <a:close/>
                </a:path>
              </a:pathLst>
            </a:custGeom>
            <a:solidFill>
              <a:srgbClr val="996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6784175" y="2279400"/>
              <a:ext cx="123100" cy="62925"/>
            </a:xfrm>
            <a:custGeom>
              <a:avLst/>
              <a:gdLst/>
              <a:ahLst/>
              <a:cxnLst/>
              <a:rect l="l" t="t" r="r" b="b"/>
              <a:pathLst>
                <a:path w="4924" h="2517" extrusionOk="0">
                  <a:moveTo>
                    <a:pt x="2070" y="1"/>
                  </a:moveTo>
                  <a:cubicBezTo>
                    <a:pt x="1267" y="1"/>
                    <a:pt x="492" y="320"/>
                    <a:pt x="1" y="728"/>
                  </a:cubicBezTo>
                  <a:cubicBezTo>
                    <a:pt x="250" y="692"/>
                    <a:pt x="506" y="674"/>
                    <a:pt x="767" y="674"/>
                  </a:cubicBezTo>
                  <a:cubicBezTo>
                    <a:pt x="2253" y="674"/>
                    <a:pt x="3872" y="1268"/>
                    <a:pt x="4924" y="2516"/>
                  </a:cubicBezTo>
                  <a:cubicBezTo>
                    <a:pt x="4382" y="628"/>
                    <a:pt x="3198" y="1"/>
                    <a:pt x="2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6654775" y="2289050"/>
              <a:ext cx="164200" cy="155925"/>
            </a:xfrm>
            <a:custGeom>
              <a:avLst/>
              <a:gdLst/>
              <a:ahLst/>
              <a:cxnLst/>
              <a:rect l="l" t="t" r="r" b="b"/>
              <a:pathLst>
                <a:path w="6568" h="6237" extrusionOk="0">
                  <a:moveTo>
                    <a:pt x="5729" y="0"/>
                  </a:moveTo>
                  <a:cubicBezTo>
                    <a:pt x="2329" y="795"/>
                    <a:pt x="0" y="4691"/>
                    <a:pt x="3477" y="6236"/>
                  </a:cubicBezTo>
                  <a:cubicBezTo>
                    <a:pt x="4647" y="5685"/>
                    <a:pt x="6568" y="2671"/>
                    <a:pt x="5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6879650" y="2371350"/>
              <a:ext cx="17150" cy="19050"/>
            </a:xfrm>
            <a:custGeom>
              <a:avLst/>
              <a:gdLst/>
              <a:ahLst/>
              <a:cxnLst/>
              <a:rect l="l" t="t" r="r" b="b"/>
              <a:pathLst>
                <a:path w="686" h="762" extrusionOk="0">
                  <a:moveTo>
                    <a:pt x="287" y="0"/>
                  </a:moveTo>
                  <a:cubicBezTo>
                    <a:pt x="257" y="0"/>
                    <a:pt x="228" y="6"/>
                    <a:pt x="199" y="20"/>
                  </a:cubicBezTo>
                  <a:cubicBezTo>
                    <a:pt x="56" y="86"/>
                    <a:pt x="1" y="306"/>
                    <a:pt x="89" y="505"/>
                  </a:cubicBezTo>
                  <a:cubicBezTo>
                    <a:pt x="149" y="660"/>
                    <a:pt x="277" y="762"/>
                    <a:pt x="399" y="762"/>
                  </a:cubicBezTo>
                  <a:cubicBezTo>
                    <a:pt x="433" y="762"/>
                    <a:pt x="466" y="754"/>
                    <a:pt x="497" y="737"/>
                  </a:cubicBezTo>
                  <a:cubicBezTo>
                    <a:pt x="641" y="671"/>
                    <a:pt x="685" y="461"/>
                    <a:pt x="608" y="262"/>
                  </a:cubicBezTo>
                  <a:cubicBezTo>
                    <a:pt x="537" y="103"/>
                    <a:pt x="409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6824475" y="2392275"/>
              <a:ext cx="16850" cy="18975"/>
            </a:xfrm>
            <a:custGeom>
              <a:avLst/>
              <a:gdLst/>
              <a:ahLst/>
              <a:cxnLst/>
              <a:rect l="l" t="t" r="r" b="b"/>
              <a:pathLst>
                <a:path w="674" h="759" extrusionOk="0">
                  <a:moveTo>
                    <a:pt x="281" y="1"/>
                  </a:moveTo>
                  <a:cubicBezTo>
                    <a:pt x="249" y="1"/>
                    <a:pt x="218" y="8"/>
                    <a:pt x="188" y="21"/>
                  </a:cubicBezTo>
                  <a:cubicBezTo>
                    <a:pt x="44" y="88"/>
                    <a:pt x="0" y="297"/>
                    <a:pt x="78" y="496"/>
                  </a:cubicBezTo>
                  <a:cubicBezTo>
                    <a:pt x="148" y="655"/>
                    <a:pt x="276" y="758"/>
                    <a:pt x="398" y="758"/>
                  </a:cubicBezTo>
                  <a:cubicBezTo>
                    <a:pt x="428" y="758"/>
                    <a:pt x="458" y="752"/>
                    <a:pt x="486" y="739"/>
                  </a:cubicBezTo>
                  <a:cubicBezTo>
                    <a:pt x="629" y="673"/>
                    <a:pt x="674" y="452"/>
                    <a:pt x="596" y="253"/>
                  </a:cubicBezTo>
                  <a:cubicBezTo>
                    <a:pt x="526" y="96"/>
                    <a:pt x="401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6851200" y="2371650"/>
              <a:ext cx="32900" cy="57325"/>
            </a:xfrm>
            <a:custGeom>
              <a:avLst/>
              <a:gdLst/>
              <a:ahLst/>
              <a:cxnLst/>
              <a:rect l="l" t="t" r="r" b="b"/>
              <a:pathLst>
                <a:path w="1316" h="2293" extrusionOk="0">
                  <a:moveTo>
                    <a:pt x="56" y="0"/>
                  </a:moveTo>
                  <a:cubicBezTo>
                    <a:pt x="27" y="0"/>
                    <a:pt x="1" y="31"/>
                    <a:pt x="24" y="63"/>
                  </a:cubicBezTo>
                  <a:cubicBezTo>
                    <a:pt x="267" y="438"/>
                    <a:pt x="510" y="802"/>
                    <a:pt x="775" y="1155"/>
                  </a:cubicBezTo>
                  <a:cubicBezTo>
                    <a:pt x="907" y="1332"/>
                    <a:pt x="1061" y="1520"/>
                    <a:pt x="1117" y="1729"/>
                  </a:cubicBezTo>
                  <a:cubicBezTo>
                    <a:pt x="1161" y="1906"/>
                    <a:pt x="1073" y="2072"/>
                    <a:pt x="962" y="2204"/>
                  </a:cubicBezTo>
                  <a:cubicBezTo>
                    <a:pt x="940" y="2237"/>
                    <a:pt x="962" y="2292"/>
                    <a:pt x="1006" y="2292"/>
                  </a:cubicBezTo>
                  <a:cubicBezTo>
                    <a:pt x="1172" y="2281"/>
                    <a:pt x="1293" y="2105"/>
                    <a:pt x="1293" y="1950"/>
                  </a:cubicBezTo>
                  <a:cubicBezTo>
                    <a:pt x="1315" y="1718"/>
                    <a:pt x="1194" y="1509"/>
                    <a:pt x="1073" y="1332"/>
                  </a:cubicBezTo>
                  <a:cubicBezTo>
                    <a:pt x="763" y="879"/>
                    <a:pt x="432" y="449"/>
                    <a:pt x="90" y="19"/>
                  </a:cubicBezTo>
                  <a:cubicBezTo>
                    <a:pt x="80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6687600" y="2425750"/>
              <a:ext cx="90800" cy="80825"/>
            </a:xfrm>
            <a:custGeom>
              <a:avLst/>
              <a:gdLst/>
              <a:ahLst/>
              <a:cxnLst/>
              <a:rect l="l" t="t" r="r" b="b"/>
              <a:pathLst>
                <a:path w="3632" h="3233" extrusionOk="0">
                  <a:moveTo>
                    <a:pt x="1233" y="0"/>
                  </a:moveTo>
                  <a:cubicBezTo>
                    <a:pt x="814" y="0"/>
                    <a:pt x="396" y="181"/>
                    <a:pt x="199" y="537"/>
                  </a:cubicBezTo>
                  <a:cubicBezTo>
                    <a:pt x="1" y="890"/>
                    <a:pt x="45" y="1331"/>
                    <a:pt x="177" y="1707"/>
                  </a:cubicBezTo>
                  <a:cubicBezTo>
                    <a:pt x="354" y="2192"/>
                    <a:pt x="663" y="2645"/>
                    <a:pt x="1104" y="2932"/>
                  </a:cubicBezTo>
                  <a:cubicBezTo>
                    <a:pt x="1394" y="3125"/>
                    <a:pt x="1743" y="3233"/>
                    <a:pt x="2091" y="3233"/>
                  </a:cubicBezTo>
                  <a:cubicBezTo>
                    <a:pt x="2261" y="3233"/>
                    <a:pt x="2431" y="3207"/>
                    <a:pt x="2594" y="3153"/>
                  </a:cubicBezTo>
                  <a:cubicBezTo>
                    <a:pt x="3080" y="2987"/>
                    <a:pt x="3489" y="2534"/>
                    <a:pt x="3533" y="2027"/>
                  </a:cubicBezTo>
                  <a:cubicBezTo>
                    <a:pt x="3632" y="1033"/>
                    <a:pt x="2319" y="139"/>
                    <a:pt x="1458" y="18"/>
                  </a:cubicBezTo>
                  <a:cubicBezTo>
                    <a:pt x="1383" y="6"/>
                    <a:pt x="1308" y="0"/>
                    <a:pt x="1233" y="0"/>
                  </a:cubicBezTo>
                  <a:close/>
                </a:path>
              </a:pathLst>
            </a:custGeom>
            <a:solidFill>
              <a:srgbClr val="996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6709400" y="2459050"/>
              <a:ext cx="42250" cy="18075"/>
            </a:xfrm>
            <a:custGeom>
              <a:avLst/>
              <a:gdLst/>
              <a:ahLst/>
              <a:cxnLst/>
              <a:rect l="l" t="t" r="r" b="b"/>
              <a:pathLst>
                <a:path w="1690" h="723" extrusionOk="0">
                  <a:moveTo>
                    <a:pt x="635" y="1"/>
                  </a:moveTo>
                  <a:cubicBezTo>
                    <a:pt x="454" y="1"/>
                    <a:pt x="268" y="26"/>
                    <a:pt x="78" y="66"/>
                  </a:cubicBezTo>
                  <a:cubicBezTo>
                    <a:pt x="1" y="88"/>
                    <a:pt x="12" y="220"/>
                    <a:pt x="89" y="220"/>
                  </a:cubicBezTo>
                  <a:cubicBezTo>
                    <a:pt x="121" y="217"/>
                    <a:pt x="153" y="215"/>
                    <a:pt x="185" y="215"/>
                  </a:cubicBezTo>
                  <a:cubicBezTo>
                    <a:pt x="599" y="215"/>
                    <a:pt x="1037" y="469"/>
                    <a:pt x="1314" y="684"/>
                  </a:cubicBezTo>
                  <a:cubicBezTo>
                    <a:pt x="1344" y="713"/>
                    <a:pt x="1393" y="723"/>
                    <a:pt x="1435" y="723"/>
                  </a:cubicBezTo>
                  <a:cubicBezTo>
                    <a:pt x="1456" y="723"/>
                    <a:pt x="1476" y="720"/>
                    <a:pt x="1491" y="717"/>
                  </a:cubicBezTo>
                  <a:cubicBezTo>
                    <a:pt x="1546" y="706"/>
                    <a:pt x="1601" y="662"/>
                    <a:pt x="1634" y="617"/>
                  </a:cubicBezTo>
                  <a:cubicBezTo>
                    <a:pt x="1689" y="496"/>
                    <a:pt x="1656" y="375"/>
                    <a:pt x="1557" y="308"/>
                  </a:cubicBezTo>
                  <a:cubicBezTo>
                    <a:pt x="1267" y="82"/>
                    <a:pt x="958" y="1"/>
                    <a:pt x="635" y="1"/>
                  </a:cubicBezTo>
                  <a:close/>
                </a:path>
              </a:pathLst>
            </a:custGeom>
            <a:solidFill>
              <a:srgbClr val="74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6864950" y="2323125"/>
              <a:ext cx="36700" cy="18225"/>
            </a:xfrm>
            <a:custGeom>
              <a:avLst/>
              <a:gdLst/>
              <a:ahLst/>
              <a:cxnLst/>
              <a:rect l="l" t="t" r="r" b="b"/>
              <a:pathLst>
                <a:path w="1468" h="729" extrusionOk="0">
                  <a:moveTo>
                    <a:pt x="943" y="1"/>
                  </a:moveTo>
                  <a:cubicBezTo>
                    <a:pt x="589" y="1"/>
                    <a:pt x="74" y="246"/>
                    <a:pt x="26" y="503"/>
                  </a:cubicBezTo>
                  <a:cubicBezTo>
                    <a:pt x="0" y="661"/>
                    <a:pt x="165" y="729"/>
                    <a:pt x="384" y="729"/>
                  </a:cubicBezTo>
                  <a:cubicBezTo>
                    <a:pt x="820" y="729"/>
                    <a:pt x="1468" y="462"/>
                    <a:pt x="1240" y="116"/>
                  </a:cubicBezTo>
                  <a:cubicBezTo>
                    <a:pt x="1186" y="35"/>
                    <a:pt x="1076" y="1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6777450" y="2356400"/>
              <a:ext cx="40375" cy="24100"/>
            </a:xfrm>
            <a:custGeom>
              <a:avLst/>
              <a:gdLst/>
              <a:ahLst/>
              <a:cxnLst/>
              <a:rect l="l" t="t" r="r" b="b"/>
              <a:pathLst>
                <a:path w="1615" h="964" extrusionOk="0">
                  <a:moveTo>
                    <a:pt x="1084" y="0"/>
                  </a:moveTo>
                  <a:cubicBezTo>
                    <a:pt x="673" y="0"/>
                    <a:pt x="41" y="361"/>
                    <a:pt x="16" y="684"/>
                  </a:cubicBezTo>
                  <a:cubicBezTo>
                    <a:pt x="1" y="885"/>
                    <a:pt x="119" y="963"/>
                    <a:pt x="292" y="963"/>
                  </a:cubicBezTo>
                  <a:cubicBezTo>
                    <a:pt x="756" y="963"/>
                    <a:pt x="1615" y="399"/>
                    <a:pt x="1374" y="110"/>
                  </a:cubicBezTo>
                  <a:cubicBezTo>
                    <a:pt x="1312" y="33"/>
                    <a:pt x="1208" y="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6841725" y="2439850"/>
              <a:ext cx="31475" cy="10100"/>
            </a:xfrm>
            <a:custGeom>
              <a:avLst/>
              <a:gdLst/>
              <a:ahLst/>
              <a:cxnLst/>
              <a:rect l="l" t="t" r="r" b="b"/>
              <a:pathLst>
                <a:path w="1259" h="404" extrusionOk="0">
                  <a:moveTo>
                    <a:pt x="1192" y="1"/>
                  </a:moveTo>
                  <a:cubicBezTo>
                    <a:pt x="1187" y="1"/>
                    <a:pt x="1181" y="2"/>
                    <a:pt x="1176" y="6"/>
                  </a:cubicBezTo>
                  <a:cubicBezTo>
                    <a:pt x="1021" y="72"/>
                    <a:pt x="833" y="116"/>
                    <a:pt x="668" y="127"/>
                  </a:cubicBezTo>
                  <a:cubicBezTo>
                    <a:pt x="630" y="132"/>
                    <a:pt x="586" y="135"/>
                    <a:pt x="540" y="135"/>
                  </a:cubicBezTo>
                  <a:cubicBezTo>
                    <a:pt x="387" y="135"/>
                    <a:pt x="204" y="104"/>
                    <a:pt x="94" y="28"/>
                  </a:cubicBezTo>
                  <a:cubicBezTo>
                    <a:pt x="85" y="22"/>
                    <a:pt x="76" y="20"/>
                    <a:pt x="67" y="20"/>
                  </a:cubicBezTo>
                  <a:cubicBezTo>
                    <a:pt x="26" y="20"/>
                    <a:pt x="0" y="79"/>
                    <a:pt x="28" y="116"/>
                  </a:cubicBezTo>
                  <a:cubicBezTo>
                    <a:pt x="171" y="315"/>
                    <a:pt x="403" y="403"/>
                    <a:pt x="679" y="403"/>
                  </a:cubicBezTo>
                  <a:cubicBezTo>
                    <a:pt x="911" y="392"/>
                    <a:pt x="1109" y="271"/>
                    <a:pt x="1231" y="83"/>
                  </a:cubicBezTo>
                  <a:cubicBezTo>
                    <a:pt x="1259" y="46"/>
                    <a:pt x="1224" y="1"/>
                    <a:pt x="1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6987550" y="2262550"/>
              <a:ext cx="75625" cy="43075"/>
            </a:xfrm>
            <a:custGeom>
              <a:avLst/>
              <a:gdLst/>
              <a:ahLst/>
              <a:cxnLst/>
              <a:rect l="l" t="t" r="r" b="b"/>
              <a:pathLst>
                <a:path w="3025" h="1723" extrusionOk="0">
                  <a:moveTo>
                    <a:pt x="2705" y="1"/>
                  </a:moveTo>
                  <a:lnTo>
                    <a:pt x="365" y="564"/>
                  </a:lnTo>
                  <a:cubicBezTo>
                    <a:pt x="166" y="608"/>
                    <a:pt x="34" y="784"/>
                    <a:pt x="22" y="994"/>
                  </a:cubicBezTo>
                  <a:cubicBezTo>
                    <a:pt x="0" y="1237"/>
                    <a:pt x="188" y="1447"/>
                    <a:pt x="431" y="1469"/>
                  </a:cubicBezTo>
                  <a:lnTo>
                    <a:pt x="3025" y="1723"/>
                  </a:lnTo>
                  <a:lnTo>
                    <a:pt x="2705" y="1"/>
                  </a:lnTo>
                  <a:close/>
                </a:path>
              </a:pathLst>
            </a:custGeom>
            <a:solidFill>
              <a:srgbClr val="74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150900" y="2332925"/>
              <a:ext cx="102950" cy="128600"/>
            </a:xfrm>
            <a:custGeom>
              <a:avLst/>
              <a:gdLst/>
              <a:ahLst/>
              <a:cxnLst/>
              <a:rect l="l" t="t" r="r" b="b"/>
              <a:pathLst>
                <a:path w="4118" h="5144" extrusionOk="0">
                  <a:moveTo>
                    <a:pt x="1822" y="0"/>
                  </a:moveTo>
                  <a:lnTo>
                    <a:pt x="1" y="1005"/>
                  </a:lnTo>
                  <a:lnTo>
                    <a:pt x="1513" y="5144"/>
                  </a:lnTo>
                  <a:lnTo>
                    <a:pt x="4118" y="3179"/>
                  </a:lnTo>
                  <a:cubicBezTo>
                    <a:pt x="3422" y="2053"/>
                    <a:pt x="2870" y="1214"/>
                    <a:pt x="1822" y="0"/>
                  </a:cubicBezTo>
                  <a:close/>
                </a:path>
              </a:pathLst>
            </a:custGeom>
            <a:solidFill>
              <a:srgbClr val="996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060675" y="2258425"/>
              <a:ext cx="135775" cy="102175"/>
            </a:xfrm>
            <a:custGeom>
              <a:avLst/>
              <a:gdLst/>
              <a:ahLst/>
              <a:cxnLst/>
              <a:rect l="l" t="t" r="r" b="b"/>
              <a:pathLst>
                <a:path w="5431" h="4087" extrusionOk="0">
                  <a:moveTo>
                    <a:pt x="2837" y="0"/>
                  </a:moveTo>
                  <a:lnTo>
                    <a:pt x="0" y="2042"/>
                  </a:lnTo>
                  <a:cubicBezTo>
                    <a:pt x="1476" y="3193"/>
                    <a:pt x="2671" y="4086"/>
                    <a:pt x="3707" y="4086"/>
                  </a:cubicBezTo>
                  <a:cubicBezTo>
                    <a:pt x="4331" y="4086"/>
                    <a:pt x="4896" y="3763"/>
                    <a:pt x="5431" y="2980"/>
                  </a:cubicBezTo>
                  <a:lnTo>
                    <a:pt x="2837" y="0"/>
                  </a:lnTo>
                  <a:close/>
                </a:path>
              </a:pathLst>
            </a:custGeom>
            <a:solidFill>
              <a:srgbClr val="996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6944225" y="2305325"/>
              <a:ext cx="45000" cy="135350"/>
            </a:xfrm>
            <a:custGeom>
              <a:avLst/>
              <a:gdLst/>
              <a:ahLst/>
              <a:cxnLst/>
              <a:rect l="l" t="t" r="r" b="b"/>
              <a:pathLst>
                <a:path w="1800" h="5414" extrusionOk="0">
                  <a:moveTo>
                    <a:pt x="850" y="0"/>
                  </a:moveTo>
                  <a:lnTo>
                    <a:pt x="486" y="1811"/>
                  </a:lnTo>
                  <a:lnTo>
                    <a:pt x="78" y="3775"/>
                  </a:lnTo>
                  <a:cubicBezTo>
                    <a:pt x="67" y="3853"/>
                    <a:pt x="89" y="3919"/>
                    <a:pt x="133" y="3974"/>
                  </a:cubicBezTo>
                  <a:lnTo>
                    <a:pt x="144" y="3985"/>
                  </a:lnTo>
                  <a:cubicBezTo>
                    <a:pt x="243" y="4084"/>
                    <a:pt x="221" y="4239"/>
                    <a:pt x="111" y="4305"/>
                  </a:cubicBezTo>
                  <a:cubicBezTo>
                    <a:pt x="56" y="4349"/>
                    <a:pt x="23" y="4393"/>
                    <a:pt x="12" y="4449"/>
                  </a:cubicBezTo>
                  <a:cubicBezTo>
                    <a:pt x="1" y="4504"/>
                    <a:pt x="12" y="4559"/>
                    <a:pt x="45" y="4614"/>
                  </a:cubicBezTo>
                  <a:cubicBezTo>
                    <a:pt x="133" y="4736"/>
                    <a:pt x="133" y="4890"/>
                    <a:pt x="67" y="5023"/>
                  </a:cubicBezTo>
                  <a:cubicBezTo>
                    <a:pt x="45" y="5067"/>
                    <a:pt x="34" y="5111"/>
                    <a:pt x="34" y="5155"/>
                  </a:cubicBezTo>
                  <a:cubicBezTo>
                    <a:pt x="34" y="5254"/>
                    <a:pt x="100" y="5354"/>
                    <a:pt x="188" y="5387"/>
                  </a:cubicBezTo>
                  <a:cubicBezTo>
                    <a:pt x="227" y="5405"/>
                    <a:pt x="267" y="5413"/>
                    <a:pt x="305" y="5413"/>
                  </a:cubicBezTo>
                  <a:cubicBezTo>
                    <a:pt x="429" y="5413"/>
                    <a:pt x="538" y="5326"/>
                    <a:pt x="563" y="5199"/>
                  </a:cubicBezTo>
                  <a:cubicBezTo>
                    <a:pt x="574" y="5177"/>
                    <a:pt x="574" y="5155"/>
                    <a:pt x="574" y="5133"/>
                  </a:cubicBezTo>
                  <a:cubicBezTo>
                    <a:pt x="563" y="4978"/>
                    <a:pt x="619" y="4835"/>
                    <a:pt x="740" y="4758"/>
                  </a:cubicBezTo>
                  <a:cubicBezTo>
                    <a:pt x="839" y="4691"/>
                    <a:pt x="872" y="4559"/>
                    <a:pt x="806" y="4460"/>
                  </a:cubicBezTo>
                  <a:cubicBezTo>
                    <a:pt x="729" y="4338"/>
                    <a:pt x="762" y="4195"/>
                    <a:pt x="884" y="4128"/>
                  </a:cubicBezTo>
                  <a:lnTo>
                    <a:pt x="906" y="4128"/>
                  </a:lnTo>
                  <a:cubicBezTo>
                    <a:pt x="972" y="4095"/>
                    <a:pt x="1016" y="4040"/>
                    <a:pt x="1027" y="3974"/>
                  </a:cubicBezTo>
                  <a:lnTo>
                    <a:pt x="1237" y="2970"/>
                  </a:lnTo>
                  <a:lnTo>
                    <a:pt x="1800" y="188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6948375" y="2361075"/>
              <a:ext cx="22650" cy="75950"/>
            </a:xfrm>
            <a:custGeom>
              <a:avLst/>
              <a:gdLst/>
              <a:ahLst/>
              <a:cxnLst/>
              <a:rect l="l" t="t" r="r" b="b"/>
              <a:pathLst>
                <a:path w="906" h="3038" extrusionOk="0">
                  <a:moveTo>
                    <a:pt x="386" y="0"/>
                  </a:moveTo>
                  <a:lnTo>
                    <a:pt x="66" y="1578"/>
                  </a:lnTo>
                  <a:cubicBezTo>
                    <a:pt x="66" y="1600"/>
                    <a:pt x="66" y="1612"/>
                    <a:pt x="77" y="1634"/>
                  </a:cubicBezTo>
                  <a:lnTo>
                    <a:pt x="88" y="1634"/>
                  </a:lnTo>
                  <a:lnTo>
                    <a:pt x="99" y="1656"/>
                  </a:lnTo>
                  <a:cubicBezTo>
                    <a:pt x="110" y="1667"/>
                    <a:pt x="122" y="1678"/>
                    <a:pt x="133" y="1700"/>
                  </a:cubicBezTo>
                  <a:cubicBezTo>
                    <a:pt x="243" y="1865"/>
                    <a:pt x="199" y="2097"/>
                    <a:pt x="22" y="2208"/>
                  </a:cubicBezTo>
                  <a:cubicBezTo>
                    <a:pt x="11" y="2219"/>
                    <a:pt x="0" y="2241"/>
                    <a:pt x="0" y="2252"/>
                  </a:cubicBezTo>
                  <a:cubicBezTo>
                    <a:pt x="0" y="2263"/>
                    <a:pt x="0" y="2285"/>
                    <a:pt x="11" y="2307"/>
                  </a:cubicBezTo>
                  <a:cubicBezTo>
                    <a:pt x="122" y="2472"/>
                    <a:pt x="133" y="2682"/>
                    <a:pt x="33" y="2870"/>
                  </a:cubicBezTo>
                  <a:cubicBezTo>
                    <a:pt x="22" y="2881"/>
                    <a:pt x="22" y="2903"/>
                    <a:pt x="22" y="2925"/>
                  </a:cubicBezTo>
                  <a:cubicBezTo>
                    <a:pt x="22" y="2947"/>
                    <a:pt x="22" y="2969"/>
                    <a:pt x="33" y="2980"/>
                  </a:cubicBezTo>
                  <a:cubicBezTo>
                    <a:pt x="44" y="3002"/>
                    <a:pt x="66" y="3013"/>
                    <a:pt x="88" y="3024"/>
                  </a:cubicBezTo>
                  <a:cubicBezTo>
                    <a:pt x="107" y="3034"/>
                    <a:pt x="124" y="3037"/>
                    <a:pt x="138" y="3037"/>
                  </a:cubicBezTo>
                  <a:cubicBezTo>
                    <a:pt x="159" y="3037"/>
                    <a:pt x="175" y="3031"/>
                    <a:pt x="188" y="3024"/>
                  </a:cubicBezTo>
                  <a:cubicBezTo>
                    <a:pt x="221" y="3013"/>
                    <a:pt x="243" y="2980"/>
                    <a:pt x="254" y="2947"/>
                  </a:cubicBezTo>
                  <a:cubicBezTo>
                    <a:pt x="254" y="2936"/>
                    <a:pt x="254" y="2925"/>
                    <a:pt x="254" y="2914"/>
                  </a:cubicBezTo>
                  <a:cubicBezTo>
                    <a:pt x="243" y="2704"/>
                    <a:pt x="331" y="2506"/>
                    <a:pt x="486" y="2395"/>
                  </a:cubicBezTo>
                  <a:cubicBezTo>
                    <a:pt x="519" y="2373"/>
                    <a:pt x="530" y="2340"/>
                    <a:pt x="519" y="2307"/>
                  </a:cubicBezTo>
                  <a:cubicBezTo>
                    <a:pt x="453" y="2208"/>
                    <a:pt x="442" y="2097"/>
                    <a:pt x="464" y="1987"/>
                  </a:cubicBezTo>
                  <a:cubicBezTo>
                    <a:pt x="497" y="1887"/>
                    <a:pt x="563" y="1810"/>
                    <a:pt x="662" y="1766"/>
                  </a:cubicBezTo>
                  <a:lnTo>
                    <a:pt x="684" y="1755"/>
                  </a:lnTo>
                  <a:cubicBezTo>
                    <a:pt x="706" y="1744"/>
                    <a:pt x="718" y="1733"/>
                    <a:pt x="718" y="1711"/>
                  </a:cubicBezTo>
                  <a:lnTo>
                    <a:pt x="905" y="773"/>
                  </a:lnTo>
                  <a:cubicBezTo>
                    <a:pt x="861" y="695"/>
                    <a:pt x="806" y="629"/>
                    <a:pt x="751" y="552"/>
                  </a:cubicBezTo>
                  <a:lnTo>
                    <a:pt x="662" y="419"/>
                  </a:lnTo>
                  <a:cubicBezTo>
                    <a:pt x="640" y="375"/>
                    <a:pt x="607" y="331"/>
                    <a:pt x="585" y="298"/>
                  </a:cubicBezTo>
                  <a:cubicBezTo>
                    <a:pt x="519" y="199"/>
                    <a:pt x="453" y="99"/>
                    <a:pt x="3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6942575" y="2287275"/>
              <a:ext cx="68725" cy="41625"/>
            </a:xfrm>
            <a:custGeom>
              <a:avLst/>
              <a:gdLst/>
              <a:ahLst/>
              <a:cxnLst/>
              <a:rect l="l" t="t" r="r" b="b"/>
              <a:pathLst>
                <a:path w="2749" h="1665" extrusionOk="0">
                  <a:moveTo>
                    <a:pt x="389" y="1"/>
                  </a:moveTo>
                  <a:cubicBezTo>
                    <a:pt x="296" y="1"/>
                    <a:pt x="218" y="63"/>
                    <a:pt x="199" y="160"/>
                  </a:cubicBezTo>
                  <a:lnTo>
                    <a:pt x="22" y="998"/>
                  </a:lnTo>
                  <a:cubicBezTo>
                    <a:pt x="0" y="1109"/>
                    <a:pt x="78" y="1208"/>
                    <a:pt x="177" y="1230"/>
                  </a:cubicBezTo>
                  <a:lnTo>
                    <a:pt x="2329" y="1661"/>
                  </a:lnTo>
                  <a:cubicBezTo>
                    <a:pt x="2342" y="1664"/>
                    <a:pt x="2355" y="1665"/>
                    <a:pt x="2368" y="1665"/>
                  </a:cubicBezTo>
                  <a:cubicBezTo>
                    <a:pt x="2456" y="1665"/>
                    <a:pt x="2542" y="1602"/>
                    <a:pt x="2561" y="1506"/>
                  </a:cubicBezTo>
                  <a:lnTo>
                    <a:pt x="2727" y="667"/>
                  </a:lnTo>
                  <a:cubicBezTo>
                    <a:pt x="2749" y="557"/>
                    <a:pt x="2682" y="458"/>
                    <a:pt x="2572" y="435"/>
                  </a:cubicBezTo>
                  <a:lnTo>
                    <a:pt x="431" y="5"/>
                  </a:lnTo>
                  <a:cubicBezTo>
                    <a:pt x="417" y="2"/>
                    <a:pt x="402" y="1"/>
                    <a:pt x="389" y="1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6954150" y="2282925"/>
              <a:ext cx="51625" cy="21075"/>
            </a:xfrm>
            <a:custGeom>
              <a:avLst/>
              <a:gdLst/>
              <a:ahLst/>
              <a:cxnLst/>
              <a:rect l="l" t="t" r="r" b="b"/>
              <a:pathLst>
                <a:path w="2065" h="843" extrusionOk="0">
                  <a:moveTo>
                    <a:pt x="190" y="1"/>
                  </a:moveTo>
                  <a:cubicBezTo>
                    <a:pt x="131" y="1"/>
                    <a:pt x="76" y="42"/>
                    <a:pt x="56" y="102"/>
                  </a:cubicBezTo>
                  <a:lnTo>
                    <a:pt x="12" y="334"/>
                  </a:lnTo>
                  <a:cubicBezTo>
                    <a:pt x="1" y="411"/>
                    <a:pt x="45" y="477"/>
                    <a:pt x="111" y="488"/>
                  </a:cubicBezTo>
                  <a:lnTo>
                    <a:pt x="1855" y="841"/>
                  </a:lnTo>
                  <a:cubicBezTo>
                    <a:pt x="1862" y="842"/>
                    <a:pt x="1869" y="843"/>
                    <a:pt x="1875" y="843"/>
                  </a:cubicBezTo>
                  <a:cubicBezTo>
                    <a:pt x="1934" y="843"/>
                    <a:pt x="1990" y="800"/>
                    <a:pt x="2010" y="731"/>
                  </a:cubicBezTo>
                  <a:lnTo>
                    <a:pt x="2054" y="499"/>
                  </a:lnTo>
                  <a:cubicBezTo>
                    <a:pt x="2065" y="433"/>
                    <a:pt x="2021" y="367"/>
                    <a:pt x="1955" y="356"/>
                  </a:cubicBezTo>
                  <a:lnTo>
                    <a:pt x="211" y="2"/>
                  </a:lnTo>
                  <a:cubicBezTo>
                    <a:pt x="204" y="1"/>
                    <a:pt x="197" y="1"/>
                    <a:pt x="190" y="1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6971825" y="2286525"/>
              <a:ext cx="33950" cy="17475"/>
            </a:xfrm>
            <a:custGeom>
              <a:avLst/>
              <a:gdLst/>
              <a:ahLst/>
              <a:cxnLst/>
              <a:rect l="l" t="t" r="r" b="b"/>
              <a:pathLst>
                <a:path w="1358" h="699" extrusionOk="0">
                  <a:moveTo>
                    <a:pt x="190" y="0"/>
                  </a:moveTo>
                  <a:cubicBezTo>
                    <a:pt x="131" y="0"/>
                    <a:pt x="76" y="42"/>
                    <a:pt x="67" y="101"/>
                  </a:cubicBezTo>
                  <a:lnTo>
                    <a:pt x="11" y="333"/>
                  </a:lnTo>
                  <a:cubicBezTo>
                    <a:pt x="0" y="410"/>
                    <a:pt x="44" y="477"/>
                    <a:pt x="122" y="488"/>
                  </a:cubicBezTo>
                  <a:lnTo>
                    <a:pt x="1148" y="697"/>
                  </a:lnTo>
                  <a:cubicBezTo>
                    <a:pt x="1155" y="698"/>
                    <a:pt x="1162" y="699"/>
                    <a:pt x="1168" y="699"/>
                  </a:cubicBezTo>
                  <a:cubicBezTo>
                    <a:pt x="1227" y="699"/>
                    <a:pt x="1283" y="656"/>
                    <a:pt x="1303" y="587"/>
                  </a:cubicBezTo>
                  <a:lnTo>
                    <a:pt x="1347" y="355"/>
                  </a:lnTo>
                  <a:cubicBezTo>
                    <a:pt x="1358" y="289"/>
                    <a:pt x="1314" y="223"/>
                    <a:pt x="1248" y="212"/>
                  </a:cubicBezTo>
                  <a:lnTo>
                    <a:pt x="210" y="2"/>
                  </a:lnTo>
                  <a:cubicBezTo>
                    <a:pt x="203" y="1"/>
                    <a:pt x="196" y="0"/>
                    <a:pt x="190" y="0"/>
                  </a:cubicBezTo>
                  <a:close/>
                </a:path>
              </a:pathLst>
            </a:custGeom>
            <a:solidFill>
              <a:srgbClr val="F27F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6945050" y="2287275"/>
              <a:ext cx="66250" cy="29775"/>
            </a:xfrm>
            <a:custGeom>
              <a:avLst/>
              <a:gdLst/>
              <a:ahLst/>
              <a:cxnLst/>
              <a:rect l="l" t="t" r="r" b="b"/>
              <a:pathLst>
                <a:path w="2650" h="1191" extrusionOk="0">
                  <a:moveTo>
                    <a:pt x="290" y="1"/>
                  </a:moveTo>
                  <a:cubicBezTo>
                    <a:pt x="197" y="1"/>
                    <a:pt x="119" y="63"/>
                    <a:pt x="100" y="160"/>
                  </a:cubicBezTo>
                  <a:lnTo>
                    <a:pt x="23" y="524"/>
                  </a:lnTo>
                  <a:cubicBezTo>
                    <a:pt x="1" y="634"/>
                    <a:pt x="67" y="734"/>
                    <a:pt x="177" y="756"/>
                  </a:cubicBezTo>
                  <a:lnTo>
                    <a:pt x="2319" y="1186"/>
                  </a:lnTo>
                  <a:cubicBezTo>
                    <a:pt x="2333" y="1189"/>
                    <a:pt x="2347" y="1190"/>
                    <a:pt x="2361" y="1190"/>
                  </a:cubicBezTo>
                  <a:cubicBezTo>
                    <a:pt x="2453" y="1190"/>
                    <a:pt x="2531" y="1128"/>
                    <a:pt x="2550" y="1032"/>
                  </a:cubicBezTo>
                  <a:lnTo>
                    <a:pt x="2628" y="667"/>
                  </a:lnTo>
                  <a:cubicBezTo>
                    <a:pt x="2650" y="557"/>
                    <a:pt x="2583" y="458"/>
                    <a:pt x="2473" y="435"/>
                  </a:cubicBezTo>
                  <a:lnTo>
                    <a:pt x="332" y="5"/>
                  </a:lnTo>
                  <a:cubicBezTo>
                    <a:pt x="318" y="2"/>
                    <a:pt x="303" y="1"/>
                    <a:pt x="290" y="1"/>
                  </a:cubicBezTo>
                  <a:close/>
                </a:path>
              </a:pathLst>
            </a:custGeom>
            <a:solidFill>
              <a:srgbClr val="F27F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6948650" y="2291475"/>
              <a:ext cx="9125" cy="23800"/>
            </a:xfrm>
            <a:custGeom>
              <a:avLst/>
              <a:gdLst/>
              <a:ahLst/>
              <a:cxnLst/>
              <a:rect l="l" t="t" r="r" b="b"/>
              <a:pathLst>
                <a:path w="365" h="952" extrusionOk="0">
                  <a:moveTo>
                    <a:pt x="255" y="0"/>
                  </a:moveTo>
                  <a:cubicBezTo>
                    <a:pt x="207" y="0"/>
                    <a:pt x="164" y="32"/>
                    <a:pt x="155" y="80"/>
                  </a:cubicBezTo>
                  <a:lnTo>
                    <a:pt x="11" y="830"/>
                  </a:lnTo>
                  <a:cubicBezTo>
                    <a:pt x="0" y="886"/>
                    <a:pt x="33" y="930"/>
                    <a:pt x="88" y="941"/>
                  </a:cubicBezTo>
                  <a:cubicBezTo>
                    <a:pt x="99" y="952"/>
                    <a:pt x="111" y="952"/>
                    <a:pt x="122" y="952"/>
                  </a:cubicBezTo>
                  <a:cubicBezTo>
                    <a:pt x="166" y="941"/>
                    <a:pt x="199" y="908"/>
                    <a:pt x="210" y="864"/>
                  </a:cubicBezTo>
                  <a:lnTo>
                    <a:pt x="353" y="124"/>
                  </a:lnTo>
                  <a:cubicBezTo>
                    <a:pt x="364" y="69"/>
                    <a:pt x="331" y="14"/>
                    <a:pt x="276" y="3"/>
                  </a:cubicBezTo>
                  <a:cubicBezTo>
                    <a:pt x="269" y="1"/>
                    <a:pt x="262" y="0"/>
                    <a:pt x="255" y="0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6956650" y="2293125"/>
              <a:ext cx="9125" cy="23525"/>
            </a:xfrm>
            <a:custGeom>
              <a:avLst/>
              <a:gdLst/>
              <a:ahLst/>
              <a:cxnLst/>
              <a:rect l="l" t="t" r="r" b="b"/>
              <a:pathLst>
                <a:path w="365" h="941" extrusionOk="0">
                  <a:moveTo>
                    <a:pt x="255" y="1"/>
                  </a:moveTo>
                  <a:cubicBezTo>
                    <a:pt x="207" y="1"/>
                    <a:pt x="164" y="32"/>
                    <a:pt x="155" y="80"/>
                  </a:cubicBezTo>
                  <a:lnTo>
                    <a:pt x="11" y="820"/>
                  </a:lnTo>
                  <a:cubicBezTo>
                    <a:pt x="0" y="875"/>
                    <a:pt x="33" y="930"/>
                    <a:pt x="89" y="941"/>
                  </a:cubicBezTo>
                  <a:lnTo>
                    <a:pt x="122" y="941"/>
                  </a:lnTo>
                  <a:cubicBezTo>
                    <a:pt x="166" y="941"/>
                    <a:pt x="199" y="908"/>
                    <a:pt x="199" y="864"/>
                  </a:cubicBezTo>
                  <a:lnTo>
                    <a:pt x="353" y="124"/>
                  </a:lnTo>
                  <a:cubicBezTo>
                    <a:pt x="364" y="69"/>
                    <a:pt x="331" y="14"/>
                    <a:pt x="276" y="3"/>
                  </a:cubicBezTo>
                  <a:cubicBezTo>
                    <a:pt x="269" y="1"/>
                    <a:pt x="262" y="1"/>
                    <a:pt x="255" y="1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6964375" y="2294775"/>
              <a:ext cx="9400" cy="23550"/>
            </a:xfrm>
            <a:custGeom>
              <a:avLst/>
              <a:gdLst/>
              <a:ahLst/>
              <a:cxnLst/>
              <a:rect l="l" t="t" r="r" b="b"/>
              <a:pathLst>
                <a:path w="376" h="942" extrusionOk="0">
                  <a:moveTo>
                    <a:pt x="259" y="1"/>
                  </a:moveTo>
                  <a:cubicBezTo>
                    <a:pt x="219" y="1"/>
                    <a:pt x="175" y="32"/>
                    <a:pt x="166" y="80"/>
                  </a:cubicBezTo>
                  <a:lnTo>
                    <a:pt x="11" y="820"/>
                  </a:lnTo>
                  <a:cubicBezTo>
                    <a:pt x="0" y="875"/>
                    <a:pt x="33" y="930"/>
                    <a:pt x="89" y="941"/>
                  </a:cubicBezTo>
                  <a:lnTo>
                    <a:pt x="133" y="941"/>
                  </a:lnTo>
                  <a:cubicBezTo>
                    <a:pt x="166" y="941"/>
                    <a:pt x="199" y="908"/>
                    <a:pt x="210" y="864"/>
                  </a:cubicBezTo>
                  <a:lnTo>
                    <a:pt x="353" y="124"/>
                  </a:lnTo>
                  <a:cubicBezTo>
                    <a:pt x="376" y="58"/>
                    <a:pt x="331" y="14"/>
                    <a:pt x="276" y="3"/>
                  </a:cubicBezTo>
                  <a:cubicBezTo>
                    <a:pt x="271" y="2"/>
                    <a:pt x="265" y="1"/>
                    <a:pt x="259" y="1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6972375" y="2296450"/>
              <a:ext cx="9125" cy="23525"/>
            </a:xfrm>
            <a:custGeom>
              <a:avLst/>
              <a:gdLst/>
              <a:ahLst/>
              <a:cxnLst/>
              <a:rect l="l" t="t" r="r" b="b"/>
              <a:pathLst>
                <a:path w="365" h="941" extrusionOk="0">
                  <a:moveTo>
                    <a:pt x="255" y="0"/>
                  </a:moveTo>
                  <a:cubicBezTo>
                    <a:pt x="208" y="0"/>
                    <a:pt x="164" y="31"/>
                    <a:pt x="155" y="80"/>
                  </a:cubicBezTo>
                  <a:lnTo>
                    <a:pt x="11" y="819"/>
                  </a:lnTo>
                  <a:cubicBezTo>
                    <a:pt x="0" y="874"/>
                    <a:pt x="33" y="929"/>
                    <a:pt x="89" y="940"/>
                  </a:cubicBezTo>
                  <a:lnTo>
                    <a:pt x="122" y="940"/>
                  </a:lnTo>
                  <a:cubicBezTo>
                    <a:pt x="166" y="929"/>
                    <a:pt x="199" y="896"/>
                    <a:pt x="210" y="863"/>
                  </a:cubicBezTo>
                  <a:lnTo>
                    <a:pt x="354" y="113"/>
                  </a:lnTo>
                  <a:cubicBezTo>
                    <a:pt x="365" y="57"/>
                    <a:pt x="331" y="13"/>
                    <a:pt x="276" y="2"/>
                  </a:cubicBezTo>
                  <a:cubicBezTo>
                    <a:pt x="269" y="1"/>
                    <a:pt x="262" y="0"/>
                    <a:pt x="255" y="0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6980375" y="2297825"/>
              <a:ext cx="9125" cy="23800"/>
            </a:xfrm>
            <a:custGeom>
              <a:avLst/>
              <a:gdLst/>
              <a:ahLst/>
              <a:cxnLst/>
              <a:rect l="l" t="t" r="r" b="b"/>
              <a:pathLst>
                <a:path w="365" h="952" extrusionOk="0">
                  <a:moveTo>
                    <a:pt x="259" y="1"/>
                  </a:moveTo>
                  <a:cubicBezTo>
                    <a:pt x="210" y="1"/>
                    <a:pt x="165" y="41"/>
                    <a:pt x="155" y="91"/>
                  </a:cubicBezTo>
                  <a:lnTo>
                    <a:pt x="11" y="830"/>
                  </a:lnTo>
                  <a:cubicBezTo>
                    <a:pt x="0" y="885"/>
                    <a:pt x="34" y="941"/>
                    <a:pt x="89" y="952"/>
                  </a:cubicBezTo>
                  <a:lnTo>
                    <a:pt x="122" y="952"/>
                  </a:lnTo>
                  <a:cubicBezTo>
                    <a:pt x="166" y="941"/>
                    <a:pt x="199" y="908"/>
                    <a:pt x="199" y="863"/>
                  </a:cubicBezTo>
                  <a:lnTo>
                    <a:pt x="354" y="124"/>
                  </a:lnTo>
                  <a:cubicBezTo>
                    <a:pt x="365" y="69"/>
                    <a:pt x="332" y="13"/>
                    <a:pt x="276" y="2"/>
                  </a:cubicBezTo>
                  <a:cubicBezTo>
                    <a:pt x="271" y="1"/>
                    <a:pt x="265" y="1"/>
                    <a:pt x="259" y="1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6988100" y="2299475"/>
              <a:ext cx="9400" cy="23750"/>
            </a:xfrm>
            <a:custGeom>
              <a:avLst/>
              <a:gdLst/>
              <a:ahLst/>
              <a:cxnLst/>
              <a:rect l="l" t="t" r="r" b="b"/>
              <a:pathLst>
                <a:path w="376" h="950" extrusionOk="0">
                  <a:moveTo>
                    <a:pt x="266" y="1"/>
                  </a:moveTo>
                  <a:cubicBezTo>
                    <a:pt x="219" y="1"/>
                    <a:pt x="176" y="32"/>
                    <a:pt x="166" y="80"/>
                  </a:cubicBezTo>
                  <a:lnTo>
                    <a:pt x="12" y="830"/>
                  </a:lnTo>
                  <a:cubicBezTo>
                    <a:pt x="0" y="886"/>
                    <a:pt x="45" y="930"/>
                    <a:pt x="100" y="941"/>
                  </a:cubicBezTo>
                  <a:cubicBezTo>
                    <a:pt x="105" y="946"/>
                    <a:pt x="111" y="949"/>
                    <a:pt x="116" y="949"/>
                  </a:cubicBezTo>
                  <a:cubicBezTo>
                    <a:pt x="122" y="949"/>
                    <a:pt x="127" y="946"/>
                    <a:pt x="133" y="941"/>
                  </a:cubicBezTo>
                  <a:cubicBezTo>
                    <a:pt x="166" y="941"/>
                    <a:pt x="210" y="908"/>
                    <a:pt x="210" y="864"/>
                  </a:cubicBezTo>
                  <a:lnTo>
                    <a:pt x="365" y="124"/>
                  </a:lnTo>
                  <a:cubicBezTo>
                    <a:pt x="376" y="69"/>
                    <a:pt x="343" y="14"/>
                    <a:pt x="287" y="3"/>
                  </a:cubicBezTo>
                  <a:cubicBezTo>
                    <a:pt x="280" y="1"/>
                    <a:pt x="273" y="1"/>
                    <a:pt x="266" y="1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6996100" y="2301125"/>
              <a:ext cx="9400" cy="23550"/>
            </a:xfrm>
            <a:custGeom>
              <a:avLst/>
              <a:gdLst/>
              <a:ahLst/>
              <a:cxnLst/>
              <a:rect l="l" t="t" r="r" b="b"/>
              <a:pathLst>
                <a:path w="376" h="942" extrusionOk="0">
                  <a:moveTo>
                    <a:pt x="256" y="1"/>
                  </a:moveTo>
                  <a:cubicBezTo>
                    <a:pt x="210" y="1"/>
                    <a:pt x="176" y="32"/>
                    <a:pt x="166" y="80"/>
                  </a:cubicBezTo>
                  <a:lnTo>
                    <a:pt x="12" y="831"/>
                  </a:lnTo>
                  <a:cubicBezTo>
                    <a:pt x="1" y="875"/>
                    <a:pt x="34" y="930"/>
                    <a:pt x="89" y="941"/>
                  </a:cubicBezTo>
                  <a:lnTo>
                    <a:pt x="133" y="941"/>
                  </a:lnTo>
                  <a:cubicBezTo>
                    <a:pt x="166" y="941"/>
                    <a:pt x="199" y="908"/>
                    <a:pt x="210" y="864"/>
                  </a:cubicBezTo>
                  <a:lnTo>
                    <a:pt x="365" y="124"/>
                  </a:lnTo>
                  <a:cubicBezTo>
                    <a:pt x="376" y="69"/>
                    <a:pt x="332" y="14"/>
                    <a:pt x="277" y="3"/>
                  </a:cubicBezTo>
                  <a:cubicBezTo>
                    <a:pt x="269" y="1"/>
                    <a:pt x="262" y="1"/>
                    <a:pt x="256" y="1"/>
                  </a:cubicBezTo>
                  <a:close/>
                </a:path>
              </a:pathLst>
            </a:custGeom>
            <a:solidFill>
              <a:srgbClr val="F9B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6964375" y="2239125"/>
              <a:ext cx="40850" cy="52150"/>
            </a:xfrm>
            <a:custGeom>
              <a:avLst/>
              <a:gdLst/>
              <a:ahLst/>
              <a:cxnLst/>
              <a:rect l="l" t="t" r="r" b="b"/>
              <a:pathLst>
                <a:path w="1634" h="2086" extrusionOk="0">
                  <a:moveTo>
                    <a:pt x="972" y="0"/>
                  </a:moveTo>
                  <a:cubicBezTo>
                    <a:pt x="676" y="0"/>
                    <a:pt x="408" y="211"/>
                    <a:pt x="353" y="518"/>
                  </a:cubicBezTo>
                  <a:cubicBezTo>
                    <a:pt x="309" y="706"/>
                    <a:pt x="365" y="894"/>
                    <a:pt x="475" y="1026"/>
                  </a:cubicBezTo>
                  <a:cubicBezTo>
                    <a:pt x="519" y="1092"/>
                    <a:pt x="541" y="1180"/>
                    <a:pt x="530" y="1258"/>
                  </a:cubicBezTo>
                  <a:cubicBezTo>
                    <a:pt x="508" y="1357"/>
                    <a:pt x="442" y="1445"/>
                    <a:pt x="342" y="1467"/>
                  </a:cubicBezTo>
                  <a:lnTo>
                    <a:pt x="210" y="1512"/>
                  </a:lnTo>
                  <a:cubicBezTo>
                    <a:pt x="111" y="1545"/>
                    <a:pt x="33" y="1622"/>
                    <a:pt x="11" y="1721"/>
                  </a:cubicBezTo>
                  <a:lnTo>
                    <a:pt x="0" y="1799"/>
                  </a:lnTo>
                  <a:lnTo>
                    <a:pt x="1435" y="2086"/>
                  </a:lnTo>
                  <a:lnTo>
                    <a:pt x="1446" y="2008"/>
                  </a:lnTo>
                  <a:cubicBezTo>
                    <a:pt x="1468" y="1909"/>
                    <a:pt x="1435" y="1810"/>
                    <a:pt x="1358" y="1743"/>
                  </a:cubicBezTo>
                  <a:lnTo>
                    <a:pt x="1248" y="1655"/>
                  </a:lnTo>
                  <a:cubicBezTo>
                    <a:pt x="1170" y="1589"/>
                    <a:pt x="1126" y="1490"/>
                    <a:pt x="1148" y="1390"/>
                  </a:cubicBezTo>
                  <a:lnTo>
                    <a:pt x="1148" y="1379"/>
                  </a:lnTo>
                  <a:cubicBezTo>
                    <a:pt x="1159" y="1302"/>
                    <a:pt x="1214" y="1236"/>
                    <a:pt x="1292" y="1203"/>
                  </a:cubicBezTo>
                  <a:cubicBezTo>
                    <a:pt x="1468" y="1103"/>
                    <a:pt x="1590" y="916"/>
                    <a:pt x="1612" y="695"/>
                  </a:cubicBezTo>
                  <a:cubicBezTo>
                    <a:pt x="1634" y="419"/>
                    <a:pt x="1479" y="165"/>
                    <a:pt x="1236" y="55"/>
                  </a:cubicBezTo>
                  <a:cubicBezTo>
                    <a:pt x="1214" y="44"/>
                    <a:pt x="1192" y="33"/>
                    <a:pt x="1170" y="33"/>
                  </a:cubicBezTo>
                  <a:cubicBezTo>
                    <a:pt x="1104" y="11"/>
                    <a:pt x="1037" y="0"/>
                    <a:pt x="9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6971275" y="2240475"/>
              <a:ext cx="33950" cy="50800"/>
            </a:xfrm>
            <a:custGeom>
              <a:avLst/>
              <a:gdLst/>
              <a:ahLst/>
              <a:cxnLst/>
              <a:rect l="l" t="t" r="r" b="b"/>
              <a:pathLst>
                <a:path w="1358" h="2032" extrusionOk="0">
                  <a:moveTo>
                    <a:pt x="960" y="1"/>
                  </a:moveTo>
                  <a:cubicBezTo>
                    <a:pt x="662" y="12"/>
                    <a:pt x="409" y="210"/>
                    <a:pt x="342" y="519"/>
                  </a:cubicBezTo>
                  <a:cubicBezTo>
                    <a:pt x="309" y="707"/>
                    <a:pt x="353" y="895"/>
                    <a:pt x="464" y="1027"/>
                  </a:cubicBezTo>
                  <a:cubicBezTo>
                    <a:pt x="519" y="1093"/>
                    <a:pt x="541" y="1182"/>
                    <a:pt x="530" y="1259"/>
                  </a:cubicBezTo>
                  <a:cubicBezTo>
                    <a:pt x="508" y="1358"/>
                    <a:pt x="431" y="1447"/>
                    <a:pt x="331" y="1469"/>
                  </a:cubicBezTo>
                  <a:lnTo>
                    <a:pt x="199" y="1513"/>
                  </a:lnTo>
                  <a:cubicBezTo>
                    <a:pt x="111" y="1546"/>
                    <a:pt x="33" y="1623"/>
                    <a:pt x="11" y="1723"/>
                  </a:cubicBezTo>
                  <a:lnTo>
                    <a:pt x="0" y="1800"/>
                  </a:lnTo>
                  <a:lnTo>
                    <a:pt x="1159" y="2032"/>
                  </a:lnTo>
                  <a:lnTo>
                    <a:pt x="1170" y="1954"/>
                  </a:lnTo>
                  <a:cubicBezTo>
                    <a:pt x="1192" y="1855"/>
                    <a:pt x="1159" y="1756"/>
                    <a:pt x="1082" y="1689"/>
                  </a:cubicBezTo>
                  <a:lnTo>
                    <a:pt x="972" y="1601"/>
                  </a:lnTo>
                  <a:cubicBezTo>
                    <a:pt x="894" y="1535"/>
                    <a:pt x="850" y="1436"/>
                    <a:pt x="872" y="1336"/>
                  </a:cubicBezTo>
                  <a:cubicBezTo>
                    <a:pt x="894" y="1248"/>
                    <a:pt x="938" y="1182"/>
                    <a:pt x="1016" y="1149"/>
                  </a:cubicBezTo>
                  <a:cubicBezTo>
                    <a:pt x="1192" y="1049"/>
                    <a:pt x="1325" y="862"/>
                    <a:pt x="1336" y="641"/>
                  </a:cubicBezTo>
                  <a:cubicBezTo>
                    <a:pt x="1358" y="365"/>
                    <a:pt x="1203" y="11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6975950" y="2224450"/>
              <a:ext cx="218300" cy="121875"/>
            </a:xfrm>
            <a:custGeom>
              <a:avLst/>
              <a:gdLst/>
              <a:ahLst/>
              <a:cxnLst/>
              <a:rect l="l" t="t" r="r" b="b"/>
              <a:pathLst>
                <a:path w="8732" h="4875" extrusionOk="0">
                  <a:moveTo>
                    <a:pt x="2005" y="0"/>
                  </a:moveTo>
                  <a:cubicBezTo>
                    <a:pt x="1821" y="0"/>
                    <a:pt x="1649" y="77"/>
                    <a:pt x="1535" y="211"/>
                  </a:cubicBezTo>
                  <a:lnTo>
                    <a:pt x="144" y="1779"/>
                  </a:lnTo>
                  <a:cubicBezTo>
                    <a:pt x="12" y="1933"/>
                    <a:pt x="1" y="2176"/>
                    <a:pt x="155" y="2319"/>
                  </a:cubicBezTo>
                  <a:cubicBezTo>
                    <a:pt x="228" y="2392"/>
                    <a:pt x="323" y="2428"/>
                    <a:pt x="420" y="2428"/>
                  </a:cubicBezTo>
                  <a:cubicBezTo>
                    <a:pt x="500" y="2428"/>
                    <a:pt x="582" y="2403"/>
                    <a:pt x="652" y="2352"/>
                  </a:cubicBezTo>
                  <a:lnTo>
                    <a:pt x="1999" y="1359"/>
                  </a:lnTo>
                  <a:lnTo>
                    <a:pt x="3025" y="1900"/>
                  </a:lnTo>
                  <a:cubicBezTo>
                    <a:pt x="3025" y="1900"/>
                    <a:pt x="4681" y="4428"/>
                    <a:pt x="6138" y="4770"/>
                  </a:cubicBezTo>
                  <a:cubicBezTo>
                    <a:pt x="6381" y="4845"/>
                    <a:pt x="6606" y="4875"/>
                    <a:pt x="6812" y="4875"/>
                  </a:cubicBezTo>
                  <a:cubicBezTo>
                    <a:pt x="7625" y="4875"/>
                    <a:pt x="8171" y="4413"/>
                    <a:pt x="8579" y="4413"/>
                  </a:cubicBezTo>
                  <a:cubicBezTo>
                    <a:pt x="8632" y="4413"/>
                    <a:pt x="8683" y="4421"/>
                    <a:pt x="8732" y="4439"/>
                  </a:cubicBezTo>
                  <a:lnTo>
                    <a:pt x="6049" y="1149"/>
                  </a:lnTo>
                  <a:cubicBezTo>
                    <a:pt x="5818" y="873"/>
                    <a:pt x="5509" y="675"/>
                    <a:pt x="5155" y="609"/>
                  </a:cubicBezTo>
                  <a:lnTo>
                    <a:pt x="2043" y="1"/>
                  </a:lnTo>
                  <a:cubicBezTo>
                    <a:pt x="2030" y="1"/>
                    <a:pt x="2018" y="0"/>
                    <a:pt x="2005" y="0"/>
                  </a:cubicBezTo>
                  <a:close/>
                </a:path>
              </a:pathLst>
            </a:custGeom>
            <a:solidFill>
              <a:srgbClr val="996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7030050" y="2253175"/>
              <a:ext cx="103225" cy="90550"/>
            </a:xfrm>
            <a:custGeom>
              <a:avLst/>
              <a:gdLst/>
              <a:ahLst/>
              <a:cxnLst/>
              <a:rect l="l" t="t" r="r" b="b"/>
              <a:pathLst>
                <a:path w="4129" h="3622" extrusionOk="0">
                  <a:moveTo>
                    <a:pt x="2528" y="0"/>
                  </a:moveTo>
                  <a:lnTo>
                    <a:pt x="574" y="486"/>
                  </a:lnTo>
                  <a:cubicBezTo>
                    <a:pt x="0" y="1402"/>
                    <a:pt x="265" y="2131"/>
                    <a:pt x="905" y="2175"/>
                  </a:cubicBezTo>
                  <a:cubicBezTo>
                    <a:pt x="1147" y="2520"/>
                    <a:pt x="1404" y="2669"/>
                    <a:pt x="1695" y="2669"/>
                  </a:cubicBezTo>
                  <a:cubicBezTo>
                    <a:pt x="1842" y="2669"/>
                    <a:pt x="1997" y="2631"/>
                    <a:pt x="2164" y="2561"/>
                  </a:cubicBezTo>
                  <a:lnTo>
                    <a:pt x="2164" y="2561"/>
                  </a:lnTo>
                  <a:cubicBezTo>
                    <a:pt x="1667" y="3124"/>
                    <a:pt x="2197" y="3610"/>
                    <a:pt x="2561" y="3621"/>
                  </a:cubicBezTo>
                  <a:cubicBezTo>
                    <a:pt x="2567" y="3621"/>
                    <a:pt x="2573" y="3621"/>
                    <a:pt x="2579" y="3621"/>
                  </a:cubicBezTo>
                  <a:cubicBezTo>
                    <a:pt x="2953" y="3621"/>
                    <a:pt x="4128" y="2969"/>
                    <a:pt x="4128" y="2969"/>
                  </a:cubicBezTo>
                  <a:lnTo>
                    <a:pt x="2528" y="0"/>
                  </a:lnTo>
                  <a:close/>
                </a:path>
              </a:pathLst>
            </a:custGeom>
            <a:solidFill>
              <a:srgbClr val="996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7048025" y="2241275"/>
              <a:ext cx="35475" cy="19725"/>
            </a:xfrm>
            <a:custGeom>
              <a:avLst/>
              <a:gdLst/>
              <a:ahLst/>
              <a:cxnLst/>
              <a:rect l="l" t="t" r="r" b="b"/>
              <a:pathLst>
                <a:path w="1419" h="789" extrusionOk="0">
                  <a:moveTo>
                    <a:pt x="1367" y="1"/>
                  </a:moveTo>
                  <a:cubicBezTo>
                    <a:pt x="1363" y="1"/>
                    <a:pt x="1360" y="1"/>
                    <a:pt x="1356" y="2"/>
                  </a:cubicBezTo>
                  <a:cubicBezTo>
                    <a:pt x="1091" y="35"/>
                    <a:pt x="849" y="112"/>
                    <a:pt x="595" y="223"/>
                  </a:cubicBezTo>
                  <a:cubicBezTo>
                    <a:pt x="473" y="278"/>
                    <a:pt x="352" y="344"/>
                    <a:pt x="241" y="432"/>
                  </a:cubicBezTo>
                  <a:cubicBezTo>
                    <a:pt x="142" y="532"/>
                    <a:pt x="65" y="620"/>
                    <a:pt x="10" y="741"/>
                  </a:cubicBezTo>
                  <a:cubicBezTo>
                    <a:pt x="1" y="769"/>
                    <a:pt x="14" y="788"/>
                    <a:pt x="31" y="788"/>
                  </a:cubicBezTo>
                  <a:cubicBezTo>
                    <a:pt x="35" y="788"/>
                    <a:pt x="39" y="787"/>
                    <a:pt x="43" y="785"/>
                  </a:cubicBezTo>
                  <a:cubicBezTo>
                    <a:pt x="164" y="719"/>
                    <a:pt x="264" y="653"/>
                    <a:pt x="363" y="576"/>
                  </a:cubicBezTo>
                  <a:cubicBezTo>
                    <a:pt x="462" y="498"/>
                    <a:pt x="562" y="421"/>
                    <a:pt x="661" y="355"/>
                  </a:cubicBezTo>
                  <a:cubicBezTo>
                    <a:pt x="871" y="211"/>
                    <a:pt x="1124" y="134"/>
                    <a:pt x="1367" y="79"/>
                  </a:cubicBezTo>
                  <a:cubicBezTo>
                    <a:pt x="1419" y="69"/>
                    <a:pt x="1413" y="1"/>
                    <a:pt x="1367" y="1"/>
                  </a:cubicBezTo>
                  <a:close/>
                </a:path>
              </a:pathLst>
            </a:custGeom>
            <a:solidFill>
              <a:srgbClr val="74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7051850" y="2271300"/>
              <a:ext cx="45550" cy="27525"/>
            </a:xfrm>
            <a:custGeom>
              <a:avLst/>
              <a:gdLst/>
              <a:ahLst/>
              <a:cxnLst/>
              <a:rect l="l" t="t" r="r" b="b"/>
              <a:pathLst>
                <a:path w="1822" h="1101" extrusionOk="0">
                  <a:moveTo>
                    <a:pt x="1645" y="0"/>
                  </a:moveTo>
                  <a:cubicBezTo>
                    <a:pt x="1322" y="0"/>
                    <a:pt x="1002" y="79"/>
                    <a:pt x="718" y="236"/>
                  </a:cubicBezTo>
                  <a:cubicBezTo>
                    <a:pt x="563" y="335"/>
                    <a:pt x="420" y="456"/>
                    <a:pt x="298" y="589"/>
                  </a:cubicBezTo>
                  <a:cubicBezTo>
                    <a:pt x="243" y="655"/>
                    <a:pt x="177" y="721"/>
                    <a:pt x="133" y="799"/>
                  </a:cubicBezTo>
                  <a:cubicBezTo>
                    <a:pt x="111" y="832"/>
                    <a:pt x="88" y="876"/>
                    <a:pt x="66" y="909"/>
                  </a:cubicBezTo>
                  <a:cubicBezTo>
                    <a:pt x="55" y="953"/>
                    <a:pt x="44" y="1008"/>
                    <a:pt x="22" y="1041"/>
                  </a:cubicBezTo>
                  <a:cubicBezTo>
                    <a:pt x="0" y="1071"/>
                    <a:pt x="27" y="1100"/>
                    <a:pt x="54" y="1100"/>
                  </a:cubicBezTo>
                  <a:cubicBezTo>
                    <a:pt x="68" y="1100"/>
                    <a:pt x="81" y="1093"/>
                    <a:pt x="88" y="1074"/>
                  </a:cubicBezTo>
                  <a:cubicBezTo>
                    <a:pt x="99" y="1030"/>
                    <a:pt x="144" y="997"/>
                    <a:pt x="166" y="964"/>
                  </a:cubicBezTo>
                  <a:cubicBezTo>
                    <a:pt x="199" y="931"/>
                    <a:pt x="221" y="898"/>
                    <a:pt x="243" y="865"/>
                  </a:cubicBezTo>
                  <a:cubicBezTo>
                    <a:pt x="298" y="799"/>
                    <a:pt x="353" y="732"/>
                    <a:pt x="409" y="677"/>
                  </a:cubicBezTo>
                  <a:cubicBezTo>
                    <a:pt x="530" y="567"/>
                    <a:pt x="662" y="467"/>
                    <a:pt x="806" y="379"/>
                  </a:cubicBezTo>
                  <a:cubicBezTo>
                    <a:pt x="1093" y="203"/>
                    <a:pt x="1424" y="92"/>
                    <a:pt x="1766" y="81"/>
                  </a:cubicBezTo>
                  <a:cubicBezTo>
                    <a:pt x="1821" y="81"/>
                    <a:pt x="1821" y="4"/>
                    <a:pt x="1766" y="4"/>
                  </a:cubicBezTo>
                  <a:cubicBezTo>
                    <a:pt x="1726" y="1"/>
                    <a:pt x="1685" y="0"/>
                    <a:pt x="1645" y="0"/>
                  </a:cubicBezTo>
                  <a:close/>
                </a:path>
              </a:pathLst>
            </a:custGeom>
            <a:solidFill>
              <a:srgbClr val="74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7081375" y="2298950"/>
              <a:ext cx="25850" cy="12750"/>
            </a:xfrm>
            <a:custGeom>
              <a:avLst/>
              <a:gdLst/>
              <a:ahLst/>
              <a:cxnLst/>
              <a:rect l="l" t="t" r="r" b="b"/>
              <a:pathLst>
                <a:path w="1034" h="510" extrusionOk="0">
                  <a:moveTo>
                    <a:pt x="972" y="0"/>
                  </a:moveTo>
                  <a:cubicBezTo>
                    <a:pt x="969" y="0"/>
                    <a:pt x="965" y="1"/>
                    <a:pt x="960" y="2"/>
                  </a:cubicBezTo>
                  <a:cubicBezTo>
                    <a:pt x="784" y="35"/>
                    <a:pt x="607" y="79"/>
                    <a:pt x="442" y="145"/>
                  </a:cubicBezTo>
                  <a:cubicBezTo>
                    <a:pt x="353" y="178"/>
                    <a:pt x="276" y="211"/>
                    <a:pt x="199" y="267"/>
                  </a:cubicBezTo>
                  <a:cubicBezTo>
                    <a:pt x="166" y="300"/>
                    <a:pt x="122" y="322"/>
                    <a:pt x="88" y="355"/>
                  </a:cubicBezTo>
                  <a:cubicBezTo>
                    <a:pt x="66" y="388"/>
                    <a:pt x="22" y="421"/>
                    <a:pt x="11" y="454"/>
                  </a:cubicBezTo>
                  <a:cubicBezTo>
                    <a:pt x="0" y="476"/>
                    <a:pt x="11" y="509"/>
                    <a:pt x="33" y="509"/>
                  </a:cubicBezTo>
                  <a:cubicBezTo>
                    <a:pt x="122" y="498"/>
                    <a:pt x="199" y="454"/>
                    <a:pt x="265" y="421"/>
                  </a:cubicBezTo>
                  <a:cubicBezTo>
                    <a:pt x="353" y="388"/>
                    <a:pt x="431" y="344"/>
                    <a:pt x="508" y="300"/>
                  </a:cubicBezTo>
                  <a:cubicBezTo>
                    <a:pt x="662" y="211"/>
                    <a:pt x="817" y="134"/>
                    <a:pt x="983" y="79"/>
                  </a:cubicBezTo>
                  <a:cubicBezTo>
                    <a:pt x="1034" y="58"/>
                    <a:pt x="1019" y="0"/>
                    <a:pt x="972" y="0"/>
                  </a:cubicBezTo>
                  <a:close/>
                </a:path>
              </a:pathLst>
            </a:custGeom>
            <a:solidFill>
              <a:srgbClr val="74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7119175" y="2332175"/>
              <a:ext cx="56875" cy="21525"/>
            </a:xfrm>
            <a:custGeom>
              <a:avLst/>
              <a:gdLst/>
              <a:ahLst/>
              <a:cxnLst/>
              <a:rect l="l" t="t" r="r" b="b"/>
              <a:pathLst>
                <a:path w="2275" h="861" extrusionOk="0">
                  <a:moveTo>
                    <a:pt x="284" y="1"/>
                  </a:moveTo>
                  <a:cubicBezTo>
                    <a:pt x="202" y="1"/>
                    <a:pt x="122" y="23"/>
                    <a:pt x="55" y="74"/>
                  </a:cubicBezTo>
                  <a:cubicBezTo>
                    <a:pt x="0" y="111"/>
                    <a:pt x="37" y="171"/>
                    <a:pt x="89" y="171"/>
                  </a:cubicBezTo>
                  <a:cubicBezTo>
                    <a:pt x="99" y="171"/>
                    <a:pt x="111" y="168"/>
                    <a:pt x="122" y="163"/>
                  </a:cubicBezTo>
                  <a:cubicBezTo>
                    <a:pt x="161" y="140"/>
                    <a:pt x="202" y="130"/>
                    <a:pt x="241" y="130"/>
                  </a:cubicBezTo>
                  <a:cubicBezTo>
                    <a:pt x="412" y="130"/>
                    <a:pt x="575" y="311"/>
                    <a:pt x="674" y="428"/>
                  </a:cubicBezTo>
                  <a:cubicBezTo>
                    <a:pt x="817" y="571"/>
                    <a:pt x="961" y="704"/>
                    <a:pt x="1148" y="781"/>
                  </a:cubicBezTo>
                  <a:cubicBezTo>
                    <a:pt x="1305" y="836"/>
                    <a:pt x="1463" y="861"/>
                    <a:pt x="1620" y="861"/>
                  </a:cubicBezTo>
                  <a:cubicBezTo>
                    <a:pt x="1650" y="861"/>
                    <a:pt x="1681" y="860"/>
                    <a:pt x="1711" y="858"/>
                  </a:cubicBezTo>
                  <a:cubicBezTo>
                    <a:pt x="1810" y="858"/>
                    <a:pt x="1899" y="836"/>
                    <a:pt x="1998" y="814"/>
                  </a:cubicBezTo>
                  <a:cubicBezTo>
                    <a:pt x="2086" y="792"/>
                    <a:pt x="2208" y="748"/>
                    <a:pt x="2252" y="648"/>
                  </a:cubicBezTo>
                  <a:cubicBezTo>
                    <a:pt x="2274" y="593"/>
                    <a:pt x="2241" y="516"/>
                    <a:pt x="2164" y="505"/>
                  </a:cubicBezTo>
                  <a:cubicBezTo>
                    <a:pt x="2157" y="504"/>
                    <a:pt x="2151" y="504"/>
                    <a:pt x="2144" y="504"/>
                  </a:cubicBezTo>
                  <a:cubicBezTo>
                    <a:pt x="2051" y="504"/>
                    <a:pt x="1959" y="573"/>
                    <a:pt x="1877" y="604"/>
                  </a:cubicBezTo>
                  <a:cubicBezTo>
                    <a:pt x="1788" y="637"/>
                    <a:pt x="1700" y="659"/>
                    <a:pt x="1612" y="659"/>
                  </a:cubicBezTo>
                  <a:cubicBezTo>
                    <a:pt x="1593" y="660"/>
                    <a:pt x="1574" y="661"/>
                    <a:pt x="1556" y="661"/>
                  </a:cubicBezTo>
                  <a:cubicBezTo>
                    <a:pt x="1387" y="661"/>
                    <a:pt x="1220" y="616"/>
                    <a:pt x="1071" y="527"/>
                  </a:cubicBezTo>
                  <a:cubicBezTo>
                    <a:pt x="872" y="405"/>
                    <a:pt x="762" y="196"/>
                    <a:pt x="563" y="85"/>
                  </a:cubicBezTo>
                  <a:cubicBezTo>
                    <a:pt x="480" y="32"/>
                    <a:pt x="381" y="1"/>
                    <a:pt x="284" y="1"/>
                  </a:cubicBezTo>
                  <a:close/>
                </a:path>
              </a:pathLst>
            </a:custGeom>
            <a:solidFill>
              <a:srgbClr val="74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7147600" y="2358025"/>
              <a:ext cx="223525" cy="346325"/>
            </a:xfrm>
            <a:custGeom>
              <a:avLst/>
              <a:gdLst/>
              <a:ahLst/>
              <a:cxnLst/>
              <a:rect l="l" t="t" r="r" b="b"/>
              <a:pathLst>
                <a:path w="8941" h="13853" extrusionOk="0">
                  <a:moveTo>
                    <a:pt x="2957" y="0"/>
                  </a:moveTo>
                  <a:cubicBezTo>
                    <a:pt x="2892" y="0"/>
                    <a:pt x="0" y="3831"/>
                    <a:pt x="0" y="3831"/>
                  </a:cubicBezTo>
                  <a:lnTo>
                    <a:pt x="3554" y="13853"/>
                  </a:lnTo>
                  <a:cubicBezTo>
                    <a:pt x="8941" y="12749"/>
                    <a:pt x="8422" y="10387"/>
                    <a:pt x="7197" y="7407"/>
                  </a:cubicBezTo>
                  <a:cubicBezTo>
                    <a:pt x="6303" y="5243"/>
                    <a:pt x="2958" y="1"/>
                    <a:pt x="2958" y="1"/>
                  </a:cubicBezTo>
                  <a:cubicBezTo>
                    <a:pt x="2958" y="0"/>
                    <a:pt x="2958" y="0"/>
                    <a:pt x="2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6906425" y="2572975"/>
              <a:ext cx="67350" cy="193950"/>
            </a:xfrm>
            <a:custGeom>
              <a:avLst/>
              <a:gdLst/>
              <a:ahLst/>
              <a:cxnLst/>
              <a:rect l="l" t="t" r="r" b="b"/>
              <a:pathLst>
                <a:path w="2694" h="7758" extrusionOk="0">
                  <a:moveTo>
                    <a:pt x="1336" y="1"/>
                  </a:moveTo>
                  <a:lnTo>
                    <a:pt x="34" y="7219"/>
                  </a:lnTo>
                  <a:cubicBezTo>
                    <a:pt x="0" y="7418"/>
                    <a:pt x="122" y="7595"/>
                    <a:pt x="320" y="7639"/>
                  </a:cubicBezTo>
                  <a:lnTo>
                    <a:pt x="972" y="7749"/>
                  </a:lnTo>
                  <a:cubicBezTo>
                    <a:pt x="998" y="7755"/>
                    <a:pt x="1023" y="7758"/>
                    <a:pt x="1048" y="7758"/>
                  </a:cubicBezTo>
                  <a:cubicBezTo>
                    <a:pt x="1217" y="7758"/>
                    <a:pt x="1362" y="7635"/>
                    <a:pt x="1391" y="7462"/>
                  </a:cubicBezTo>
                  <a:lnTo>
                    <a:pt x="2694" y="244"/>
                  </a:lnTo>
                  <a:lnTo>
                    <a:pt x="13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6912775" y="2603050"/>
              <a:ext cx="51350" cy="156750"/>
            </a:xfrm>
            <a:custGeom>
              <a:avLst/>
              <a:gdLst/>
              <a:ahLst/>
              <a:cxnLst/>
              <a:rect l="l" t="t" r="r" b="b"/>
              <a:pathLst>
                <a:path w="2054" h="6270" extrusionOk="0">
                  <a:moveTo>
                    <a:pt x="2053" y="1"/>
                  </a:moveTo>
                  <a:lnTo>
                    <a:pt x="961" y="498"/>
                  </a:lnTo>
                  <a:lnTo>
                    <a:pt x="44" y="5707"/>
                  </a:lnTo>
                  <a:cubicBezTo>
                    <a:pt x="0" y="5972"/>
                    <a:pt x="177" y="6215"/>
                    <a:pt x="431" y="6259"/>
                  </a:cubicBezTo>
                  <a:cubicBezTo>
                    <a:pt x="464" y="6266"/>
                    <a:pt x="496" y="6269"/>
                    <a:pt x="528" y="6269"/>
                  </a:cubicBezTo>
                  <a:cubicBezTo>
                    <a:pt x="753" y="6269"/>
                    <a:pt x="944" y="6106"/>
                    <a:pt x="983" y="5884"/>
                  </a:cubicBezTo>
                  <a:lnTo>
                    <a:pt x="2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6925450" y="2571775"/>
              <a:ext cx="59375" cy="28300"/>
            </a:xfrm>
            <a:custGeom>
              <a:avLst/>
              <a:gdLst/>
              <a:ahLst/>
              <a:cxnLst/>
              <a:rect l="l" t="t" r="r" b="b"/>
              <a:pathLst>
                <a:path w="2375" h="1132" extrusionOk="0">
                  <a:moveTo>
                    <a:pt x="283" y="1"/>
                  </a:moveTo>
                  <a:cubicBezTo>
                    <a:pt x="187" y="1"/>
                    <a:pt x="99" y="73"/>
                    <a:pt x="89" y="170"/>
                  </a:cubicBezTo>
                  <a:lnTo>
                    <a:pt x="12" y="546"/>
                  </a:lnTo>
                  <a:cubicBezTo>
                    <a:pt x="1" y="667"/>
                    <a:pt x="67" y="766"/>
                    <a:pt x="178" y="788"/>
                  </a:cubicBezTo>
                  <a:lnTo>
                    <a:pt x="2043" y="1131"/>
                  </a:lnTo>
                  <a:cubicBezTo>
                    <a:pt x="2051" y="1131"/>
                    <a:pt x="2059" y="1132"/>
                    <a:pt x="2067" y="1132"/>
                  </a:cubicBezTo>
                  <a:cubicBezTo>
                    <a:pt x="2169" y="1132"/>
                    <a:pt x="2264" y="1067"/>
                    <a:pt x="2275" y="954"/>
                  </a:cubicBezTo>
                  <a:lnTo>
                    <a:pt x="2352" y="579"/>
                  </a:lnTo>
                  <a:cubicBezTo>
                    <a:pt x="2374" y="468"/>
                    <a:pt x="2297" y="358"/>
                    <a:pt x="2186" y="336"/>
                  </a:cubicBezTo>
                  <a:lnTo>
                    <a:pt x="321" y="5"/>
                  </a:lnTo>
                  <a:cubicBezTo>
                    <a:pt x="308" y="2"/>
                    <a:pt x="296" y="1"/>
                    <a:pt x="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6810400" y="2635625"/>
              <a:ext cx="115350" cy="111150"/>
            </a:xfrm>
            <a:custGeom>
              <a:avLst/>
              <a:gdLst/>
              <a:ahLst/>
              <a:cxnLst/>
              <a:rect l="l" t="t" r="r" b="b"/>
              <a:pathLst>
                <a:path w="4614" h="4446" extrusionOk="0">
                  <a:moveTo>
                    <a:pt x="3367" y="0"/>
                  </a:moveTo>
                  <a:lnTo>
                    <a:pt x="0" y="3433"/>
                  </a:lnTo>
                  <a:cubicBezTo>
                    <a:pt x="0" y="3433"/>
                    <a:pt x="624" y="4446"/>
                    <a:pt x="1899" y="4446"/>
                  </a:cubicBezTo>
                  <a:cubicBezTo>
                    <a:pt x="2604" y="4446"/>
                    <a:pt x="3507" y="4137"/>
                    <a:pt x="4614" y="3179"/>
                  </a:cubicBezTo>
                  <a:lnTo>
                    <a:pt x="3367" y="0"/>
                  </a:lnTo>
                  <a:close/>
                </a:path>
              </a:pathLst>
            </a:custGeom>
            <a:solidFill>
              <a:srgbClr val="996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6937325" y="2610775"/>
              <a:ext cx="47200" cy="25175"/>
            </a:xfrm>
            <a:custGeom>
              <a:avLst/>
              <a:gdLst/>
              <a:ahLst/>
              <a:cxnLst/>
              <a:rect l="l" t="t" r="r" b="b"/>
              <a:pathLst>
                <a:path w="1888" h="1007" extrusionOk="0">
                  <a:moveTo>
                    <a:pt x="1" y="1"/>
                  </a:moveTo>
                  <a:lnTo>
                    <a:pt x="221" y="1005"/>
                  </a:lnTo>
                  <a:lnTo>
                    <a:pt x="1480" y="1005"/>
                  </a:lnTo>
                  <a:cubicBezTo>
                    <a:pt x="1487" y="1006"/>
                    <a:pt x="1494" y="1006"/>
                    <a:pt x="1501" y="1006"/>
                  </a:cubicBezTo>
                  <a:cubicBezTo>
                    <a:pt x="1679" y="1006"/>
                    <a:pt x="1823" y="877"/>
                    <a:pt x="1855" y="707"/>
                  </a:cubicBezTo>
                  <a:cubicBezTo>
                    <a:pt x="1888" y="509"/>
                    <a:pt x="1767" y="321"/>
                    <a:pt x="1568" y="28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96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6894550" y="2610775"/>
              <a:ext cx="51350" cy="59375"/>
            </a:xfrm>
            <a:custGeom>
              <a:avLst/>
              <a:gdLst/>
              <a:ahLst/>
              <a:cxnLst/>
              <a:rect l="l" t="t" r="r" b="b"/>
              <a:pathLst>
                <a:path w="2054" h="2375" extrusionOk="0">
                  <a:moveTo>
                    <a:pt x="1712" y="1"/>
                  </a:moveTo>
                  <a:lnTo>
                    <a:pt x="1" y="994"/>
                  </a:lnTo>
                  <a:lnTo>
                    <a:pt x="453" y="2374"/>
                  </a:lnTo>
                  <a:lnTo>
                    <a:pt x="2054" y="950"/>
                  </a:lnTo>
                  <a:lnTo>
                    <a:pt x="1712" y="1"/>
                  </a:lnTo>
                  <a:close/>
                </a:path>
              </a:pathLst>
            </a:custGeom>
            <a:solidFill>
              <a:srgbClr val="996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6895375" y="2646375"/>
              <a:ext cx="41425" cy="41700"/>
            </a:xfrm>
            <a:custGeom>
              <a:avLst/>
              <a:gdLst/>
              <a:ahLst/>
              <a:cxnLst/>
              <a:rect l="l" t="t" r="r" b="b"/>
              <a:pathLst>
                <a:path w="1657" h="1668" extrusionOk="0">
                  <a:moveTo>
                    <a:pt x="1248" y="1"/>
                  </a:moveTo>
                  <a:lnTo>
                    <a:pt x="1" y="873"/>
                  </a:lnTo>
                  <a:lnTo>
                    <a:pt x="487" y="1667"/>
                  </a:lnTo>
                  <a:lnTo>
                    <a:pt x="1657" y="873"/>
                  </a:lnTo>
                  <a:lnTo>
                    <a:pt x="1248" y="1"/>
                  </a:lnTo>
                  <a:close/>
                </a:path>
              </a:pathLst>
            </a:custGeom>
            <a:solidFill>
              <a:srgbClr val="996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6926300" y="2646375"/>
              <a:ext cx="43900" cy="23775"/>
            </a:xfrm>
            <a:custGeom>
              <a:avLst/>
              <a:gdLst/>
              <a:ahLst/>
              <a:cxnLst/>
              <a:rect l="l" t="t" r="r" b="b"/>
              <a:pathLst>
                <a:path w="1756" h="951" extrusionOk="0">
                  <a:moveTo>
                    <a:pt x="22" y="1"/>
                  </a:moveTo>
                  <a:lnTo>
                    <a:pt x="0" y="950"/>
                  </a:lnTo>
                  <a:lnTo>
                    <a:pt x="0" y="950"/>
                  </a:lnTo>
                  <a:lnTo>
                    <a:pt x="1380" y="840"/>
                  </a:lnTo>
                  <a:cubicBezTo>
                    <a:pt x="1578" y="818"/>
                    <a:pt x="1733" y="663"/>
                    <a:pt x="1744" y="464"/>
                  </a:cubicBezTo>
                  <a:cubicBezTo>
                    <a:pt x="1755" y="244"/>
                    <a:pt x="1578" y="56"/>
                    <a:pt x="1358" y="45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996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6894000" y="2645200"/>
              <a:ext cx="34350" cy="16950"/>
            </a:xfrm>
            <a:custGeom>
              <a:avLst/>
              <a:gdLst/>
              <a:ahLst/>
              <a:cxnLst/>
              <a:rect l="l" t="t" r="r" b="b"/>
              <a:pathLst>
                <a:path w="1374" h="678" extrusionOk="0">
                  <a:moveTo>
                    <a:pt x="1310" y="1"/>
                  </a:moveTo>
                  <a:cubicBezTo>
                    <a:pt x="1304" y="1"/>
                    <a:pt x="1298" y="2"/>
                    <a:pt x="1292" y="4"/>
                  </a:cubicBezTo>
                  <a:cubicBezTo>
                    <a:pt x="851" y="81"/>
                    <a:pt x="420" y="224"/>
                    <a:pt x="56" y="478"/>
                  </a:cubicBezTo>
                  <a:cubicBezTo>
                    <a:pt x="12" y="511"/>
                    <a:pt x="1" y="589"/>
                    <a:pt x="34" y="633"/>
                  </a:cubicBezTo>
                  <a:cubicBezTo>
                    <a:pt x="59" y="664"/>
                    <a:pt x="91" y="677"/>
                    <a:pt x="122" y="677"/>
                  </a:cubicBezTo>
                  <a:cubicBezTo>
                    <a:pt x="146" y="677"/>
                    <a:pt x="169" y="669"/>
                    <a:pt x="188" y="655"/>
                  </a:cubicBezTo>
                  <a:cubicBezTo>
                    <a:pt x="542" y="434"/>
                    <a:pt x="906" y="235"/>
                    <a:pt x="1303" y="125"/>
                  </a:cubicBezTo>
                  <a:cubicBezTo>
                    <a:pt x="1374" y="105"/>
                    <a:pt x="1371" y="1"/>
                    <a:pt x="1310" y="1"/>
                  </a:cubicBezTo>
                  <a:close/>
                </a:path>
              </a:pathLst>
            </a:custGeom>
            <a:solidFill>
              <a:srgbClr val="74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6910000" y="2669000"/>
              <a:ext cx="54675" cy="26800"/>
            </a:xfrm>
            <a:custGeom>
              <a:avLst/>
              <a:gdLst/>
              <a:ahLst/>
              <a:cxnLst/>
              <a:rect l="l" t="t" r="r" b="b"/>
              <a:pathLst>
                <a:path w="2187" h="1072" extrusionOk="0">
                  <a:moveTo>
                    <a:pt x="1" y="1"/>
                  </a:moveTo>
                  <a:lnTo>
                    <a:pt x="144" y="1049"/>
                  </a:lnTo>
                  <a:lnTo>
                    <a:pt x="1701" y="1072"/>
                  </a:lnTo>
                  <a:cubicBezTo>
                    <a:pt x="1921" y="1072"/>
                    <a:pt x="2109" y="917"/>
                    <a:pt x="2142" y="696"/>
                  </a:cubicBezTo>
                  <a:cubicBezTo>
                    <a:pt x="2186" y="453"/>
                    <a:pt x="2010" y="222"/>
                    <a:pt x="1767" y="1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96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6910275" y="2690250"/>
              <a:ext cx="49150" cy="25975"/>
            </a:xfrm>
            <a:custGeom>
              <a:avLst/>
              <a:gdLst/>
              <a:ahLst/>
              <a:cxnLst/>
              <a:rect l="l" t="t" r="r" b="b"/>
              <a:pathLst>
                <a:path w="1966" h="1039" extrusionOk="0">
                  <a:moveTo>
                    <a:pt x="111" y="1"/>
                  </a:moveTo>
                  <a:lnTo>
                    <a:pt x="1" y="1038"/>
                  </a:lnTo>
                  <a:lnTo>
                    <a:pt x="1502" y="1038"/>
                  </a:lnTo>
                  <a:cubicBezTo>
                    <a:pt x="1712" y="1038"/>
                    <a:pt x="1899" y="884"/>
                    <a:pt x="1932" y="674"/>
                  </a:cubicBezTo>
                  <a:cubicBezTo>
                    <a:pt x="1966" y="431"/>
                    <a:pt x="1800" y="210"/>
                    <a:pt x="1557" y="177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rgbClr val="996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6741400" y="2721450"/>
              <a:ext cx="122000" cy="163925"/>
            </a:xfrm>
            <a:custGeom>
              <a:avLst/>
              <a:gdLst/>
              <a:ahLst/>
              <a:cxnLst/>
              <a:rect l="l" t="t" r="r" b="b"/>
              <a:pathLst>
                <a:path w="4880" h="6557" extrusionOk="0">
                  <a:moveTo>
                    <a:pt x="2760" y="0"/>
                  </a:moveTo>
                  <a:lnTo>
                    <a:pt x="1" y="3091"/>
                  </a:lnTo>
                  <a:lnTo>
                    <a:pt x="2308" y="6556"/>
                  </a:lnTo>
                  <a:lnTo>
                    <a:pt x="4880" y="728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rgbClr val="996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6591300" y="2757300"/>
              <a:ext cx="257200" cy="277525"/>
            </a:xfrm>
            <a:custGeom>
              <a:avLst/>
              <a:gdLst/>
              <a:ahLst/>
              <a:cxnLst/>
              <a:rect l="l" t="t" r="r" b="b"/>
              <a:pathLst>
                <a:path w="10288" h="11101" extrusionOk="0">
                  <a:moveTo>
                    <a:pt x="7374" y="1"/>
                  </a:moveTo>
                  <a:lnTo>
                    <a:pt x="1" y="6469"/>
                  </a:lnTo>
                  <a:cubicBezTo>
                    <a:pt x="1" y="6469"/>
                    <a:pt x="661" y="11101"/>
                    <a:pt x="2904" y="11101"/>
                  </a:cubicBezTo>
                  <a:cubicBezTo>
                    <a:pt x="3104" y="11101"/>
                    <a:pt x="3317" y="11064"/>
                    <a:pt x="3544" y="10983"/>
                  </a:cubicBezTo>
                  <a:cubicBezTo>
                    <a:pt x="5895" y="10155"/>
                    <a:pt x="10288" y="4416"/>
                    <a:pt x="10288" y="4416"/>
                  </a:cubicBezTo>
                  <a:lnTo>
                    <a:pt x="73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6565650" y="2584575"/>
              <a:ext cx="133025" cy="367300"/>
            </a:xfrm>
            <a:custGeom>
              <a:avLst/>
              <a:gdLst/>
              <a:ahLst/>
              <a:cxnLst/>
              <a:rect l="l" t="t" r="r" b="b"/>
              <a:pathLst>
                <a:path w="5321" h="14692" extrusionOk="0">
                  <a:moveTo>
                    <a:pt x="2726" y="0"/>
                  </a:moveTo>
                  <a:cubicBezTo>
                    <a:pt x="2119" y="321"/>
                    <a:pt x="905" y="883"/>
                    <a:pt x="740" y="1148"/>
                  </a:cubicBezTo>
                  <a:cubicBezTo>
                    <a:pt x="364" y="1766"/>
                    <a:pt x="0" y="8135"/>
                    <a:pt x="1291" y="14691"/>
                  </a:cubicBezTo>
                  <a:lnTo>
                    <a:pt x="5320" y="13146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6594600" y="2642325"/>
              <a:ext cx="170150" cy="301325"/>
            </a:xfrm>
            <a:custGeom>
              <a:avLst/>
              <a:gdLst/>
              <a:ahLst/>
              <a:cxnLst/>
              <a:rect l="l" t="t" r="r" b="b"/>
              <a:pathLst>
                <a:path w="6806" h="12053" extrusionOk="0">
                  <a:moveTo>
                    <a:pt x="81" y="0"/>
                  </a:moveTo>
                  <a:cubicBezTo>
                    <a:pt x="37" y="0"/>
                    <a:pt x="1" y="57"/>
                    <a:pt x="34" y="108"/>
                  </a:cubicBezTo>
                  <a:cubicBezTo>
                    <a:pt x="718" y="958"/>
                    <a:pt x="1303" y="1918"/>
                    <a:pt x="1833" y="2878"/>
                  </a:cubicBezTo>
                  <a:cubicBezTo>
                    <a:pt x="2363" y="3827"/>
                    <a:pt x="2816" y="4821"/>
                    <a:pt x="3224" y="5847"/>
                  </a:cubicBezTo>
                  <a:cubicBezTo>
                    <a:pt x="3434" y="6388"/>
                    <a:pt x="3621" y="6940"/>
                    <a:pt x="3765" y="7503"/>
                  </a:cubicBezTo>
                  <a:cubicBezTo>
                    <a:pt x="3588" y="7569"/>
                    <a:pt x="3401" y="7679"/>
                    <a:pt x="3246" y="7768"/>
                  </a:cubicBezTo>
                  <a:cubicBezTo>
                    <a:pt x="3036" y="7900"/>
                    <a:pt x="2838" y="8044"/>
                    <a:pt x="2661" y="8198"/>
                  </a:cubicBezTo>
                  <a:cubicBezTo>
                    <a:pt x="2308" y="8529"/>
                    <a:pt x="2032" y="8905"/>
                    <a:pt x="1811" y="9324"/>
                  </a:cubicBezTo>
                  <a:cubicBezTo>
                    <a:pt x="1788" y="9385"/>
                    <a:pt x="1834" y="9435"/>
                    <a:pt x="1882" y="9435"/>
                  </a:cubicBezTo>
                  <a:cubicBezTo>
                    <a:pt x="1904" y="9435"/>
                    <a:pt x="1927" y="9425"/>
                    <a:pt x="1944" y="9401"/>
                  </a:cubicBezTo>
                  <a:cubicBezTo>
                    <a:pt x="2186" y="9026"/>
                    <a:pt x="2507" y="8695"/>
                    <a:pt x="2860" y="8430"/>
                  </a:cubicBezTo>
                  <a:cubicBezTo>
                    <a:pt x="3025" y="8297"/>
                    <a:pt x="3202" y="8165"/>
                    <a:pt x="3390" y="8055"/>
                  </a:cubicBezTo>
                  <a:cubicBezTo>
                    <a:pt x="3423" y="8033"/>
                    <a:pt x="3456" y="8022"/>
                    <a:pt x="3500" y="7999"/>
                  </a:cubicBezTo>
                  <a:lnTo>
                    <a:pt x="3500" y="7999"/>
                  </a:lnTo>
                  <a:cubicBezTo>
                    <a:pt x="3401" y="8165"/>
                    <a:pt x="3312" y="8331"/>
                    <a:pt x="3235" y="8485"/>
                  </a:cubicBezTo>
                  <a:cubicBezTo>
                    <a:pt x="3047" y="8849"/>
                    <a:pt x="2882" y="9225"/>
                    <a:pt x="2738" y="9611"/>
                  </a:cubicBezTo>
                  <a:cubicBezTo>
                    <a:pt x="2595" y="9986"/>
                    <a:pt x="2484" y="10384"/>
                    <a:pt x="2396" y="10770"/>
                  </a:cubicBezTo>
                  <a:cubicBezTo>
                    <a:pt x="2297" y="11178"/>
                    <a:pt x="2264" y="11587"/>
                    <a:pt x="2231" y="11995"/>
                  </a:cubicBezTo>
                  <a:cubicBezTo>
                    <a:pt x="2224" y="12033"/>
                    <a:pt x="2257" y="12052"/>
                    <a:pt x="2289" y="12052"/>
                  </a:cubicBezTo>
                  <a:cubicBezTo>
                    <a:pt x="2313" y="12052"/>
                    <a:pt x="2336" y="12041"/>
                    <a:pt x="2341" y="12017"/>
                  </a:cubicBezTo>
                  <a:cubicBezTo>
                    <a:pt x="2407" y="11620"/>
                    <a:pt x="2529" y="11222"/>
                    <a:pt x="2639" y="10836"/>
                  </a:cubicBezTo>
                  <a:cubicBezTo>
                    <a:pt x="2749" y="10450"/>
                    <a:pt x="2882" y="10074"/>
                    <a:pt x="3036" y="9699"/>
                  </a:cubicBezTo>
                  <a:cubicBezTo>
                    <a:pt x="3191" y="9335"/>
                    <a:pt x="3356" y="8982"/>
                    <a:pt x="3555" y="8629"/>
                  </a:cubicBezTo>
                  <a:cubicBezTo>
                    <a:pt x="3743" y="8297"/>
                    <a:pt x="3975" y="7988"/>
                    <a:pt x="4118" y="7635"/>
                  </a:cubicBezTo>
                  <a:cubicBezTo>
                    <a:pt x="4339" y="7470"/>
                    <a:pt x="4548" y="7260"/>
                    <a:pt x="4747" y="7072"/>
                  </a:cubicBezTo>
                  <a:cubicBezTo>
                    <a:pt x="4979" y="6874"/>
                    <a:pt x="5200" y="6664"/>
                    <a:pt x="5420" y="6454"/>
                  </a:cubicBezTo>
                  <a:cubicBezTo>
                    <a:pt x="5862" y="6024"/>
                    <a:pt x="6292" y="5604"/>
                    <a:pt x="6745" y="5196"/>
                  </a:cubicBezTo>
                  <a:cubicBezTo>
                    <a:pt x="6806" y="5135"/>
                    <a:pt x="6751" y="5054"/>
                    <a:pt x="6681" y="5054"/>
                  </a:cubicBezTo>
                  <a:cubicBezTo>
                    <a:pt x="6662" y="5054"/>
                    <a:pt x="6642" y="5060"/>
                    <a:pt x="6624" y="5075"/>
                  </a:cubicBezTo>
                  <a:cubicBezTo>
                    <a:pt x="6160" y="5461"/>
                    <a:pt x="5696" y="5836"/>
                    <a:pt x="5222" y="6211"/>
                  </a:cubicBezTo>
                  <a:cubicBezTo>
                    <a:pt x="4979" y="6399"/>
                    <a:pt x="4758" y="6587"/>
                    <a:pt x="4526" y="6785"/>
                  </a:cubicBezTo>
                  <a:cubicBezTo>
                    <a:pt x="4350" y="6940"/>
                    <a:pt x="4151" y="7083"/>
                    <a:pt x="3975" y="7249"/>
                  </a:cubicBezTo>
                  <a:cubicBezTo>
                    <a:pt x="3743" y="6256"/>
                    <a:pt x="3467" y="5284"/>
                    <a:pt x="3058" y="4357"/>
                  </a:cubicBezTo>
                  <a:cubicBezTo>
                    <a:pt x="2606" y="3331"/>
                    <a:pt x="2054" y="2348"/>
                    <a:pt x="1370" y="1465"/>
                  </a:cubicBezTo>
                  <a:cubicBezTo>
                    <a:pt x="983" y="958"/>
                    <a:pt x="553" y="483"/>
                    <a:pt x="122" y="19"/>
                  </a:cubicBezTo>
                  <a:cubicBezTo>
                    <a:pt x="109" y="6"/>
                    <a:pt x="95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7169950" y="2538525"/>
              <a:ext cx="81650" cy="114000"/>
            </a:xfrm>
            <a:custGeom>
              <a:avLst/>
              <a:gdLst/>
              <a:ahLst/>
              <a:cxnLst/>
              <a:rect l="l" t="t" r="r" b="b"/>
              <a:pathLst>
                <a:path w="3266" h="4560" extrusionOk="0">
                  <a:moveTo>
                    <a:pt x="305" y="0"/>
                  </a:moveTo>
                  <a:cubicBezTo>
                    <a:pt x="276" y="0"/>
                    <a:pt x="247" y="21"/>
                    <a:pt x="254" y="54"/>
                  </a:cubicBezTo>
                  <a:cubicBezTo>
                    <a:pt x="234" y="34"/>
                    <a:pt x="205" y="24"/>
                    <a:pt x="179" y="24"/>
                  </a:cubicBezTo>
                  <a:cubicBezTo>
                    <a:pt x="146" y="24"/>
                    <a:pt x="117" y="40"/>
                    <a:pt x="111" y="76"/>
                  </a:cubicBezTo>
                  <a:cubicBezTo>
                    <a:pt x="0" y="706"/>
                    <a:pt x="33" y="1346"/>
                    <a:pt x="199" y="1964"/>
                  </a:cubicBezTo>
                  <a:cubicBezTo>
                    <a:pt x="287" y="2262"/>
                    <a:pt x="398" y="2560"/>
                    <a:pt x="541" y="2847"/>
                  </a:cubicBezTo>
                  <a:cubicBezTo>
                    <a:pt x="673" y="3112"/>
                    <a:pt x="839" y="3465"/>
                    <a:pt x="1082" y="3653"/>
                  </a:cubicBezTo>
                  <a:cubicBezTo>
                    <a:pt x="1116" y="3681"/>
                    <a:pt x="1152" y="3693"/>
                    <a:pt x="1187" y="3693"/>
                  </a:cubicBezTo>
                  <a:cubicBezTo>
                    <a:pt x="1289" y="3693"/>
                    <a:pt x="1374" y="3588"/>
                    <a:pt x="1325" y="3465"/>
                  </a:cubicBezTo>
                  <a:cubicBezTo>
                    <a:pt x="1258" y="3332"/>
                    <a:pt x="1170" y="3222"/>
                    <a:pt x="1093" y="3101"/>
                  </a:cubicBezTo>
                  <a:cubicBezTo>
                    <a:pt x="1005" y="2979"/>
                    <a:pt x="938" y="2847"/>
                    <a:pt x="861" y="2725"/>
                  </a:cubicBezTo>
                  <a:cubicBezTo>
                    <a:pt x="718" y="2449"/>
                    <a:pt x="596" y="2174"/>
                    <a:pt x="508" y="1876"/>
                  </a:cubicBezTo>
                  <a:cubicBezTo>
                    <a:pt x="342" y="1313"/>
                    <a:pt x="265" y="717"/>
                    <a:pt x="276" y="121"/>
                  </a:cubicBezTo>
                  <a:lnTo>
                    <a:pt x="276" y="121"/>
                  </a:lnTo>
                  <a:cubicBezTo>
                    <a:pt x="508" y="937"/>
                    <a:pt x="839" y="1721"/>
                    <a:pt x="1270" y="2449"/>
                  </a:cubicBezTo>
                  <a:cubicBezTo>
                    <a:pt x="1490" y="2825"/>
                    <a:pt x="1733" y="3178"/>
                    <a:pt x="1998" y="3520"/>
                  </a:cubicBezTo>
                  <a:cubicBezTo>
                    <a:pt x="2263" y="3862"/>
                    <a:pt x="2561" y="4238"/>
                    <a:pt x="2892" y="4513"/>
                  </a:cubicBezTo>
                  <a:cubicBezTo>
                    <a:pt x="2932" y="4546"/>
                    <a:pt x="2974" y="4560"/>
                    <a:pt x="3015" y="4560"/>
                  </a:cubicBezTo>
                  <a:cubicBezTo>
                    <a:pt x="3154" y="4560"/>
                    <a:pt x="3266" y="4396"/>
                    <a:pt x="3146" y="4260"/>
                  </a:cubicBezTo>
                  <a:cubicBezTo>
                    <a:pt x="2859" y="3940"/>
                    <a:pt x="2550" y="3653"/>
                    <a:pt x="2274" y="3321"/>
                  </a:cubicBezTo>
                  <a:cubicBezTo>
                    <a:pt x="2009" y="3001"/>
                    <a:pt x="1755" y="2659"/>
                    <a:pt x="1523" y="2317"/>
                  </a:cubicBezTo>
                  <a:cubicBezTo>
                    <a:pt x="1049" y="1600"/>
                    <a:pt x="640" y="838"/>
                    <a:pt x="353" y="32"/>
                  </a:cubicBezTo>
                  <a:cubicBezTo>
                    <a:pt x="344" y="10"/>
                    <a:pt x="325" y="0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6654225" y="3061925"/>
              <a:ext cx="137700" cy="46975"/>
            </a:xfrm>
            <a:custGeom>
              <a:avLst/>
              <a:gdLst/>
              <a:ahLst/>
              <a:cxnLst/>
              <a:rect l="l" t="t" r="r" b="b"/>
              <a:pathLst>
                <a:path w="5508" h="1879" extrusionOk="0">
                  <a:moveTo>
                    <a:pt x="663" y="1"/>
                  </a:moveTo>
                  <a:cubicBezTo>
                    <a:pt x="594" y="1"/>
                    <a:pt x="578" y="102"/>
                    <a:pt x="651" y="123"/>
                  </a:cubicBezTo>
                  <a:cubicBezTo>
                    <a:pt x="2141" y="465"/>
                    <a:pt x="3631" y="796"/>
                    <a:pt x="5155" y="995"/>
                  </a:cubicBezTo>
                  <a:cubicBezTo>
                    <a:pt x="5155" y="1193"/>
                    <a:pt x="5166" y="1392"/>
                    <a:pt x="5166" y="1591"/>
                  </a:cubicBezTo>
                  <a:cubicBezTo>
                    <a:pt x="4360" y="1491"/>
                    <a:pt x="3565" y="1348"/>
                    <a:pt x="2759" y="1237"/>
                  </a:cubicBezTo>
                  <a:cubicBezTo>
                    <a:pt x="1954" y="1127"/>
                    <a:pt x="1137" y="1017"/>
                    <a:pt x="331" y="917"/>
                  </a:cubicBezTo>
                  <a:cubicBezTo>
                    <a:pt x="364" y="719"/>
                    <a:pt x="386" y="531"/>
                    <a:pt x="408" y="343"/>
                  </a:cubicBezTo>
                  <a:cubicBezTo>
                    <a:pt x="415" y="253"/>
                    <a:pt x="345" y="196"/>
                    <a:pt x="278" y="196"/>
                  </a:cubicBezTo>
                  <a:cubicBezTo>
                    <a:pt x="230" y="196"/>
                    <a:pt x="184" y="224"/>
                    <a:pt x="166" y="288"/>
                  </a:cubicBezTo>
                  <a:cubicBezTo>
                    <a:pt x="99" y="531"/>
                    <a:pt x="55" y="763"/>
                    <a:pt x="11" y="1006"/>
                  </a:cubicBezTo>
                  <a:cubicBezTo>
                    <a:pt x="0" y="1083"/>
                    <a:pt x="44" y="1171"/>
                    <a:pt x="122" y="1193"/>
                  </a:cubicBezTo>
                  <a:cubicBezTo>
                    <a:pt x="982" y="1304"/>
                    <a:pt x="1843" y="1436"/>
                    <a:pt x="2693" y="1547"/>
                  </a:cubicBezTo>
                  <a:cubicBezTo>
                    <a:pt x="3554" y="1657"/>
                    <a:pt x="4415" y="1734"/>
                    <a:pt x="5276" y="1878"/>
                  </a:cubicBezTo>
                  <a:cubicBezTo>
                    <a:pt x="5283" y="1878"/>
                    <a:pt x="5289" y="1879"/>
                    <a:pt x="5295" y="1879"/>
                  </a:cubicBezTo>
                  <a:cubicBezTo>
                    <a:pt x="5374" y="1879"/>
                    <a:pt x="5431" y="1816"/>
                    <a:pt x="5431" y="1734"/>
                  </a:cubicBezTo>
                  <a:cubicBezTo>
                    <a:pt x="5442" y="1436"/>
                    <a:pt x="5475" y="1138"/>
                    <a:pt x="5497" y="829"/>
                  </a:cubicBezTo>
                  <a:cubicBezTo>
                    <a:pt x="5508" y="763"/>
                    <a:pt x="5431" y="675"/>
                    <a:pt x="5364" y="675"/>
                  </a:cubicBezTo>
                  <a:cubicBezTo>
                    <a:pt x="3797" y="487"/>
                    <a:pt x="2219" y="310"/>
                    <a:pt x="673" y="1"/>
                  </a:cubicBezTo>
                  <a:cubicBezTo>
                    <a:pt x="670" y="1"/>
                    <a:pt x="666" y="1"/>
                    <a:pt x="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6657175" y="2931850"/>
              <a:ext cx="137875" cy="107425"/>
            </a:xfrm>
            <a:custGeom>
              <a:avLst/>
              <a:gdLst/>
              <a:ahLst/>
              <a:cxnLst/>
              <a:rect l="l" t="t" r="r" b="b"/>
              <a:pathLst>
                <a:path w="5515" h="4297" extrusionOk="0">
                  <a:moveTo>
                    <a:pt x="5414" y="1"/>
                  </a:moveTo>
                  <a:cubicBezTo>
                    <a:pt x="5398" y="1"/>
                    <a:pt x="5381" y="6"/>
                    <a:pt x="5368" y="17"/>
                  </a:cubicBezTo>
                  <a:cubicBezTo>
                    <a:pt x="4915" y="381"/>
                    <a:pt x="4551" y="856"/>
                    <a:pt x="4176" y="1286"/>
                  </a:cubicBezTo>
                  <a:cubicBezTo>
                    <a:pt x="3778" y="1739"/>
                    <a:pt x="3370" y="2180"/>
                    <a:pt x="2951" y="2610"/>
                  </a:cubicBezTo>
                  <a:cubicBezTo>
                    <a:pt x="2379" y="3201"/>
                    <a:pt x="1576" y="4092"/>
                    <a:pt x="683" y="4092"/>
                  </a:cubicBezTo>
                  <a:cubicBezTo>
                    <a:pt x="507" y="4092"/>
                    <a:pt x="328" y="4057"/>
                    <a:pt x="147" y="3979"/>
                  </a:cubicBezTo>
                  <a:cubicBezTo>
                    <a:pt x="138" y="3976"/>
                    <a:pt x="129" y="3974"/>
                    <a:pt x="121" y="3974"/>
                  </a:cubicBezTo>
                  <a:cubicBezTo>
                    <a:pt x="47" y="3974"/>
                    <a:pt x="0" y="4093"/>
                    <a:pt x="70" y="4123"/>
                  </a:cubicBezTo>
                  <a:cubicBezTo>
                    <a:pt x="312" y="4241"/>
                    <a:pt x="570" y="4297"/>
                    <a:pt x="829" y="4297"/>
                  </a:cubicBezTo>
                  <a:cubicBezTo>
                    <a:pt x="1100" y="4297"/>
                    <a:pt x="1372" y="4236"/>
                    <a:pt x="1626" y="4123"/>
                  </a:cubicBezTo>
                  <a:cubicBezTo>
                    <a:pt x="2178" y="3891"/>
                    <a:pt x="2608" y="3449"/>
                    <a:pt x="3039" y="3030"/>
                  </a:cubicBezTo>
                  <a:cubicBezTo>
                    <a:pt x="3502" y="2577"/>
                    <a:pt x="3944" y="2103"/>
                    <a:pt x="4374" y="1617"/>
                  </a:cubicBezTo>
                  <a:cubicBezTo>
                    <a:pt x="4783" y="1154"/>
                    <a:pt x="5224" y="668"/>
                    <a:pt x="5489" y="105"/>
                  </a:cubicBezTo>
                  <a:cubicBezTo>
                    <a:pt x="5514" y="47"/>
                    <a:pt x="5464" y="1"/>
                    <a:pt x="5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6919675" y="3054500"/>
              <a:ext cx="86100" cy="39225"/>
            </a:xfrm>
            <a:custGeom>
              <a:avLst/>
              <a:gdLst/>
              <a:ahLst/>
              <a:cxnLst/>
              <a:rect l="l" t="t" r="r" b="b"/>
              <a:pathLst>
                <a:path w="3444" h="1569" extrusionOk="0">
                  <a:moveTo>
                    <a:pt x="3036" y="0"/>
                  </a:moveTo>
                  <a:cubicBezTo>
                    <a:pt x="2936" y="11"/>
                    <a:pt x="2826" y="22"/>
                    <a:pt x="2715" y="44"/>
                  </a:cubicBezTo>
                  <a:cubicBezTo>
                    <a:pt x="1854" y="155"/>
                    <a:pt x="1005" y="298"/>
                    <a:pt x="144" y="387"/>
                  </a:cubicBezTo>
                  <a:cubicBezTo>
                    <a:pt x="55" y="398"/>
                    <a:pt x="0" y="475"/>
                    <a:pt x="22" y="552"/>
                  </a:cubicBezTo>
                  <a:cubicBezTo>
                    <a:pt x="88" y="850"/>
                    <a:pt x="133" y="1148"/>
                    <a:pt x="199" y="1446"/>
                  </a:cubicBezTo>
                  <a:cubicBezTo>
                    <a:pt x="209" y="1508"/>
                    <a:pt x="286" y="1569"/>
                    <a:pt x="349" y="1569"/>
                  </a:cubicBezTo>
                  <a:cubicBezTo>
                    <a:pt x="354" y="1569"/>
                    <a:pt x="360" y="1568"/>
                    <a:pt x="364" y="1568"/>
                  </a:cubicBezTo>
                  <a:cubicBezTo>
                    <a:pt x="1391" y="1424"/>
                    <a:pt x="2417" y="1270"/>
                    <a:pt x="3444" y="1159"/>
                  </a:cubicBezTo>
                  <a:lnTo>
                    <a:pt x="3378" y="961"/>
                  </a:lnTo>
                  <a:cubicBezTo>
                    <a:pt x="2406" y="1005"/>
                    <a:pt x="1446" y="1071"/>
                    <a:pt x="486" y="1203"/>
                  </a:cubicBezTo>
                  <a:cubicBezTo>
                    <a:pt x="431" y="1016"/>
                    <a:pt x="375" y="817"/>
                    <a:pt x="320" y="629"/>
                  </a:cubicBezTo>
                  <a:cubicBezTo>
                    <a:pt x="1115" y="519"/>
                    <a:pt x="1932" y="453"/>
                    <a:pt x="2737" y="353"/>
                  </a:cubicBezTo>
                  <a:cubicBezTo>
                    <a:pt x="2870" y="342"/>
                    <a:pt x="3013" y="320"/>
                    <a:pt x="3146" y="298"/>
                  </a:cubicBezTo>
                  <a:cubicBezTo>
                    <a:pt x="3113" y="199"/>
                    <a:pt x="3080" y="100"/>
                    <a:pt x="3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9" name="Google Shape;1279;p32"/>
          <p:cNvSpPr txBox="1">
            <a:spLocks noGrp="1"/>
          </p:cNvSpPr>
          <p:nvPr>
            <p:ph type="ctrTitle"/>
          </p:nvPr>
        </p:nvSpPr>
        <p:spPr>
          <a:xfrm>
            <a:off x="3674365" y="1453996"/>
            <a:ext cx="5362717" cy="1355154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ru-RU" sz="5000" dirty="0"/>
              <a:t>Рестрицирующие </a:t>
            </a:r>
            <a:r>
              <a:rPr lang="ru-RU" sz="5000" dirty="0" smtClean="0"/>
              <a:t>эндонуклеазы</a:t>
            </a:r>
            <a:r>
              <a:rPr lang="en" sz="5000" dirty="0" smtClean="0"/>
              <a:t> </a:t>
            </a:r>
            <a:endParaRPr sz="5000" dirty="0"/>
          </a:p>
        </p:txBody>
      </p:sp>
      <p:cxnSp>
        <p:nvCxnSpPr>
          <p:cNvPr id="1280" name="Google Shape;1280;p32"/>
          <p:cNvCxnSpPr/>
          <p:nvPr/>
        </p:nvCxnSpPr>
        <p:spPr>
          <a:xfrm rot="10800000">
            <a:off x="5354403" y="2862620"/>
            <a:ext cx="3211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Satbayev University in Kazakhstan : Reviews &amp; Rankings | Student Reviews &amp;  University Rankings EDUopin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62" y="-11897"/>
            <a:ext cx="1460938" cy="14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25109" y="105102"/>
            <a:ext cx="5969877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Расщепляя связь между атомом кислорода при 3'-атоме углерода сахарного остатка одного нуклеотида и фосфатной группой, присоединенной к 5 '-углеродному атому сахарного остатка соседнего нуклеотида. Разрывы в цепи ДНК располагаются наискось друг от друга, в результате чего образуются одноцепочечные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комплементарные концы с «хвостами» из четырех нуклеотидов в каждом (липкие концы).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1641" y="2568341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Помимо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EcoRI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бактериальных 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клеток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были получены сотни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рестрицирующих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эндонуклеаз типа II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2276" y="3423638"/>
            <a:ext cx="6395544" cy="184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даются названия </a:t>
            </a:r>
            <a:r>
              <a:rPr lang="ru-RU" sz="1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эндонуклеазам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 микроорганизма обозначается прописной буквой, а вид — двумя строчными; штамм обычно не указывается. Римские цифры — порядковый номер данной эндонуклеазы в ряду прочих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рестриктаз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выделенных из данного микроорганизма. Например,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HраI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НраII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это соответственно первая и вторая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рестрицируюшие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эндонуклеазы типа II, выделенные из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Haemophilus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parainfluenzae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Бактерия кишечная пал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2568340"/>
            <a:ext cx="2232537" cy="17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ишечную палочку обвинили в возникновении болезни Крона - Индикат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880736"/>
            <a:ext cx="2375205" cy="148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81959" y="-1"/>
            <a:ext cx="6600497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Палиндромные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последовательности, которые распознаются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рестрицирующими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эндонуклеазами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типа II и в которых происходит расщепление молекулы ДНК, называются  сайтами узнавания. Помимо расщепления с липкими концами существуют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рестриктазы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вносят разрывы в цепи строго друг против друга с образованием фрагментов ДНК с «тупыми» концами. Сайты узнавания могут состоять из четырех, пяти, шести, восьми или более пар нуклеотидов. От длины сайта узнавания зависит частота его распространения в молекуле ДНК; в большинстве случаев используют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рестриктазы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узнающие тетра- и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гексануклеотиды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67199" y="2892542"/>
            <a:ext cx="4498428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Рестриктазы делят на мелко- и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крупнощепящие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Мелкощепящие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рестриктазы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узнают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тетрануклеотид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вносят в молекулы гораздо больше разрывов, чем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крупнощепящие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узнающие последовательность из шести нуклеотидных пар. 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/>
          <p:nvPr/>
        </p:nvPicPr>
        <p:blipFill rotWithShape="1">
          <a:blip r:embed="rId3"/>
          <a:srcRect l="33130" t="15697" r="30488" b="47793"/>
          <a:stretch/>
        </p:blipFill>
        <p:spPr bwMode="auto">
          <a:xfrm>
            <a:off x="274722" y="3294685"/>
            <a:ext cx="3750740" cy="1822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36428" y="193361"/>
            <a:ext cx="4572000" cy="7838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мелкощепящим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относятся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рестриктазы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Hpa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II и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Alu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(из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Arthrobacter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luteus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к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крупнощепящим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Eco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 I (из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Escherichia coli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и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Hind III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3"/>
          <a:srcRect l="21055" t="18451" r="28166" b="14356"/>
          <a:stretch/>
        </p:blipFill>
        <p:spPr bwMode="auto">
          <a:xfrm>
            <a:off x="1164677" y="977230"/>
            <a:ext cx="7143751" cy="3812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0063" t="19277" r="47673" b="8574"/>
          <a:stretch/>
        </p:blipFill>
        <p:spPr bwMode="auto">
          <a:xfrm>
            <a:off x="1151134" y="238617"/>
            <a:ext cx="6269170" cy="4680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931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54"/>
          <p:cNvSpPr txBox="1">
            <a:spLocks noGrp="1"/>
          </p:cNvSpPr>
          <p:nvPr>
            <p:ph type="title"/>
          </p:nvPr>
        </p:nvSpPr>
        <p:spPr>
          <a:xfrm>
            <a:off x="3510838" y="536028"/>
            <a:ext cx="5528059" cy="1450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рестрикционных карт.</a:t>
            </a:r>
            <a:r>
              <a:rPr lang="en-US" dirty="0"/>
              <a:t/>
            </a:r>
            <a:br>
              <a:rPr lang="en-US" dirty="0"/>
            </a:br>
            <a:endParaRPr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9434" y="631938"/>
            <a:ext cx="5328744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Рестрикционное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картирование — техника определения положения определенной нуклеотидной последовательности (чаще всего гена) на генетической (физической) карте с помощью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рестриктаз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типа 2 в линейном масштабе. Если использовать несколько ферментов рестрикции и сначала обработать ДНК каждой из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рестриктаз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отдельности, а затем их комбинациями, можно построить физическую карту данной ДНК, т. е. установить порядок следования сайтов рестрикции вдоль молекулы. Определив размер полученных фрагментов с помощью гель-электрофореза, можно найти положение рестрикционных сайтов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9" name="Рисунок 78"/>
          <p:cNvPicPr/>
          <p:nvPr/>
        </p:nvPicPr>
        <p:blipFill rotWithShape="1">
          <a:blip r:embed="rId3"/>
          <a:srcRect l="45978" t="13770" r="12686" b="13805"/>
          <a:stretch/>
        </p:blipFill>
        <p:spPr bwMode="auto">
          <a:xfrm>
            <a:off x="0" y="894698"/>
            <a:ext cx="3514069" cy="3477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49"/>
          <p:cNvSpPr/>
          <p:nvPr/>
        </p:nvSpPr>
        <p:spPr>
          <a:xfrm>
            <a:off x="8046977" y="-27668"/>
            <a:ext cx="177249" cy="558934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654628" y="346208"/>
            <a:ext cx="5760977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осуществления молекулярного клонирования недостаточно одних только ферментов рестрикции. Во-первых, водородные связи между теми четырьмя основаниями, которые образуют липкие концы, недостаточно прочны, чтобы удержать два объединившихся фрагмента ДНК, Необходим какой-то инструмент для устранения разрыва в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сахарофосфатном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остове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молекyлы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т. е. для восстановления связи между 3'-гидроксильной концевой группой одной цепи и 5'-фосфатной группой другой. Таким инструментом является ДНК-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лигаза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бактериофага Т4. Этот фермент катализирует образование фосфодиэфирных связей между концами полинуклеотидных цепей, которые уже </a:t>
            </a:r>
            <a:endParaRPr lang="en-US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удерживаются вместе благодаря спариванию липких концов. Кроме того, ДНК-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лигаза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Т4 «сшивает» тупые концы, которые сближаются друг с другом после того, как объединяемые фрагменты связываются с ферментом.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3999" y="273269"/>
            <a:ext cx="6127532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ДНК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лигаза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бактериофага Т4 катализирует образование фосфодиэфирных связей между концами полинуклеотидных цепей в двух случаях. </a:t>
            </a:r>
            <a:endParaRPr lang="en-US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Тогда, когда концы фрагментов ДНК уже удерживаются вместе благодаря спариванию липких концов. </a:t>
            </a:r>
            <a:endParaRPr lang="en-US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ДНК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лигаза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Т4 «сшивает» и тупые концы, которые сближаются друг с другом после того, как объединяемые фрагменты связываются с ферментом.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Реагенты для молекулярной биологии Иммобилизированная Т4 ДНК-лигаз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45" y="2834576"/>
            <a:ext cx="5731141" cy="192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5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8560" y="1198181"/>
            <a:ext cx="6759605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осуществления технологии рекомбинантных ДНК необходим арсенал различных ферментов. Для разрезания ДНК необходимы ферменты рестрикции. Если пропустить хромосомную ДНК через шприц с иглой малого диаметра или обработать ее ультразвуком, то мы получим фрагменты длиной от 0,3 до 5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т.п.н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 сожалению, в ходе этих простых операций разрывы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двухцепочечных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молекул происходят случайным образом, так что при каждой обработке препарата ДНК получается совершенно новый набор фрагментов. Молекулярное клонирование стало возможным только после выделения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эндонуклеаз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60"/>
          <p:cNvGrpSpPr/>
          <p:nvPr/>
        </p:nvGrpSpPr>
        <p:grpSpPr>
          <a:xfrm>
            <a:off x="944522" y="3373024"/>
            <a:ext cx="3048463" cy="1733518"/>
            <a:chOff x="775170" y="2355006"/>
            <a:chExt cx="3741769" cy="1374713"/>
          </a:xfrm>
        </p:grpSpPr>
        <p:sp>
          <p:nvSpPr>
            <p:cNvPr id="2002" name="Google Shape;2002;p60"/>
            <p:cNvSpPr/>
            <p:nvPr/>
          </p:nvSpPr>
          <p:spPr>
            <a:xfrm>
              <a:off x="2365587" y="3230943"/>
              <a:ext cx="250583" cy="174776"/>
            </a:xfrm>
            <a:custGeom>
              <a:avLst/>
              <a:gdLst/>
              <a:ahLst/>
              <a:cxnLst/>
              <a:rect l="l" t="t" r="r" b="b"/>
              <a:pathLst>
                <a:path w="8649" h="6033" extrusionOk="0">
                  <a:moveTo>
                    <a:pt x="1" y="0"/>
                  </a:moveTo>
                  <a:lnTo>
                    <a:pt x="1" y="4993"/>
                  </a:lnTo>
                  <a:cubicBezTo>
                    <a:pt x="1" y="5576"/>
                    <a:pt x="458" y="6033"/>
                    <a:pt x="1025" y="6033"/>
                  </a:cubicBezTo>
                  <a:lnTo>
                    <a:pt x="7625" y="6033"/>
                  </a:lnTo>
                  <a:cubicBezTo>
                    <a:pt x="8192" y="6033"/>
                    <a:pt x="8649" y="5576"/>
                    <a:pt x="8649" y="4993"/>
                  </a:cubicBezTo>
                  <a:lnTo>
                    <a:pt x="86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0"/>
            <p:cNvSpPr/>
            <p:nvPr/>
          </p:nvSpPr>
          <p:spPr>
            <a:xfrm>
              <a:off x="2339598" y="2944806"/>
              <a:ext cx="357347" cy="484205"/>
            </a:xfrm>
            <a:custGeom>
              <a:avLst/>
              <a:gdLst/>
              <a:ahLst/>
              <a:cxnLst/>
              <a:rect l="l" t="t" r="r" b="b"/>
              <a:pathLst>
                <a:path w="12334" h="16714" extrusionOk="0">
                  <a:moveTo>
                    <a:pt x="0" y="1"/>
                  </a:moveTo>
                  <a:lnTo>
                    <a:pt x="0" y="15264"/>
                  </a:lnTo>
                  <a:cubicBezTo>
                    <a:pt x="0" y="16067"/>
                    <a:pt x="646" y="16713"/>
                    <a:pt x="1449" y="16713"/>
                  </a:cubicBezTo>
                  <a:lnTo>
                    <a:pt x="8994" y="16713"/>
                  </a:lnTo>
                  <a:cubicBezTo>
                    <a:pt x="9798" y="16713"/>
                    <a:pt x="10443" y="16067"/>
                    <a:pt x="10443" y="15264"/>
                  </a:cubicBezTo>
                  <a:lnTo>
                    <a:pt x="10443" y="2773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0"/>
            <p:cNvSpPr/>
            <p:nvPr/>
          </p:nvSpPr>
          <p:spPr>
            <a:xfrm>
              <a:off x="2293938" y="3428982"/>
              <a:ext cx="66666" cy="109999"/>
            </a:xfrm>
            <a:custGeom>
              <a:avLst/>
              <a:gdLst/>
              <a:ahLst/>
              <a:cxnLst/>
              <a:rect l="l" t="t" r="r" b="b"/>
              <a:pathLst>
                <a:path w="2301" h="3797" extrusionOk="0">
                  <a:moveTo>
                    <a:pt x="1" y="0"/>
                  </a:moveTo>
                  <a:lnTo>
                    <a:pt x="17" y="3796"/>
                  </a:lnTo>
                  <a:lnTo>
                    <a:pt x="2301" y="3796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0"/>
            <p:cNvSpPr/>
            <p:nvPr/>
          </p:nvSpPr>
          <p:spPr>
            <a:xfrm>
              <a:off x="2623905" y="3428519"/>
              <a:ext cx="66202" cy="110463"/>
            </a:xfrm>
            <a:custGeom>
              <a:avLst/>
              <a:gdLst/>
              <a:ahLst/>
              <a:cxnLst/>
              <a:rect l="l" t="t" r="r" b="b"/>
              <a:pathLst>
                <a:path w="2285" h="3813" extrusionOk="0">
                  <a:moveTo>
                    <a:pt x="0" y="1"/>
                  </a:moveTo>
                  <a:lnTo>
                    <a:pt x="0" y="3812"/>
                  </a:lnTo>
                  <a:lnTo>
                    <a:pt x="2284" y="3797"/>
                  </a:lnTo>
                  <a:lnTo>
                    <a:pt x="22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0"/>
            <p:cNvSpPr/>
            <p:nvPr/>
          </p:nvSpPr>
          <p:spPr>
            <a:xfrm>
              <a:off x="2098171" y="3538489"/>
              <a:ext cx="788168" cy="188479"/>
            </a:xfrm>
            <a:custGeom>
              <a:avLst/>
              <a:gdLst/>
              <a:ahLst/>
              <a:cxnLst/>
              <a:rect l="l" t="t" r="r" b="b"/>
              <a:pathLst>
                <a:path w="27204" h="6506" extrusionOk="0">
                  <a:moveTo>
                    <a:pt x="21738" y="1"/>
                  </a:moveTo>
                  <a:lnTo>
                    <a:pt x="5435" y="32"/>
                  </a:lnTo>
                  <a:cubicBezTo>
                    <a:pt x="4821" y="48"/>
                    <a:pt x="4190" y="190"/>
                    <a:pt x="3639" y="489"/>
                  </a:cubicBezTo>
                  <a:cubicBezTo>
                    <a:pt x="1402" y="1670"/>
                    <a:pt x="1" y="3986"/>
                    <a:pt x="1" y="6506"/>
                  </a:cubicBezTo>
                  <a:lnTo>
                    <a:pt x="27204" y="6474"/>
                  </a:lnTo>
                  <a:cubicBezTo>
                    <a:pt x="27204" y="3938"/>
                    <a:pt x="25802" y="1623"/>
                    <a:pt x="23565" y="457"/>
                  </a:cubicBezTo>
                  <a:lnTo>
                    <a:pt x="23549" y="457"/>
                  </a:lnTo>
                  <a:cubicBezTo>
                    <a:pt x="22998" y="158"/>
                    <a:pt x="22368" y="1"/>
                    <a:pt x="21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0"/>
            <p:cNvSpPr/>
            <p:nvPr/>
          </p:nvSpPr>
          <p:spPr>
            <a:xfrm>
              <a:off x="2181698" y="3428519"/>
              <a:ext cx="621141" cy="59794"/>
            </a:xfrm>
            <a:custGeom>
              <a:avLst/>
              <a:gdLst/>
              <a:ahLst/>
              <a:cxnLst/>
              <a:rect l="l" t="t" r="r" b="b"/>
              <a:pathLst>
                <a:path w="21439" h="2064" extrusionOk="0">
                  <a:moveTo>
                    <a:pt x="20509" y="1"/>
                  </a:moveTo>
                  <a:lnTo>
                    <a:pt x="929" y="32"/>
                  </a:lnTo>
                  <a:cubicBezTo>
                    <a:pt x="410" y="32"/>
                    <a:pt x="0" y="442"/>
                    <a:pt x="0" y="961"/>
                  </a:cubicBezTo>
                  <a:lnTo>
                    <a:pt x="0" y="1135"/>
                  </a:lnTo>
                  <a:cubicBezTo>
                    <a:pt x="0" y="1654"/>
                    <a:pt x="410" y="2064"/>
                    <a:pt x="929" y="2064"/>
                  </a:cubicBezTo>
                  <a:lnTo>
                    <a:pt x="20509" y="2048"/>
                  </a:lnTo>
                  <a:cubicBezTo>
                    <a:pt x="21028" y="2048"/>
                    <a:pt x="21438" y="1623"/>
                    <a:pt x="21438" y="1119"/>
                  </a:cubicBezTo>
                  <a:lnTo>
                    <a:pt x="21438" y="930"/>
                  </a:lnTo>
                  <a:cubicBezTo>
                    <a:pt x="21438" y="410"/>
                    <a:pt x="21028" y="1"/>
                    <a:pt x="20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0"/>
            <p:cNvSpPr/>
            <p:nvPr/>
          </p:nvSpPr>
          <p:spPr>
            <a:xfrm>
              <a:off x="2314943" y="3622444"/>
              <a:ext cx="5505" cy="64835"/>
            </a:xfrm>
            <a:custGeom>
              <a:avLst/>
              <a:gdLst/>
              <a:ahLst/>
              <a:cxnLst/>
              <a:rect l="l" t="t" r="r" b="b"/>
              <a:pathLst>
                <a:path w="190" h="2238" extrusionOk="0">
                  <a:moveTo>
                    <a:pt x="1" y="1"/>
                  </a:moveTo>
                  <a:lnTo>
                    <a:pt x="1" y="2238"/>
                  </a:lnTo>
                  <a:lnTo>
                    <a:pt x="190" y="2238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0"/>
            <p:cNvSpPr/>
            <p:nvPr/>
          </p:nvSpPr>
          <p:spPr>
            <a:xfrm>
              <a:off x="2431325" y="3622444"/>
              <a:ext cx="5505" cy="64835"/>
            </a:xfrm>
            <a:custGeom>
              <a:avLst/>
              <a:gdLst/>
              <a:ahLst/>
              <a:cxnLst/>
              <a:rect l="l" t="t" r="r" b="b"/>
              <a:pathLst>
                <a:path w="190" h="2238" extrusionOk="0">
                  <a:moveTo>
                    <a:pt x="0" y="1"/>
                  </a:moveTo>
                  <a:lnTo>
                    <a:pt x="0" y="2238"/>
                  </a:lnTo>
                  <a:lnTo>
                    <a:pt x="189" y="2238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0"/>
            <p:cNvSpPr/>
            <p:nvPr/>
          </p:nvSpPr>
          <p:spPr>
            <a:xfrm>
              <a:off x="2547679" y="3622444"/>
              <a:ext cx="5505" cy="64835"/>
            </a:xfrm>
            <a:custGeom>
              <a:avLst/>
              <a:gdLst/>
              <a:ahLst/>
              <a:cxnLst/>
              <a:rect l="l" t="t" r="r" b="b"/>
              <a:pathLst>
                <a:path w="190" h="2238" extrusionOk="0">
                  <a:moveTo>
                    <a:pt x="1" y="1"/>
                  </a:moveTo>
                  <a:lnTo>
                    <a:pt x="1" y="2238"/>
                  </a:lnTo>
                  <a:lnTo>
                    <a:pt x="190" y="2238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0"/>
            <p:cNvSpPr/>
            <p:nvPr/>
          </p:nvSpPr>
          <p:spPr>
            <a:xfrm>
              <a:off x="2664061" y="3622444"/>
              <a:ext cx="5505" cy="64835"/>
            </a:xfrm>
            <a:custGeom>
              <a:avLst/>
              <a:gdLst/>
              <a:ahLst/>
              <a:cxnLst/>
              <a:rect l="l" t="t" r="r" b="b"/>
              <a:pathLst>
                <a:path w="190" h="2238" extrusionOk="0">
                  <a:moveTo>
                    <a:pt x="1" y="1"/>
                  </a:moveTo>
                  <a:lnTo>
                    <a:pt x="1" y="2238"/>
                  </a:lnTo>
                  <a:lnTo>
                    <a:pt x="190" y="2238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0"/>
            <p:cNvSpPr/>
            <p:nvPr/>
          </p:nvSpPr>
          <p:spPr>
            <a:xfrm>
              <a:off x="2336846" y="3654861"/>
              <a:ext cx="5505" cy="32417"/>
            </a:xfrm>
            <a:custGeom>
              <a:avLst/>
              <a:gdLst/>
              <a:ahLst/>
              <a:cxnLst/>
              <a:rect l="l" t="t" r="r" b="b"/>
              <a:pathLst>
                <a:path w="190" h="1119" extrusionOk="0">
                  <a:moveTo>
                    <a:pt x="1" y="0"/>
                  </a:moveTo>
                  <a:lnTo>
                    <a:pt x="1" y="1119"/>
                  </a:lnTo>
                  <a:lnTo>
                    <a:pt x="190" y="11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0"/>
            <p:cNvSpPr/>
            <p:nvPr/>
          </p:nvSpPr>
          <p:spPr>
            <a:xfrm>
              <a:off x="2361936" y="3654861"/>
              <a:ext cx="5505" cy="32417"/>
            </a:xfrm>
            <a:custGeom>
              <a:avLst/>
              <a:gdLst/>
              <a:ahLst/>
              <a:cxnLst/>
              <a:rect l="l" t="t" r="r" b="b"/>
              <a:pathLst>
                <a:path w="190" h="1119" extrusionOk="0">
                  <a:moveTo>
                    <a:pt x="1" y="0"/>
                  </a:moveTo>
                  <a:lnTo>
                    <a:pt x="1" y="1119"/>
                  </a:lnTo>
                  <a:lnTo>
                    <a:pt x="190" y="11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0"/>
            <p:cNvSpPr/>
            <p:nvPr/>
          </p:nvSpPr>
          <p:spPr>
            <a:xfrm>
              <a:off x="2387055" y="3654861"/>
              <a:ext cx="5968" cy="32417"/>
            </a:xfrm>
            <a:custGeom>
              <a:avLst/>
              <a:gdLst/>
              <a:ahLst/>
              <a:cxnLst/>
              <a:rect l="l" t="t" r="r" b="b"/>
              <a:pathLst>
                <a:path w="206" h="1119" extrusionOk="0">
                  <a:moveTo>
                    <a:pt x="0" y="0"/>
                  </a:moveTo>
                  <a:lnTo>
                    <a:pt x="0" y="1119"/>
                  </a:lnTo>
                  <a:lnTo>
                    <a:pt x="205" y="111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0"/>
            <p:cNvSpPr/>
            <p:nvPr/>
          </p:nvSpPr>
          <p:spPr>
            <a:xfrm>
              <a:off x="2412145" y="3654861"/>
              <a:ext cx="5968" cy="32417"/>
            </a:xfrm>
            <a:custGeom>
              <a:avLst/>
              <a:gdLst/>
              <a:ahLst/>
              <a:cxnLst/>
              <a:rect l="l" t="t" r="r" b="b"/>
              <a:pathLst>
                <a:path w="206" h="1119" extrusionOk="0">
                  <a:moveTo>
                    <a:pt x="1" y="0"/>
                  </a:moveTo>
                  <a:lnTo>
                    <a:pt x="1" y="1119"/>
                  </a:lnTo>
                  <a:lnTo>
                    <a:pt x="205" y="111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0"/>
            <p:cNvSpPr/>
            <p:nvPr/>
          </p:nvSpPr>
          <p:spPr>
            <a:xfrm>
              <a:off x="2451867" y="3654861"/>
              <a:ext cx="5505" cy="32417"/>
            </a:xfrm>
            <a:custGeom>
              <a:avLst/>
              <a:gdLst/>
              <a:ahLst/>
              <a:cxnLst/>
              <a:rect l="l" t="t" r="r" b="b"/>
              <a:pathLst>
                <a:path w="190" h="1119" extrusionOk="0">
                  <a:moveTo>
                    <a:pt x="0" y="0"/>
                  </a:moveTo>
                  <a:lnTo>
                    <a:pt x="0" y="1119"/>
                  </a:lnTo>
                  <a:lnTo>
                    <a:pt x="189" y="111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0"/>
            <p:cNvSpPr/>
            <p:nvPr/>
          </p:nvSpPr>
          <p:spPr>
            <a:xfrm>
              <a:off x="2476957" y="3654861"/>
              <a:ext cx="5505" cy="32417"/>
            </a:xfrm>
            <a:custGeom>
              <a:avLst/>
              <a:gdLst/>
              <a:ahLst/>
              <a:cxnLst/>
              <a:rect l="l" t="t" r="r" b="b"/>
              <a:pathLst>
                <a:path w="190" h="1119" extrusionOk="0">
                  <a:moveTo>
                    <a:pt x="0" y="0"/>
                  </a:moveTo>
                  <a:lnTo>
                    <a:pt x="0" y="1119"/>
                  </a:lnTo>
                  <a:lnTo>
                    <a:pt x="189" y="111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0"/>
            <p:cNvSpPr/>
            <p:nvPr/>
          </p:nvSpPr>
          <p:spPr>
            <a:xfrm>
              <a:off x="2502047" y="3654861"/>
              <a:ext cx="5505" cy="32417"/>
            </a:xfrm>
            <a:custGeom>
              <a:avLst/>
              <a:gdLst/>
              <a:ahLst/>
              <a:cxnLst/>
              <a:rect l="l" t="t" r="r" b="b"/>
              <a:pathLst>
                <a:path w="190" h="1119" extrusionOk="0">
                  <a:moveTo>
                    <a:pt x="1" y="0"/>
                  </a:moveTo>
                  <a:lnTo>
                    <a:pt x="1" y="1119"/>
                  </a:lnTo>
                  <a:lnTo>
                    <a:pt x="190" y="11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0"/>
            <p:cNvSpPr/>
            <p:nvPr/>
          </p:nvSpPr>
          <p:spPr>
            <a:xfrm>
              <a:off x="2527166" y="3654861"/>
              <a:ext cx="5505" cy="32417"/>
            </a:xfrm>
            <a:custGeom>
              <a:avLst/>
              <a:gdLst/>
              <a:ahLst/>
              <a:cxnLst/>
              <a:rect l="l" t="t" r="r" b="b"/>
              <a:pathLst>
                <a:path w="190" h="1119" extrusionOk="0">
                  <a:moveTo>
                    <a:pt x="0" y="0"/>
                  </a:moveTo>
                  <a:lnTo>
                    <a:pt x="0" y="1119"/>
                  </a:lnTo>
                  <a:lnTo>
                    <a:pt x="189" y="111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0"/>
            <p:cNvSpPr/>
            <p:nvPr/>
          </p:nvSpPr>
          <p:spPr>
            <a:xfrm>
              <a:off x="2566395" y="3654861"/>
              <a:ext cx="5968" cy="32417"/>
            </a:xfrm>
            <a:custGeom>
              <a:avLst/>
              <a:gdLst/>
              <a:ahLst/>
              <a:cxnLst/>
              <a:rect l="l" t="t" r="r" b="b"/>
              <a:pathLst>
                <a:path w="206" h="1119" extrusionOk="0">
                  <a:moveTo>
                    <a:pt x="1" y="0"/>
                  </a:moveTo>
                  <a:lnTo>
                    <a:pt x="1" y="1119"/>
                  </a:lnTo>
                  <a:lnTo>
                    <a:pt x="205" y="111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0"/>
            <p:cNvSpPr/>
            <p:nvPr/>
          </p:nvSpPr>
          <p:spPr>
            <a:xfrm>
              <a:off x="2591514" y="3654861"/>
              <a:ext cx="5939" cy="32417"/>
            </a:xfrm>
            <a:custGeom>
              <a:avLst/>
              <a:gdLst/>
              <a:ahLst/>
              <a:cxnLst/>
              <a:rect l="l" t="t" r="r" b="b"/>
              <a:pathLst>
                <a:path w="205" h="1119" extrusionOk="0">
                  <a:moveTo>
                    <a:pt x="0" y="0"/>
                  </a:moveTo>
                  <a:lnTo>
                    <a:pt x="0" y="1119"/>
                  </a:lnTo>
                  <a:lnTo>
                    <a:pt x="205" y="111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0"/>
            <p:cNvSpPr/>
            <p:nvPr/>
          </p:nvSpPr>
          <p:spPr>
            <a:xfrm>
              <a:off x="2617068" y="3654861"/>
              <a:ext cx="5505" cy="32417"/>
            </a:xfrm>
            <a:custGeom>
              <a:avLst/>
              <a:gdLst/>
              <a:ahLst/>
              <a:cxnLst/>
              <a:rect l="l" t="t" r="r" b="b"/>
              <a:pathLst>
                <a:path w="190" h="1119" extrusionOk="0">
                  <a:moveTo>
                    <a:pt x="0" y="0"/>
                  </a:moveTo>
                  <a:lnTo>
                    <a:pt x="0" y="1119"/>
                  </a:lnTo>
                  <a:lnTo>
                    <a:pt x="189" y="111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0"/>
            <p:cNvSpPr/>
            <p:nvPr/>
          </p:nvSpPr>
          <p:spPr>
            <a:xfrm>
              <a:off x="2642158" y="3654861"/>
              <a:ext cx="5505" cy="32417"/>
            </a:xfrm>
            <a:custGeom>
              <a:avLst/>
              <a:gdLst/>
              <a:ahLst/>
              <a:cxnLst/>
              <a:rect l="l" t="t" r="r" b="b"/>
              <a:pathLst>
                <a:path w="190" h="1119" extrusionOk="0">
                  <a:moveTo>
                    <a:pt x="0" y="0"/>
                  </a:moveTo>
                  <a:lnTo>
                    <a:pt x="0" y="1119"/>
                  </a:lnTo>
                  <a:lnTo>
                    <a:pt x="189" y="111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0"/>
            <p:cNvSpPr/>
            <p:nvPr/>
          </p:nvSpPr>
          <p:spPr>
            <a:xfrm>
              <a:off x="2365587" y="3230943"/>
              <a:ext cx="250583" cy="174776"/>
            </a:xfrm>
            <a:custGeom>
              <a:avLst/>
              <a:gdLst/>
              <a:ahLst/>
              <a:cxnLst/>
              <a:rect l="l" t="t" r="r" b="b"/>
              <a:pathLst>
                <a:path w="8649" h="6033" extrusionOk="0">
                  <a:moveTo>
                    <a:pt x="1" y="0"/>
                  </a:moveTo>
                  <a:lnTo>
                    <a:pt x="1" y="4993"/>
                  </a:lnTo>
                  <a:cubicBezTo>
                    <a:pt x="1" y="5576"/>
                    <a:pt x="458" y="6033"/>
                    <a:pt x="1025" y="6033"/>
                  </a:cubicBezTo>
                  <a:lnTo>
                    <a:pt x="7625" y="6033"/>
                  </a:lnTo>
                  <a:cubicBezTo>
                    <a:pt x="8192" y="6033"/>
                    <a:pt x="8649" y="5576"/>
                    <a:pt x="8649" y="4993"/>
                  </a:cubicBezTo>
                  <a:lnTo>
                    <a:pt x="86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0"/>
            <p:cNvSpPr/>
            <p:nvPr/>
          </p:nvSpPr>
          <p:spPr>
            <a:xfrm>
              <a:off x="2336846" y="2942083"/>
              <a:ext cx="365575" cy="490114"/>
            </a:xfrm>
            <a:custGeom>
              <a:avLst/>
              <a:gdLst/>
              <a:ahLst/>
              <a:cxnLst/>
              <a:rect l="l" t="t" r="r" b="b"/>
              <a:pathLst>
                <a:path w="12618" h="16918" extrusionOk="0">
                  <a:moveTo>
                    <a:pt x="12240" y="205"/>
                  </a:moveTo>
                  <a:lnTo>
                    <a:pt x="10460" y="2820"/>
                  </a:lnTo>
                  <a:lnTo>
                    <a:pt x="10428" y="2836"/>
                  </a:lnTo>
                  <a:lnTo>
                    <a:pt x="10428" y="15358"/>
                  </a:lnTo>
                  <a:cubicBezTo>
                    <a:pt x="10428" y="16114"/>
                    <a:pt x="9830" y="16713"/>
                    <a:pt x="9089" y="16713"/>
                  </a:cubicBezTo>
                  <a:lnTo>
                    <a:pt x="1544" y="16713"/>
                  </a:lnTo>
                  <a:cubicBezTo>
                    <a:pt x="804" y="16713"/>
                    <a:pt x="190" y="16114"/>
                    <a:pt x="190" y="15358"/>
                  </a:cubicBezTo>
                  <a:lnTo>
                    <a:pt x="190" y="205"/>
                  </a:lnTo>
                  <a:close/>
                  <a:moveTo>
                    <a:pt x="1" y="0"/>
                  </a:moveTo>
                  <a:lnTo>
                    <a:pt x="1" y="15358"/>
                  </a:lnTo>
                  <a:cubicBezTo>
                    <a:pt x="1" y="16224"/>
                    <a:pt x="694" y="16918"/>
                    <a:pt x="1544" y="16918"/>
                  </a:cubicBezTo>
                  <a:lnTo>
                    <a:pt x="9089" y="16918"/>
                  </a:lnTo>
                  <a:cubicBezTo>
                    <a:pt x="9940" y="16918"/>
                    <a:pt x="10633" y="16224"/>
                    <a:pt x="10633" y="15358"/>
                  </a:cubicBezTo>
                  <a:lnTo>
                    <a:pt x="10633" y="2899"/>
                  </a:lnTo>
                  <a:lnTo>
                    <a:pt x="126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0"/>
            <p:cNvSpPr/>
            <p:nvPr/>
          </p:nvSpPr>
          <p:spPr>
            <a:xfrm>
              <a:off x="2366050" y="2998662"/>
              <a:ext cx="85846" cy="5968"/>
            </a:xfrm>
            <a:custGeom>
              <a:avLst/>
              <a:gdLst/>
              <a:ahLst/>
              <a:cxnLst/>
              <a:rect l="l" t="t" r="r" b="b"/>
              <a:pathLst>
                <a:path w="2963" h="206" extrusionOk="0">
                  <a:moveTo>
                    <a:pt x="1" y="1"/>
                  </a:moveTo>
                  <a:lnTo>
                    <a:pt x="1" y="205"/>
                  </a:lnTo>
                  <a:lnTo>
                    <a:pt x="2962" y="205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0"/>
            <p:cNvSpPr/>
            <p:nvPr/>
          </p:nvSpPr>
          <p:spPr>
            <a:xfrm>
              <a:off x="2366050" y="3120046"/>
              <a:ext cx="85846" cy="5968"/>
            </a:xfrm>
            <a:custGeom>
              <a:avLst/>
              <a:gdLst/>
              <a:ahLst/>
              <a:cxnLst/>
              <a:rect l="l" t="t" r="r" b="b"/>
              <a:pathLst>
                <a:path w="2963" h="206" extrusionOk="0">
                  <a:moveTo>
                    <a:pt x="1" y="1"/>
                  </a:moveTo>
                  <a:lnTo>
                    <a:pt x="1" y="205"/>
                  </a:lnTo>
                  <a:lnTo>
                    <a:pt x="2962" y="205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0"/>
            <p:cNvSpPr/>
            <p:nvPr/>
          </p:nvSpPr>
          <p:spPr>
            <a:xfrm>
              <a:off x="2366050" y="3241894"/>
              <a:ext cx="85846" cy="5504"/>
            </a:xfrm>
            <a:custGeom>
              <a:avLst/>
              <a:gdLst/>
              <a:ahLst/>
              <a:cxnLst/>
              <a:rect l="l" t="t" r="r" b="b"/>
              <a:pathLst>
                <a:path w="2963" h="190" extrusionOk="0">
                  <a:moveTo>
                    <a:pt x="1" y="0"/>
                  </a:moveTo>
                  <a:lnTo>
                    <a:pt x="1" y="189"/>
                  </a:lnTo>
                  <a:lnTo>
                    <a:pt x="2962" y="189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0"/>
            <p:cNvSpPr/>
            <p:nvPr/>
          </p:nvSpPr>
          <p:spPr>
            <a:xfrm>
              <a:off x="2366050" y="3363278"/>
              <a:ext cx="85846" cy="5504"/>
            </a:xfrm>
            <a:custGeom>
              <a:avLst/>
              <a:gdLst/>
              <a:ahLst/>
              <a:cxnLst/>
              <a:rect l="l" t="t" r="r" b="b"/>
              <a:pathLst>
                <a:path w="2963" h="190" extrusionOk="0">
                  <a:moveTo>
                    <a:pt x="1" y="0"/>
                  </a:moveTo>
                  <a:lnTo>
                    <a:pt x="1" y="189"/>
                  </a:lnTo>
                  <a:lnTo>
                    <a:pt x="2962" y="189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0"/>
            <p:cNvSpPr/>
            <p:nvPr/>
          </p:nvSpPr>
          <p:spPr>
            <a:xfrm>
              <a:off x="2366050" y="3143309"/>
              <a:ext cx="52962" cy="5504"/>
            </a:xfrm>
            <a:custGeom>
              <a:avLst/>
              <a:gdLst/>
              <a:ahLst/>
              <a:cxnLst/>
              <a:rect l="l" t="t" r="r" b="b"/>
              <a:pathLst>
                <a:path w="1828" h="190" extrusionOk="0">
                  <a:moveTo>
                    <a:pt x="1" y="1"/>
                  </a:moveTo>
                  <a:lnTo>
                    <a:pt x="1" y="190"/>
                  </a:lnTo>
                  <a:lnTo>
                    <a:pt x="1828" y="190"/>
                  </a:lnTo>
                  <a:lnTo>
                    <a:pt x="18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0"/>
            <p:cNvSpPr/>
            <p:nvPr/>
          </p:nvSpPr>
          <p:spPr>
            <a:xfrm>
              <a:off x="2366050" y="3168426"/>
              <a:ext cx="52962" cy="5504"/>
            </a:xfrm>
            <a:custGeom>
              <a:avLst/>
              <a:gdLst/>
              <a:ahLst/>
              <a:cxnLst/>
              <a:rect l="l" t="t" r="r" b="b"/>
              <a:pathLst>
                <a:path w="1828" h="190" extrusionOk="0">
                  <a:moveTo>
                    <a:pt x="1" y="0"/>
                  </a:moveTo>
                  <a:lnTo>
                    <a:pt x="1" y="189"/>
                  </a:lnTo>
                  <a:lnTo>
                    <a:pt x="1828" y="189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0"/>
            <p:cNvSpPr/>
            <p:nvPr/>
          </p:nvSpPr>
          <p:spPr>
            <a:xfrm>
              <a:off x="2366050" y="3193514"/>
              <a:ext cx="52962" cy="5968"/>
            </a:xfrm>
            <a:custGeom>
              <a:avLst/>
              <a:gdLst/>
              <a:ahLst/>
              <a:cxnLst/>
              <a:rect l="l" t="t" r="r" b="b"/>
              <a:pathLst>
                <a:path w="1828" h="206" extrusionOk="0">
                  <a:moveTo>
                    <a:pt x="1" y="0"/>
                  </a:moveTo>
                  <a:lnTo>
                    <a:pt x="1" y="205"/>
                  </a:lnTo>
                  <a:lnTo>
                    <a:pt x="1828" y="205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0"/>
            <p:cNvSpPr/>
            <p:nvPr/>
          </p:nvSpPr>
          <p:spPr>
            <a:xfrm>
              <a:off x="2366050" y="3218602"/>
              <a:ext cx="52962" cy="5968"/>
            </a:xfrm>
            <a:custGeom>
              <a:avLst/>
              <a:gdLst/>
              <a:ahLst/>
              <a:cxnLst/>
              <a:rect l="l" t="t" r="r" b="b"/>
              <a:pathLst>
                <a:path w="1828" h="206" extrusionOk="0">
                  <a:moveTo>
                    <a:pt x="1" y="1"/>
                  </a:moveTo>
                  <a:lnTo>
                    <a:pt x="1" y="206"/>
                  </a:lnTo>
                  <a:lnTo>
                    <a:pt x="1828" y="206"/>
                  </a:lnTo>
                  <a:lnTo>
                    <a:pt x="18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0"/>
            <p:cNvSpPr/>
            <p:nvPr/>
          </p:nvSpPr>
          <p:spPr>
            <a:xfrm>
              <a:off x="2366050" y="3021027"/>
              <a:ext cx="52962" cy="5968"/>
            </a:xfrm>
            <a:custGeom>
              <a:avLst/>
              <a:gdLst/>
              <a:ahLst/>
              <a:cxnLst/>
              <a:rect l="l" t="t" r="r" b="b"/>
              <a:pathLst>
                <a:path w="1828" h="206" extrusionOk="0">
                  <a:moveTo>
                    <a:pt x="1" y="0"/>
                  </a:moveTo>
                  <a:lnTo>
                    <a:pt x="1" y="205"/>
                  </a:lnTo>
                  <a:lnTo>
                    <a:pt x="1828" y="205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0"/>
            <p:cNvSpPr/>
            <p:nvPr/>
          </p:nvSpPr>
          <p:spPr>
            <a:xfrm>
              <a:off x="2366050" y="3046578"/>
              <a:ext cx="52962" cy="5504"/>
            </a:xfrm>
            <a:custGeom>
              <a:avLst/>
              <a:gdLst/>
              <a:ahLst/>
              <a:cxnLst/>
              <a:rect l="l" t="t" r="r" b="b"/>
              <a:pathLst>
                <a:path w="1828" h="190" extrusionOk="0">
                  <a:moveTo>
                    <a:pt x="1" y="1"/>
                  </a:moveTo>
                  <a:lnTo>
                    <a:pt x="1" y="190"/>
                  </a:lnTo>
                  <a:lnTo>
                    <a:pt x="1828" y="190"/>
                  </a:lnTo>
                  <a:lnTo>
                    <a:pt x="18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0"/>
            <p:cNvSpPr/>
            <p:nvPr/>
          </p:nvSpPr>
          <p:spPr>
            <a:xfrm>
              <a:off x="2366050" y="3071666"/>
              <a:ext cx="52962" cy="5504"/>
            </a:xfrm>
            <a:custGeom>
              <a:avLst/>
              <a:gdLst/>
              <a:ahLst/>
              <a:cxnLst/>
              <a:rect l="l" t="t" r="r" b="b"/>
              <a:pathLst>
                <a:path w="1828" h="190" extrusionOk="0">
                  <a:moveTo>
                    <a:pt x="1" y="1"/>
                  </a:moveTo>
                  <a:lnTo>
                    <a:pt x="1" y="190"/>
                  </a:lnTo>
                  <a:lnTo>
                    <a:pt x="1828" y="190"/>
                  </a:lnTo>
                  <a:lnTo>
                    <a:pt x="18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0"/>
            <p:cNvSpPr/>
            <p:nvPr/>
          </p:nvSpPr>
          <p:spPr>
            <a:xfrm>
              <a:off x="2366050" y="3096783"/>
              <a:ext cx="52962" cy="5939"/>
            </a:xfrm>
            <a:custGeom>
              <a:avLst/>
              <a:gdLst/>
              <a:ahLst/>
              <a:cxnLst/>
              <a:rect l="l" t="t" r="r" b="b"/>
              <a:pathLst>
                <a:path w="1828" h="205" extrusionOk="0">
                  <a:moveTo>
                    <a:pt x="1" y="0"/>
                  </a:moveTo>
                  <a:lnTo>
                    <a:pt x="1" y="205"/>
                  </a:lnTo>
                  <a:lnTo>
                    <a:pt x="1828" y="205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0"/>
            <p:cNvSpPr/>
            <p:nvPr/>
          </p:nvSpPr>
          <p:spPr>
            <a:xfrm>
              <a:off x="2366050" y="3265157"/>
              <a:ext cx="52962" cy="5504"/>
            </a:xfrm>
            <a:custGeom>
              <a:avLst/>
              <a:gdLst/>
              <a:ahLst/>
              <a:cxnLst/>
              <a:rect l="l" t="t" r="r" b="b"/>
              <a:pathLst>
                <a:path w="1828" h="190" extrusionOk="0">
                  <a:moveTo>
                    <a:pt x="1" y="0"/>
                  </a:moveTo>
                  <a:lnTo>
                    <a:pt x="1" y="190"/>
                  </a:lnTo>
                  <a:lnTo>
                    <a:pt x="1828" y="190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0"/>
            <p:cNvSpPr/>
            <p:nvPr/>
          </p:nvSpPr>
          <p:spPr>
            <a:xfrm>
              <a:off x="2366050" y="3290245"/>
              <a:ext cx="52962" cy="5504"/>
            </a:xfrm>
            <a:custGeom>
              <a:avLst/>
              <a:gdLst/>
              <a:ahLst/>
              <a:cxnLst/>
              <a:rect l="l" t="t" r="r" b="b"/>
              <a:pathLst>
                <a:path w="1828" h="190" extrusionOk="0">
                  <a:moveTo>
                    <a:pt x="1" y="1"/>
                  </a:moveTo>
                  <a:lnTo>
                    <a:pt x="1" y="190"/>
                  </a:lnTo>
                  <a:lnTo>
                    <a:pt x="1828" y="190"/>
                  </a:lnTo>
                  <a:lnTo>
                    <a:pt x="18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0"/>
            <p:cNvSpPr/>
            <p:nvPr/>
          </p:nvSpPr>
          <p:spPr>
            <a:xfrm>
              <a:off x="2366050" y="3315362"/>
              <a:ext cx="52962" cy="5939"/>
            </a:xfrm>
            <a:custGeom>
              <a:avLst/>
              <a:gdLst/>
              <a:ahLst/>
              <a:cxnLst/>
              <a:rect l="l" t="t" r="r" b="b"/>
              <a:pathLst>
                <a:path w="1828" h="205" extrusionOk="0">
                  <a:moveTo>
                    <a:pt x="1" y="0"/>
                  </a:moveTo>
                  <a:lnTo>
                    <a:pt x="1" y="205"/>
                  </a:lnTo>
                  <a:lnTo>
                    <a:pt x="1828" y="205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0"/>
            <p:cNvSpPr/>
            <p:nvPr/>
          </p:nvSpPr>
          <p:spPr>
            <a:xfrm>
              <a:off x="2366050" y="3340450"/>
              <a:ext cx="52962" cy="5968"/>
            </a:xfrm>
            <a:custGeom>
              <a:avLst/>
              <a:gdLst/>
              <a:ahLst/>
              <a:cxnLst/>
              <a:rect l="l" t="t" r="r" b="b"/>
              <a:pathLst>
                <a:path w="1828" h="206" extrusionOk="0">
                  <a:moveTo>
                    <a:pt x="1" y="0"/>
                  </a:moveTo>
                  <a:lnTo>
                    <a:pt x="1" y="205"/>
                  </a:lnTo>
                  <a:lnTo>
                    <a:pt x="1828" y="205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0"/>
            <p:cNvSpPr/>
            <p:nvPr/>
          </p:nvSpPr>
          <p:spPr>
            <a:xfrm>
              <a:off x="2955670" y="2847178"/>
              <a:ext cx="52064" cy="37429"/>
            </a:xfrm>
            <a:custGeom>
              <a:avLst/>
              <a:gdLst/>
              <a:ahLst/>
              <a:cxnLst/>
              <a:rect l="l" t="t" r="r" b="b"/>
              <a:pathLst>
                <a:path w="1797" h="1292" extrusionOk="0">
                  <a:moveTo>
                    <a:pt x="899" y="0"/>
                  </a:moveTo>
                  <a:cubicBezTo>
                    <a:pt x="410" y="0"/>
                    <a:pt x="1" y="410"/>
                    <a:pt x="1" y="898"/>
                  </a:cubicBezTo>
                  <a:lnTo>
                    <a:pt x="1" y="1292"/>
                  </a:lnTo>
                  <a:lnTo>
                    <a:pt x="1797" y="1292"/>
                  </a:lnTo>
                  <a:lnTo>
                    <a:pt x="1797" y="898"/>
                  </a:lnTo>
                  <a:cubicBezTo>
                    <a:pt x="1797" y="410"/>
                    <a:pt x="1387" y="0"/>
                    <a:pt x="8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0"/>
            <p:cNvSpPr/>
            <p:nvPr/>
          </p:nvSpPr>
          <p:spPr>
            <a:xfrm>
              <a:off x="2863943" y="3619257"/>
              <a:ext cx="235517" cy="73497"/>
            </a:xfrm>
            <a:custGeom>
              <a:avLst/>
              <a:gdLst/>
              <a:ahLst/>
              <a:cxnLst/>
              <a:rect l="l" t="t" r="r" b="b"/>
              <a:pathLst>
                <a:path w="8129" h="2537" extrusionOk="0">
                  <a:moveTo>
                    <a:pt x="1" y="1"/>
                  </a:moveTo>
                  <a:cubicBezTo>
                    <a:pt x="174" y="1024"/>
                    <a:pt x="725" y="1922"/>
                    <a:pt x="1497" y="2537"/>
                  </a:cubicBezTo>
                  <a:lnTo>
                    <a:pt x="6632" y="2537"/>
                  </a:lnTo>
                  <a:cubicBezTo>
                    <a:pt x="7404" y="1922"/>
                    <a:pt x="7955" y="1024"/>
                    <a:pt x="8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0"/>
            <p:cNvSpPr/>
            <p:nvPr/>
          </p:nvSpPr>
          <p:spPr>
            <a:xfrm>
              <a:off x="2980325" y="3629310"/>
              <a:ext cx="50238" cy="38820"/>
            </a:xfrm>
            <a:custGeom>
              <a:avLst/>
              <a:gdLst/>
              <a:ahLst/>
              <a:cxnLst/>
              <a:rect l="l" t="t" r="r" b="b"/>
              <a:pathLst>
                <a:path w="1734" h="1340" extrusionOk="0">
                  <a:moveTo>
                    <a:pt x="867" y="0"/>
                  </a:moveTo>
                  <a:cubicBezTo>
                    <a:pt x="0" y="0"/>
                    <a:pt x="0" y="1339"/>
                    <a:pt x="867" y="1339"/>
                  </a:cubicBezTo>
                  <a:cubicBezTo>
                    <a:pt x="1733" y="1339"/>
                    <a:pt x="1733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0"/>
            <p:cNvSpPr/>
            <p:nvPr/>
          </p:nvSpPr>
          <p:spPr>
            <a:xfrm>
              <a:off x="2931941" y="3649820"/>
              <a:ext cx="31522" cy="24219"/>
            </a:xfrm>
            <a:custGeom>
              <a:avLst/>
              <a:gdLst/>
              <a:ahLst/>
              <a:cxnLst/>
              <a:rect l="l" t="t" r="r" b="b"/>
              <a:pathLst>
                <a:path w="1088" h="836" extrusionOk="0">
                  <a:moveTo>
                    <a:pt x="536" y="1"/>
                  </a:moveTo>
                  <a:cubicBezTo>
                    <a:pt x="1" y="1"/>
                    <a:pt x="1" y="836"/>
                    <a:pt x="536" y="836"/>
                  </a:cubicBezTo>
                  <a:cubicBezTo>
                    <a:pt x="1088" y="836"/>
                    <a:pt x="1088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0"/>
            <p:cNvSpPr/>
            <p:nvPr/>
          </p:nvSpPr>
          <p:spPr>
            <a:xfrm>
              <a:off x="2824250" y="2884578"/>
              <a:ext cx="314468" cy="841955"/>
            </a:xfrm>
            <a:custGeom>
              <a:avLst/>
              <a:gdLst/>
              <a:ahLst/>
              <a:cxnLst/>
              <a:rect l="l" t="t" r="r" b="b"/>
              <a:pathLst>
                <a:path w="10854" h="29063" extrusionOk="0">
                  <a:moveTo>
                    <a:pt x="4458" y="1"/>
                  </a:moveTo>
                  <a:lnTo>
                    <a:pt x="4458" y="19501"/>
                  </a:lnTo>
                  <a:cubicBezTo>
                    <a:pt x="1922" y="19958"/>
                    <a:pt x="0" y="22179"/>
                    <a:pt x="0" y="24841"/>
                  </a:cubicBezTo>
                  <a:cubicBezTo>
                    <a:pt x="0" y="26542"/>
                    <a:pt x="804" y="28070"/>
                    <a:pt x="2032" y="29062"/>
                  </a:cubicBezTo>
                  <a:lnTo>
                    <a:pt x="8821" y="29062"/>
                  </a:lnTo>
                  <a:cubicBezTo>
                    <a:pt x="10066" y="28070"/>
                    <a:pt x="10853" y="26542"/>
                    <a:pt x="10853" y="24841"/>
                  </a:cubicBezTo>
                  <a:cubicBezTo>
                    <a:pt x="10853" y="22179"/>
                    <a:pt x="8947" y="19958"/>
                    <a:pt x="6411" y="19501"/>
                  </a:cubicBezTo>
                  <a:lnTo>
                    <a:pt x="64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0"/>
            <p:cNvSpPr/>
            <p:nvPr/>
          </p:nvSpPr>
          <p:spPr>
            <a:xfrm>
              <a:off x="3554879" y="2432820"/>
              <a:ext cx="569107" cy="653940"/>
            </a:xfrm>
            <a:custGeom>
              <a:avLst/>
              <a:gdLst/>
              <a:ahLst/>
              <a:cxnLst/>
              <a:rect l="l" t="t" r="r" b="b"/>
              <a:pathLst>
                <a:path w="19643" h="22573" extrusionOk="0">
                  <a:moveTo>
                    <a:pt x="9767" y="2679"/>
                  </a:moveTo>
                  <a:lnTo>
                    <a:pt x="12082" y="5813"/>
                  </a:lnTo>
                  <a:cubicBezTo>
                    <a:pt x="12901" y="6900"/>
                    <a:pt x="12822" y="8428"/>
                    <a:pt x="11909" y="9452"/>
                  </a:cubicBezTo>
                  <a:cubicBezTo>
                    <a:pt x="11373" y="10066"/>
                    <a:pt x="10617" y="10397"/>
                    <a:pt x="9798" y="10412"/>
                  </a:cubicBezTo>
                  <a:lnTo>
                    <a:pt x="9767" y="10412"/>
                  </a:lnTo>
                  <a:cubicBezTo>
                    <a:pt x="8963" y="10412"/>
                    <a:pt x="8207" y="10097"/>
                    <a:pt x="7656" y="9499"/>
                  </a:cubicBezTo>
                  <a:lnTo>
                    <a:pt x="7624" y="9467"/>
                  </a:lnTo>
                  <a:cubicBezTo>
                    <a:pt x="6648" y="8428"/>
                    <a:pt x="6569" y="6868"/>
                    <a:pt x="7435" y="5734"/>
                  </a:cubicBezTo>
                  <a:lnTo>
                    <a:pt x="9767" y="2679"/>
                  </a:lnTo>
                  <a:close/>
                  <a:moveTo>
                    <a:pt x="5671" y="1"/>
                  </a:moveTo>
                  <a:cubicBezTo>
                    <a:pt x="2537" y="1"/>
                    <a:pt x="1" y="2537"/>
                    <a:pt x="1" y="5671"/>
                  </a:cubicBezTo>
                  <a:lnTo>
                    <a:pt x="1" y="22573"/>
                  </a:lnTo>
                  <a:lnTo>
                    <a:pt x="583" y="22573"/>
                  </a:lnTo>
                  <a:lnTo>
                    <a:pt x="583" y="5671"/>
                  </a:lnTo>
                  <a:cubicBezTo>
                    <a:pt x="583" y="2868"/>
                    <a:pt x="2867" y="584"/>
                    <a:pt x="5671" y="584"/>
                  </a:cubicBezTo>
                  <a:cubicBezTo>
                    <a:pt x="7073" y="584"/>
                    <a:pt x="8428" y="1182"/>
                    <a:pt x="9389" y="2206"/>
                  </a:cubicBezTo>
                  <a:cubicBezTo>
                    <a:pt x="9389" y="2222"/>
                    <a:pt x="9373" y="2222"/>
                    <a:pt x="9373" y="2222"/>
                  </a:cubicBezTo>
                  <a:lnTo>
                    <a:pt x="6963" y="5388"/>
                  </a:lnTo>
                  <a:cubicBezTo>
                    <a:pt x="5923" y="6742"/>
                    <a:pt x="6034" y="8633"/>
                    <a:pt x="7199" y="9877"/>
                  </a:cubicBezTo>
                  <a:lnTo>
                    <a:pt x="7231" y="9908"/>
                  </a:lnTo>
                  <a:cubicBezTo>
                    <a:pt x="7892" y="10602"/>
                    <a:pt x="8806" y="11011"/>
                    <a:pt x="9767" y="11011"/>
                  </a:cubicBezTo>
                  <a:lnTo>
                    <a:pt x="9798" y="11011"/>
                  </a:lnTo>
                  <a:cubicBezTo>
                    <a:pt x="10775" y="10995"/>
                    <a:pt x="11704" y="10570"/>
                    <a:pt x="12350" y="9845"/>
                  </a:cubicBezTo>
                  <a:cubicBezTo>
                    <a:pt x="13453" y="8617"/>
                    <a:pt x="13531" y="6774"/>
                    <a:pt x="12555" y="5467"/>
                  </a:cubicBezTo>
                  <a:lnTo>
                    <a:pt x="10239" y="2300"/>
                  </a:lnTo>
                  <a:cubicBezTo>
                    <a:pt x="10208" y="2269"/>
                    <a:pt x="10192" y="2237"/>
                    <a:pt x="10160" y="2206"/>
                  </a:cubicBezTo>
                  <a:cubicBezTo>
                    <a:pt x="11121" y="1182"/>
                    <a:pt x="12476" y="584"/>
                    <a:pt x="13878" y="584"/>
                  </a:cubicBezTo>
                  <a:lnTo>
                    <a:pt x="13972" y="584"/>
                  </a:lnTo>
                  <a:cubicBezTo>
                    <a:pt x="16776" y="584"/>
                    <a:pt x="19060" y="2868"/>
                    <a:pt x="19060" y="5671"/>
                  </a:cubicBezTo>
                  <a:lnTo>
                    <a:pt x="19060" y="10412"/>
                  </a:lnTo>
                  <a:lnTo>
                    <a:pt x="19643" y="10412"/>
                  </a:lnTo>
                  <a:lnTo>
                    <a:pt x="19643" y="5671"/>
                  </a:lnTo>
                  <a:cubicBezTo>
                    <a:pt x="19643" y="2537"/>
                    <a:pt x="17107" y="1"/>
                    <a:pt x="13972" y="1"/>
                  </a:cubicBezTo>
                  <a:lnTo>
                    <a:pt x="13878" y="1"/>
                  </a:lnTo>
                  <a:cubicBezTo>
                    <a:pt x="12334" y="1"/>
                    <a:pt x="10838" y="647"/>
                    <a:pt x="9767" y="1765"/>
                  </a:cubicBezTo>
                  <a:cubicBezTo>
                    <a:pt x="8711" y="647"/>
                    <a:pt x="7215" y="1"/>
                    <a:pt x="5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0"/>
            <p:cNvSpPr/>
            <p:nvPr/>
          </p:nvSpPr>
          <p:spPr>
            <a:xfrm>
              <a:off x="2973024" y="2669215"/>
              <a:ext cx="330431" cy="914032"/>
            </a:xfrm>
            <a:custGeom>
              <a:avLst/>
              <a:gdLst/>
              <a:ahLst/>
              <a:cxnLst/>
              <a:rect l="l" t="t" r="r" b="b"/>
              <a:pathLst>
                <a:path w="11405" h="31551" extrusionOk="0">
                  <a:moveTo>
                    <a:pt x="3607" y="0"/>
                  </a:moveTo>
                  <a:cubicBezTo>
                    <a:pt x="1623" y="0"/>
                    <a:pt x="0" y="1607"/>
                    <a:pt x="0" y="3591"/>
                  </a:cubicBezTo>
                  <a:lnTo>
                    <a:pt x="0" y="6789"/>
                  </a:lnTo>
                  <a:lnTo>
                    <a:pt x="599" y="6789"/>
                  </a:lnTo>
                  <a:lnTo>
                    <a:pt x="599" y="3591"/>
                  </a:lnTo>
                  <a:cubicBezTo>
                    <a:pt x="599" y="1937"/>
                    <a:pt x="1954" y="583"/>
                    <a:pt x="3607" y="583"/>
                  </a:cubicBezTo>
                  <a:cubicBezTo>
                    <a:pt x="5261" y="583"/>
                    <a:pt x="6616" y="1937"/>
                    <a:pt x="6616" y="3591"/>
                  </a:cubicBezTo>
                  <a:lnTo>
                    <a:pt x="6616" y="26746"/>
                  </a:lnTo>
                  <a:cubicBezTo>
                    <a:pt x="6616" y="29392"/>
                    <a:pt x="8758" y="31550"/>
                    <a:pt x="11405" y="31550"/>
                  </a:cubicBezTo>
                  <a:lnTo>
                    <a:pt x="11405" y="30952"/>
                  </a:lnTo>
                  <a:cubicBezTo>
                    <a:pt x="9089" y="30952"/>
                    <a:pt x="7199" y="29077"/>
                    <a:pt x="7199" y="26746"/>
                  </a:cubicBezTo>
                  <a:lnTo>
                    <a:pt x="7199" y="3591"/>
                  </a:lnTo>
                  <a:cubicBezTo>
                    <a:pt x="7199" y="1607"/>
                    <a:pt x="5592" y="0"/>
                    <a:pt x="3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0"/>
            <p:cNvSpPr/>
            <p:nvPr/>
          </p:nvSpPr>
          <p:spPr>
            <a:xfrm>
              <a:off x="4089277" y="2715741"/>
              <a:ext cx="52527" cy="37458"/>
            </a:xfrm>
            <a:custGeom>
              <a:avLst/>
              <a:gdLst/>
              <a:ahLst/>
              <a:cxnLst/>
              <a:rect l="l" t="t" r="r" b="b"/>
              <a:pathLst>
                <a:path w="1813" h="1293" extrusionOk="0">
                  <a:moveTo>
                    <a:pt x="914" y="1"/>
                  </a:moveTo>
                  <a:cubicBezTo>
                    <a:pt x="410" y="1"/>
                    <a:pt x="1" y="410"/>
                    <a:pt x="1" y="899"/>
                  </a:cubicBezTo>
                  <a:lnTo>
                    <a:pt x="1" y="1292"/>
                  </a:lnTo>
                  <a:lnTo>
                    <a:pt x="1812" y="1292"/>
                  </a:lnTo>
                  <a:lnTo>
                    <a:pt x="1812" y="899"/>
                  </a:lnTo>
                  <a:cubicBezTo>
                    <a:pt x="1812" y="410"/>
                    <a:pt x="1403" y="1"/>
                    <a:pt x="914" y="1"/>
                  </a:cubicBezTo>
                  <a:close/>
                </a:path>
              </a:pathLst>
            </a:custGeom>
            <a:solidFill>
              <a:srgbClr val="594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0"/>
            <p:cNvSpPr/>
            <p:nvPr/>
          </p:nvSpPr>
          <p:spPr>
            <a:xfrm>
              <a:off x="4432021" y="2739931"/>
              <a:ext cx="5505" cy="917683"/>
            </a:xfrm>
            <a:custGeom>
              <a:avLst/>
              <a:gdLst/>
              <a:ahLst/>
              <a:cxnLst/>
              <a:rect l="l" t="t" r="r" b="b"/>
              <a:pathLst>
                <a:path w="190" h="31677" extrusionOk="0">
                  <a:moveTo>
                    <a:pt x="0" y="1"/>
                  </a:moveTo>
                  <a:lnTo>
                    <a:pt x="0" y="31677"/>
                  </a:lnTo>
                  <a:lnTo>
                    <a:pt x="189" y="3167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0"/>
            <p:cNvSpPr/>
            <p:nvPr/>
          </p:nvSpPr>
          <p:spPr>
            <a:xfrm>
              <a:off x="3972459" y="2864038"/>
              <a:ext cx="544480" cy="5504"/>
            </a:xfrm>
            <a:custGeom>
              <a:avLst/>
              <a:gdLst/>
              <a:ahLst/>
              <a:cxnLst/>
              <a:rect l="l" t="t" r="r" b="b"/>
              <a:pathLst>
                <a:path w="18793" h="190" extrusionOk="0">
                  <a:moveTo>
                    <a:pt x="0" y="1"/>
                  </a:moveTo>
                  <a:lnTo>
                    <a:pt x="0" y="190"/>
                  </a:lnTo>
                  <a:lnTo>
                    <a:pt x="18792" y="190"/>
                  </a:lnTo>
                  <a:lnTo>
                    <a:pt x="1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0"/>
            <p:cNvSpPr/>
            <p:nvPr/>
          </p:nvSpPr>
          <p:spPr>
            <a:xfrm>
              <a:off x="3972459" y="2753170"/>
              <a:ext cx="286161" cy="512479"/>
            </a:xfrm>
            <a:custGeom>
              <a:avLst/>
              <a:gdLst/>
              <a:ahLst/>
              <a:cxnLst/>
              <a:rect l="l" t="t" r="r" b="b"/>
              <a:pathLst>
                <a:path w="9877" h="17690" extrusionOk="0">
                  <a:moveTo>
                    <a:pt x="3970" y="0"/>
                  </a:moveTo>
                  <a:lnTo>
                    <a:pt x="3970" y="7923"/>
                  </a:lnTo>
                  <a:cubicBezTo>
                    <a:pt x="1702" y="8364"/>
                    <a:pt x="0" y="10365"/>
                    <a:pt x="0" y="12759"/>
                  </a:cubicBezTo>
                  <a:cubicBezTo>
                    <a:pt x="0" y="15484"/>
                    <a:pt x="2221" y="17689"/>
                    <a:pt x="4931" y="17689"/>
                  </a:cubicBezTo>
                  <a:cubicBezTo>
                    <a:pt x="7671" y="17689"/>
                    <a:pt x="9877" y="15484"/>
                    <a:pt x="9877" y="12759"/>
                  </a:cubicBezTo>
                  <a:cubicBezTo>
                    <a:pt x="9877" y="10365"/>
                    <a:pt x="8176" y="8380"/>
                    <a:pt x="5923" y="7923"/>
                  </a:cubicBezTo>
                  <a:lnTo>
                    <a:pt x="5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0"/>
            <p:cNvSpPr/>
            <p:nvPr/>
          </p:nvSpPr>
          <p:spPr>
            <a:xfrm>
              <a:off x="4086090" y="3037916"/>
              <a:ext cx="58901" cy="74511"/>
            </a:xfrm>
            <a:custGeom>
              <a:avLst/>
              <a:gdLst/>
              <a:ahLst/>
              <a:cxnLst/>
              <a:rect l="l" t="t" r="r" b="b"/>
              <a:pathLst>
                <a:path w="2033" h="2572" extrusionOk="0">
                  <a:moveTo>
                    <a:pt x="1024" y="0"/>
                  </a:moveTo>
                  <a:lnTo>
                    <a:pt x="253" y="1119"/>
                  </a:lnTo>
                  <a:cubicBezTo>
                    <a:pt x="1" y="1497"/>
                    <a:pt x="48" y="1985"/>
                    <a:pt x="363" y="2300"/>
                  </a:cubicBezTo>
                  <a:cubicBezTo>
                    <a:pt x="544" y="2481"/>
                    <a:pt x="780" y="2572"/>
                    <a:pt x="1017" y="2572"/>
                  </a:cubicBezTo>
                  <a:cubicBezTo>
                    <a:pt x="1253" y="2572"/>
                    <a:pt x="1489" y="2481"/>
                    <a:pt x="1670" y="2300"/>
                  </a:cubicBezTo>
                  <a:cubicBezTo>
                    <a:pt x="1985" y="1985"/>
                    <a:pt x="2033" y="1497"/>
                    <a:pt x="1780" y="1119"/>
                  </a:cubicBezTo>
                  <a:lnTo>
                    <a:pt x="10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0"/>
            <p:cNvSpPr/>
            <p:nvPr/>
          </p:nvSpPr>
          <p:spPr>
            <a:xfrm>
              <a:off x="4008067" y="3164776"/>
              <a:ext cx="214976" cy="75322"/>
            </a:xfrm>
            <a:custGeom>
              <a:avLst/>
              <a:gdLst/>
              <a:ahLst/>
              <a:cxnLst/>
              <a:rect l="l" t="t" r="r" b="b"/>
              <a:pathLst>
                <a:path w="7420" h="2600" extrusionOk="0">
                  <a:moveTo>
                    <a:pt x="0" y="0"/>
                  </a:moveTo>
                  <a:cubicBezTo>
                    <a:pt x="551" y="1512"/>
                    <a:pt x="2000" y="2599"/>
                    <a:pt x="3702" y="2599"/>
                  </a:cubicBezTo>
                  <a:cubicBezTo>
                    <a:pt x="5419" y="2599"/>
                    <a:pt x="6868" y="1512"/>
                    <a:pt x="7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0"/>
            <p:cNvSpPr/>
            <p:nvPr/>
          </p:nvSpPr>
          <p:spPr>
            <a:xfrm>
              <a:off x="4068764" y="3182100"/>
              <a:ext cx="25119" cy="19207"/>
            </a:xfrm>
            <a:custGeom>
              <a:avLst/>
              <a:gdLst/>
              <a:ahLst/>
              <a:cxnLst/>
              <a:rect l="l" t="t" r="r" b="b"/>
              <a:pathLst>
                <a:path w="867" h="663" extrusionOk="0">
                  <a:moveTo>
                    <a:pt x="425" y="1"/>
                  </a:moveTo>
                  <a:cubicBezTo>
                    <a:pt x="0" y="1"/>
                    <a:pt x="0" y="662"/>
                    <a:pt x="425" y="662"/>
                  </a:cubicBezTo>
                  <a:cubicBezTo>
                    <a:pt x="866" y="662"/>
                    <a:pt x="866" y="1"/>
                    <a:pt x="4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0"/>
            <p:cNvSpPr/>
            <p:nvPr/>
          </p:nvSpPr>
          <p:spPr>
            <a:xfrm>
              <a:off x="4103879" y="3183027"/>
              <a:ext cx="49775" cy="38820"/>
            </a:xfrm>
            <a:custGeom>
              <a:avLst/>
              <a:gdLst/>
              <a:ahLst/>
              <a:cxnLst/>
              <a:rect l="l" t="t" r="r" b="b"/>
              <a:pathLst>
                <a:path w="1718" h="1340" extrusionOk="0">
                  <a:moveTo>
                    <a:pt x="851" y="0"/>
                  </a:moveTo>
                  <a:cubicBezTo>
                    <a:pt x="1" y="0"/>
                    <a:pt x="1" y="1339"/>
                    <a:pt x="851" y="1339"/>
                  </a:cubicBezTo>
                  <a:cubicBezTo>
                    <a:pt x="1718" y="1339"/>
                    <a:pt x="1718" y="0"/>
                    <a:pt x="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0"/>
            <p:cNvSpPr/>
            <p:nvPr/>
          </p:nvSpPr>
          <p:spPr>
            <a:xfrm>
              <a:off x="3969707" y="2750418"/>
              <a:ext cx="291666" cy="517955"/>
            </a:xfrm>
            <a:custGeom>
              <a:avLst/>
              <a:gdLst/>
              <a:ahLst/>
              <a:cxnLst/>
              <a:rect l="l" t="t" r="r" b="b"/>
              <a:pathLst>
                <a:path w="10067" h="17879" extrusionOk="0">
                  <a:moveTo>
                    <a:pt x="5908" y="190"/>
                  </a:moveTo>
                  <a:lnTo>
                    <a:pt x="5908" y="8097"/>
                  </a:lnTo>
                  <a:lnTo>
                    <a:pt x="5987" y="8113"/>
                  </a:lnTo>
                  <a:cubicBezTo>
                    <a:pt x="8239" y="8570"/>
                    <a:pt x="9861" y="10554"/>
                    <a:pt x="9861" y="12854"/>
                  </a:cubicBezTo>
                  <a:cubicBezTo>
                    <a:pt x="9861" y="15516"/>
                    <a:pt x="7703" y="17690"/>
                    <a:pt x="5026" y="17690"/>
                  </a:cubicBezTo>
                  <a:cubicBezTo>
                    <a:pt x="2364" y="17690"/>
                    <a:pt x="190" y="15516"/>
                    <a:pt x="190" y="12854"/>
                  </a:cubicBezTo>
                  <a:cubicBezTo>
                    <a:pt x="190" y="10554"/>
                    <a:pt x="1828" y="8570"/>
                    <a:pt x="4081" y="8113"/>
                  </a:cubicBezTo>
                  <a:lnTo>
                    <a:pt x="4159" y="8097"/>
                  </a:lnTo>
                  <a:lnTo>
                    <a:pt x="4159" y="190"/>
                  </a:lnTo>
                  <a:close/>
                  <a:moveTo>
                    <a:pt x="3955" y="1"/>
                  </a:moveTo>
                  <a:lnTo>
                    <a:pt x="3955" y="7940"/>
                  </a:lnTo>
                  <a:cubicBezTo>
                    <a:pt x="1655" y="8428"/>
                    <a:pt x="1" y="10491"/>
                    <a:pt x="1" y="12854"/>
                  </a:cubicBezTo>
                  <a:cubicBezTo>
                    <a:pt x="1" y="15626"/>
                    <a:pt x="2253" y="17879"/>
                    <a:pt x="5041" y="17879"/>
                  </a:cubicBezTo>
                  <a:cubicBezTo>
                    <a:pt x="7814" y="17879"/>
                    <a:pt x="10066" y="15626"/>
                    <a:pt x="10066" y="12854"/>
                  </a:cubicBezTo>
                  <a:cubicBezTo>
                    <a:pt x="10066" y="10491"/>
                    <a:pt x="8412" y="8428"/>
                    <a:pt x="6113" y="7940"/>
                  </a:cubicBezTo>
                  <a:lnTo>
                    <a:pt x="6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0"/>
            <p:cNvSpPr/>
            <p:nvPr/>
          </p:nvSpPr>
          <p:spPr>
            <a:xfrm>
              <a:off x="4045934" y="2831650"/>
              <a:ext cx="139213" cy="70310"/>
            </a:xfrm>
            <a:custGeom>
              <a:avLst/>
              <a:gdLst/>
              <a:ahLst/>
              <a:cxnLst/>
              <a:rect l="l" t="t" r="r" b="b"/>
              <a:pathLst>
                <a:path w="4805" h="2427" extrusionOk="0">
                  <a:moveTo>
                    <a:pt x="1213" y="1"/>
                  </a:moveTo>
                  <a:cubicBezTo>
                    <a:pt x="536" y="1"/>
                    <a:pt x="0" y="536"/>
                    <a:pt x="0" y="1213"/>
                  </a:cubicBezTo>
                  <a:cubicBezTo>
                    <a:pt x="0" y="1891"/>
                    <a:pt x="536" y="2426"/>
                    <a:pt x="1213" y="2426"/>
                  </a:cubicBezTo>
                  <a:lnTo>
                    <a:pt x="3592" y="2426"/>
                  </a:lnTo>
                  <a:cubicBezTo>
                    <a:pt x="4269" y="2426"/>
                    <a:pt x="4805" y="1891"/>
                    <a:pt x="4805" y="1213"/>
                  </a:cubicBezTo>
                  <a:cubicBezTo>
                    <a:pt x="4805" y="536"/>
                    <a:pt x="4269" y="1"/>
                    <a:pt x="3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0"/>
            <p:cNvSpPr/>
            <p:nvPr/>
          </p:nvSpPr>
          <p:spPr>
            <a:xfrm>
              <a:off x="4401890" y="2831650"/>
              <a:ext cx="35173" cy="70310"/>
            </a:xfrm>
            <a:custGeom>
              <a:avLst/>
              <a:gdLst/>
              <a:ahLst/>
              <a:cxnLst/>
              <a:rect l="l" t="t" r="r" b="b"/>
              <a:pathLst>
                <a:path w="1214" h="2427" extrusionOk="0">
                  <a:moveTo>
                    <a:pt x="1214" y="1"/>
                  </a:moveTo>
                  <a:cubicBezTo>
                    <a:pt x="536" y="1"/>
                    <a:pt x="1" y="536"/>
                    <a:pt x="1" y="1213"/>
                  </a:cubicBezTo>
                  <a:cubicBezTo>
                    <a:pt x="1" y="1891"/>
                    <a:pt x="536" y="2426"/>
                    <a:pt x="1214" y="2426"/>
                  </a:cubicBezTo>
                  <a:lnTo>
                    <a:pt x="1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0"/>
            <p:cNvSpPr/>
            <p:nvPr/>
          </p:nvSpPr>
          <p:spPr>
            <a:xfrm>
              <a:off x="3972459" y="3657584"/>
              <a:ext cx="532601" cy="70310"/>
            </a:xfrm>
            <a:custGeom>
              <a:avLst/>
              <a:gdLst/>
              <a:ahLst/>
              <a:cxnLst/>
              <a:rect l="l" t="t" r="r" b="b"/>
              <a:pathLst>
                <a:path w="18383" h="2427" extrusionOk="0">
                  <a:moveTo>
                    <a:pt x="2442" y="1"/>
                  </a:moveTo>
                  <a:cubicBezTo>
                    <a:pt x="1087" y="1"/>
                    <a:pt x="0" y="1088"/>
                    <a:pt x="0" y="2426"/>
                  </a:cubicBezTo>
                  <a:lnTo>
                    <a:pt x="18383" y="2426"/>
                  </a:lnTo>
                  <a:cubicBezTo>
                    <a:pt x="18383" y="1088"/>
                    <a:pt x="17296" y="1"/>
                    <a:pt x="15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0"/>
            <p:cNvSpPr/>
            <p:nvPr/>
          </p:nvSpPr>
          <p:spPr>
            <a:xfrm>
              <a:off x="3929117" y="3657584"/>
              <a:ext cx="297113" cy="70310"/>
            </a:xfrm>
            <a:custGeom>
              <a:avLst/>
              <a:gdLst/>
              <a:ahLst/>
              <a:cxnLst/>
              <a:rect l="l" t="t" r="r" b="b"/>
              <a:pathLst>
                <a:path w="10255" h="2427" extrusionOk="0">
                  <a:moveTo>
                    <a:pt x="2442" y="1"/>
                  </a:moveTo>
                  <a:cubicBezTo>
                    <a:pt x="1103" y="1"/>
                    <a:pt x="0" y="1088"/>
                    <a:pt x="0" y="2426"/>
                  </a:cubicBezTo>
                  <a:lnTo>
                    <a:pt x="10254" y="2426"/>
                  </a:lnTo>
                  <a:cubicBezTo>
                    <a:pt x="10254" y="1088"/>
                    <a:pt x="9167" y="1"/>
                    <a:pt x="7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0"/>
            <p:cNvSpPr/>
            <p:nvPr/>
          </p:nvSpPr>
          <p:spPr>
            <a:xfrm>
              <a:off x="2955670" y="2847178"/>
              <a:ext cx="52064" cy="37429"/>
            </a:xfrm>
            <a:custGeom>
              <a:avLst/>
              <a:gdLst/>
              <a:ahLst/>
              <a:cxnLst/>
              <a:rect l="l" t="t" r="r" b="b"/>
              <a:pathLst>
                <a:path w="1797" h="1292" extrusionOk="0">
                  <a:moveTo>
                    <a:pt x="899" y="0"/>
                  </a:moveTo>
                  <a:cubicBezTo>
                    <a:pt x="410" y="0"/>
                    <a:pt x="1" y="410"/>
                    <a:pt x="1" y="898"/>
                  </a:cubicBezTo>
                  <a:lnTo>
                    <a:pt x="1" y="1292"/>
                  </a:lnTo>
                  <a:lnTo>
                    <a:pt x="1797" y="1292"/>
                  </a:lnTo>
                  <a:lnTo>
                    <a:pt x="1797" y="898"/>
                  </a:lnTo>
                  <a:cubicBezTo>
                    <a:pt x="1797" y="410"/>
                    <a:pt x="1387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0"/>
            <p:cNvSpPr/>
            <p:nvPr/>
          </p:nvSpPr>
          <p:spPr>
            <a:xfrm>
              <a:off x="2863943" y="3619257"/>
              <a:ext cx="235517" cy="73497"/>
            </a:xfrm>
            <a:custGeom>
              <a:avLst/>
              <a:gdLst/>
              <a:ahLst/>
              <a:cxnLst/>
              <a:rect l="l" t="t" r="r" b="b"/>
              <a:pathLst>
                <a:path w="8129" h="2537" extrusionOk="0">
                  <a:moveTo>
                    <a:pt x="1" y="1"/>
                  </a:moveTo>
                  <a:cubicBezTo>
                    <a:pt x="174" y="1024"/>
                    <a:pt x="725" y="1922"/>
                    <a:pt x="1497" y="2537"/>
                  </a:cubicBezTo>
                  <a:lnTo>
                    <a:pt x="6632" y="2537"/>
                  </a:lnTo>
                  <a:cubicBezTo>
                    <a:pt x="7404" y="1922"/>
                    <a:pt x="7955" y="1024"/>
                    <a:pt x="8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0"/>
            <p:cNvSpPr/>
            <p:nvPr/>
          </p:nvSpPr>
          <p:spPr>
            <a:xfrm>
              <a:off x="2980325" y="3629310"/>
              <a:ext cx="50238" cy="38820"/>
            </a:xfrm>
            <a:custGeom>
              <a:avLst/>
              <a:gdLst/>
              <a:ahLst/>
              <a:cxnLst/>
              <a:rect l="l" t="t" r="r" b="b"/>
              <a:pathLst>
                <a:path w="1734" h="1340" extrusionOk="0">
                  <a:moveTo>
                    <a:pt x="867" y="0"/>
                  </a:moveTo>
                  <a:cubicBezTo>
                    <a:pt x="0" y="0"/>
                    <a:pt x="0" y="1339"/>
                    <a:pt x="867" y="1339"/>
                  </a:cubicBezTo>
                  <a:cubicBezTo>
                    <a:pt x="1733" y="1339"/>
                    <a:pt x="1733" y="0"/>
                    <a:pt x="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0"/>
            <p:cNvSpPr/>
            <p:nvPr/>
          </p:nvSpPr>
          <p:spPr>
            <a:xfrm>
              <a:off x="2931941" y="3649820"/>
              <a:ext cx="31522" cy="24219"/>
            </a:xfrm>
            <a:custGeom>
              <a:avLst/>
              <a:gdLst/>
              <a:ahLst/>
              <a:cxnLst/>
              <a:rect l="l" t="t" r="r" b="b"/>
              <a:pathLst>
                <a:path w="1088" h="836" extrusionOk="0">
                  <a:moveTo>
                    <a:pt x="536" y="1"/>
                  </a:moveTo>
                  <a:cubicBezTo>
                    <a:pt x="1" y="1"/>
                    <a:pt x="1" y="836"/>
                    <a:pt x="536" y="836"/>
                  </a:cubicBezTo>
                  <a:cubicBezTo>
                    <a:pt x="1088" y="836"/>
                    <a:pt x="1088" y="1"/>
                    <a:pt x="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0"/>
            <p:cNvSpPr/>
            <p:nvPr/>
          </p:nvSpPr>
          <p:spPr>
            <a:xfrm>
              <a:off x="2821498" y="2881855"/>
              <a:ext cx="320407" cy="847865"/>
            </a:xfrm>
            <a:custGeom>
              <a:avLst/>
              <a:gdLst/>
              <a:ahLst/>
              <a:cxnLst/>
              <a:rect l="l" t="t" r="r" b="b"/>
              <a:pathLst>
                <a:path w="11059" h="29267" extrusionOk="0">
                  <a:moveTo>
                    <a:pt x="6412" y="189"/>
                  </a:moveTo>
                  <a:lnTo>
                    <a:pt x="6412" y="19674"/>
                  </a:lnTo>
                  <a:lnTo>
                    <a:pt x="6491" y="19690"/>
                  </a:lnTo>
                  <a:cubicBezTo>
                    <a:pt x="9027" y="20162"/>
                    <a:pt x="10854" y="22352"/>
                    <a:pt x="10854" y="24935"/>
                  </a:cubicBezTo>
                  <a:cubicBezTo>
                    <a:pt x="10854" y="26541"/>
                    <a:pt x="10145" y="28054"/>
                    <a:pt x="8885" y="29062"/>
                  </a:cubicBezTo>
                  <a:lnTo>
                    <a:pt x="2175" y="29062"/>
                  </a:lnTo>
                  <a:cubicBezTo>
                    <a:pt x="914" y="28054"/>
                    <a:pt x="206" y="26541"/>
                    <a:pt x="190" y="24935"/>
                  </a:cubicBezTo>
                  <a:cubicBezTo>
                    <a:pt x="190" y="22352"/>
                    <a:pt x="2033" y="20146"/>
                    <a:pt x="4569" y="19690"/>
                  </a:cubicBezTo>
                  <a:lnTo>
                    <a:pt x="4648" y="19674"/>
                  </a:lnTo>
                  <a:lnTo>
                    <a:pt x="4648" y="189"/>
                  </a:lnTo>
                  <a:close/>
                  <a:moveTo>
                    <a:pt x="4443" y="0"/>
                  </a:moveTo>
                  <a:lnTo>
                    <a:pt x="4443" y="19516"/>
                  </a:lnTo>
                  <a:cubicBezTo>
                    <a:pt x="1875" y="20020"/>
                    <a:pt x="1" y="22289"/>
                    <a:pt x="1" y="24935"/>
                  </a:cubicBezTo>
                  <a:cubicBezTo>
                    <a:pt x="1" y="26620"/>
                    <a:pt x="757" y="28180"/>
                    <a:pt x="2080" y="29235"/>
                  </a:cubicBezTo>
                  <a:lnTo>
                    <a:pt x="2096" y="29266"/>
                  </a:lnTo>
                  <a:lnTo>
                    <a:pt x="8964" y="29266"/>
                  </a:lnTo>
                  <a:lnTo>
                    <a:pt x="8979" y="29235"/>
                  </a:lnTo>
                  <a:cubicBezTo>
                    <a:pt x="10302" y="28180"/>
                    <a:pt x="11058" y="26620"/>
                    <a:pt x="11058" y="24935"/>
                  </a:cubicBezTo>
                  <a:cubicBezTo>
                    <a:pt x="11058" y="22289"/>
                    <a:pt x="9184" y="20020"/>
                    <a:pt x="6601" y="19516"/>
                  </a:cubicBezTo>
                  <a:lnTo>
                    <a:pt x="66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0"/>
            <p:cNvSpPr/>
            <p:nvPr/>
          </p:nvSpPr>
          <p:spPr>
            <a:xfrm>
              <a:off x="3512898" y="3068016"/>
              <a:ext cx="100882" cy="36995"/>
            </a:xfrm>
            <a:custGeom>
              <a:avLst/>
              <a:gdLst/>
              <a:ahLst/>
              <a:cxnLst/>
              <a:rect l="l" t="t" r="r" b="b"/>
              <a:pathLst>
                <a:path w="3482" h="1277" extrusionOk="0">
                  <a:moveTo>
                    <a:pt x="1056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277"/>
                  </a:lnTo>
                  <a:lnTo>
                    <a:pt x="3482" y="1277"/>
                  </a:lnTo>
                  <a:lnTo>
                    <a:pt x="3482" y="1040"/>
                  </a:lnTo>
                  <a:cubicBezTo>
                    <a:pt x="3482" y="473"/>
                    <a:pt x="3009" y="1"/>
                    <a:pt x="2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0"/>
            <p:cNvSpPr/>
            <p:nvPr/>
          </p:nvSpPr>
          <p:spPr>
            <a:xfrm>
              <a:off x="3322143" y="3104982"/>
              <a:ext cx="475555" cy="621551"/>
            </a:xfrm>
            <a:custGeom>
              <a:avLst/>
              <a:gdLst/>
              <a:ahLst/>
              <a:cxnLst/>
              <a:rect l="l" t="t" r="r" b="b"/>
              <a:pathLst>
                <a:path w="16414" h="21455" extrusionOk="0">
                  <a:moveTo>
                    <a:pt x="6506" y="1"/>
                  </a:moveTo>
                  <a:lnTo>
                    <a:pt x="6506" y="8759"/>
                  </a:lnTo>
                  <a:lnTo>
                    <a:pt x="2788" y="14902"/>
                  </a:lnTo>
                  <a:lnTo>
                    <a:pt x="0" y="14902"/>
                  </a:lnTo>
                  <a:lnTo>
                    <a:pt x="0" y="17548"/>
                  </a:lnTo>
                  <a:lnTo>
                    <a:pt x="1182" y="17548"/>
                  </a:lnTo>
                  <a:lnTo>
                    <a:pt x="489" y="18698"/>
                  </a:lnTo>
                  <a:cubicBezTo>
                    <a:pt x="315" y="18981"/>
                    <a:pt x="237" y="19312"/>
                    <a:pt x="237" y="19643"/>
                  </a:cubicBezTo>
                  <a:cubicBezTo>
                    <a:pt x="237" y="20651"/>
                    <a:pt x="1040" y="21454"/>
                    <a:pt x="2048" y="21454"/>
                  </a:cubicBezTo>
                  <a:lnTo>
                    <a:pt x="14586" y="21454"/>
                  </a:lnTo>
                  <a:cubicBezTo>
                    <a:pt x="15594" y="21454"/>
                    <a:pt x="16414" y="20651"/>
                    <a:pt x="16414" y="19643"/>
                  </a:cubicBezTo>
                  <a:cubicBezTo>
                    <a:pt x="16414" y="19312"/>
                    <a:pt x="16319" y="18981"/>
                    <a:pt x="16146" y="18698"/>
                  </a:cubicBezTo>
                  <a:lnTo>
                    <a:pt x="10144" y="8759"/>
                  </a:lnTo>
                  <a:lnTo>
                    <a:pt x="10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0"/>
            <p:cNvSpPr/>
            <p:nvPr/>
          </p:nvSpPr>
          <p:spPr>
            <a:xfrm>
              <a:off x="3324866" y="3552191"/>
              <a:ext cx="126465" cy="46555"/>
            </a:xfrm>
            <a:custGeom>
              <a:avLst/>
              <a:gdLst/>
              <a:ahLst/>
              <a:cxnLst/>
              <a:rect l="l" t="t" r="r" b="b"/>
              <a:pathLst>
                <a:path w="4365" h="1607" extrusionOk="0">
                  <a:moveTo>
                    <a:pt x="1" y="0"/>
                  </a:moveTo>
                  <a:lnTo>
                    <a:pt x="1" y="1607"/>
                  </a:lnTo>
                  <a:lnTo>
                    <a:pt x="4364" y="1607"/>
                  </a:lnTo>
                  <a:lnTo>
                    <a:pt x="43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0"/>
            <p:cNvSpPr/>
            <p:nvPr/>
          </p:nvSpPr>
          <p:spPr>
            <a:xfrm>
              <a:off x="3362299" y="3515226"/>
              <a:ext cx="401182" cy="178890"/>
            </a:xfrm>
            <a:custGeom>
              <a:avLst/>
              <a:gdLst/>
              <a:ahLst/>
              <a:cxnLst/>
              <a:rect l="l" t="t" r="r" b="b"/>
              <a:pathLst>
                <a:path w="13847" h="6175" extrusionOk="0">
                  <a:moveTo>
                    <a:pt x="3198" y="0"/>
                  </a:moveTo>
                  <a:lnTo>
                    <a:pt x="442" y="4537"/>
                  </a:lnTo>
                  <a:cubicBezTo>
                    <a:pt x="1" y="5246"/>
                    <a:pt x="520" y="6175"/>
                    <a:pt x="1371" y="6175"/>
                  </a:cubicBezTo>
                  <a:lnTo>
                    <a:pt x="12492" y="6175"/>
                  </a:lnTo>
                  <a:cubicBezTo>
                    <a:pt x="13326" y="6175"/>
                    <a:pt x="13846" y="5246"/>
                    <a:pt x="13405" y="4537"/>
                  </a:cubicBezTo>
                  <a:lnTo>
                    <a:pt x="106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0"/>
            <p:cNvSpPr/>
            <p:nvPr/>
          </p:nvSpPr>
          <p:spPr>
            <a:xfrm>
              <a:off x="3496470" y="3543500"/>
              <a:ext cx="43835" cy="33808"/>
            </a:xfrm>
            <a:custGeom>
              <a:avLst/>
              <a:gdLst/>
              <a:ahLst/>
              <a:cxnLst/>
              <a:rect l="l" t="t" r="r" b="b"/>
              <a:pathLst>
                <a:path w="1513" h="1167" extrusionOk="0">
                  <a:moveTo>
                    <a:pt x="757" y="1"/>
                  </a:moveTo>
                  <a:cubicBezTo>
                    <a:pt x="0" y="1"/>
                    <a:pt x="0" y="1166"/>
                    <a:pt x="757" y="1166"/>
                  </a:cubicBezTo>
                  <a:cubicBezTo>
                    <a:pt x="1513" y="1166"/>
                    <a:pt x="1513" y="1"/>
                    <a:pt x="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0"/>
            <p:cNvSpPr/>
            <p:nvPr/>
          </p:nvSpPr>
          <p:spPr>
            <a:xfrm>
              <a:off x="3570843" y="3574527"/>
              <a:ext cx="68955" cy="52986"/>
            </a:xfrm>
            <a:custGeom>
              <a:avLst/>
              <a:gdLst/>
              <a:ahLst/>
              <a:cxnLst/>
              <a:rect l="l" t="t" r="r" b="b"/>
              <a:pathLst>
                <a:path w="2380" h="1829" extrusionOk="0">
                  <a:moveTo>
                    <a:pt x="1182" y="1"/>
                  </a:moveTo>
                  <a:cubicBezTo>
                    <a:pt x="1" y="1"/>
                    <a:pt x="1" y="1828"/>
                    <a:pt x="1182" y="1828"/>
                  </a:cubicBezTo>
                  <a:cubicBezTo>
                    <a:pt x="2379" y="1828"/>
                    <a:pt x="2379" y="1"/>
                    <a:pt x="1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0"/>
            <p:cNvSpPr/>
            <p:nvPr/>
          </p:nvSpPr>
          <p:spPr>
            <a:xfrm>
              <a:off x="3513361" y="3622907"/>
              <a:ext cx="56149" cy="43397"/>
            </a:xfrm>
            <a:custGeom>
              <a:avLst/>
              <a:gdLst/>
              <a:ahLst/>
              <a:cxnLst/>
              <a:rect l="l" t="t" r="r" b="b"/>
              <a:pathLst>
                <a:path w="1938" h="1498" extrusionOk="0">
                  <a:moveTo>
                    <a:pt x="977" y="1"/>
                  </a:moveTo>
                  <a:cubicBezTo>
                    <a:pt x="0" y="1"/>
                    <a:pt x="0" y="1497"/>
                    <a:pt x="977" y="1497"/>
                  </a:cubicBezTo>
                  <a:cubicBezTo>
                    <a:pt x="1938" y="1497"/>
                    <a:pt x="1938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0"/>
            <p:cNvSpPr/>
            <p:nvPr/>
          </p:nvSpPr>
          <p:spPr>
            <a:xfrm>
              <a:off x="3319390" y="3102258"/>
              <a:ext cx="481059" cy="627461"/>
            </a:xfrm>
            <a:custGeom>
              <a:avLst/>
              <a:gdLst/>
              <a:ahLst/>
              <a:cxnLst/>
              <a:rect l="l" t="t" r="r" b="b"/>
              <a:pathLst>
                <a:path w="16604" h="21659" extrusionOk="0">
                  <a:moveTo>
                    <a:pt x="10129" y="189"/>
                  </a:moveTo>
                  <a:lnTo>
                    <a:pt x="10129" y="8868"/>
                  </a:lnTo>
                  <a:lnTo>
                    <a:pt x="16162" y="18839"/>
                  </a:lnTo>
                  <a:cubicBezTo>
                    <a:pt x="16320" y="19107"/>
                    <a:pt x="16414" y="19422"/>
                    <a:pt x="16414" y="19737"/>
                  </a:cubicBezTo>
                  <a:cubicBezTo>
                    <a:pt x="16414" y="20682"/>
                    <a:pt x="15642" y="21454"/>
                    <a:pt x="14697" y="21454"/>
                  </a:cubicBezTo>
                  <a:lnTo>
                    <a:pt x="2143" y="21454"/>
                  </a:lnTo>
                  <a:cubicBezTo>
                    <a:pt x="1198" y="21454"/>
                    <a:pt x="426" y="20682"/>
                    <a:pt x="426" y="19737"/>
                  </a:cubicBezTo>
                  <a:cubicBezTo>
                    <a:pt x="426" y="19422"/>
                    <a:pt x="505" y="19107"/>
                    <a:pt x="678" y="18839"/>
                  </a:cubicBezTo>
                  <a:lnTo>
                    <a:pt x="1450" y="17547"/>
                  </a:lnTo>
                  <a:lnTo>
                    <a:pt x="190" y="17547"/>
                  </a:lnTo>
                  <a:lnTo>
                    <a:pt x="190" y="15090"/>
                  </a:lnTo>
                  <a:lnTo>
                    <a:pt x="2946" y="15090"/>
                  </a:lnTo>
                  <a:lnTo>
                    <a:pt x="6711" y="8868"/>
                  </a:lnTo>
                  <a:lnTo>
                    <a:pt x="6711" y="189"/>
                  </a:lnTo>
                  <a:close/>
                  <a:moveTo>
                    <a:pt x="6506" y="0"/>
                  </a:moveTo>
                  <a:lnTo>
                    <a:pt x="6506" y="8821"/>
                  </a:lnTo>
                  <a:lnTo>
                    <a:pt x="2836" y="14901"/>
                  </a:lnTo>
                  <a:lnTo>
                    <a:pt x="1" y="14901"/>
                  </a:lnTo>
                  <a:lnTo>
                    <a:pt x="1" y="17752"/>
                  </a:lnTo>
                  <a:lnTo>
                    <a:pt x="1103" y="17752"/>
                  </a:lnTo>
                  <a:lnTo>
                    <a:pt x="505" y="18744"/>
                  </a:lnTo>
                  <a:cubicBezTo>
                    <a:pt x="332" y="19044"/>
                    <a:pt x="237" y="19390"/>
                    <a:pt x="237" y="19737"/>
                  </a:cubicBezTo>
                  <a:cubicBezTo>
                    <a:pt x="237" y="20792"/>
                    <a:pt x="1088" y="21658"/>
                    <a:pt x="2143" y="21658"/>
                  </a:cubicBezTo>
                  <a:lnTo>
                    <a:pt x="14697" y="21658"/>
                  </a:lnTo>
                  <a:cubicBezTo>
                    <a:pt x="15752" y="21658"/>
                    <a:pt x="16603" y="20792"/>
                    <a:pt x="16603" y="19737"/>
                  </a:cubicBezTo>
                  <a:cubicBezTo>
                    <a:pt x="16603" y="19375"/>
                    <a:pt x="16509" y="19044"/>
                    <a:pt x="16335" y="18744"/>
                  </a:cubicBezTo>
                  <a:lnTo>
                    <a:pt x="10334" y="8821"/>
                  </a:lnTo>
                  <a:lnTo>
                    <a:pt x="10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0"/>
            <p:cNvSpPr/>
            <p:nvPr/>
          </p:nvSpPr>
          <p:spPr>
            <a:xfrm>
              <a:off x="3285174" y="3539416"/>
              <a:ext cx="36998" cy="70281"/>
            </a:xfrm>
            <a:custGeom>
              <a:avLst/>
              <a:gdLst/>
              <a:ahLst/>
              <a:cxnLst/>
              <a:rect l="l" t="t" r="r" b="b"/>
              <a:pathLst>
                <a:path w="1277" h="2426" extrusionOk="0">
                  <a:moveTo>
                    <a:pt x="1040" y="0"/>
                  </a:moveTo>
                  <a:cubicBezTo>
                    <a:pt x="457" y="0"/>
                    <a:pt x="0" y="473"/>
                    <a:pt x="0" y="1055"/>
                  </a:cubicBezTo>
                  <a:lnTo>
                    <a:pt x="0" y="1371"/>
                  </a:lnTo>
                  <a:cubicBezTo>
                    <a:pt x="0" y="1953"/>
                    <a:pt x="457" y="2426"/>
                    <a:pt x="1040" y="2426"/>
                  </a:cubicBezTo>
                  <a:lnTo>
                    <a:pt x="1276" y="2426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0"/>
            <p:cNvSpPr/>
            <p:nvPr/>
          </p:nvSpPr>
          <p:spPr>
            <a:xfrm>
              <a:off x="1186812" y="2355006"/>
              <a:ext cx="58438" cy="661037"/>
            </a:xfrm>
            <a:custGeom>
              <a:avLst/>
              <a:gdLst/>
              <a:ahLst/>
              <a:cxnLst/>
              <a:rect l="l" t="t" r="r" b="b"/>
              <a:pathLst>
                <a:path w="2017" h="22818" extrusionOk="0">
                  <a:moveTo>
                    <a:pt x="953" y="0"/>
                  </a:moveTo>
                  <a:cubicBezTo>
                    <a:pt x="868" y="0"/>
                    <a:pt x="772" y="152"/>
                    <a:pt x="662" y="466"/>
                  </a:cubicBezTo>
                  <a:cubicBezTo>
                    <a:pt x="1" y="2403"/>
                    <a:pt x="662" y="22817"/>
                    <a:pt x="662" y="22817"/>
                  </a:cubicBezTo>
                  <a:lnTo>
                    <a:pt x="2017" y="22817"/>
                  </a:lnTo>
                  <a:cubicBezTo>
                    <a:pt x="2017" y="22817"/>
                    <a:pt x="2001" y="18927"/>
                    <a:pt x="1749" y="10846"/>
                  </a:cubicBezTo>
                  <a:cubicBezTo>
                    <a:pt x="1538" y="4073"/>
                    <a:pt x="1393" y="0"/>
                    <a:pt x="9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0"/>
            <p:cNvSpPr/>
            <p:nvPr/>
          </p:nvSpPr>
          <p:spPr>
            <a:xfrm>
              <a:off x="1118031" y="2696997"/>
              <a:ext cx="65623" cy="319047"/>
            </a:xfrm>
            <a:custGeom>
              <a:avLst/>
              <a:gdLst/>
              <a:ahLst/>
              <a:cxnLst/>
              <a:rect l="l" t="t" r="r" b="b"/>
              <a:pathLst>
                <a:path w="2265" h="11013" extrusionOk="0">
                  <a:moveTo>
                    <a:pt x="333" y="1"/>
                  </a:moveTo>
                  <a:cubicBezTo>
                    <a:pt x="0" y="1"/>
                    <a:pt x="226" y="4263"/>
                    <a:pt x="1351" y="11012"/>
                  </a:cubicBezTo>
                  <a:lnTo>
                    <a:pt x="2264" y="11012"/>
                  </a:lnTo>
                  <a:cubicBezTo>
                    <a:pt x="1345" y="3273"/>
                    <a:pt x="624" y="1"/>
                    <a:pt x="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0"/>
            <p:cNvSpPr/>
            <p:nvPr/>
          </p:nvSpPr>
          <p:spPr>
            <a:xfrm>
              <a:off x="1216943" y="2573324"/>
              <a:ext cx="58061" cy="442720"/>
            </a:xfrm>
            <a:custGeom>
              <a:avLst/>
              <a:gdLst/>
              <a:ahLst/>
              <a:cxnLst/>
              <a:rect l="l" t="t" r="r" b="b"/>
              <a:pathLst>
                <a:path w="2004" h="15282" extrusionOk="0">
                  <a:moveTo>
                    <a:pt x="1570" y="1"/>
                  </a:moveTo>
                  <a:cubicBezTo>
                    <a:pt x="1376" y="1"/>
                    <a:pt x="1082" y="889"/>
                    <a:pt x="677" y="2491"/>
                  </a:cubicBezTo>
                  <a:cubicBezTo>
                    <a:pt x="0" y="5200"/>
                    <a:pt x="977" y="15281"/>
                    <a:pt x="977" y="15281"/>
                  </a:cubicBezTo>
                  <a:lnTo>
                    <a:pt x="1481" y="15281"/>
                  </a:lnTo>
                  <a:cubicBezTo>
                    <a:pt x="1938" y="4441"/>
                    <a:pt x="2004" y="1"/>
                    <a:pt x="15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0"/>
            <p:cNvSpPr/>
            <p:nvPr/>
          </p:nvSpPr>
          <p:spPr>
            <a:xfrm>
              <a:off x="1125824" y="2532419"/>
              <a:ext cx="90220" cy="483625"/>
            </a:xfrm>
            <a:custGeom>
              <a:avLst/>
              <a:gdLst/>
              <a:ahLst/>
              <a:cxnLst/>
              <a:rect l="l" t="t" r="r" b="b"/>
              <a:pathLst>
                <a:path w="3114" h="16694" extrusionOk="0">
                  <a:moveTo>
                    <a:pt x="1557" y="0"/>
                  </a:moveTo>
                  <a:cubicBezTo>
                    <a:pt x="1302" y="0"/>
                    <a:pt x="1" y="2042"/>
                    <a:pt x="1838" y="16693"/>
                  </a:cubicBezTo>
                  <a:lnTo>
                    <a:pt x="3114" y="16693"/>
                  </a:lnTo>
                  <a:cubicBezTo>
                    <a:pt x="3114" y="16693"/>
                    <a:pt x="1791" y="264"/>
                    <a:pt x="1586" y="12"/>
                  </a:cubicBezTo>
                  <a:cubicBezTo>
                    <a:pt x="1579" y="5"/>
                    <a:pt x="1569" y="0"/>
                    <a:pt x="1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0"/>
            <p:cNvSpPr/>
            <p:nvPr/>
          </p:nvSpPr>
          <p:spPr>
            <a:xfrm>
              <a:off x="1237021" y="2464426"/>
              <a:ext cx="120931" cy="551618"/>
            </a:xfrm>
            <a:custGeom>
              <a:avLst/>
              <a:gdLst/>
              <a:ahLst/>
              <a:cxnLst/>
              <a:rect l="l" t="t" r="r" b="b"/>
              <a:pathLst>
                <a:path w="4174" h="19041" extrusionOk="0">
                  <a:moveTo>
                    <a:pt x="3690" y="1"/>
                  </a:moveTo>
                  <a:cubicBezTo>
                    <a:pt x="3463" y="1"/>
                    <a:pt x="2973" y="1519"/>
                    <a:pt x="2253" y="4722"/>
                  </a:cubicBezTo>
                  <a:cubicBezTo>
                    <a:pt x="0" y="14740"/>
                    <a:pt x="504" y="19040"/>
                    <a:pt x="504" y="19040"/>
                  </a:cubicBezTo>
                  <a:lnTo>
                    <a:pt x="1260" y="19040"/>
                  </a:lnTo>
                  <a:cubicBezTo>
                    <a:pt x="3468" y="6878"/>
                    <a:pt x="4174" y="1"/>
                    <a:pt x="36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0"/>
            <p:cNvSpPr/>
            <p:nvPr/>
          </p:nvSpPr>
          <p:spPr>
            <a:xfrm>
              <a:off x="1078049" y="2819743"/>
              <a:ext cx="102852" cy="196301"/>
            </a:xfrm>
            <a:custGeom>
              <a:avLst/>
              <a:gdLst/>
              <a:ahLst/>
              <a:cxnLst/>
              <a:rect l="l" t="t" r="r" b="b"/>
              <a:pathLst>
                <a:path w="3550" h="6776" extrusionOk="0">
                  <a:moveTo>
                    <a:pt x="672" y="0"/>
                  </a:moveTo>
                  <a:cubicBezTo>
                    <a:pt x="0" y="0"/>
                    <a:pt x="829" y="2231"/>
                    <a:pt x="2557" y="6775"/>
                  </a:cubicBezTo>
                  <a:lnTo>
                    <a:pt x="3109" y="6775"/>
                  </a:lnTo>
                  <a:cubicBezTo>
                    <a:pt x="3109" y="6775"/>
                    <a:pt x="3550" y="2065"/>
                    <a:pt x="1581" y="506"/>
                  </a:cubicBezTo>
                  <a:cubicBezTo>
                    <a:pt x="1156" y="169"/>
                    <a:pt x="857" y="0"/>
                    <a:pt x="6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0"/>
            <p:cNvSpPr/>
            <p:nvPr/>
          </p:nvSpPr>
          <p:spPr>
            <a:xfrm>
              <a:off x="1245220" y="2847525"/>
              <a:ext cx="101838" cy="168518"/>
            </a:xfrm>
            <a:custGeom>
              <a:avLst/>
              <a:gdLst/>
              <a:ahLst/>
              <a:cxnLst/>
              <a:rect l="l" t="t" r="r" b="b"/>
              <a:pathLst>
                <a:path w="3515" h="5817" extrusionOk="0">
                  <a:moveTo>
                    <a:pt x="3121" y="0"/>
                  </a:moveTo>
                  <a:cubicBezTo>
                    <a:pt x="2706" y="0"/>
                    <a:pt x="1357" y="2045"/>
                    <a:pt x="1" y="5816"/>
                  </a:cubicBezTo>
                  <a:lnTo>
                    <a:pt x="977" y="5816"/>
                  </a:lnTo>
                  <a:cubicBezTo>
                    <a:pt x="3065" y="1848"/>
                    <a:pt x="351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0"/>
            <p:cNvSpPr/>
            <p:nvPr/>
          </p:nvSpPr>
          <p:spPr>
            <a:xfrm>
              <a:off x="1056265" y="3012815"/>
              <a:ext cx="327708" cy="325826"/>
            </a:xfrm>
            <a:custGeom>
              <a:avLst/>
              <a:gdLst/>
              <a:ahLst/>
              <a:cxnLst/>
              <a:rect l="l" t="t" r="r" b="b"/>
              <a:pathLst>
                <a:path w="11311" h="11247" extrusionOk="0">
                  <a:moveTo>
                    <a:pt x="2930" y="0"/>
                  </a:moveTo>
                  <a:cubicBezTo>
                    <a:pt x="2930" y="1780"/>
                    <a:pt x="2316" y="2914"/>
                    <a:pt x="1655" y="3922"/>
                  </a:cubicBezTo>
                  <a:cubicBezTo>
                    <a:pt x="1119" y="4726"/>
                    <a:pt x="552" y="5466"/>
                    <a:pt x="237" y="6364"/>
                  </a:cubicBezTo>
                  <a:cubicBezTo>
                    <a:pt x="127" y="6710"/>
                    <a:pt x="48" y="7073"/>
                    <a:pt x="16" y="7482"/>
                  </a:cubicBezTo>
                  <a:cubicBezTo>
                    <a:pt x="1" y="7766"/>
                    <a:pt x="1" y="8081"/>
                    <a:pt x="48" y="8427"/>
                  </a:cubicBezTo>
                  <a:cubicBezTo>
                    <a:pt x="127" y="9199"/>
                    <a:pt x="394" y="10128"/>
                    <a:pt x="898" y="11247"/>
                  </a:cubicBezTo>
                  <a:lnTo>
                    <a:pt x="10160" y="11247"/>
                  </a:lnTo>
                  <a:cubicBezTo>
                    <a:pt x="10790" y="10176"/>
                    <a:pt x="11121" y="9246"/>
                    <a:pt x="11247" y="8427"/>
                  </a:cubicBezTo>
                  <a:cubicBezTo>
                    <a:pt x="11295" y="8096"/>
                    <a:pt x="11310" y="7781"/>
                    <a:pt x="11295" y="7482"/>
                  </a:cubicBezTo>
                  <a:cubicBezTo>
                    <a:pt x="11263" y="7088"/>
                    <a:pt x="11200" y="6710"/>
                    <a:pt x="11090" y="6348"/>
                  </a:cubicBezTo>
                  <a:cubicBezTo>
                    <a:pt x="10806" y="5450"/>
                    <a:pt x="10286" y="4678"/>
                    <a:pt x="9735" y="3922"/>
                  </a:cubicBezTo>
                  <a:cubicBezTo>
                    <a:pt x="8869" y="2709"/>
                    <a:pt x="7955" y="1560"/>
                    <a:pt x="7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0"/>
            <p:cNvSpPr/>
            <p:nvPr/>
          </p:nvSpPr>
          <p:spPr>
            <a:xfrm>
              <a:off x="1051278" y="3013263"/>
              <a:ext cx="333618" cy="331764"/>
            </a:xfrm>
            <a:custGeom>
              <a:avLst/>
              <a:gdLst/>
              <a:ahLst/>
              <a:cxnLst/>
              <a:rect l="l" t="t" r="r" b="b"/>
              <a:pathLst>
                <a:path w="11515" h="11452" extrusionOk="0">
                  <a:moveTo>
                    <a:pt x="7971" y="190"/>
                  </a:moveTo>
                  <a:cubicBezTo>
                    <a:pt x="8002" y="1639"/>
                    <a:pt x="8821" y="2773"/>
                    <a:pt x="9609" y="3860"/>
                  </a:cubicBezTo>
                  <a:lnTo>
                    <a:pt x="9766" y="4065"/>
                  </a:lnTo>
                  <a:cubicBezTo>
                    <a:pt x="10318" y="4836"/>
                    <a:pt x="10837" y="5592"/>
                    <a:pt x="11105" y="6475"/>
                  </a:cubicBezTo>
                  <a:cubicBezTo>
                    <a:pt x="11215" y="6837"/>
                    <a:pt x="11278" y="7215"/>
                    <a:pt x="11310" y="7577"/>
                  </a:cubicBezTo>
                  <a:cubicBezTo>
                    <a:pt x="11310" y="7892"/>
                    <a:pt x="11294" y="8191"/>
                    <a:pt x="11263" y="8506"/>
                  </a:cubicBezTo>
                  <a:cubicBezTo>
                    <a:pt x="11137" y="9357"/>
                    <a:pt x="10790" y="10255"/>
                    <a:pt x="10207" y="11247"/>
                  </a:cubicBezTo>
                  <a:lnTo>
                    <a:pt x="1071" y="11247"/>
                  </a:lnTo>
                  <a:cubicBezTo>
                    <a:pt x="615" y="10208"/>
                    <a:pt x="331" y="9310"/>
                    <a:pt x="252" y="8506"/>
                  </a:cubicBezTo>
                  <a:cubicBezTo>
                    <a:pt x="205" y="8191"/>
                    <a:pt x="205" y="7876"/>
                    <a:pt x="221" y="7577"/>
                  </a:cubicBezTo>
                  <a:cubicBezTo>
                    <a:pt x="252" y="7215"/>
                    <a:pt x="315" y="6853"/>
                    <a:pt x="441" y="6490"/>
                  </a:cubicBezTo>
                  <a:cubicBezTo>
                    <a:pt x="693" y="5781"/>
                    <a:pt x="1103" y="5183"/>
                    <a:pt x="1528" y="4537"/>
                  </a:cubicBezTo>
                  <a:cubicBezTo>
                    <a:pt x="1639" y="4380"/>
                    <a:pt x="1749" y="4222"/>
                    <a:pt x="1843" y="4065"/>
                  </a:cubicBezTo>
                  <a:cubicBezTo>
                    <a:pt x="2458" y="3135"/>
                    <a:pt x="3119" y="2001"/>
                    <a:pt x="3135" y="190"/>
                  </a:cubicBezTo>
                  <a:close/>
                  <a:moveTo>
                    <a:pt x="2946" y="1"/>
                  </a:moveTo>
                  <a:lnTo>
                    <a:pt x="2946" y="95"/>
                  </a:lnTo>
                  <a:cubicBezTo>
                    <a:pt x="2946" y="1907"/>
                    <a:pt x="2300" y="3041"/>
                    <a:pt x="1686" y="3954"/>
                  </a:cubicBezTo>
                  <a:cubicBezTo>
                    <a:pt x="1575" y="4112"/>
                    <a:pt x="1481" y="4269"/>
                    <a:pt x="1371" y="4427"/>
                  </a:cubicBezTo>
                  <a:cubicBezTo>
                    <a:pt x="930" y="5073"/>
                    <a:pt x="520" y="5687"/>
                    <a:pt x="268" y="6427"/>
                  </a:cubicBezTo>
                  <a:cubicBezTo>
                    <a:pt x="126" y="6821"/>
                    <a:pt x="48" y="7183"/>
                    <a:pt x="32" y="7577"/>
                  </a:cubicBezTo>
                  <a:cubicBezTo>
                    <a:pt x="0" y="7876"/>
                    <a:pt x="16" y="8207"/>
                    <a:pt x="48" y="8522"/>
                  </a:cubicBezTo>
                  <a:cubicBezTo>
                    <a:pt x="142" y="9373"/>
                    <a:pt x="426" y="10302"/>
                    <a:pt x="914" y="11389"/>
                  </a:cubicBezTo>
                  <a:lnTo>
                    <a:pt x="945" y="11452"/>
                  </a:lnTo>
                  <a:lnTo>
                    <a:pt x="10318" y="11452"/>
                  </a:lnTo>
                  <a:lnTo>
                    <a:pt x="10349" y="11389"/>
                  </a:lnTo>
                  <a:cubicBezTo>
                    <a:pt x="10963" y="10365"/>
                    <a:pt x="11326" y="9420"/>
                    <a:pt x="11452" y="8522"/>
                  </a:cubicBezTo>
                  <a:cubicBezTo>
                    <a:pt x="11499" y="8207"/>
                    <a:pt x="11515" y="7892"/>
                    <a:pt x="11499" y="7577"/>
                  </a:cubicBezTo>
                  <a:cubicBezTo>
                    <a:pt x="11483" y="7183"/>
                    <a:pt x="11420" y="6790"/>
                    <a:pt x="11294" y="6427"/>
                  </a:cubicBezTo>
                  <a:cubicBezTo>
                    <a:pt x="11011" y="5498"/>
                    <a:pt x="10491" y="4726"/>
                    <a:pt x="9924" y="3954"/>
                  </a:cubicBezTo>
                  <a:lnTo>
                    <a:pt x="9766" y="3750"/>
                  </a:lnTo>
                  <a:cubicBezTo>
                    <a:pt x="8947" y="2600"/>
                    <a:pt x="8160" y="1529"/>
                    <a:pt x="8160" y="95"/>
                  </a:cubicBezTo>
                  <a:lnTo>
                    <a:pt x="8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0"/>
            <p:cNvSpPr/>
            <p:nvPr/>
          </p:nvSpPr>
          <p:spPr>
            <a:xfrm>
              <a:off x="1125216" y="3129635"/>
              <a:ext cx="253307" cy="130539"/>
            </a:xfrm>
            <a:custGeom>
              <a:avLst/>
              <a:gdLst/>
              <a:ahLst/>
              <a:cxnLst/>
              <a:rect l="l" t="t" r="r" b="b"/>
              <a:pathLst>
                <a:path w="8743" h="4506" extrusionOk="0">
                  <a:moveTo>
                    <a:pt x="1654" y="0"/>
                  </a:moveTo>
                  <a:cubicBezTo>
                    <a:pt x="1118" y="804"/>
                    <a:pt x="551" y="1544"/>
                    <a:pt x="252" y="2442"/>
                  </a:cubicBezTo>
                  <a:cubicBezTo>
                    <a:pt x="126" y="2788"/>
                    <a:pt x="47" y="3151"/>
                    <a:pt x="16" y="3560"/>
                  </a:cubicBezTo>
                  <a:cubicBezTo>
                    <a:pt x="0" y="3844"/>
                    <a:pt x="0" y="4159"/>
                    <a:pt x="47" y="4505"/>
                  </a:cubicBezTo>
                  <a:lnTo>
                    <a:pt x="8679" y="4505"/>
                  </a:lnTo>
                  <a:cubicBezTo>
                    <a:pt x="8726" y="4174"/>
                    <a:pt x="8742" y="3859"/>
                    <a:pt x="8726" y="3560"/>
                  </a:cubicBezTo>
                  <a:cubicBezTo>
                    <a:pt x="8711" y="3166"/>
                    <a:pt x="8632" y="2788"/>
                    <a:pt x="8522" y="2426"/>
                  </a:cubicBezTo>
                  <a:cubicBezTo>
                    <a:pt x="8254" y="1528"/>
                    <a:pt x="7718" y="756"/>
                    <a:pt x="7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0"/>
            <p:cNvSpPr/>
            <p:nvPr/>
          </p:nvSpPr>
          <p:spPr>
            <a:xfrm>
              <a:off x="807127" y="3338625"/>
              <a:ext cx="556330" cy="177094"/>
            </a:xfrm>
            <a:custGeom>
              <a:avLst/>
              <a:gdLst/>
              <a:ahLst/>
              <a:cxnLst/>
              <a:rect l="l" t="t" r="r" b="b"/>
              <a:pathLst>
                <a:path w="19202" h="6113" extrusionOk="0">
                  <a:moveTo>
                    <a:pt x="2710" y="0"/>
                  </a:moveTo>
                  <a:cubicBezTo>
                    <a:pt x="1213" y="0"/>
                    <a:pt x="0" y="1213"/>
                    <a:pt x="0" y="2710"/>
                  </a:cubicBezTo>
                  <a:lnTo>
                    <a:pt x="0" y="3387"/>
                  </a:lnTo>
                  <a:cubicBezTo>
                    <a:pt x="0" y="3781"/>
                    <a:pt x="79" y="4143"/>
                    <a:pt x="221" y="4474"/>
                  </a:cubicBezTo>
                  <a:cubicBezTo>
                    <a:pt x="630" y="5435"/>
                    <a:pt x="1591" y="6112"/>
                    <a:pt x="2710" y="6112"/>
                  </a:cubicBezTo>
                  <a:lnTo>
                    <a:pt x="19201" y="6112"/>
                  </a:lnTo>
                  <a:lnTo>
                    <a:pt x="19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0"/>
            <p:cNvSpPr/>
            <p:nvPr/>
          </p:nvSpPr>
          <p:spPr>
            <a:xfrm>
              <a:off x="1111976" y="3338625"/>
              <a:ext cx="457765" cy="177094"/>
            </a:xfrm>
            <a:custGeom>
              <a:avLst/>
              <a:gdLst/>
              <a:ahLst/>
              <a:cxnLst/>
              <a:rect l="l" t="t" r="r" b="b"/>
              <a:pathLst>
                <a:path w="15800" h="6113" extrusionOk="0">
                  <a:moveTo>
                    <a:pt x="3056" y="0"/>
                  </a:moveTo>
                  <a:cubicBezTo>
                    <a:pt x="1371" y="0"/>
                    <a:pt x="0" y="1371"/>
                    <a:pt x="0" y="3056"/>
                  </a:cubicBezTo>
                  <a:cubicBezTo>
                    <a:pt x="0" y="3891"/>
                    <a:pt x="347" y="4663"/>
                    <a:pt x="898" y="5214"/>
                  </a:cubicBezTo>
                  <a:cubicBezTo>
                    <a:pt x="1449" y="5766"/>
                    <a:pt x="2206" y="6112"/>
                    <a:pt x="3056" y="6112"/>
                  </a:cubicBezTo>
                  <a:lnTo>
                    <a:pt x="15799" y="6112"/>
                  </a:lnTo>
                  <a:lnTo>
                    <a:pt x="15799" y="5340"/>
                  </a:lnTo>
                  <a:lnTo>
                    <a:pt x="3040" y="5340"/>
                  </a:lnTo>
                  <a:cubicBezTo>
                    <a:pt x="2410" y="5340"/>
                    <a:pt x="1843" y="5088"/>
                    <a:pt x="1434" y="4663"/>
                  </a:cubicBezTo>
                  <a:cubicBezTo>
                    <a:pt x="1024" y="4253"/>
                    <a:pt x="772" y="3686"/>
                    <a:pt x="772" y="3056"/>
                  </a:cubicBezTo>
                  <a:cubicBezTo>
                    <a:pt x="772" y="1796"/>
                    <a:pt x="1780" y="772"/>
                    <a:pt x="3040" y="772"/>
                  </a:cubicBezTo>
                  <a:lnTo>
                    <a:pt x="15799" y="772"/>
                  </a:lnTo>
                  <a:lnTo>
                    <a:pt x="157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0"/>
            <p:cNvSpPr/>
            <p:nvPr/>
          </p:nvSpPr>
          <p:spPr>
            <a:xfrm>
              <a:off x="1134342" y="3360989"/>
              <a:ext cx="416219" cy="132364"/>
            </a:xfrm>
            <a:custGeom>
              <a:avLst/>
              <a:gdLst/>
              <a:ahLst/>
              <a:cxnLst/>
              <a:rect l="l" t="t" r="r" b="b"/>
              <a:pathLst>
                <a:path w="14366" h="4569" extrusionOk="0">
                  <a:moveTo>
                    <a:pt x="2268" y="0"/>
                  </a:moveTo>
                  <a:cubicBezTo>
                    <a:pt x="1008" y="0"/>
                    <a:pt x="0" y="1024"/>
                    <a:pt x="0" y="2284"/>
                  </a:cubicBezTo>
                  <a:cubicBezTo>
                    <a:pt x="0" y="3544"/>
                    <a:pt x="1008" y="4568"/>
                    <a:pt x="2268" y="4568"/>
                  </a:cubicBezTo>
                  <a:lnTo>
                    <a:pt x="14366" y="4568"/>
                  </a:lnTo>
                  <a:lnTo>
                    <a:pt x="143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0"/>
            <p:cNvSpPr/>
            <p:nvPr/>
          </p:nvSpPr>
          <p:spPr>
            <a:xfrm>
              <a:off x="838620" y="3338625"/>
              <a:ext cx="133737" cy="177094"/>
            </a:xfrm>
            <a:custGeom>
              <a:avLst/>
              <a:gdLst/>
              <a:ahLst/>
              <a:cxnLst/>
              <a:rect l="l" t="t" r="r" b="b"/>
              <a:pathLst>
                <a:path w="4616" h="6113" extrusionOk="0">
                  <a:moveTo>
                    <a:pt x="3056" y="0"/>
                  </a:moveTo>
                  <a:cubicBezTo>
                    <a:pt x="1370" y="0"/>
                    <a:pt x="0" y="1371"/>
                    <a:pt x="0" y="3056"/>
                  </a:cubicBezTo>
                  <a:cubicBezTo>
                    <a:pt x="0" y="3560"/>
                    <a:pt x="126" y="4049"/>
                    <a:pt x="347" y="4474"/>
                  </a:cubicBezTo>
                  <a:cubicBezTo>
                    <a:pt x="488" y="4742"/>
                    <a:pt x="677" y="4994"/>
                    <a:pt x="898" y="5214"/>
                  </a:cubicBezTo>
                  <a:cubicBezTo>
                    <a:pt x="1449" y="5766"/>
                    <a:pt x="2221" y="6112"/>
                    <a:pt x="3056" y="6112"/>
                  </a:cubicBezTo>
                  <a:lnTo>
                    <a:pt x="4615" y="6112"/>
                  </a:lnTo>
                  <a:cubicBezTo>
                    <a:pt x="3765" y="6112"/>
                    <a:pt x="3009" y="5766"/>
                    <a:pt x="2457" y="5214"/>
                  </a:cubicBezTo>
                  <a:cubicBezTo>
                    <a:pt x="2237" y="4994"/>
                    <a:pt x="2048" y="4742"/>
                    <a:pt x="1906" y="4474"/>
                  </a:cubicBezTo>
                  <a:cubicBezTo>
                    <a:pt x="1686" y="4049"/>
                    <a:pt x="1559" y="3560"/>
                    <a:pt x="1559" y="3056"/>
                  </a:cubicBezTo>
                  <a:cubicBezTo>
                    <a:pt x="1559" y="1371"/>
                    <a:pt x="2930" y="0"/>
                    <a:pt x="4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0"/>
            <p:cNvSpPr/>
            <p:nvPr/>
          </p:nvSpPr>
          <p:spPr>
            <a:xfrm>
              <a:off x="974617" y="3338625"/>
              <a:ext cx="176182" cy="177094"/>
            </a:xfrm>
            <a:custGeom>
              <a:avLst/>
              <a:gdLst/>
              <a:ahLst/>
              <a:cxnLst/>
              <a:rect l="l" t="t" r="r" b="b"/>
              <a:pathLst>
                <a:path w="6081" h="6113" extrusionOk="0">
                  <a:moveTo>
                    <a:pt x="3056" y="0"/>
                  </a:moveTo>
                  <a:cubicBezTo>
                    <a:pt x="1370" y="0"/>
                    <a:pt x="0" y="1371"/>
                    <a:pt x="0" y="3056"/>
                  </a:cubicBezTo>
                  <a:cubicBezTo>
                    <a:pt x="0" y="3560"/>
                    <a:pt x="126" y="4049"/>
                    <a:pt x="347" y="4474"/>
                  </a:cubicBezTo>
                  <a:cubicBezTo>
                    <a:pt x="488" y="4742"/>
                    <a:pt x="677" y="4994"/>
                    <a:pt x="898" y="5214"/>
                  </a:cubicBezTo>
                  <a:cubicBezTo>
                    <a:pt x="1449" y="5766"/>
                    <a:pt x="2221" y="6112"/>
                    <a:pt x="3056" y="6112"/>
                  </a:cubicBezTo>
                  <a:lnTo>
                    <a:pt x="6080" y="6112"/>
                  </a:lnTo>
                  <a:cubicBezTo>
                    <a:pt x="5245" y="6112"/>
                    <a:pt x="4474" y="5766"/>
                    <a:pt x="3922" y="5214"/>
                  </a:cubicBezTo>
                  <a:cubicBezTo>
                    <a:pt x="3702" y="4994"/>
                    <a:pt x="3528" y="4742"/>
                    <a:pt x="3387" y="4474"/>
                  </a:cubicBezTo>
                  <a:cubicBezTo>
                    <a:pt x="3150" y="4049"/>
                    <a:pt x="3024" y="3576"/>
                    <a:pt x="3024" y="3056"/>
                  </a:cubicBezTo>
                  <a:cubicBezTo>
                    <a:pt x="3024" y="1371"/>
                    <a:pt x="4395" y="0"/>
                    <a:pt x="60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0"/>
            <p:cNvSpPr/>
            <p:nvPr/>
          </p:nvSpPr>
          <p:spPr>
            <a:xfrm>
              <a:off x="1017033" y="3515689"/>
              <a:ext cx="665411" cy="211278"/>
            </a:xfrm>
            <a:custGeom>
              <a:avLst/>
              <a:gdLst/>
              <a:ahLst/>
              <a:cxnLst/>
              <a:rect l="l" t="t" r="r" b="b"/>
              <a:pathLst>
                <a:path w="22967" h="7293" extrusionOk="0">
                  <a:moveTo>
                    <a:pt x="1" y="0"/>
                  </a:moveTo>
                  <a:lnTo>
                    <a:pt x="1" y="7293"/>
                  </a:lnTo>
                  <a:lnTo>
                    <a:pt x="22967" y="7293"/>
                  </a:lnTo>
                  <a:lnTo>
                    <a:pt x="229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0"/>
            <p:cNvSpPr/>
            <p:nvPr/>
          </p:nvSpPr>
          <p:spPr>
            <a:xfrm>
              <a:off x="1043514" y="3542139"/>
              <a:ext cx="638931" cy="158379"/>
            </a:xfrm>
            <a:custGeom>
              <a:avLst/>
              <a:gdLst/>
              <a:ahLst/>
              <a:cxnLst/>
              <a:rect l="l" t="t" r="r" b="b"/>
              <a:pathLst>
                <a:path w="22053" h="5467" extrusionOk="0">
                  <a:moveTo>
                    <a:pt x="1" y="1"/>
                  </a:moveTo>
                  <a:lnTo>
                    <a:pt x="1" y="5466"/>
                  </a:lnTo>
                  <a:lnTo>
                    <a:pt x="22053" y="5466"/>
                  </a:lnTo>
                  <a:lnTo>
                    <a:pt x="220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0"/>
            <p:cNvSpPr/>
            <p:nvPr/>
          </p:nvSpPr>
          <p:spPr>
            <a:xfrm>
              <a:off x="775170" y="3515689"/>
              <a:ext cx="524402" cy="211278"/>
            </a:xfrm>
            <a:custGeom>
              <a:avLst/>
              <a:gdLst/>
              <a:ahLst/>
              <a:cxnLst/>
              <a:rect l="l" t="t" r="r" b="b"/>
              <a:pathLst>
                <a:path w="18100" h="7293" extrusionOk="0">
                  <a:moveTo>
                    <a:pt x="3655" y="0"/>
                  </a:moveTo>
                  <a:cubicBezTo>
                    <a:pt x="1639" y="0"/>
                    <a:pt x="1" y="1622"/>
                    <a:pt x="1" y="3639"/>
                  </a:cubicBezTo>
                  <a:cubicBezTo>
                    <a:pt x="1" y="5655"/>
                    <a:pt x="1639" y="7293"/>
                    <a:pt x="3655" y="7293"/>
                  </a:cubicBezTo>
                  <a:lnTo>
                    <a:pt x="18099" y="7293"/>
                  </a:lnTo>
                  <a:lnTo>
                    <a:pt x="180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0"/>
            <p:cNvSpPr/>
            <p:nvPr/>
          </p:nvSpPr>
          <p:spPr>
            <a:xfrm>
              <a:off x="801651" y="3542139"/>
              <a:ext cx="497921" cy="158379"/>
            </a:xfrm>
            <a:custGeom>
              <a:avLst/>
              <a:gdLst/>
              <a:ahLst/>
              <a:cxnLst/>
              <a:rect l="l" t="t" r="r" b="b"/>
              <a:pathLst>
                <a:path w="17186" h="5467" extrusionOk="0">
                  <a:moveTo>
                    <a:pt x="2725" y="1"/>
                  </a:moveTo>
                  <a:cubicBezTo>
                    <a:pt x="1213" y="1"/>
                    <a:pt x="0" y="1229"/>
                    <a:pt x="0" y="2726"/>
                  </a:cubicBezTo>
                  <a:cubicBezTo>
                    <a:pt x="0" y="4238"/>
                    <a:pt x="1213" y="5466"/>
                    <a:pt x="2725" y="5466"/>
                  </a:cubicBezTo>
                  <a:lnTo>
                    <a:pt x="17185" y="5466"/>
                  </a:lnTo>
                  <a:lnTo>
                    <a:pt x="171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0"/>
            <p:cNvSpPr/>
            <p:nvPr/>
          </p:nvSpPr>
          <p:spPr>
            <a:xfrm>
              <a:off x="1563309" y="3156085"/>
              <a:ext cx="73040" cy="470965"/>
            </a:xfrm>
            <a:custGeom>
              <a:avLst/>
              <a:gdLst/>
              <a:ahLst/>
              <a:cxnLst/>
              <a:rect l="l" t="t" r="r" b="b"/>
              <a:pathLst>
                <a:path w="2521" h="16257" extrusionOk="0">
                  <a:moveTo>
                    <a:pt x="1" y="1"/>
                  </a:moveTo>
                  <a:lnTo>
                    <a:pt x="1" y="15012"/>
                  </a:lnTo>
                  <a:cubicBezTo>
                    <a:pt x="1" y="15705"/>
                    <a:pt x="552" y="16256"/>
                    <a:pt x="1261" y="16256"/>
                  </a:cubicBezTo>
                  <a:cubicBezTo>
                    <a:pt x="1954" y="16256"/>
                    <a:pt x="2521" y="15705"/>
                    <a:pt x="2505" y="15012"/>
                  </a:cubicBezTo>
                  <a:lnTo>
                    <a:pt x="2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0"/>
            <p:cNvSpPr/>
            <p:nvPr/>
          </p:nvSpPr>
          <p:spPr>
            <a:xfrm>
              <a:off x="1563309" y="3210403"/>
              <a:ext cx="73040" cy="416647"/>
            </a:xfrm>
            <a:custGeom>
              <a:avLst/>
              <a:gdLst/>
              <a:ahLst/>
              <a:cxnLst/>
              <a:rect l="l" t="t" r="r" b="b"/>
              <a:pathLst>
                <a:path w="2521" h="14382" extrusionOk="0">
                  <a:moveTo>
                    <a:pt x="1" y="0"/>
                  </a:moveTo>
                  <a:lnTo>
                    <a:pt x="1" y="13137"/>
                  </a:lnTo>
                  <a:cubicBezTo>
                    <a:pt x="1" y="13830"/>
                    <a:pt x="552" y="14381"/>
                    <a:pt x="1261" y="14381"/>
                  </a:cubicBezTo>
                  <a:cubicBezTo>
                    <a:pt x="1954" y="14381"/>
                    <a:pt x="2521" y="13830"/>
                    <a:pt x="2505" y="13137"/>
                  </a:cubicBezTo>
                  <a:lnTo>
                    <a:pt x="2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0"/>
            <p:cNvSpPr/>
            <p:nvPr/>
          </p:nvSpPr>
          <p:spPr>
            <a:xfrm>
              <a:off x="1560122" y="3153361"/>
              <a:ext cx="78979" cy="476875"/>
            </a:xfrm>
            <a:custGeom>
              <a:avLst/>
              <a:gdLst/>
              <a:ahLst/>
              <a:cxnLst/>
              <a:rect l="l" t="t" r="r" b="b"/>
              <a:pathLst>
                <a:path w="2726" h="16461" extrusionOk="0">
                  <a:moveTo>
                    <a:pt x="2521" y="189"/>
                  </a:moveTo>
                  <a:lnTo>
                    <a:pt x="2521" y="15106"/>
                  </a:lnTo>
                  <a:cubicBezTo>
                    <a:pt x="2521" y="15736"/>
                    <a:pt x="2001" y="16256"/>
                    <a:pt x="1371" y="16256"/>
                  </a:cubicBezTo>
                  <a:cubicBezTo>
                    <a:pt x="725" y="16256"/>
                    <a:pt x="205" y="15736"/>
                    <a:pt x="205" y="15106"/>
                  </a:cubicBezTo>
                  <a:lnTo>
                    <a:pt x="205" y="189"/>
                  </a:lnTo>
                  <a:close/>
                  <a:moveTo>
                    <a:pt x="0" y="0"/>
                  </a:moveTo>
                  <a:lnTo>
                    <a:pt x="0" y="15106"/>
                  </a:lnTo>
                  <a:cubicBezTo>
                    <a:pt x="0" y="15846"/>
                    <a:pt x="615" y="16461"/>
                    <a:pt x="1371" y="16461"/>
                  </a:cubicBezTo>
                  <a:cubicBezTo>
                    <a:pt x="2111" y="16461"/>
                    <a:pt x="2725" y="15846"/>
                    <a:pt x="2725" y="15106"/>
                  </a:cubicBezTo>
                  <a:lnTo>
                    <a:pt x="27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0"/>
            <p:cNvSpPr/>
            <p:nvPr/>
          </p:nvSpPr>
          <p:spPr>
            <a:xfrm>
              <a:off x="1703420" y="3156085"/>
              <a:ext cx="72576" cy="470965"/>
            </a:xfrm>
            <a:custGeom>
              <a:avLst/>
              <a:gdLst/>
              <a:ahLst/>
              <a:cxnLst/>
              <a:rect l="l" t="t" r="r" b="b"/>
              <a:pathLst>
                <a:path w="2505" h="16257" extrusionOk="0">
                  <a:moveTo>
                    <a:pt x="0" y="1"/>
                  </a:moveTo>
                  <a:lnTo>
                    <a:pt x="0" y="15012"/>
                  </a:lnTo>
                  <a:cubicBezTo>
                    <a:pt x="0" y="15705"/>
                    <a:pt x="552" y="16256"/>
                    <a:pt x="1245" y="16256"/>
                  </a:cubicBezTo>
                  <a:cubicBezTo>
                    <a:pt x="1954" y="16256"/>
                    <a:pt x="2505" y="15705"/>
                    <a:pt x="2505" y="15012"/>
                  </a:cubicBezTo>
                  <a:lnTo>
                    <a:pt x="2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0"/>
            <p:cNvSpPr/>
            <p:nvPr/>
          </p:nvSpPr>
          <p:spPr>
            <a:xfrm>
              <a:off x="1703420" y="3403865"/>
              <a:ext cx="72576" cy="223185"/>
            </a:xfrm>
            <a:custGeom>
              <a:avLst/>
              <a:gdLst/>
              <a:ahLst/>
              <a:cxnLst/>
              <a:rect l="l" t="t" r="r" b="b"/>
              <a:pathLst>
                <a:path w="2505" h="7704" extrusionOk="0">
                  <a:moveTo>
                    <a:pt x="0" y="1"/>
                  </a:moveTo>
                  <a:lnTo>
                    <a:pt x="0" y="6459"/>
                  </a:lnTo>
                  <a:cubicBezTo>
                    <a:pt x="0" y="7152"/>
                    <a:pt x="552" y="7703"/>
                    <a:pt x="1245" y="7703"/>
                  </a:cubicBezTo>
                  <a:cubicBezTo>
                    <a:pt x="1954" y="7703"/>
                    <a:pt x="2505" y="7152"/>
                    <a:pt x="2505" y="6459"/>
                  </a:cubicBezTo>
                  <a:lnTo>
                    <a:pt x="25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0"/>
            <p:cNvSpPr/>
            <p:nvPr/>
          </p:nvSpPr>
          <p:spPr>
            <a:xfrm>
              <a:off x="1700233" y="3153361"/>
              <a:ext cx="78979" cy="476875"/>
            </a:xfrm>
            <a:custGeom>
              <a:avLst/>
              <a:gdLst/>
              <a:ahLst/>
              <a:cxnLst/>
              <a:rect l="l" t="t" r="r" b="b"/>
              <a:pathLst>
                <a:path w="2726" h="16461" extrusionOk="0">
                  <a:moveTo>
                    <a:pt x="2520" y="189"/>
                  </a:moveTo>
                  <a:lnTo>
                    <a:pt x="2520" y="15106"/>
                  </a:lnTo>
                  <a:cubicBezTo>
                    <a:pt x="2520" y="15736"/>
                    <a:pt x="2001" y="16256"/>
                    <a:pt x="1355" y="16256"/>
                  </a:cubicBezTo>
                  <a:cubicBezTo>
                    <a:pt x="725" y="16256"/>
                    <a:pt x="205" y="15736"/>
                    <a:pt x="205" y="15106"/>
                  </a:cubicBezTo>
                  <a:lnTo>
                    <a:pt x="205" y="189"/>
                  </a:lnTo>
                  <a:close/>
                  <a:moveTo>
                    <a:pt x="0" y="0"/>
                  </a:moveTo>
                  <a:lnTo>
                    <a:pt x="0" y="15106"/>
                  </a:lnTo>
                  <a:cubicBezTo>
                    <a:pt x="0" y="15846"/>
                    <a:pt x="614" y="16461"/>
                    <a:pt x="1355" y="16461"/>
                  </a:cubicBezTo>
                  <a:cubicBezTo>
                    <a:pt x="2111" y="16461"/>
                    <a:pt x="2725" y="15846"/>
                    <a:pt x="2725" y="15106"/>
                  </a:cubicBezTo>
                  <a:lnTo>
                    <a:pt x="27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0"/>
            <p:cNvSpPr/>
            <p:nvPr/>
          </p:nvSpPr>
          <p:spPr>
            <a:xfrm>
              <a:off x="1842604" y="3156085"/>
              <a:ext cx="73040" cy="470965"/>
            </a:xfrm>
            <a:custGeom>
              <a:avLst/>
              <a:gdLst/>
              <a:ahLst/>
              <a:cxnLst/>
              <a:rect l="l" t="t" r="r" b="b"/>
              <a:pathLst>
                <a:path w="2521" h="16257" extrusionOk="0">
                  <a:moveTo>
                    <a:pt x="1" y="1"/>
                  </a:moveTo>
                  <a:lnTo>
                    <a:pt x="1" y="15012"/>
                  </a:lnTo>
                  <a:cubicBezTo>
                    <a:pt x="1" y="15705"/>
                    <a:pt x="568" y="16256"/>
                    <a:pt x="1261" y="16256"/>
                  </a:cubicBezTo>
                  <a:cubicBezTo>
                    <a:pt x="1954" y="16256"/>
                    <a:pt x="2521" y="15705"/>
                    <a:pt x="2521" y="15012"/>
                  </a:cubicBezTo>
                  <a:lnTo>
                    <a:pt x="25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0"/>
            <p:cNvSpPr/>
            <p:nvPr/>
          </p:nvSpPr>
          <p:spPr>
            <a:xfrm>
              <a:off x="1842604" y="3324922"/>
              <a:ext cx="73040" cy="302128"/>
            </a:xfrm>
            <a:custGeom>
              <a:avLst/>
              <a:gdLst/>
              <a:ahLst/>
              <a:cxnLst/>
              <a:rect l="l" t="t" r="r" b="b"/>
              <a:pathLst>
                <a:path w="2521" h="10429" extrusionOk="0">
                  <a:moveTo>
                    <a:pt x="1" y="1"/>
                  </a:moveTo>
                  <a:lnTo>
                    <a:pt x="1" y="9184"/>
                  </a:lnTo>
                  <a:cubicBezTo>
                    <a:pt x="1" y="9877"/>
                    <a:pt x="568" y="10428"/>
                    <a:pt x="1261" y="10428"/>
                  </a:cubicBezTo>
                  <a:cubicBezTo>
                    <a:pt x="1954" y="10428"/>
                    <a:pt x="2521" y="9877"/>
                    <a:pt x="2521" y="9184"/>
                  </a:cubicBezTo>
                  <a:lnTo>
                    <a:pt x="25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0"/>
            <p:cNvSpPr/>
            <p:nvPr/>
          </p:nvSpPr>
          <p:spPr>
            <a:xfrm>
              <a:off x="1839881" y="3153361"/>
              <a:ext cx="78515" cy="476875"/>
            </a:xfrm>
            <a:custGeom>
              <a:avLst/>
              <a:gdLst/>
              <a:ahLst/>
              <a:cxnLst/>
              <a:rect l="l" t="t" r="r" b="b"/>
              <a:pathLst>
                <a:path w="2710" h="16461" extrusionOk="0">
                  <a:moveTo>
                    <a:pt x="2505" y="189"/>
                  </a:moveTo>
                  <a:lnTo>
                    <a:pt x="2505" y="15106"/>
                  </a:lnTo>
                  <a:cubicBezTo>
                    <a:pt x="2505" y="15736"/>
                    <a:pt x="1985" y="16256"/>
                    <a:pt x="1355" y="16256"/>
                  </a:cubicBezTo>
                  <a:cubicBezTo>
                    <a:pt x="709" y="16256"/>
                    <a:pt x="189" y="15736"/>
                    <a:pt x="189" y="15106"/>
                  </a:cubicBezTo>
                  <a:lnTo>
                    <a:pt x="189" y="189"/>
                  </a:lnTo>
                  <a:close/>
                  <a:moveTo>
                    <a:pt x="0" y="0"/>
                  </a:moveTo>
                  <a:lnTo>
                    <a:pt x="0" y="15106"/>
                  </a:lnTo>
                  <a:cubicBezTo>
                    <a:pt x="0" y="15846"/>
                    <a:pt x="599" y="16461"/>
                    <a:pt x="1355" y="16461"/>
                  </a:cubicBezTo>
                  <a:cubicBezTo>
                    <a:pt x="2095" y="16461"/>
                    <a:pt x="2709" y="15846"/>
                    <a:pt x="2709" y="15106"/>
                  </a:cubicBezTo>
                  <a:lnTo>
                    <a:pt x="27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0"/>
            <p:cNvSpPr/>
            <p:nvPr/>
          </p:nvSpPr>
          <p:spPr>
            <a:xfrm>
              <a:off x="1983179" y="3156085"/>
              <a:ext cx="73040" cy="470965"/>
            </a:xfrm>
            <a:custGeom>
              <a:avLst/>
              <a:gdLst/>
              <a:ahLst/>
              <a:cxnLst/>
              <a:rect l="l" t="t" r="r" b="b"/>
              <a:pathLst>
                <a:path w="2521" h="16257" extrusionOk="0">
                  <a:moveTo>
                    <a:pt x="0" y="1"/>
                  </a:moveTo>
                  <a:lnTo>
                    <a:pt x="0" y="15012"/>
                  </a:lnTo>
                  <a:cubicBezTo>
                    <a:pt x="0" y="15705"/>
                    <a:pt x="567" y="16256"/>
                    <a:pt x="1260" y="16256"/>
                  </a:cubicBezTo>
                  <a:cubicBezTo>
                    <a:pt x="1953" y="16256"/>
                    <a:pt x="2520" y="15705"/>
                    <a:pt x="2520" y="15012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0"/>
            <p:cNvSpPr/>
            <p:nvPr/>
          </p:nvSpPr>
          <p:spPr>
            <a:xfrm>
              <a:off x="1983179" y="3516587"/>
              <a:ext cx="73040" cy="110463"/>
            </a:xfrm>
            <a:custGeom>
              <a:avLst/>
              <a:gdLst/>
              <a:ahLst/>
              <a:cxnLst/>
              <a:rect l="l" t="t" r="r" b="b"/>
              <a:pathLst>
                <a:path w="2521" h="3813" extrusionOk="0">
                  <a:moveTo>
                    <a:pt x="0" y="1"/>
                  </a:moveTo>
                  <a:lnTo>
                    <a:pt x="0" y="2568"/>
                  </a:lnTo>
                  <a:cubicBezTo>
                    <a:pt x="0" y="3261"/>
                    <a:pt x="567" y="3812"/>
                    <a:pt x="1260" y="3812"/>
                  </a:cubicBezTo>
                  <a:cubicBezTo>
                    <a:pt x="1953" y="3812"/>
                    <a:pt x="2520" y="3261"/>
                    <a:pt x="2520" y="2568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0"/>
            <p:cNvSpPr/>
            <p:nvPr/>
          </p:nvSpPr>
          <p:spPr>
            <a:xfrm>
              <a:off x="1980426" y="3153361"/>
              <a:ext cx="78515" cy="476875"/>
            </a:xfrm>
            <a:custGeom>
              <a:avLst/>
              <a:gdLst/>
              <a:ahLst/>
              <a:cxnLst/>
              <a:rect l="l" t="t" r="r" b="b"/>
              <a:pathLst>
                <a:path w="2710" h="16461" extrusionOk="0">
                  <a:moveTo>
                    <a:pt x="2521" y="189"/>
                  </a:moveTo>
                  <a:lnTo>
                    <a:pt x="2521" y="15106"/>
                  </a:lnTo>
                  <a:cubicBezTo>
                    <a:pt x="2521" y="15736"/>
                    <a:pt x="2001" y="16256"/>
                    <a:pt x="1355" y="16256"/>
                  </a:cubicBezTo>
                  <a:cubicBezTo>
                    <a:pt x="709" y="16256"/>
                    <a:pt x="190" y="15736"/>
                    <a:pt x="190" y="15106"/>
                  </a:cubicBezTo>
                  <a:lnTo>
                    <a:pt x="190" y="189"/>
                  </a:lnTo>
                  <a:close/>
                  <a:moveTo>
                    <a:pt x="1" y="0"/>
                  </a:moveTo>
                  <a:lnTo>
                    <a:pt x="1" y="15106"/>
                  </a:lnTo>
                  <a:cubicBezTo>
                    <a:pt x="1" y="15846"/>
                    <a:pt x="599" y="16461"/>
                    <a:pt x="1355" y="16461"/>
                  </a:cubicBezTo>
                  <a:cubicBezTo>
                    <a:pt x="2096" y="16461"/>
                    <a:pt x="2710" y="15846"/>
                    <a:pt x="2710" y="15106"/>
                  </a:cubicBezTo>
                  <a:lnTo>
                    <a:pt x="27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0"/>
            <p:cNvSpPr/>
            <p:nvPr/>
          </p:nvSpPr>
          <p:spPr>
            <a:xfrm>
              <a:off x="2145627" y="3194441"/>
              <a:ext cx="5505" cy="497415"/>
            </a:xfrm>
            <a:custGeom>
              <a:avLst/>
              <a:gdLst/>
              <a:ahLst/>
              <a:cxnLst/>
              <a:rect l="l" t="t" r="r" b="b"/>
              <a:pathLst>
                <a:path w="190" h="17170" extrusionOk="0">
                  <a:moveTo>
                    <a:pt x="1" y="0"/>
                  </a:moveTo>
                  <a:lnTo>
                    <a:pt x="1" y="17169"/>
                  </a:lnTo>
                  <a:lnTo>
                    <a:pt x="190" y="1716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0"/>
            <p:cNvSpPr/>
            <p:nvPr/>
          </p:nvSpPr>
          <p:spPr>
            <a:xfrm>
              <a:off x="1469082" y="3194441"/>
              <a:ext cx="5968" cy="497415"/>
            </a:xfrm>
            <a:custGeom>
              <a:avLst/>
              <a:gdLst/>
              <a:ahLst/>
              <a:cxnLst/>
              <a:rect l="l" t="t" r="r" b="b"/>
              <a:pathLst>
                <a:path w="206" h="17170" extrusionOk="0">
                  <a:moveTo>
                    <a:pt x="1" y="0"/>
                  </a:moveTo>
                  <a:lnTo>
                    <a:pt x="1" y="17169"/>
                  </a:lnTo>
                  <a:lnTo>
                    <a:pt x="205" y="1716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0"/>
            <p:cNvSpPr/>
            <p:nvPr/>
          </p:nvSpPr>
          <p:spPr>
            <a:xfrm>
              <a:off x="1471834" y="3256929"/>
              <a:ext cx="677725" cy="5968"/>
            </a:xfrm>
            <a:custGeom>
              <a:avLst/>
              <a:gdLst/>
              <a:ahLst/>
              <a:cxnLst/>
              <a:rect l="l" t="t" r="r" b="b"/>
              <a:pathLst>
                <a:path w="23392" h="206" extrusionOk="0">
                  <a:moveTo>
                    <a:pt x="0" y="1"/>
                  </a:moveTo>
                  <a:lnTo>
                    <a:pt x="0" y="206"/>
                  </a:lnTo>
                  <a:lnTo>
                    <a:pt x="23391" y="206"/>
                  </a:lnTo>
                  <a:lnTo>
                    <a:pt x="233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0"/>
            <p:cNvSpPr/>
            <p:nvPr/>
          </p:nvSpPr>
          <p:spPr>
            <a:xfrm>
              <a:off x="2122151" y="3232305"/>
              <a:ext cx="55251" cy="55246"/>
            </a:xfrm>
            <a:custGeom>
              <a:avLst/>
              <a:gdLst/>
              <a:ahLst/>
              <a:cxnLst/>
              <a:rect l="l" t="t" r="r" b="b"/>
              <a:pathLst>
                <a:path w="1907" h="1907" extrusionOk="0">
                  <a:moveTo>
                    <a:pt x="945" y="0"/>
                  </a:moveTo>
                  <a:cubicBezTo>
                    <a:pt x="425" y="0"/>
                    <a:pt x="0" y="426"/>
                    <a:pt x="0" y="961"/>
                  </a:cubicBezTo>
                  <a:cubicBezTo>
                    <a:pt x="0" y="1481"/>
                    <a:pt x="425" y="1906"/>
                    <a:pt x="945" y="1906"/>
                  </a:cubicBezTo>
                  <a:cubicBezTo>
                    <a:pt x="1481" y="1906"/>
                    <a:pt x="1906" y="1481"/>
                    <a:pt x="1906" y="961"/>
                  </a:cubicBezTo>
                  <a:cubicBezTo>
                    <a:pt x="1906" y="426"/>
                    <a:pt x="1465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0"/>
            <p:cNvSpPr/>
            <p:nvPr/>
          </p:nvSpPr>
          <p:spPr>
            <a:xfrm>
              <a:off x="1444426" y="3232305"/>
              <a:ext cx="55251" cy="55246"/>
            </a:xfrm>
            <a:custGeom>
              <a:avLst/>
              <a:gdLst/>
              <a:ahLst/>
              <a:cxnLst/>
              <a:rect l="l" t="t" r="r" b="b"/>
              <a:pathLst>
                <a:path w="1907" h="1907" extrusionOk="0">
                  <a:moveTo>
                    <a:pt x="946" y="0"/>
                  </a:moveTo>
                  <a:cubicBezTo>
                    <a:pt x="426" y="0"/>
                    <a:pt x="1" y="426"/>
                    <a:pt x="1" y="961"/>
                  </a:cubicBezTo>
                  <a:cubicBezTo>
                    <a:pt x="1" y="1481"/>
                    <a:pt x="426" y="1906"/>
                    <a:pt x="946" y="1906"/>
                  </a:cubicBezTo>
                  <a:cubicBezTo>
                    <a:pt x="1482" y="1906"/>
                    <a:pt x="1907" y="1481"/>
                    <a:pt x="1907" y="961"/>
                  </a:cubicBezTo>
                  <a:cubicBezTo>
                    <a:pt x="1907" y="426"/>
                    <a:pt x="1482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0"/>
            <p:cNvSpPr/>
            <p:nvPr/>
          </p:nvSpPr>
          <p:spPr>
            <a:xfrm>
              <a:off x="1321670" y="3655759"/>
              <a:ext cx="971187" cy="72135"/>
            </a:xfrm>
            <a:custGeom>
              <a:avLst/>
              <a:gdLst/>
              <a:ahLst/>
              <a:cxnLst/>
              <a:rect l="l" t="t" r="r" b="b"/>
              <a:pathLst>
                <a:path w="33521" h="2490" extrusionOk="0">
                  <a:moveTo>
                    <a:pt x="2490" y="1"/>
                  </a:moveTo>
                  <a:cubicBezTo>
                    <a:pt x="1119" y="17"/>
                    <a:pt x="1" y="1119"/>
                    <a:pt x="1" y="2489"/>
                  </a:cubicBezTo>
                  <a:lnTo>
                    <a:pt x="33520" y="2489"/>
                  </a:lnTo>
                  <a:cubicBezTo>
                    <a:pt x="33520" y="1119"/>
                    <a:pt x="32418" y="1"/>
                    <a:pt x="31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0"/>
            <p:cNvSpPr/>
            <p:nvPr/>
          </p:nvSpPr>
          <p:spPr>
            <a:xfrm>
              <a:off x="1321670" y="3655759"/>
              <a:ext cx="384291" cy="72135"/>
            </a:xfrm>
            <a:custGeom>
              <a:avLst/>
              <a:gdLst/>
              <a:ahLst/>
              <a:cxnLst/>
              <a:rect l="l" t="t" r="r" b="b"/>
              <a:pathLst>
                <a:path w="13264" h="2490" extrusionOk="0">
                  <a:moveTo>
                    <a:pt x="2490" y="1"/>
                  </a:moveTo>
                  <a:cubicBezTo>
                    <a:pt x="1119" y="17"/>
                    <a:pt x="1" y="1119"/>
                    <a:pt x="1" y="2489"/>
                  </a:cubicBezTo>
                  <a:lnTo>
                    <a:pt x="13264" y="2489"/>
                  </a:lnTo>
                  <a:cubicBezTo>
                    <a:pt x="13264" y="1119"/>
                    <a:pt x="12145" y="1"/>
                    <a:pt x="10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4" name="Google Shape;2114;p60"/>
          <p:cNvGrpSpPr/>
          <p:nvPr/>
        </p:nvGrpSpPr>
        <p:grpSpPr>
          <a:xfrm>
            <a:off x="4809457" y="3471148"/>
            <a:ext cx="3174125" cy="1588176"/>
            <a:chOff x="4804958" y="2054057"/>
            <a:chExt cx="3581117" cy="1675654"/>
          </a:xfrm>
        </p:grpSpPr>
        <p:sp>
          <p:nvSpPr>
            <p:cNvPr id="2115" name="Google Shape;2115;p60"/>
            <p:cNvSpPr/>
            <p:nvPr/>
          </p:nvSpPr>
          <p:spPr>
            <a:xfrm>
              <a:off x="6984530" y="2354765"/>
              <a:ext cx="5968" cy="1371730"/>
            </a:xfrm>
            <a:custGeom>
              <a:avLst/>
              <a:gdLst/>
              <a:ahLst/>
              <a:cxnLst/>
              <a:rect l="l" t="t" r="r" b="b"/>
              <a:pathLst>
                <a:path w="206" h="47350" extrusionOk="0">
                  <a:moveTo>
                    <a:pt x="1" y="1"/>
                  </a:moveTo>
                  <a:lnTo>
                    <a:pt x="1" y="47350"/>
                  </a:lnTo>
                  <a:lnTo>
                    <a:pt x="206" y="47350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0"/>
            <p:cNvSpPr/>
            <p:nvPr/>
          </p:nvSpPr>
          <p:spPr>
            <a:xfrm>
              <a:off x="7557722" y="2446050"/>
              <a:ext cx="403935" cy="5504"/>
            </a:xfrm>
            <a:custGeom>
              <a:avLst/>
              <a:gdLst/>
              <a:ahLst/>
              <a:cxnLst/>
              <a:rect l="l" t="t" r="r" b="b"/>
              <a:pathLst>
                <a:path w="13942" h="190" extrusionOk="0">
                  <a:moveTo>
                    <a:pt x="1" y="0"/>
                  </a:moveTo>
                  <a:lnTo>
                    <a:pt x="1" y="189"/>
                  </a:lnTo>
                  <a:lnTo>
                    <a:pt x="13941" y="189"/>
                  </a:lnTo>
                  <a:lnTo>
                    <a:pt x="139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0"/>
            <p:cNvSpPr/>
            <p:nvPr/>
          </p:nvSpPr>
          <p:spPr>
            <a:xfrm>
              <a:off x="7882677" y="2354765"/>
              <a:ext cx="5505" cy="1371730"/>
            </a:xfrm>
            <a:custGeom>
              <a:avLst/>
              <a:gdLst/>
              <a:ahLst/>
              <a:cxnLst/>
              <a:rect l="l" t="t" r="r" b="b"/>
              <a:pathLst>
                <a:path w="190" h="47350" extrusionOk="0">
                  <a:moveTo>
                    <a:pt x="0" y="1"/>
                  </a:moveTo>
                  <a:lnTo>
                    <a:pt x="0" y="47350"/>
                  </a:lnTo>
                  <a:lnTo>
                    <a:pt x="189" y="47350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0"/>
            <p:cNvSpPr/>
            <p:nvPr/>
          </p:nvSpPr>
          <p:spPr>
            <a:xfrm>
              <a:off x="6894194" y="2054057"/>
              <a:ext cx="957483" cy="1144489"/>
            </a:xfrm>
            <a:custGeom>
              <a:avLst/>
              <a:gdLst/>
              <a:ahLst/>
              <a:cxnLst/>
              <a:rect l="l" t="t" r="r" b="b"/>
              <a:pathLst>
                <a:path w="33048" h="39506" extrusionOk="0">
                  <a:moveTo>
                    <a:pt x="4726" y="1"/>
                  </a:moveTo>
                  <a:cubicBezTo>
                    <a:pt x="3639" y="1"/>
                    <a:pt x="2709" y="867"/>
                    <a:pt x="2631" y="1938"/>
                  </a:cubicBezTo>
                  <a:lnTo>
                    <a:pt x="63" y="37552"/>
                  </a:lnTo>
                  <a:cubicBezTo>
                    <a:pt x="0" y="38623"/>
                    <a:pt x="803" y="39505"/>
                    <a:pt x="1875" y="39505"/>
                  </a:cubicBezTo>
                  <a:lnTo>
                    <a:pt x="28322" y="39505"/>
                  </a:lnTo>
                  <a:cubicBezTo>
                    <a:pt x="29393" y="39505"/>
                    <a:pt x="30322" y="38623"/>
                    <a:pt x="30401" y="37552"/>
                  </a:cubicBezTo>
                  <a:lnTo>
                    <a:pt x="32968" y="1938"/>
                  </a:lnTo>
                  <a:cubicBezTo>
                    <a:pt x="33047" y="867"/>
                    <a:pt x="32244" y="1"/>
                    <a:pt x="3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0"/>
            <p:cNvSpPr/>
            <p:nvPr/>
          </p:nvSpPr>
          <p:spPr>
            <a:xfrm>
              <a:off x="6841696" y="2054057"/>
              <a:ext cx="957483" cy="1144489"/>
            </a:xfrm>
            <a:custGeom>
              <a:avLst/>
              <a:gdLst/>
              <a:ahLst/>
              <a:cxnLst/>
              <a:rect l="l" t="t" r="r" b="b"/>
              <a:pathLst>
                <a:path w="33048" h="39506" extrusionOk="0">
                  <a:moveTo>
                    <a:pt x="4726" y="1"/>
                  </a:moveTo>
                  <a:cubicBezTo>
                    <a:pt x="3655" y="1"/>
                    <a:pt x="2726" y="867"/>
                    <a:pt x="2647" y="1938"/>
                  </a:cubicBezTo>
                  <a:lnTo>
                    <a:pt x="79" y="37552"/>
                  </a:lnTo>
                  <a:cubicBezTo>
                    <a:pt x="1" y="38623"/>
                    <a:pt x="820" y="39505"/>
                    <a:pt x="1891" y="39505"/>
                  </a:cubicBezTo>
                  <a:lnTo>
                    <a:pt x="28322" y="39505"/>
                  </a:lnTo>
                  <a:cubicBezTo>
                    <a:pt x="29409" y="39505"/>
                    <a:pt x="30338" y="38623"/>
                    <a:pt x="30417" y="37552"/>
                  </a:cubicBezTo>
                  <a:lnTo>
                    <a:pt x="32985" y="1938"/>
                  </a:lnTo>
                  <a:cubicBezTo>
                    <a:pt x="33048" y="867"/>
                    <a:pt x="32244" y="1"/>
                    <a:pt x="31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60"/>
            <p:cNvSpPr/>
            <p:nvPr/>
          </p:nvSpPr>
          <p:spPr>
            <a:xfrm>
              <a:off x="6890080" y="2097396"/>
              <a:ext cx="861179" cy="1057347"/>
            </a:xfrm>
            <a:custGeom>
              <a:avLst/>
              <a:gdLst/>
              <a:ahLst/>
              <a:cxnLst/>
              <a:rect l="l" t="t" r="r" b="b"/>
              <a:pathLst>
                <a:path w="29724" h="36498" extrusionOk="0">
                  <a:moveTo>
                    <a:pt x="3812" y="1"/>
                  </a:moveTo>
                  <a:cubicBezTo>
                    <a:pt x="3135" y="1"/>
                    <a:pt x="2536" y="552"/>
                    <a:pt x="2489" y="1230"/>
                  </a:cubicBezTo>
                  <a:lnTo>
                    <a:pt x="48" y="35269"/>
                  </a:lnTo>
                  <a:cubicBezTo>
                    <a:pt x="0" y="35946"/>
                    <a:pt x="504" y="36497"/>
                    <a:pt x="1182" y="36497"/>
                  </a:cubicBezTo>
                  <a:lnTo>
                    <a:pt x="25912" y="36497"/>
                  </a:lnTo>
                  <a:cubicBezTo>
                    <a:pt x="26589" y="36497"/>
                    <a:pt x="27172" y="35946"/>
                    <a:pt x="27219" y="35269"/>
                  </a:cubicBezTo>
                  <a:lnTo>
                    <a:pt x="29676" y="1230"/>
                  </a:lnTo>
                  <a:cubicBezTo>
                    <a:pt x="29724" y="552"/>
                    <a:pt x="29220" y="1"/>
                    <a:pt x="28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60"/>
            <p:cNvSpPr/>
            <p:nvPr/>
          </p:nvSpPr>
          <p:spPr>
            <a:xfrm>
              <a:off x="6922471" y="2097396"/>
              <a:ext cx="828787" cy="1057347"/>
            </a:xfrm>
            <a:custGeom>
              <a:avLst/>
              <a:gdLst/>
              <a:ahLst/>
              <a:cxnLst/>
              <a:rect l="l" t="t" r="r" b="b"/>
              <a:pathLst>
                <a:path w="28606" h="36498" extrusionOk="0">
                  <a:moveTo>
                    <a:pt x="3813" y="1"/>
                  </a:moveTo>
                  <a:cubicBezTo>
                    <a:pt x="3135" y="1"/>
                    <a:pt x="2553" y="552"/>
                    <a:pt x="2505" y="1230"/>
                  </a:cubicBezTo>
                  <a:lnTo>
                    <a:pt x="48" y="35269"/>
                  </a:lnTo>
                  <a:cubicBezTo>
                    <a:pt x="1" y="35946"/>
                    <a:pt x="521" y="36497"/>
                    <a:pt x="1198" y="36497"/>
                  </a:cubicBezTo>
                  <a:lnTo>
                    <a:pt x="24794" y="36497"/>
                  </a:lnTo>
                  <a:cubicBezTo>
                    <a:pt x="25471" y="36497"/>
                    <a:pt x="26054" y="35946"/>
                    <a:pt x="26101" y="35269"/>
                  </a:cubicBezTo>
                  <a:lnTo>
                    <a:pt x="28558" y="1230"/>
                  </a:lnTo>
                  <a:cubicBezTo>
                    <a:pt x="28606" y="552"/>
                    <a:pt x="28102" y="1"/>
                    <a:pt x="27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60"/>
            <p:cNvSpPr/>
            <p:nvPr/>
          </p:nvSpPr>
          <p:spPr>
            <a:xfrm>
              <a:off x="7185338" y="2381244"/>
              <a:ext cx="167983" cy="119125"/>
            </a:xfrm>
            <a:custGeom>
              <a:avLst/>
              <a:gdLst/>
              <a:ahLst/>
              <a:cxnLst/>
              <a:rect l="l" t="t" r="r" b="b"/>
              <a:pathLst>
                <a:path w="5798" h="4112" extrusionOk="0">
                  <a:moveTo>
                    <a:pt x="347" y="0"/>
                  </a:moveTo>
                  <a:lnTo>
                    <a:pt x="1" y="489"/>
                  </a:lnTo>
                  <a:lnTo>
                    <a:pt x="5451" y="4112"/>
                  </a:lnTo>
                  <a:lnTo>
                    <a:pt x="5797" y="3623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60"/>
            <p:cNvSpPr/>
            <p:nvPr/>
          </p:nvSpPr>
          <p:spPr>
            <a:xfrm>
              <a:off x="7206807" y="2485739"/>
              <a:ext cx="145152" cy="86273"/>
            </a:xfrm>
            <a:custGeom>
              <a:avLst/>
              <a:gdLst/>
              <a:ahLst/>
              <a:cxnLst/>
              <a:rect l="l" t="t" r="r" b="b"/>
              <a:pathLst>
                <a:path w="5010" h="2978" extrusionOk="0">
                  <a:moveTo>
                    <a:pt x="4757" y="0"/>
                  </a:moveTo>
                  <a:lnTo>
                    <a:pt x="0" y="2458"/>
                  </a:lnTo>
                  <a:lnTo>
                    <a:pt x="236" y="2977"/>
                  </a:lnTo>
                  <a:lnTo>
                    <a:pt x="5009" y="520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60"/>
            <p:cNvSpPr/>
            <p:nvPr/>
          </p:nvSpPr>
          <p:spPr>
            <a:xfrm>
              <a:off x="7344166" y="2404970"/>
              <a:ext cx="146977" cy="95398"/>
            </a:xfrm>
            <a:custGeom>
              <a:avLst/>
              <a:gdLst/>
              <a:ahLst/>
              <a:cxnLst/>
              <a:rect l="l" t="t" r="r" b="b"/>
              <a:pathLst>
                <a:path w="5073" h="3293" extrusionOk="0">
                  <a:moveTo>
                    <a:pt x="4804" y="0"/>
                  </a:moveTo>
                  <a:lnTo>
                    <a:pt x="0" y="2788"/>
                  </a:lnTo>
                  <a:lnTo>
                    <a:pt x="284" y="3293"/>
                  </a:lnTo>
                  <a:lnTo>
                    <a:pt x="5072" y="504"/>
                  </a:lnTo>
                  <a:lnTo>
                    <a:pt x="48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60"/>
            <p:cNvSpPr/>
            <p:nvPr/>
          </p:nvSpPr>
          <p:spPr>
            <a:xfrm>
              <a:off x="7342340" y="2486637"/>
              <a:ext cx="159291" cy="142880"/>
            </a:xfrm>
            <a:custGeom>
              <a:avLst/>
              <a:gdLst/>
              <a:ahLst/>
              <a:cxnLst/>
              <a:rect l="l" t="t" r="r" b="b"/>
              <a:pathLst>
                <a:path w="5498" h="4932" extrusionOk="0">
                  <a:moveTo>
                    <a:pt x="410" y="1"/>
                  </a:moveTo>
                  <a:lnTo>
                    <a:pt x="0" y="458"/>
                  </a:lnTo>
                  <a:lnTo>
                    <a:pt x="5088" y="4931"/>
                  </a:lnTo>
                  <a:lnTo>
                    <a:pt x="5498" y="4474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60"/>
            <p:cNvSpPr/>
            <p:nvPr/>
          </p:nvSpPr>
          <p:spPr>
            <a:xfrm>
              <a:off x="7444092" y="2369308"/>
              <a:ext cx="86744" cy="85490"/>
            </a:xfrm>
            <a:custGeom>
              <a:avLst/>
              <a:gdLst/>
              <a:ahLst/>
              <a:cxnLst/>
              <a:rect l="l" t="t" r="r" b="b"/>
              <a:pathLst>
                <a:path w="2994" h="2951" extrusionOk="0">
                  <a:moveTo>
                    <a:pt x="1615" y="0"/>
                  </a:moveTo>
                  <a:cubicBezTo>
                    <a:pt x="1586" y="0"/>
                    <a:pt x="1558" y="1"/>
                    <a:pt x="1529" y="3"/>
                  </a:cubicBezTo>
                  <a:cubicBezTo>
                    <a:pt x="694" y="34"/>
                    <a:pt x="17" y="743"/>
                    <a:pt x="1" y="1546"/>
                  </a:cubicBezTo>
                  <a:cubicBezTo>
                    <a:pt x="1" y="2337"/>
                    <a:pt x="602" y="2951"/>
                    <a:pt x="1380" y="2951"/>
                  </a:cubicBezTo>
                  <a:cubicBezTo>
                    <a:pt x="1408" y="2951"/>
                    <a:pt x="1437" y="2950"/>
                    <a:pt x="1466" y="2948"/>
                  </a:cubicBezTo>
                  <a:cubicBezTo>
                    <a:pt x="2285" y="2917"/>
                    <a:pt x="2962" y="2208"/>
                    <a:pt x="2978" y="1405"/>
                  </a:cubicBezTo>
                  <a:cubicBezTo>
                    <a:pt x="2993" y="615"/>
                    <a:pt x="2393" y="0"/>
                    <a:pt x="1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60"/>
            <p:cNvSpPr/>
            <p:nvPr/>
          </p:nvSpPr>
          <p:spPr>
            <a:xfrm>
              <a:off x="7166651" y="2521719"/>
              <a:ext cx="87149" cy="85925"/>
            </a:xfrm>
            <a:custGeom>
              <a:avLst/>
              <a:gdLst/>
              <a:ahLst/>
              <a:cxnLst/>
              <a:rect l="l" t="t" r="r" b="b"/>
              <a:pathLst>
                <a:path w="3008" h="2966" extrusionOk="0">
                  <a:moveTo>
                    <a:pt x="1614" y="0"/>
                  </a:moveTo>
                  <a:cubicBezTo>
                    <a:pt x="1585" y="0"/>
                    <a:pt x="1557" y="1"/>
                    <a:pt x="1528" y="3"/>
                  </a:cubicBezTo>
                  <a:cubicBezTo>
                    <a:pt x="709" y="34"/>
                    <a:pt x="31" y="743"/>
                    <a:pt x="16" y="1562"/>
                  </a:cubicBezTo>
                  <a:cubicBezTo>
                    <a:pt x="0" y="2361"/>
                    <a:pt x="629" y="2965"/>
                    <a:pt x="1420" y="2965"/>
                  </a:cubicBezTo>
                  <a:cubicBezTo>
                    <a:pt x="1440" y="2965"/>
                    <a:pt x="1460" y="2965"/>
                    <a:pt x="1481" y="2964"/>
                  </a:cubicBezTo>
                  <a:cubicBezTo>
                    <a:pt x="2300" y="2917"/>
                    <a:pt x="2977" y="2224"/>
                    <a:pt x="2993" y="1405"/>
                  </a:cubicBezTo>
                  <a:cubicBezTo>
                    <a:pt x="3008" y="615"/>
                    <a:pt x="2393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60"/>
            <p:cNvSpPr/>
            <p:nvPr/>
          </p:nvSpPr>
          <p:spPr>
            <a:xfrm>
              <a:off x="7448206" y="2579630"/>
              <a:ext cx="95406" cy="86041"/>
            </a:xfrm>
            <a:custGeom>
              <a:avLst/>
              <a:gdLst/>
              <a:ahLst/>
              <a:cxnLst/>
              <a:rect l="l" t="t" r="r" b="b"/>
              <a:pathLst>
                <a:path w="3293" h="2970" extrusionOk="0">
                  <a:moveTo>
                    <a:pt x="1758" y="0"/>
                  </a:moveTo>
                  <a:cubicBezTo>
                    <a:pt x="1368" y="0"/>
                    <a:pt x="970" y="154"/>
                    <a:pt x="662" y="461"/>
                  </a:cubicBezTo>
                  <a:cubicBezTo>
                    <a:pt x="48" y="1044"/>
                    <a:pt x="1" y="1989"/>
                    <a:pt x="536" y="2556"/>
                  </a:cubicBezTo>
                  <a:cubicBezTo>
                    <a:pt x="804" y="2832"/>
                    <a:pt x="1166" y="2970"/>
                    <a:pt x="1537" y="2970"/>
                  </a:cubicBezTo>
                  <a:cubicBezTo>
                    <a:pt x="1929" y="2970"/>
                    <a:pt x="2331" y="2816"/>
                    <a:pt x="2647" y="2509"/>
                  </a:cubicBezTo>
                  <a:cubicBezTo>
                    <a:pt x="3245" y="1926"/>
                    <a:pt x="3293" y="981"/>
                    <a:pt x="2757" y="414"/>
                  </a:cubicBezTo>
                  <a:cubicBezTo>
                    <a:pt x="2489" y="138"/>
                    <a:pt x="2128" y="0"/>
                    <a:pt x="17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60"/>
            <p:cNvSpPr/>
            <p:nvPr/>
          </p:nvSpPr>
          <p:spPr>
            <a:xfrm>
              <a:off x="7146573" y="2345582"/>
              <a:ext cx="87149" cy="85490"/>
            </a:xfrm>
            <a:custGeom>
              <a:avLst/>
              <a:gdLst/>
              <a:ahLst/>
              <a:cxnLst/>
              <a:rect l="l" t="t" r="r" b="b"/>
              <a:pathLst>
                <a:path w="3008" h="2951" extrusionOk="0">
                  <a:moveTo>
                    <a:pt x="1615" y="0"/>
                  </a:moveTo>
                  <a:cubicBezTo>
                    <a:pt x="1586" y="0"/>
                    <a:pt x="1557" y="1"/>
                    <a:pt x="1528" y="3"/>
                  </a:cubicBezTo>
                  <a:cubicBezTo>
                    <a:pt x="709" y="34"/>
                    <a:pt x="31" y="743"/>
                    <a:pt x="16" y="1546"/>
                  </a:cubicBezTo>
                  <a:cubicBezTo>
                    <a:pt x="0" y="2337"/>
                    <a:pt x="615" y="2951"/>
                    <a:pt x="1394" y="2951"/>
                  </a:cubicBezTo>
                  <a:cubicBezTo>
                    <a:pt x="1423" y="2951"/>
                    <a:pt x="1452" y="2950"/>
                    <a:pt x="1480" y="2948"/>
                  </a:cubicBezTo>
                  <a:cubicBezTo>
                    <a:pt x="2300" y="2917"/>
                    <a:pt x="2977" y="2208"/>
                    <a:pt x="2993" y="1405"/>
                  </a:cubicBezTo>
                  <a:cubicBezTo>
                    <a:pt x="3008" y="615"/>
                    <a:pt x="2407" y="0"/>
                    <a:pt x="1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0"/>
            <p:cNvSpPr/>
            <p:nvPr/>
          </p:nvSpPr>
          <p:spPr>
            <a:xfrm>
              <a:off x="7277529" y="2429653"/>
              <a:ext cx="141038" cy="126570"/>
            </a:xfrm>
            <a:custGeom>
              <a:avLst/>
              <a:gdLst/>
              <a:ahLst/>
              <a:cxnLst/>
              <a:rect l="l" t="t" r="r" b="b"/>
              <a:pathLst>
                <a:path w="4868" h="4369" extrusionOk="0">
                  <a:moveTo>
                    <a:pt x="2595" y="1"/>
                  </a:moveTo>
                  <a:cubicBezTo>
                    <a:pt x="2023" y="1"/>
                    <a:pt x="1436" y="225"/>
                    <a:pt x="977" y="676"/>
                  </a:cubicBezTo>
                  <a:cubicBezTo>
                    <a:pt x="79" y="1543"/>
                    <a:pt x="1" y="2913"/>
                    <a:pt x="804" y="3748"/>
                  </a:cubicBezTo>
                  <a:cubicBezTo>
                    <a:pt x="1204" y="4163"/>
                    <a:pt x="1736" y="4368"/>
                    <a:pt x="2280" y="4368"/>
                  </a:cubicBezTo>
                  <a:cubicBezTo>
                    <a:pt x="2849" y="4368"/>
                    <a:pt x="3432" y="4144"/>
                    <a:pt x="3891" y="3701"/>
                  </a:cubicBezTo>
                  <a:cubicBezTo>
                    <a:pt x="4805" y="2834"/>
                    <a:pt x="4868" y="1448"/>
                    <a:pt x="4064" y="613"/>
                  </a:cubicBezTo>
                  <a:cubicBezTo>
                    <a:pt x="3672" y="205"/>
                    <a:pt x="3140" y="1"/>
                    <a:pt x="2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0"/>
            <p:cNvSpPr/>
            <p:nvPr/>
          </p:nvSpPr>
          <p:spPr>
            <a:xfrm>
              <a:off x="7052528" y="2724393"/>
              <a:ext cx="552708" cy="22857"/>
            </a:xfrm>
            <a:custGeom>
              <a:avLst/>
              <a:gdLst/>
              <a:ahLst/>
              <a:cxnLst/>
              <a:rect l="l" t="t" r="r" b="b"/>
              <a:pathLst>
                <a:path w="19077" h="789" extrusionOk="0">
                  <a:moveTo>
                    <a:pt x="395" y="0"/>
                  </a:moveTo>
                  <a:cubicBezTo>
                    <a:pt x="174" y="0"/>
                    <a:pt x="1" y="174"/>
                    <a:pt x="1" y="394"/>
                  </a:cubicBezTo>
                  <a:cubicBezTo>
                    <a:pt x="1" y="599"/>
                    <a:pt x="174" y="788"/>
                    <a:pt x="395" y="788"/>
                  </a:cubicBezTo>
                  <a:lnTo>
                    <a:pt x="18682" y="788"/>
                  </a:lnTo>
                  <a:cubicBezTo>
                    <a:pt x="18903" y="788"/>
                    <a:pt x="19076" y="599"/>
                    <a:pt x="19076" y="394"/>
                  </a:cubicBezTo>
                  <a:cubicBezTo>
                    <a:pt x="19076" y="174"/>
                    <a:pt x="18903" y="0"/>
                    <a:pt x="18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0"/>
            <p:cNvSpPr/>
            <p:nvPr/>
          </p:nvSpPr>
          <p:spPr>
            <a:xfrm>
              <a:off x="7046154" y="2812926"/>
              <a:ext cx="552679" cy="22828"/>
            </a:xfrm>
            <a:custGeom>
              <a:avLst/>
              <a:gdLst/>
              <a:ahLst/>
              <a:cxnLst/>
              <a:rect l="l" t="t" r="r" b="b"/>
              <a:pathLst>
                <a:path w="19076" h="788" extrusionOk="0">
                  <a:moveTo>
                    <a:pt x="394" y="0"/>
                  </a:moveTo>
                  <a:cubicBezTo>
                    <a:pt x="174" y="0"/>
                    <a:pt x="0" y="174"/>
                    <a:pt x="0" y="394"/>
                  </a:cubicBezTo>
                  <a:cubicBezTo>
                    <a:pt x="0" y="599"/>
                    <a:pt x="174" y="788"/>
                    <a:pt x="394" y="788"/>
                  </a:cubicBezTo>
                  <a:lnTo>
                    <a:pt x="18682" y="788"/>
                  </a:lnTo>
                  <a:cubicBezTo>
                    <a:pt x="18902" y="788"/>
                    <a:pt x="19076" y="599"/>
                    <a:pt x="19076" y="394"/>
                  </a:cubicBezTo>
                  <a:cubicBezTo>
                    <a:pt x="19076" y="174"/>
                    <a:pt x="18902" y="0"/>
                    <a:pt x="18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0"/>
            <p:cNvSpPr/>
            <p:nvPr/>
          </p:nvSpPr>
          <p:spPr>
            <a:xfrm>
              <a:off x="7039752" y="2901458"/>
              <a:ext cx="344599" cy="22828"/>
            </a:xfrm>
            <a:custGeom>
              <a:avLst/>
              <a:gdLst/>
              <a:ahLst/>
              <a:cxnLst/>
              <a:rect l="l" t="t" r="r" b="b"/>
              <a:pathLst>
                <a:path w="11894" h="788" extrusionOk="0">
                  <a:moveTo>
                    <a:pt x="395" y="0"/>
                  </a:moveTo>
                  <a:cubicBezTo>
                    <a:pt x="174" y="0"/>
                    <a:pt x="1" y="173"/>
                    <a:pt x="1" y="394"/>
                  </a:cubicBezTo>
                  <a:cubicBezTo>
                    <a:pt x="1" y="599"/>
                    <a:pt x="174" y="788"/>
                    <a:pt x="395" y="788"/>
                  </a:cubicBezTo>
                  <a:lnTo>
                    <a:pt x="11500" y="788"/>
                  </a:lnTo>
                  <a:cubicBezTo>
                    <a:pt x="11704" y="788"/>
                    <a:pt x="11893" y="599"/>
                    <a:pt x="11893" y="394"/>
                  </a:cubicBezTo>
                  <a:cubicBezTo>
                    <a:pt x="11893" y="173"/>
                    <a:pt x="11704" y="0"/>
                    <a:pt x="11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0"/>
            <p:cNvSpPr/>
            <p:nvPr/>
          </p:nvSpPr>
          <p:spPr>
            <a:xfrm>
              <a:off x="7033378" y="2989527"/>
              <a:ext cx="221350" cy="22828"/>
            </a:xfrm>
            <a:custGeom>
              <a:avLst/>
              <a:gdLst/>
              <a:ahLst/>
              <a:cxnLst/>
              <a:rect l="l" t="t" r="r" b="b"/>
              <a:pathLst>
                <a:path w="7640" h="788" extrusionOk="0">
                  <a:moveTo>
                    <a:pt x="394" y="0"/>
                  </a:moveTo>
                  <a:cubicBezTo>
                    <a:pt x="189" y="0"/>
                    <a:pt x="0" y="189"/>
                    <a:pt x="0" y="394"/>
                  </a:cubicBezTo>
                  <a:cubicBezTo>
                    <a:pt x="0" y="614"/>
                    <a:pt x="189" y="788"/>
                    <a:pt x="394" y="788"/>
                  </a:cubicBezTo>
                  <a:lnTo>
                    <a:pt x="7246" y="788"/>
                  </a:lnTo>
                  <a:cubicBezTo>
                    <a:pt x="7467" y="788"/>
                    <a:pt x="7640" y="614"/>
                    <a:pt x="7640" y="394"/>
                  </a:cubicBezTo>
                  <a:cubicBezTo>
                    <a:pt x="7640" y="189"/>
                    <a:pt x="7451" y="0"/>
                    <a:pt x="7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0"/>
            <p:cNvSpPr/>
            <p:nvPr/>
          </p:nvSpPr>
          <p:spPr>
            <a:xfrm>
              <a:off x="7082196" y="2200094"/>
              <a:ext cx="560444" cy="75757"/>
            </a:xfrm>
            <a:custGeom>
              <a:avLst/>
              <a:gdLst/>
              <a:ahLst/>
              <a:cxnLst/>
              <a:rect l="l" t="t" r="r" b="b"/>
              <a:pathLst>
                <a:path w="19344" h="2615" extrusionOk="0">
                  <a:moveTo>
                    <a:pt x="1450" y="0"/>
                  </a:moveTo>
                  <a:cubicBezTo>
                    <a:pt x="725" y="0"/>
                    <a:pt x="95" y="583"/>
                    <a:pt x="48" y="1307"/>
                  </a:cubicBezTo>
                  <a:cubicBezTo>
                    <a:pt x="1" y="2032"/>
                    <a:pt x="536" y="2615"/>
                    <a:pt x="1261" y="2615"/>
                  </a:cubicBezTo>
                  <a:lnTo>
                    <a:pt x="17879" y="2615"/>
                  </a:lnTo>
                  <a:cubicBezTo>
                    <a:pt x="18603" y="2615"/>
                    <a:pt x="19234" y="2032"/>
                    <a:pt x="19297" y="1307"/>
                  </a:cubicBezTo>
                  <a:cubicBezTo>
                    <a:pt x="19344" y="583"/>
                    <a:pt x="18792" y="0"/>
                    <a:pt x="18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0"/>
            <p:cNvSpPr/>
            <p:nvPr/>
          </p:nvSpPr>
          <p:spPr>
            <a:xfrm>
              <a:off x="7851648" y="2414994"/>
              <a:ext cx="67564" cy="67587"/>
            </a:xfrm>
            <a:custGeom>
              <a:avLst/>
              <a:gdLst/>
              <a:ahLst/>
              <a:cxnLst/>
              <a:rect l="l" t="t" r="r" b="b"/>
              <a:pathLst>
                <a:path w="2332" h="2333" extrusionOk="0">
                  <a:moveTo>
                    <a:pt x="0" y="1"/>
                  </a:moveTo>
                  <a:lnTo>
                    <a:pt x="0" y="2332"/>
                  </a:lnTo>
                  <a:lnTo>
                    <a:pt x="2331" y="2332"/>
                  </a:lnTo>
                  <a:lnTo>
                    <a:pt x="2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0"/>
            <p:cNvSpPr/>
            <p:nvPr/>
          </p:nvSpPr>
          <p:spPr>
            <a:xfrm>
              <a:off x="5734569" y="3367817"/>
              <a:ext cx="660370" cy="360966"/>
            </a:xfrm>
            <a:custGeom>
              <a:avLst/>
              <a:gdLst/>
              <a:ahLst/>
              <a:cxnLst/>
              <a:rect l="l" t="t" r="r" b="b"/>
              <a:pathLst>
                <a:path w="22793" h="12460" extrusionOk="0">
                  <a:moveTo>
                    <a:pt x="4458" y="0"/>
                  </a:moveTo>
                  <a:lnTo>
                    <a:pt x="3009" y="3402"/>
                  </a:lnTo>
                  <a:lnTo>
                    <a:pt x="2284" y="5104"/>
                  </a:lnTo>
                  <a:lnTo>
                    <a:pt x="1434" y="7088"/>
                  </a:lnTo>
                  <a:lnTo>
                    <a:pt x="0" y="10475"/>
                  </a:lnTo>
                  <a:cubicBezTo>
                    <a:pt x="725" y="11640"/>
                    <a:pt x="2017" y="12460"/>
                    <a:pt x="3560" y="12460"/>
                  </a:cubicBezTo>
                  <a:lnTo>
                    <a:pt x="22793" y="12460"/>
                  </a:lnTo>
                  <a:lnTo>
                    <a:pt x="22793" y="10380"/>
                  </a:lnTo>
                  <a:lnTo>
                    <a:pt x="17185" y="10380"/>
                  </a:lnTo>
                  <a:cubicBezTo>
                    <a:pt x="15327" y="10380"/>
                    <a:pt x="14082" y="8490"/>
                    <a:pt x="14807" y="6773"/>
                  </a:cubicBezTo>
                  <a:lnTo>
                    <a:pt x="15531" y="5104"/>
                  </a:lnTo>
                  <a:lnTo>
                    <a:pt x="16256" y="3402"/>
                  </a:lnTo>
                  <a:lnTo>
                    <a:pt x="176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0"/>
            <p:cNvSpPr/>
            <p:nvPr/>
          </p:nvSpPr>
          <p:spPr>
            <a:xfrm>
              <a:off x="5709016" y="3368252"/>
              <a:ext cx="405731" cy="360532"/>
            </a:xfrm>
            <a:custGeom>
              <a:avLst/>
              <a:gdLst/>
              <a:ahLst/>
              <a:cxnLst/>
              <a:rect l="l" t="t" r="r" b="b"/>
              <a:pathLst>
                <a:path w="14004" h="12445" extrusionOk="0">
                  <a:moveTo>
                    <a:pt x="3387" y="1"/>
                  </a:moveTo>
                  <a:lnTo>
                    <a:pt x="583" y="6585"/>
                  </a:lnTo>
                  <a:cubicBezTo>
                    <a:pt x="0" y="7940"/>
                    <a:pt x="189" y="9357"/>
                    <a:pt x="882" y="10460"/>
                  </a:cubicBezTo>
                  <a:cubicBezTo>
                    <a:pt x="1607" y="11625"/>
                    <a:pt x="2899" y="12445"/>
                    <a:pt x="4442" y="12445"/>
                  </a:cubicBezTo>
                  <a:lnTo>
                    <a:pt x="14003" y="12445"/>
                  </a:lnTo>
                  <a:lnTo>
                    <a:pt x="14003" y="10365"/>
                  </a:lnTo>
                  <a:lnTo>
                    <a:pt x="4489" y="10365"/>
                  </a:lnTo>
                  <a:cubicBezTo>
                    <a:pt x="2804" y="10365"/>
                    <a:pt x="1654" y="8633"/>
                    <a:pt x="2316" y="7073"/>
                  </a:cubicBezTo>
                  <a:lnTo>
                    <a:pt x="53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0"/>
            <p:cNvSpPr/>
            <p:nvPr/>
          </p:nvSpPr>
          <p:spPr>
            <a:xfrm>
              <a:off x="5971420" y="3668526"/>
              <a:ext cx="423520" cy="60258"/>
            </a:xfrm>
            <a:custGeom>
              <a:avLst/>
              <a:gdLst/>
              <a:ahLst/>
              <a:cxnLst/>
              <a:rect l="l" t="t" r="r" b="b"/>
              <a:pathLst>
                <a:path w="14618" h="2080" extrusionOk="0">
                  <a:moveTo>
                    <a:pt x="0" y="0"/>
                  </a:moveTo>
                  <a:lnTo>
                    <a:pt x="0" y="2080"/>
                  </a:lnTo>
                  <a:lnTo>
                    <a:pt x="14618" y="2080"/>
                  </a:lnTo>
                  <a:lnTo>
                    <a:pt x="14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0"/>
            <p:cNvSpPr/>
            <p:nvPr/>
          </p:nvSpPr>
          <p:spPr>
            <a:xfrm>
              <a:off x="5200606" y="2450598"/>
              <a:ext cx="1620577" cy="1017629"/>
            </a:xfrm>
            <a:custGeom>
              <a:avLst/>
              <a:gdLst/>
              <a:ahLst/>
              <a:cxnLst/>
              <a:rect l="l" t="t" r="r" b="b"/>
              <a:pathLst>
                <a:path w="55935" h="35127" extrusionOk="0">
                  <a:moveTo>
                    <a:pt x="1828" y="1"/>
                  </a:moveTo>
                  <a:cubicBezTo>
                    <a:pt x="788" y="1"/>
                    <a:pt x="1" y="867"/>
                    <a:pt x="95" y="1907"/>
                  </a:cubicBezTo>
                  <a:lnTo>
                    <a:pt x="2694" y="33220"/>
                  </a:lnTo>
                  <a:cubicBezTo>
                    <a:pt x="2789" y="34276"/>
                    <a:pt x="3718" y="35126"/>
                    <a:pt x="4758" y="35126"/>
                  </a:cubicBezTo>
                  <a:lnTo>
                    <a:pt x="54108" y="35126"/>
                  </a:lnTo>
                  <a:cubicBezTo>
                    <a:pt x="55147" y="35126"/>
                    <a:pt x="55935" y="34276"/>
                    <a:pt x="55840" y="33220"/>
                  </a:cubicBezTo>
                  <a:lnTo>
                    <a:pt x="53226" y="1907"/>
                  </a:lnTo>
                  <a:cubicBezTo>
                    <a:pt x="53147" y="851"/>
                    <a:pt x="52218" y="1"/>
                    <a:pt x="51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0"/>
            <p:cNvSpPr/>
            <p:nvPr/>
          </p:nvSpPr>
          <p:spPr>
            <a:xfrm>
              <a:off x="5252177" y="2448773"/>
              <a:ext cx="1561270" cy="1017629"/>
            </a:xfrm>
            <a:custGeom>
              <a:avLst/>
              <a:gdLst/>
              <a:ahLst/>
              <a:cxnLst/>
              <a:rect l="l" t="t" r="r" b="b"/>
              <a:pathLst>
                <a:path w="53888" h="35127" extrusionOk="0">
                  <a:moveTo>
                    <a:pt x="1828" y="1"/>
                  </a:moveTo>
                  <a:cubicBezTo>
                    <a:pt x="788" y="1"/>
                    <a:pt x="1" y="851"/>
                    <a:pt x="95" y="1907"/>
                  </a:cubicBezTo>
                  <a:lnTo>
                    <a:pt x="2710" y="33220"/>
                  </a:lnTo>
                  <a:cubicBezTo>
                    <a:pt x="2789" y="34276"/>
                    <a:pt x="3718" y="35126"/>
                    <a:pt x="4758" y="35126"/>
                  </a:cubicBezTo>
                  <a:lnTo>
                    <a:pt x="52044" y="35126"/>
                  </a:lnTo>
                  <a:cubicBezTo>
                    <a:pt x="53100" y="35126"/>
                    <a:pt x="53887" y="34276"/>
                    <a:pt x="53793" y="33220"/>
                  </a:cubicBezTo>
                  <a:lnTo>
                    <a:pt x="51178" y="1907"/>
                  </a:lnTo>
                  <a:cubicBezTo>
                    <a:pt x="51099" y="851"/>
                    <a:pt x="50170" y="1"/>
                    <a:pt x="4911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0"/>
            <p:cNvSpPr/>
            <p:nvPr/>
          </p:nvSpPr>
          <p:spPr>
            <a:xfrm>
              <a:off x="5252177" y="2448773"/>
              <a:ext cx="1561270" cy="1017629"/>
            </a:xfrm>
            <a:custGeom>
              <a:avLst/>
              <a:gdLst/>
              <a:ahLst/>
              <a:cxnLst/>
              <a:rect l="l" t="t" r="r" b="b"/>
              <a:pathLst>
                <a:path w="53888" h="35127" extrusionOk="0">
                  <a:moveTo>
                    <a:pt x="1828" y="1"/>
                  </a:moveTo>
                  <a:cubicBezTo>
                    <a:pt x="788" y="1"/>
                    <a:pt x="1" y="851"/>
                    <a:pt x="95" y="1907"/>
                  </a:cubicBezTo>
                  <a:lnTo>
                    <a:pt x="2710" y="33220"/>
                  </a:lnTo>
                  <a:cubicBezTo>
                    <a:pt x="2789" y="34276"/>
                    <a:pt x="3718" y="35126"/>
                    <a:pt x="4758" y="35126"/>
                  </a:cubicBezTo>
                  <a:lnTo>
                    <a:pt x="52044" y="35126"/>
                  </a:lnTo>
                  <a:cubicBezTo>
                    <a:pt x="53100" y="35126"/>
                    <a:pt x="53887" y="34276"/>
                    <a:pt x="53793" y="33220"/>
                  </a:cubicBezTo>
                  <a:lnTo>
                    <a:pt x="51178" y="1907"/>
                  </a:lnTo>
                  <a:cubicBezTo>
                    <a:pt x="51099" y="851"/>
                    <a:pt x="50170" y="1"/>
                    <a:pt x="49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0"/>
            <p:cNvSpPr/>
            <p:nvPr/>
          </p:nvSpPr>
          <p:spPr>
            <a:xfrm>
              <a:off x="5252177" y="2448773"/>
              <a:ext cx="1549855" cy="859279"/>
            </a:xfrm>
            <a:custGeom>
              <a:avLst/>
              <a:gdLst/>
              <a:ahLst/>
              <a:cxnLst/>
              <a:rect l="l" t="t" r="r" b="b"/>
              <a:pathLst>
                <a:path w="53494" h="29661" extrusionOk="0">
                  <a:moveTo>
                    <a:pt x="1828" y="1"/>
                  </a:moveTo>
                  <a:cubicBezTo>
                    <a:pt x="788" y="1"/>
                    <a:pt x="1" y="851"/>
                    <a:pt x="95" y="1907"/>
                  </a:cubicBezTo>
                  <a:lnTo>
                    <a:pt x="2411" y="29661"/>
                  </a:lnTo>
                  <a:lnTo>
                    <a:pt x="53493" y="29661"/>
                  </a:lnTo>
                  <a:lnTo>
                    <a:pt x="51178" y="1907"/>
                  </a:lnTo>
                  <a:cubicBezTo>
                    <a:pt x="51099" y="851"/>
                    <a:pt x="50170" y="1"/>
                    <a:pt x="49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0"/>
            <p:cNvSpPr/>
            <p:nvPr/>
          </p:nvSpPr>
          <p:spPr>
            <a:xfrm>
              <a:off x="5305139" y="2501266"/>
              <a:ext cx="1441672" cy="754321"/>
            </a:xfrm>
            <a:custGeom>
              <a:avLst/>
              <a:gdLst/>
              <a:ahLst/>
              <a:cxnLst/>
              <a:rect l="l" t="t" r="r" b="b"/>
              <a:pathLst>
                <a:path w="49760" h="26038" extrusionOk="0">
                  <a:moveTo>
                    <a:pt x="1055" y="0"/>
                  </a:moveTo>
                  <a:cubicBezTo>
                    <a:pt x="441" y="0"/>
                    <a:pt x="0" y="488"/>
                    <a:pt x="47" y="1087"/>
                  </a:cubicBezTo>
                  <a:lnTo>
                    <a:pt x="2048" y="24950"/>
                  </a:lnTo>
                  <a:cubicBezTo>
                    <a:pt x="2095" y="25549"/>
                    <a:pt x="2631" y="26037"/>
                    <a:pt x="3229" y="26037"/>
                  </a:cubicBezTo>
                  <a:lnTo>
                    <a:pt x="48720" y="26037"/>
                  </a:lnTo>
                  <a:cubicBezTo>
                    <a:pt x="49318" y="26037"/>
                    <a:pt x="49759" y="25549"/>
                    <a:pt x="49712" y="24950"/>
                  </a:cubicBezTo>
                  <a:lnTo>
                    <a:pt x="47727" y="1087"/>
                  </a:lnTo>
                  <a:cubicBezTo>
                    <a:pt x="47680" y="488"/>
                    <a:pt x="47145" y="0"/>
                    <a:pt x="46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0"/>
            <p:cNvSpPr/>
            <p:nvPr/>
          </p:nvSpPr>
          <p:spPr>
            <a:xfrm>
              <a:off x="5311049" y="2587047"/>
              <a:ext cx="1435761" cy="668541"/>
            </a:xfrm>
            <a:custGeom>
              <a:avLst/>
              <a:gdLst/>
              <a:ahLst/>
              <a:cxnLst/>
              <a:rect l="l" t="t" r="r" b="b"/>
              <a:pathLst>
                <a:path w="49556" h="23077" extrusionOk="0">
                  <a:moveTo>
                    <a:pt x="1" y="0"/>
                  </a:moveTo>
                  <a:lnTo>
                    <a:pt x="190" y="2190"/>
                  </a:lnTo>
                  <a:lnTo>
                    <a:pt x="1844" y="21989"/>
                  </a:lnTo>
                  <a:cubicBezTo>
                    <a:pt x="1891" y="22588"/>
                    <a:pt x="2427" y="23076"/>
                    <a:pt x="3025" y="23076"/>
                  </a:cubicBezTo>
                  <a:lnTo>
                    <a:pt x="48516" y="23076"/>
                  </a:lnTo>
                  <a:cubicBezTo>
                    <a:pt x="49114" y="23076"/>
                    <a:pt x="49555" y="22588"/>
                    <a:pt x="49508" y="21989"/>
                  </a:cubicBezTo>
                  <a:lnTo>
                    <a:pt x="47854" y="2190"/>
                  </a:lnTo>
                  <a:lnTo>
                    <a:pt x="47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0"/>
            <p:cNvSpPr/>
            <p:nvPr/>
          </p:nvSpPr>
          <p:spPr>
            <a:xfrm>
              <a:off x="5311049" y="2587047"/>
              <a:ext cx="1386914" cy="63444"/>
            </a:xfrm>
            <a:custGeom>
              <a:avLst/>
              <a:gdLst/>
              <a:ahLst/>
              <a:cxnLst/>
              <a:rect l="l" t="t" r="r" b="b"/>
              <a:pathLst>
                <a:path w="47870" h="2190" extrusionOk="0">
                  <a:moveTo>
                    <a:pt x="1" y="0"/>
                  </a:moveTo>
                  <a:lnTo>
                    <a:pt x="190" y="2190"/>
                  </a:lnTo>
                  <a:lnTo>
                    <a:pt x="47870" y="2190"/>
                  </a:lnTo>
                  <a:lnTo>
                    <a:pt x="476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0"/>
            <p:cNvSpPr/>
            <p:nvPr/>
          </p:nvSpPr>
          <p:spPr>
            <a:xfrm>
              <a:off x="6000624" y="2763155"/>
              <a:ext cx="54787" cy="310819"/>
            </a:xfrm>
            <a:custGeom>
              <a:avLst/>
              <a:gdLst/>
              <a:ahLst/>
              <a:cxnLst/>
              <a:rect l="l" t="t" r="r" b="b"/>
              <a:pathLst>
                <a:path w="1891" h="10729" extrusionOk="0">
                  <a:moveTo>
                    <a:pt x="409" y="0"/>
                  </a:moveTo>
                  <a:cubicBezTo>
                    <a:pt x="399" y="0"/>
                    <a:pt x="389" y="1"/>
                    <a:pt x="379" y="1"/>
                  </a:cubicBezTo>
                  <a:cubicBezTo>
                    <a:pt x="158" y="33"/>
                    <a:pt x="0" y="222"/>
                    <a:pt x="32" y="442"/>
                  </a:cubicBezTo>
                  <a:lnTo>
                    <a:pt x="1087" y="10382"/>
                  </a:lnTo>
                  <a:cubicBezTo>
                    <a:pt x="1103" y="10571"/>
                    <a:pt x="1276" y="10728"/>
                    <a:pt x="1481" y="10728"/>
                  </a:cubicBezTo>
                  <a:lnTo>
                    <a:pt x="1513" y="10728"/>
                  </a:lnTo>
                  <a:cubicBezTo>
                    <a:pt x="1733" y="10697"/>
                    <a:pt x="1891" y="10508"/>
                    <a:pt x="1859" y="10287"/>
                  </a:cubicBezTo>
                  <a:lnTo>
                    <a:pt x="820" y="348"/>
                  </a:lnTo>
                  <a:cubicBezTo>
                    <a:pt x="790" y="153"/>
                    <a:pt x="616" y="0"/>
                    <a:pt x="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0"/>
            <p:cNvSpPr/>
            <p:nvPr/>
          </p:nvSpPr>
          <p:spPr>
            <a:xfrm>
              <a:off x="6071809" y="2783695"/>
              <a:ext cx="50238" cy="269740"/>
            </a:xfrm>
            <a:custGeom>
              <a:avLst/>
              <a:gdLst/>
              <a:ahLst/>
              <a:cxnLst/>
              <a:rect l="l" t="t" r="r" b="b"/>
              <a:pathLst>
                <a:path w="1734" h="9311" extrusionOk="0">
                  <a:moveTo>
                    <a:pt x="409" y="0"/>
                  </a:moveTo>
                  <a:cubicBezTo>
                    <a:pt x="399" y="0"/>
                    <a:pt x="389" y="0"/>
                    <a:pt x="379" y="1"/>
                  </a:cubicBezTo>
                  <a:cubicBezTo>
                    <a:pt x="158" y="33"/>
                    <a:pt x="1" y="222"/>
                    <a:pt x="32" y="442"/>
                  </a:cubicBezTo>
                  <a:lnTo>
                    <a:pt x="930" y="8948"/>
                  </a:lnTo>
                  <a:cubicBezTo>
                    <a:pt x="946" y="9153"/>
                    <a:pt x="1119" y="9310"/>
                    <a:pt x="1324" y="9310"/>
                  </a:cubicBezTo>
                  <a:lnTo>
                    <a:pt x="1355" y="9310"/>
                  </a:lnTo>
                  <a:cubicBezTo>
                    <a:pt x="1576" y="9279"/>
                    <a:pt x="1733" y="9090"/>
                    <a:pt x="1718" y="8869"/>
                  </a:cubicBezTo>
                  <a:lnTo>
                    <a:pt x="804" y="348"/>
                  </a:lnTo>
                  <a:cubicBezTo>
                    <a:pt x="789" y="152"/>
                    <a:pt x="616" y="0"/>
                    <a:pt x="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0"/>
            <p:cNvSpPr/>
            <p:nvPr/>
          </p:nvSpPr>
          <p:spPr>
            <a:xfrm>
              <a:off x="6147109" y="2843460"/>
              <a:ext cx="37461" cy="149746"/>
            </a:xfrm>
            <a:custGeom>
              <a:avLst/>
              <a:gdLst/>
              <a:ahLst/>
              <a:cxnLst/>
              <a:rect l="l" t="t" r="r" b="b"/>
              <a:pathLst>
                <a:path w="1293" h="5169" extrusionOk="0">
                  <a:moveTo>
                    <a:pt x="407" y="1"/>
                  </a:moveTo>
                  <a:cubicBezTo>
                    <a:pt x="398" y="1"/>
                    <a:pt x="388" y="1"/>
                    <a:pt x="379" y="2"/>
                  </a:cubicBezTo>
                  <a:cubicBezTo>
                    <a:pt x="158" y="33"/>
                    <a:pt x="1" y="222"/>
                    <a:pt x="17" y="443"/>
                  </a:cubicBezTo>
                  <a:lnTo>
                    <a:pt x="489" y="4822"/>
                  </a:lnTo>
                  <a:cubicBezTo>
                    <a:pt x="505" y="5026"/>
                    <a:pt x="678" y="5168"/>
                    <a:pt x="883" y="5168"/>
                  </a:cubicBezTo>
                  <a:lnTo>
                    <a:pt x="914" y="5168"/>
                  </a:lnTo>
                  <a:cubicBezTo>
                    <a:pt x="1135" y="5152"/>
                    <a:pt x="1292" y="4948"/>
                    <a:pt x="1277" y="4743"/>
                  </a:cubicBezTo>
                  <a:lnTo>
                    <a:pt x="804" y="364"/>
                  </a:lnTo>
                  <a:cubicBezTo>
                    <a:pt x="789" y="154"/>
                    <a:pt x="602" y="1"/>
                    <a:pt x="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0"/>
            <p:cNvSpPr/>
            <p:nvPr/>
          </p:nvSpPr>
          <p:spPr>
            <a:xfrm>
              <a:off x="5623199" y="2763155"/>
              <a:ext cx="54816" cy="310819"/>
            </a:xfrm>
            <a:custGeom>
              <a:avLst/>
              <a:gdLst/>
              <a:ahLst/>
              <a:cxnLst/>
              <a:rect l="l" t="t" r="r" b="b"/>
              <a:pathLst>
                <a:path w="1892" h="10729" extrusionOk="0">
                  <a:moveTo>
                    <a:pt x="409" y="0"/>
                  </a:moveTo>
                  <a:cubicBezTo>
                    <a:pt x="399" y="0"/>
                    <a:pt x="389" y="1"/>
                    <a:pt x="379" y="1"/>
                  </a:cubicBezTo>
                  <a:cubicBezTo>
                    <a:pt x="158" y="33"/>
                    <a:pt x="1" y="222"/>
                    <a:pt x="32" y="442"/>
                  </a:cubicBezTo>
                  <a:lnTo>
                    <a:pt x="1088" y="10382"/>
                  </a:lnTo>
                  <a:cubicBezTo>
                    <a:pt x="1104" y="10571"/>
                    <a:pt x="1277" y="10728"/>
                    <a:pt x="1466" y="10728"/>
                  </a:cubicBezTo>
                  <a:lnTo>
                    <a:pt x="1513" y="10728"/>
                  </a:lnTo>
                  <a:cubicBezTo>
                    <a:pt x="1734" y="10697"/>
                    <a:pt x="1891" y="10508"/>
                    <a:pt x="1860" y="10287"/>
                  </a:cubicBezTo>
                  <a:lnTo>
                    <a:pt x="804" y="348"/>
                  </a:lnTo>
                  <a:cubicBezTo>
                    <a:pt x="789" y="153"/>
                    <a:pt x="617" y="0"/>
                    <a:pt x="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0"/>
            <p:cNvSpPr/>
            <p:nvPr/>
          </p:nvSpPr>
          <p:spPr>
            <a:xfrm>
              <a:off x="5691198" y="2783695"/>
              <a:ext cx="50238" cy="269740"/>
            </a:xfrm>
            <a:custGeom>
              <a:avLst/>
              <a:gdLst/>
              <a:ahLst/>
              <a:cxnLst/>
              <a:rect l="l" t="t" r="r" b="b"/>
              <a:pathLst>
                <a:path w="1734" h="9311" extrusionOk="0">
                  <a:moveTo>
                    <a:pt x="394" y="0"/>
                  </a:moveTo>
                  <a:cubicBezTo>
                    <a:pt x="384" y="0"/>
                    <a:pt x="373" y="0"/>
                    <a:pt x="363" y="1"/>
                  </a:cubicBezTo>
                  <a:cubicBezTo>
                    <a:pt x="158" y="33"/>
                    <a:pt x="1" y="222"/>
                    <a:pt x="17" y="442"/>
                  </a:cubicBezTo>
                  <a:lnTo>
                    <a:pt x="914" y="8948"/>
                  </a:lnTo>
                  <a:cubicBezTo>
                    <a:pt x="946" y="9153"/>
                    <a:pt x="1119" y="9310"/>
                    <a:pt x="1308" y="9310"/>
                  </a:cubicBezTo>
                  <a:lnTo>
                    <a:pt x="1356" y="9310"/>
                  </a:lnTo>
                  <a:cubicBezTo>
                    <a:pt x="1576" y="9279"/>
                    <a:pt x="1734" y="9090"/>
                    <a:pt x="1702" y="8869"/>
                  </a:cubicBezTo>
                  <a:lnTo>
                    <a:pt x="804" y="348"/>
                  </a:lnTo>
                  <a:cubicBezTo>
                    <a:pt x="774" y="152"/>
                    <a:pt x="601" y="0"/>
                    <a:pt x="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0"/>
            <p:cNvSpPr/>
            <p:nvPr/>
          </p:nvSpPr>
          <p:spPr>
            <a:xfrm>
              <a:off x="5762847" y="2843460"/>
              <a:ext cx="37461" cy="149746"/>
            </a:xfrm>
            <a:custGeom>
              <a:avLst/>
              <a:gdLst/>
              <a:ahLst/>
              <a:cxnLst/>
              <a:rect l="l" t="t" r="r" b="b"/>
              <a:pathLst>
                <a:path w="1293" h="5169" extrusionOk="0">
                  <a:moveTo>
                    <a:pt x="409" y="1"/>
                  </a:moveTo>
                  <a:cubicBezTo>
                    <a:pt x="399" y="1"/>
                    <a:pt x="389" y="1"/>
                    <a:pt x="379" y="2"/>
                  </a:cubicBezTo>
                  <a:cubicBezTo>
                    <a:pt x="158" y="33"/>
                    <a:pt x="1" y="222"/>
                    <a:pt x="32" y="443"/>
                  </a:cubicBezTo>
                  <a:lnTo>
                    <a:pt x="489" y="4822"/>
                  </a:lnTo>
                  <a:cubicBezTo>
                    <a:pt x="521" y="5026"/>
                    <a:pt x="678" y="5168"/>
                    <a:pt x="883" y="5168"/>
                  </a:cubicBezTo>
                  <a:lnTo>
                    <a:pt x="930" y="5168"/>
                  </a:lnTo>
                  <a:cubicBezTo>
                    <a:pt x="1135" y="5152"/>
                    <a:pt x="1293" y="4948"/>
                    <a:pt x="1277" y="4743"/>
                  </a:cubicBezTo>
                  <a:lnTo>
                    <a:pt x="804" y="364"/>
                  </a:lnTo>
                  <a:cubicBezTo>
                    <a:pt x="789" y="154"/>
                    <a:pt x="617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0"/>
            <p:cNvSpPr/>
            <p:nvPr/>
          </p:nvSpPr>
          <p:spPr>
            <a:xfrm>
              <a:off x="6372573" y="2763155"/>
              <a:ext cx="54323" cy="310819"/>
            </a:xfrm>
            <a:custGeom>
              <a:avLst/>
              <a:gdLst/>
              <a:ahLst/>
              <a:cxnLst/>
              <a:rect l="l" t="t" r="r" b="b"/>
              <a:pathLst>
                <a:path w="1875" h="10729" extrusionOk="0">
                  <a:moveTo>
                    <a:pt x="406" y="0"/>
                  </a:moveTo>
                  <a:cubicBezTo>
                    <a:pt x="397" y="0"/>
                    <a:pt x="388" y="1"/>
                    <a:pt x="378" y="1"/>
                  </a:cubicBezTo>
                  <a:cubicBezTo>
                    <a:pt x="158" y="33"/>
                    <a:pt x="0" y="222"/>
                    <a:pt x="16" y="442"/>
                  </a:cubicBezTo>
                  <a:lnTo>
                    <a:pt x="1071" y="10382"/>
                  </a:lnTo>
                  <a:cubicBezTo>
                    <a:pt x="1103" y="10571"/>
                    <a:pt x="1260" y="10728"/>
                    <a:pt x="1465" y="10728"/>
                  </a:cubicBezTo>
                  <a:lnTo>
                    <a:pt x="1512" y="10728"/>
                  </a:lnTo>
                  <a:cubicBezTo>
                    <a:pt x="1717" y="10697"/>
                    <a:pt x="1874" y="10508"/>
                    <a:pt x="1859" y="10287"/>
                  </a:cubicBezTo>
                  <a:lnTo>
                    <a:pt x="803" y="348"/>
                  </a:lnTo>
                  <a:cubicBezTo>
                    <a:pt x="788" y="153"/>
                    <a:pt x="601" y="0"/>
                    <a:pt x="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0"/>
            <p:cNvSpPr/>
            <p:nvPr/>
          </p:nvSpPr>
          <p:spPr>
            <a:xfrm>
              <a:off x="6309123" y="2783695"/>
              <a:ext cx="50238" cy="269740"/>
            </a:xfrm>
            <a:custGeom>
              <a:avLst/>
              <a:gdLst/>
              <a:ahLst/>
              <a:cxnLst/>
              <a:rect l="l" t="t" r="r" b="b"/>
              <a:pathLst>
                <a:path w="1734" h="9311" extrusionOk="0">
                  <a:moveTo>
                    <a:pt x="407" y="0"/>
                  </a:moveTo>
                  <a:cubicBezTo>
                    <a:pt x="398" y="0"/>
                    <a:pt x="388" y="0"/>
                    <a:pt x="379" y="1"/>
                  </a:cubicBezTo>
                  <a:cubicBezTo>
                    <a:pt x="158" y="33"/>
                    <a:pt x="1" y="222"/>
                    <a:pt x="16" y="442"/>
                  </a:cubicBezTo>
                  <a:lnTo>
                    <a:pt x="930" y="8948"/>
                  </a:lnTo>
                  <a:cubicBezTo>
                    <a:pt x="946" y="9153"/>
                    <a:pt x="1119" y="9310"/>
                    <a:pt x="1324" y="9310"/>
                  </a:cubicBezTo>
                  <a:lnTo>
                    <a:pt x="1355" y="9310"/>
                  </a:lnTo>
                  <a:cubicBezTo>
                    <a:pt x="1576" y="9279"/>
                    <a:pt x="1733" y="9090"/>
                    <a:pt x="1702" y="8869"/>
                  </a:cubicBezTo>
                  <a:lnTo>
                    <a:pt x="804" y="348"/>
                  </a:lnTo>
                  <a:cubicBezTo>
                    <a:pt x="789" y="152"/>
                    <a:pt x="602" y="0"/>
                    <a:pt x="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0"/>
            <p:cNvSpPr/>
            <p:nvPr/>
          </p:nvSpPr>
          <p:spPr>
            <a:xfrm>
              <a:off x="6249787" y="2843460"/>
              <a:ext cx="37461" cy="149746"/>
            </a:xfrm>
            <a:custGeom>
              <a:avLst/>
              <a:gdLst/>
              <a:ahLst/>
              <a:cxnLst/>
              <a:rect l="l" t="t" r="r" b="b"/>
              <a:pathLst>
                <a:path w="1293" h="5169" extrusionOk="0">
                  <a:moveTo>
                    <a:pt x="409" y="1"/>
                  </a:moveTo>
                  <a:cubicBezTo>
                    <a:pt x="399" y="1"/>
                    <a:pt x="389" y="1"/>
                    <a:pt x="379" y="2"/>
                  </a:cubicBezTo>
                  <a:cubicBezTo>
                    <a:pt x="158" y="33"/>
                    <a:pt x="1" y="222"/>
                    <a:pt x="32" y="443"/>
                  </a:cubicBezTo>
                  <a:lnTo>
                    <a:pt x="489" y="4822"/>
                  </a:lnTo>
                  <a:cubicBezTo>
                    <a:pt x="521" y="5026"/>
                    <a:pt x="678" y="5168"/>
                    <a:pt x="883" y="5168"/>
                  </a:cubicBezTo>
                  <a:lnTo>
                    <a:pt x="930" y="5168"/>
                  </a:lnTo>
                  <a:cubicBezTo>
                    <a:pt x="1135" y="5152"/>
                    <a:pt x="1293" y="4963"/>
                    <a:pt x="1277" y="4743"/>
                  </a:cubicBezTo>
                  <a:lnTo>
                    <a:pt x="804" y="364"/>
                  </a:lnTo>
                  <a:cubicBezTo>
                    <a:pt x="789" y="154"/>
                    <a:pt x="617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0"/>
            <p:cNvSpPr/>
            <p:nvPr/>
          </p:nvSpPr>
          <p:spPr>
            <a:xfrm>
              <a:off x="5933987" y="2781783"/>
              <a:ext cx="50238" cy="269363"/>
            </a:xfrm>
            <a:custGeom>
              <a:avLst/>
              <a:gdLst/>
              <a:ahLst/>
              <a:cxnLst/>
              <a:rect l="l" t="t" r="r" b="b"/>
              <a:pathLst>
                <a:path w="1734" h="9298" extrusionOk="0">
                  <a:moveTo>
                    <a:pt x="419" y="0"/>
                  </a:moveTo>
                  <a:cubicBezTo>
                    <a:pt x="401" y="0"/>
                    <a:pt x="382" y="1"/>
                    <a:pt x="363" y="4"/>
                  </a:cubicBezTo>
                  <a:cubicBezTo>
                    <a:pt x="158" y="20"/>
                    <a:pt x="1" y="209"/>
                    <a:pt x="17" y="429"/>
                  </a:cubicBezTo>
                  <a:lnTo>
                    <a:pt x="930" y="8951"/>
                  </a:lnTo>
                  <a:cubicBezTo>
                    <a:pt x="946" y="9156"/>
                    <a:pt x="1119" y="9298"/>
                    <a:pt x="1308" y="9298"/>
                  </a:cubicBezTo>
                  <a:lnTo>
                    <a:pt x="1355" y="9298"/>
                  </a:lnTo>
                  <a:cubicBezTo>
                    <a:pt x="1576" y="9282"/>
                    <a:pt x="1733" y="9077"/>
                    <a:pt x="1702" y="8872"/>
                  </a:cubicBezTo>
                  <a:lnTo>
                    <a:pt x="804" y="351"/>
                  </a:lnTo>
                  <a:cubicBezTo>
                    <a:pt x="775" y="149"/>
                    <a:pt x="615" y="0"/>
                    <a:pt x="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0"/>
            <p:cNvSpPr/>
            <p:nvPr/>
          </p:nvSpPr>
          <p:spPr>
            <a:xfrm>
              <a:off x="5870566" y="2835233"/>
              <a:ext cx="39258" cy="163449"/>
            </a:xfrm>
            <a:custGeom>
              <a:avLst/>
              <a:gdLst/>
              <a:ahLst/>
              <a:cxnLst/>
              <a:rect l="l" t="t" r="r" b="b"/>
              <a:pathLst>
                <a:path w="1355" h="5642" extrusionOk="0">
                  <a:moveTo>
                    <a:pt x="412" y="1"/>
                  </a:moveTo>
                  <a:cubicBezTo>
                    <a:pt x="401" y="1"/>
                    <a:pt x="389" y="1"/>
                    <a:pt x="378" y="2"/>
                  </a:cubicBezTo>
                  <a:cubicBezTo>
                    <a:pt x="158" y="18"/>
                    <a:pt x="0" y="223"/>
                    <a:pt x="32" y="427"/>
                  </a:cubicBezTo>
                  <a:lnTo>
                    <a:pt x="536" y="5279"/>
                  </a:lnTo>
                  <a:cubicBezTo>
                    <a:pt x="567" y="5484"/>
                    <a:pt x="741" y="5641"/>
                    <a:pt x="930" y="5641"/>
                  </a:cubicBezTo>
                  <a:cubicBezTo>
                    <a:pt x="945" y="5641"/>
                    <a:pt x="961" y="5625"/>
                    <a:pt x="977" y="5625"/>
                  </a:cubicBezTo>
                  <a:cubicBezTo>
                    <a:pt x="1197" y="5610"/>
                    <a:pt x="1355" y="5421"/>
                    <a:pt x="1323" y="5200"/>
                  </a:cubicBezTo>
                  <a:lnTo>
                    <a:pt x="819" y="349"/>
                  </a:lnTo>
                  <a:cubicBezTo>
                    <a:pt x="789" y="139"/>
                    <a:pt x="618" y="1"/>
                    <a:pt x="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0"/>
            <p:cNvSpPr/>
            <p:nvPr/>
          </p:nvSpPr>
          <p:spPr>
            <a:xfrm>
              <a:off x="5614073" y="2763184"/>
              <a:ext cx="797294" cy="310790"/>
            </a:xfrm>
            <a:custGeom>
              <a:avLst/>
              <a:gdLst/>
              <a:ahLst/>
              <a:cxnLst/>
              <a:rect l="l" t="t" r="r" b="b"/>
              <a:pathLst>
                <a:path w="27519" h="10728" extrusionOk="0">
                  <a:moveTo>
                    <a:pt x="395" y="0"/>
                  </a:moveTo>
                  <a:cubicBezTo>
                    <a:pt x="174" y="0"/>
                    <a:pt x="1" y="174"/>
                    <a:pt x="1" y="394"/>
                  </a:cubicBezTo>
                  <a:cubicBezTo>
                    <a:pt x="1" y="615"/>
                    <a:pt x="174" y="788"/>
                    <a:pt x="395" y="788"/>
                  </a:cubicBezTo>
                  <a:cubicBezTo>
                    <a:pt x="3545" y="788"/>
                    <a:pt x="5372" y="3135"/>
                    <a:pt x="7294" y="5608"/>
                  </a:cubicBezTo>
                  <a:cubicBezTo>
                    <a:pt x="9263" y="8128"/>
                    <a:pt x="11279" y="10727"/>
                    <a:pt x="14823" y="10727"/>
                  </a:cubicBezTo>
                  <a:cubicBezTo>
                    <a:pt x="18383" y="10727"/>
                    <a:pt x="19879" y="8097"/>
                    <a:pt x="21313" y="5561"/>
                  </a:cubicBezTo>
                  <a:cubicBezTo>
                    <a:pt x="22699" y="3103"/>
                    <a:pt x="24022" y="788"/>
                    <a:pt x="27125" y="788"/>
                  </a:cubicBezTo>
                  <a:cubicBezTo>
                    <a:pt x="27346" y="788"/>
                    <a:pt x="27519" y="615"/>
                    <a:pt x="27519" y="394"/>
                  </a:cubicBezTo>
                  <a:cubicBezTo>
                    <a:pt x="27519" y="174"/>
                    <a:pt x="27346" y="0"/>
                    <a:pt x="27125" y="0"/>
                  </a:cubicBezTo>
                  <a:cubicBezTo>
                    <a:pt x="23550" y="0"/>
                    <a:pt x="22069" y="2631"/>
                    <a:pt x="20635" y="5167"/>
                  </a:cubicBezTo>
                  <a:cubicBezTo>
                    <a:pt x="19234" y="7624"/>
                    <a:pt x="17926" y="9940"/>
                    <a:pt x="14823" y="9940"/>
                  </a:cubicBezTo>
                  <a:cubicBezTo>
                    <a:pt x="11673" y="9940"/>
                    <a:pt x="9846" y="7593"/>
                    <a:pt x="7924" y="5120"/>
                  </a:cubicBezTo>
                  <a:cubicBezTo>
                    <a:pt x="5955" y="2599"/>
                    <a:pt x="3939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0"/>
            <p:cNvSpPr/>
            <p:nvPr/>
          </p:nvSpPr>
          <p:spPr>
            <a:xfrm>
              <a:off x="5644668" y="2763184"/>
              <a:ext cx="797294" cy="310790"/>
            </a:xfrm>
            <a:custGeom>
              <a:avLst/>
              <a:gdLst/>
              <a:ahLst/>
              <a:cxnLst/>
              <a:rect l="l" t="t" r="r" b="b"/>
              <a:pathLst>
                <a:path w="27519" h="10728" extrusionOk="0">
                  <a:moveTo>
                    <a:pt x="12712" y="0"/>
                  </a:moveTo>
                  <a:cubicBezTo>
                    <a:pt x="9136" y="0"/>
                    <a:pt x="7640" y="2631"/>
                    <a:pt x="6206" y="5167"/>
                  </a:cubicBezTo>
                  <a:cubicBezTo>
                    <a:pt x="4820" y="7624"/>
                    <a:pt x="3513" y="9940"/>
                    <a:pt x="394" y="9940"/>
                  </a:cubicBezTo>
                  <a:cubicBezTo>
                    <a:pt x="174" y="9940"/>
                    <a:pt x="0" y="10113"/>
                    <a:pt x="0" y="10333"/>
                  </a:cubicBezTo>
                  <a:cubicBezTo>
                    <a:pt x="0" y="10554"/>
                    <a:pt x="174" y="10727"/>
                    <a:pt x="394" y="10727"/>
                  </a:cubicBezTo>
                  <a:cubicBezTo>
                    <a:pt x="3970" y="10727"/>
                    <a:pt x="5450" y="8097"/>
                    <a:pt x="6899" y="5561"/>
                  </a:cubicBezTo>
                  <a:cubicBezTo>
                    <a:pt x="8286" y="3103"/>
                    <a:pt x="9593" y="788"/>
                    <a:pt x="12712" y="788"/>
                  </a:cubicBezTo>
                  <a:cubicBezTo>
                    <a:pt x="15862" y="788"/>
                    <a:pt x="17674" y="3135"/>
                    <a:pt x="19611" y="5608"/>
                  </a:cubicBezTo>
                  <a:cubicBezTo>
                    <a:pt x="21564" y="8128"/>
                    <a:pt x="23596" y="10727"/>
                    <a:pt x="27125" y="10727"/>
                  </a:cubicBezTo>
                  <a:cubicBezTo>
                    <a:pt x="27345" y="10727"/>
                    <a:pt x="27518" y="10554"/>
                    <a:pt x="27518" y="10333"/>
                  </a:cubicBezTo>
                  <a:cubicBezTo>
                    <a:pt x="27518" y="10113"/>
                    <a:pt x="27345" y="9940"/>
                    <a:pt x="27125" y="9940"/>
                  </a:cubicBezTo>
                  <a:cubicBezTo>
                    <a:pt x="23974" y="9940"/>
                    <a:pt x="22163" y="7593"/>
                    <a:pt x="20225" y="5120"/>
                  </a:cubicBezTo>
                  <a:cubicBezTo>
                    <a:pt x="18272" y="2599"/>
                    <a:pt x="16240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0"/>
            <p:cNvSpPr/>
            <p:nvPr/>
          </p:nvSpPr>
          <p:spPr>
            <a:xfrm>
              <a:off x="5805291" y="2724857"/>
              <a:ext cx="39750" cy="36995"/>
            </a:xfrm>
            <a:custGeom>
              <a:avLst/>
              <a:gdLst/>
              <a:ahLst/>
              <a:cxnLst/>
              <a:rect l="l" t="t" r="r" b="b"/>
              <a:pathLst>
                <a:path w="1372" h="1277" extrusionOk="0">
                  <a:moveTo>
                    <a:pt x="615" y="0"/>
                  </a:moveTo>
                  <a:cubicBezTo>
                    <a:pt x="269" y="0"/>
                    <a:pt x="1" y="284"/>
                    <a:pt x="48" y="646"/>
                  </a:cubicBezTo>
                  <a:cubicBezTo>
                    <a:pt x="80" y="993"/>
                    <a:pt x="395" y="1276"/>
                    <a:pt x="757" y="1276"/>
                  </a:cubicBezTo>
                  <a:cubicBezTo>
                    <a:pt x="1103" y="1276"/>
                    <a:pt x="1371" y="993"/>
                    <a:pt x="1324" y="646"/>
                  </a:cubicBezTo>
                  <a:cubicBezTo>
                    <a:pt x="1292" y="284"/>
                    <a:pt x="977" y="0"/>
                    <a:pt x="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0"/>
            <p:cNvSpPr/>
            <p:nvPr/>
          </p:nvSpPr>
          <p:spPr>
            <a:xfrm>
              <a:off x="6195029" y="3078030"/>
              <a:ext cx="39750" cy="36995"/>
            </a:xfrm>
            <a:custGeom>
              <a:avLst/>
              <a:gdLst/>
              <a:ahLst/>
              <a:cxnLst/>
              <a:rect l="l" t="t" r="r" b="b"/>
              <a:pathLst>
                <a:path w="1372" h="1277" extrusionOk="0">
                  <a:moveTo>
                    <a:pt x="615" y="1"/>
                  </a:moveTo>
                  <a:cubicBezTo>
                    <a:pt x="253" y="1"/>
                    <a:pt x="1" y="284"/>
                    <a:pt x="48" y="631"/>
                  </a:cubicBezTo>
                  <a:cubicBezTo>
                    <a:pt x="79" y="993"/>
                    <a:pt x="394" y="1277"/>
                    <a:pt x="757" y="1277"/>
                  </a:cubicBezTo>
                  <a:cubicBezTo>
                    <a:pt x="1103" y="1277"/>
                    <a:pt x="1371" y="993"/>
                    <a:pt x="1324" y="631"/>
                  </a:cubicBezTo>
                  <a:cubicBezTo>
                    <a:pt x="1292" y="284"/>
                    <a:pt x="977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0"/>
            <p:cNvSpPr/>
            <p:nvPr/>
          </p:nvSpPr>
          <p:spPr>
            <a:xfrm>
              <a:off x="6239763" y="2724857"/>
              <a:ext cx="39258" cy="36995"/>
            </a:xfrm>
            <a:custGeom>
              <a:avLst/>
              <a:gdLst/>
              <a:ahLst/>
              <a:cxnLst/>
              <a:rect l="l" t="t" r="r" b="b"/>
              <a:pathLst>
                <a:path w="1355" h="1277" extrusionOk="0">
                  <a:moveTo>
                    <a:pt x="615" y="0"/>
                  </a:moveTo>
                  <a:cubicBezTo>
                    <a:pt x="252" y="0"/>
                    <a:pt x="0" y="284"/>
                    <a:pt x="32" y="646"/>
                  </a:cubicBezTo>
                  <a:cubicBezTo>
                    <a:pt x="63" y="993"/>
                    <a:pt x="394" y="1276"/>
                    <a:pt x="741" y="1276"/>
                  </a:cubicBezTo>
                  <a:cubicBezTo>
                    <a:pt x="1103" y="1276"/>
                    <a:pt x="1355" y="993"/>
                    <a:pt x="1323" y="646"/>
                  </a:cubicBezTo>
                  <a:cubicBezTo>
                    <a:pt x="1276" y="284"/>
                    <a:pt x="961" y="0"/>
                    <a:pt x="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0"/>
            <p:cNvSpPr/>
            <p:nvPr/>
          </p:nvSpPr>
          <p:spPr>
            <a:xfrm>
              <a:off x="5578031" y="2924257"/>
              <a:ext cx="39287" cy="37458"/>
            </a:xfrm>
            <a:custGeom>
              <a:avLst/>
              <a:gdLst/>
              <a:ahLst/>
              <a:cxnLst/>
              <a:rect l="l" t="t" r="r" b="b"/>
              <a:pathLst>
                <a:path w="1356" h="1293" extrusionOk="0">
                  <a:moveTo>
                    <a:pt x="615" y="1"/>
                  </a:moveTo>
                  <a:cubicBezTo>
                    <a:pt x="253" y="1"/>
                    <a:pt x="0" y="284"/>
                    <a:pt x="32" y="646"/>
                  </a:cubicBezTo>
                  <a:cubicBezTo>
                    <a:pt x="64" y="993"/>
                    <a:pt x="394" y="1292"/>
                    <a:pt x="741" y="1292"/>
                  </a:cubicBezTo>
                  <a:cubicBezTo>
                    <a:pt x="1103" y="1292"/>
                    <a:pt x="1355" y="993"/>
                    <a:pt x="1324" y="646"/>
                  </a:cubicBezTo>
                  <a:cubicBezTo>
                    <a:pt x="1276" y="284"/>
                    <a:pt x="961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0"/>
            <p:cNvSpPr/>
            <p:nvPr/>
          </p:nvSpPr>
          <p:spPr>
            <a:xfrm>
              <a:off x="5842724" y="3078030"/>
              <a:ext cx="39721" cy="36995"/>
            </a:xfrm>
            <a:custGeom>
              <a:avLst/>
              <a:gdLst/>
              <a:ahLst/>
              <a:cxnLst/>
              <a:rect l="l" t="t" r="r" b="b"/>
              <a:pathLst>
                <a:path w="1371" h="1277" extrusionOk="0">
                  <a:moveTo>
                    <a:pt x="615" y="1"/>
                  </a:moveTo>
                  <a:cubicBezTo>
                    <a:pt x="268" y="1"/>
                    <a:pt x="0" y="284"/>
                    <a:pt x="48" y="631"/>
                  </a:cubicBezTo>
                  <a:cubicBezTo>
                    <a:pt x="79" y="993"/>
                    <a:pt x="394" y="1277"/>
                    <a:pt x="757" y="1277"/>
                  </a:cubicBezTo>
                  <a:cubicBezTo>
                    <a:pt x="1103" y="1277"/>
                    <a:pt x="1371" y="993"/>
                    <a:pt x="1324" y="631"/>
                  </a:cubicBezTo>
                  <a:cubicBezTo>
                    <a:pt x="1292" y="284"/>
                    <a:pt x="977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0"/>
            <p:cNvSpPr/>
            <p:nvPr/>
          </p:nvSpPr>
          <p:spPr>
            <a:xfrm>
              <a:off x="6451957" y="2897808"/>
              <a:ext cx="39750" cy="37429"/>
            </a:xfrm>
            <a:custGeom>
              <a:avLst/>
              <a:gdLst/>
              <a:ahLst/>
              <a:cxnLst/>
              <a:rect l="l" t="t" r="r" b="b"/>
              <a:pathLst>
                <a:path w="1372" h="1292" extrusionOk="0">
                  <a:moveTo>
                    <a:pt x="615" y="0"/>
                  </a:moveTo>
                  <a:cubicBezTo>
                    <a:pt x="269" y="0"/>
                    <a:pt x="1" y="284"/>
                    <a:pt x="48" y="646"/>
                  </a:cubicBezTo>
                  <a:cubicBezTo>
                    <a:pt x="80" y="1008"/>
                    <a:pt x="395" y="1292"/>
                    <a:pt x="757" y="1292"/>
                  </a:cubicBezTo>
                  <a:cubicBezTo>
                    <a:pt x="1103" y="1292"/>
                    <a:pt x="1371" y="992"/>
                    <a:pt x="1324" y="646"/>
                  </a:cubicBezTo>
                  <a:cubicBezTo>
                    <a:pt x="1292" y="284"/>
                    <a:pt x="977" y="0"/>
                    <a:pt x="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0"/>
            <p:cNvSpPr/>
            <p:nvPr/>
          </p:nvSpPr>
          <p:spPr>
            <a:xfrm>
              <a:off x="5328867" y="2523602"/>
              <a:ext cx="318553" cy="64371"/>
            </a:xfrm>
            <a:custGeom>
              <a:avLst/>
              <a:gdLst/>
              <a:ahLst/>
              <a:cxnLst/>
              <a:rect l="l" t="t" r="r" b="b"/>
              <a:pathLst>
                <a:path w="10995" h="2222" extrusionOk="0">
                  <a:moveTo>
                    <a:pt x="709" y="1"/>
                  </a:moveTo>
                  <a:cubicBezTo>
                    <a:pt x="299" y="1"/>
                    <a:pt x="0" y="347"/>
                    <a:pt x="47" y="757"/>
                  </a:cubicBezTo>
                  <a:lnTo>
                    <a:pt x="189" y="2222"/>
                  </a:lnTo>
                  <a:lnTo>
                    <a:pt x="10995" y="2222"/>
                  </a:lnTo>
                  <a:lnTo>
                    <a:pt x="9813" y="395"/>
                  </a:lnTo>
                  <a:cubicBezTo>
                    <a:pt x="9656" y="158"/>
                    <a:pt x="9388" y="1"/>
                    <a:pt x="9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0"/>
            <p:cNvSpPr/>
            <p:nvPr/>
          </p:nvSpPr>
          <p:spPr>
            <a:xfrm>
              <a:off x="5385451" y="2537769"/>
              <a:ext cx="37432" cy="36531"/>
            </a:xfrm>
            <a:custGeom>
              <a:avLst/>
              <a:gdLst/>
              <a:ahLst/>
              <a:cxnLst/>
              <a:rect l="l" t="t" r="r" b="b"/>
              <a:pathLst>
                <a:path w="1292" h="1261" extrusionOk="0">
                  <a:moveTo>
                    <a:pt x="599" y="189"/>
                  </a:moveTo>
                  <a:cubicBezTo>
                    <a:pt x="835" y="189"/>
                    <a:pt x="1056" y="394"/>
                    <a:pt x="1087" y="630"/>
                  </a:cubicBezTo>
                  <a:cubicBezTo>
                    <a:pt x="1103" y="756"/>
                    <a:pt x="1071" y="866"/>
                    <a:pt x="993" y="945"/>
                  </a:cubicBezTo>
                  <a:cubicBezTo>
                    <a:pt x="914" y="1024"/>
                    <a:pt x="819" y="1071"/>
                    <a:pt x="709" y="1071"/>
                  </a:cubicBezTo>
                  <a:cubicBezTo>
                    <a:pt x="457" y="1071"/>
                    <a:pt x="237" y="866"/>
                    <a:pt x="205" y="614"/>
                  </a:cubicBezTo>
                  <a:cubicBezTo>
                    <a:pt x="205" y="504"/>
                    <a:pt x="237" y="394"/>
                    <a:pt x="300" y="315"/>
                  </a:cubicBezTo>
                  <a:cubicBezTo>
                    <a:pt x="378" y="236"/>
                    <a:pt x="473" y="189"/>
                    <a:pt x="599" y="189"/>
                  </a:cubicBezTo>
                  <a:close/>
                  <a:moveTo>
                    <a:pt x="599" y="0"/>
                  </a:moveTo>
                  <a:cubicBezTo>
                    <a:pt x="426" y="0"/>
                    <a:pt x="268" y="63"/>
                    <a:pt x="158" y="173"/>
                  </a:cubicBezTo>
                  <a:cubicBezTo>
                    <a:pt x="48" y="299"/>
                    <a:pt x="0" y="457"/>
                    <a:pt x="16" y="630"/>
                  </a:cubicBezTo>
                  <a:cubicBezTo>
                    <a:pt x="48" y="977"/>
                    <a:pt x="363" y="1260"/>
                    <a:pt x="709" y="1260"/>
                  </a:cubicBezTo>
                  <a:cubicBezTo>
                    <a:pt x="867" y="1260"/>
                    <a:pt x="1024" y="1197"/>
                    <a:pt x="1134" y="1071"/>
                  </a:cubicBezTo>
                  <a:cubicBezTo>
                    <a:pt x="1245" y="945"/>
                    <a:pt x="1292" y="788"/>
                    <a:pt x="1276" y="614"/>
                  </a:cubicBezTo>
                  <a:cubicBezTo>
                    <a:pt x="1245" y="268"/>
                    <a:pt x="945" y="0"/>
                    <a:pt x="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0"/>
            <p:cNvSpPr/>
            <p:nvPr/>
          </p:nvSpPr>
          <p:spPr>
            <a:xfrm>
              <a:off x="5450697" y="2537769"/>
              <a:ext cx="37461" cy="36531"/>
            </a:xfrm>
            <a:custGeom>
              <a:avLst/>
              <a:gdLst/>
              <a:ahLst/>
              <a:cxnLst/>
              <a:rect l="l" t="t" r="r" b="b"/>
              <a:pathLst>
                <a:path w="1293" h="1261" extrusionOk="0">
                  <a:moveTo>
                    <a:pt x="584" y="189"/>
                  </a:moveTo>
                  <a:cubicBezTo>
                    <a:pt x="836" y="189"/>
                    <a:pt x="1056" y="394"/>
                    <a:pt x="1088" y="630"/>
                  </a:cubicBezTo>
                  <a:cubicBezTo>
                    <a:pt x="1088" y="756"/>
                    <a:pt x="1056" y="866"/>
                    <a:pt x="993" y="945"/>
                  </a:cubicBezTo>
                  <a:cubicBezTo>
                    <a:pt x="914" y="1024"/>
                    <a:pt x="820" y="1071"/>
                    <a:pt x="694" y="1071"/>
                  </a:cubicBezTo>
                  <a:cubicBezTo>
                    <a:pt x="458" y="1071"/>
                    <a:pt x="237" y="866"/>
                    <a:pt x="206" y="614"/>
                  </a:cubicBezTo>
                  <a:cubicBezTo>
                    <a:pt x="190" y="504"/>
                    <a:pt x="221" y="394"/>
                    <a:pt x="300" y="315"/>
                  </a:cubicBezTo>
                  <a:cubicBezTo>
                    <a:pt x="379" y="236"/>
                    <a:pt x="473" y="189"/>
                    <a:pt x="584" y="189"/>
                  </a:cubicBezTo>
                  <a:close/>
                  <a:moveTo>
                    <a:pt x="599" y="0"/>
                  </a:moveTo>
                  <a:cubicBezTo>
                    <a:pt x="426" y="0"/>
                    <a:pt x="269" y="63"/>
                    <a:pt x="158" y="173"/>
                  </a:cubicBezTo>
                  <a:cubicBezTo>
                    <a:pt x="48" y="299"/>
                    <a:pt x="1" y="457"/>
                    <a:pt x="17" y="630"/>
                  </a:cubicBezTo>
                  <a:cubicBezTo>
                    <a:pt x="48" y="977"/>
                    <a:pt x="363" y="1260"/>
                    <a:pt x="694" y="1260"/>
                  </a:cubicBezTo>
                  <a:cubicBezTo>
                    <a:pt x="867" y="1260"/>
                    <a:pt x="1025" y="1197"/>
                    <a:pt x="1135" y="1071"/>
                  </a:cubicBezTo>
                  <a:cubicBezTo>
                    <a:pt x="1245" y="945"/>
                    <a:pt x="1292" y="788"/>
                    <a:pt x="1277" y="614"/>
                  </a:cubicBezTo>
                  <a:cubicBezTo>
                    <a:pt x="1245" y="268"/>
                    <a:pt x="930" y="0"/>
                    <a:pt x="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0"/>
            <p:cNvSpPr/>
            <p:nvPr/>
          </p:nvSpPr>
          <p:spPr>
            <a:xfrm>
              <a:off x="5515508" y="2537769"/>
              <a:ext cx="37896" cy="36531"/>
            </a:xfrm>
            <a:custGeom>
              <a:avLst/>
              <a:gdLst/>
              <a:ahLst/>
              <a:cxnLst/>
              <a:rect l="l" t="t" r="r" b="b"/>
              <a:pathLst>
                <a:path w="1308" h="1261" extrusionOk="0">
                  <a:moveTo>
                    <a:pt x="599" y="189"/>
                  </a:moveTo>
                  <a:cubicBezTo>
                    <a:pt x="851" y="189"/>
                    <a:pt x="1072" y="394"/>
                    <a:pt x="1103" y="630"/>
                  </a:cubicBezTo>
                  <a:cubicBezTo>
                    <a:pt x="1103" y="756"/>
                    <a:pt x="1072" y="866"/>
                    <a:pt x="1009" y="945"/>
                  </a:cubicBezTo>
                  <a:cubicBezTo>
                    <a:pt x="930" y="1024"/>
                    <a:pt x="820" y="1071"/>
                    <a:pt x="709" y="1071"/>
                  </a:cubicBezTo>
                  <a:cubicBezTo>
                    <a:pt x="457" y="1071"/>
                    <a:pt x="237" y="866"/>
                    <a:pt x="221" y="614"/>
                  </a:cubicBezTo>
                  <a:cubicBezTo>
                    <a:pt x="205" y="504"/>
                    <a:pt x="237" y="394"/>
                    <a:pt x="316" y="315"/>
                  </a:cubicBezTo>
                  <a:cubicBezTo>
                    <a:pt x="394" y="236"/>
                    <a:pt x="489" y="189"/>
                    <a:pt x="599" y="189"/>
                  </a:cubicBezTo>
                  <a:close/>
                  <a:moveTo>
                    <a:pt x="599" y="0"/>
                  </a:moveTo>
                  <a:cubicBezTo>
                    <a:pt x="426" y="0"/>
                    <a:pt x="284" y="63"/>
                    <a:pt x="174" y="173"/>
                  </a:cubicBezTo>
                  <a:cubicBezTo>
                    <a:pt x="64" y="299"/>
                    <a:pt x="1" y="457"/>
                    <a:pt x="32" y="630"/>
                  </a:cubicBezTo>
                  <a:cubicBezTo>
                    <a:pt x="64" y="977"/>
                    <a:pt x="363" y="1260"/>
                    <a:pt x="709" y="1260"/>
                  </a:cubicBezTo>
                  <a:cubicBezTo>
                    <a:pt x="883" y="1260"/>
                    <a:pt x="1040" y="1197"/>
                    <a:pt x="1150" y="1071"/>
                  </a:cubicBezTo>
                  <a:cubicBezTo>
                    <a:pt x="1261" y="945"/>
                    <a:pt x="1308" y="788"/>
                    <a:pt x="1292" y="614"/>
                  </a:cubicBezTo>
                  <a:cubicBezTo>
                    <a:pt x="1261" y="268"/>
                    <a:pt x="946" y="0"/>
                    <a:pt x="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0"/>
            <p:cNvSpPr/>
            <p:nvPr/>
          </p:nvSpPr>
          <p:spPr>
            <a:xfrm>
              <a:off x="5667035" y="2603473"/>
              <a:ext cx="674972" cy="31056"/>
            </a:xfrm>
            <a:custGeom>
              <a:avLst/>
              <a:gdLst/>
              <a:ahLst/>
              <a:cxnLst/>
              <a:rect l="l" t="t" r="r" b="b"/>
              <a:pathLst>
                <a:path w="23297" h="1072" extrusionOk="0">
                  <a:moveTo>
                    <a:pt x="567" y="0"/>
                  </a:moveTo>
                  <a:cubicBezTo>
                    <a:pt x="252" y="0"/>
                    <a:pt x="0" y="268"/>
                    <a:pt x="32" y="583"/>
                  </a:cubicBezTo>
                  <a:cubicBezTo>
                    <a:pt x="47" y="851"/>
                    <a:pt x="284" y="1071"/>
                    <a:pt x="567" y="1071"/>
                  </a:cubicBezTo>
                  <a:lnTo>
                    <a:pt x="22730" y="1071"/>
                  </a:lnTo>
                  <a:cubicBezTo>
                    <a:pt x="23045" y="1071"/>
                    <a:pt x="23297" y="804"/>
                    <a:pt x="23265" y="489"/>
                  </a:cubicBezTo>
                  <a:cubicBezTo>
                    <a:pt x="23249" y="205"/>
                    <a:pt x="23013" y="0"/>
                    <a:pt x="22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0"/>
            <p:cNvSpPr/>
            <p:nvPr/>
          </p:nvSpPr>
          <p:spPr>
            <a:xfrm>
              <a:off x="5254003" y="3365528"/>
              <a:ext cx="54816" cy="306213"/>
            </a:xfrm>
            <a:custGeom>
              <a:avLst/>
              <a:gdLst/>
              <a:ahLst/>
              <a:cxnLst/>
              <a:rect l="l" t="t" r="r" b="b"/>
              <a:pathLst>
                <a:path w="1892" h="10570" extrusionOk="0">
                  <a:moveTo>
                    <a:pt x="395" y="0"/>
                  </a:moveTo>
                  <a:lnTo>
                    <a:pt x="1" y="48"/>
                  </a:lnTo>
                  <a:lnTo>
                    <a:pt x="1497" y="10570"/>
                  </a:lnTo>
                  <a:lnTo>
                    <a:pt x="1891" y="10507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DA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0"/>
            <p:cNvSpPr/>
            <p:nvPr/>
          </p:nvSpPr>
          <p:spPr>
            <a:xfrm>
              <a:off x="5257653" y="3000912"/>
              <a:ext cx="284365" cy="388835"/>
            </a:xfrm>
            <a:custGeom>
              <a:avLst/>
              <a:gdLst/>
              <a:ahLst/>
              <a:cxnLst/>
              <a:rect l="l" t="t" r="r" b="b"/>
              <a:pathLst>
                <a:path w="9815" h="13422" extrusionOk="0">
                  <a:moveTo>
                    <a:pt x="7073" y="1"/>
                  </a:moveTo>
                  <a:lnTo>
                    <a:pt x="379" y="10192"/>
                  </a:lnTo>
                  <a:lnTo>
                    <a:pt x="1" y="13421"/>
                  </a:lnTo>
                  <a:cubicBezTo>
                    <a:pt x="3576" y="9578"/>
                    <a:pt x="9814" y="10869"/>
                    <a:pt x="7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0"/>
            <p:cNvSpPr/>
            <p:nvPr/>
          </p:nvSpPr>
          <p:spPr>
            <a:xfrm>
              <a:off x="5199708" y="3000912"/>
              <a:ext cx="323594" cy="388835"/>
            </a:xfrm>
            <a:custGeom>
              <a:avLst/>
              <a:gdLst/>
              <a:ahLst/>
              <a:cxnLst/>
              <a:rect l="l" t="t" r="r" b="b"/>
              <a:pathLst>
                <a:path w="11169" h="13422" extrusionOk="0">
                  <a:moveTo>
                    <a:pt x="9073" y="1"/>
                  </a:moveTo>
                  <a:cubicBezTo>
                    <a:pt x="5892" y="4616"/>
                    <a:pt x="0" y="8696"/>
                    <a:pt x="2001" y="13421"/>
                  </a:cubicBezTo>
                  <a:cubicBezTo>
                    <a:pt x="2804" y="7373"/>
                    <a:pt x="11168" y="8302"/>
                    <a:pt x="9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0"/>
            <p:cNvSpPr/>
            <p:nvPr/>
          </p:nvSpPr>
          <p:spPr>
            <a:xfrm>
              <a:off x="5360795" y="3359590"/>
              <a:ext cx="71678" cy="319452"/>
            </a:xfrm>
            <a:custGeom>
              <a:avLst/>
              <a:gdLst/>
              <a:ahLst/>
              <a:cxnLst/>
              <a:rect l="l" t="t" r="r" b="b"/>
              <a:pathLst>
                <a:path w="2474" h="11027" extrusionOk="0">
                  <a:moveTo>
                    <a:pt x="2206" y="1"/>
                  </a:moveTo>
                  <a:cubicBezTo>
                    <a:pt x="2111" y="79"/>
                    <a:pt x="1" y="2048"/>
                    <a:pt x="1" y="11027"/>
                  </a:cubicBezTo>
                  <a:lnTo>
                    <a:pt x="395" y="11027"/>
                  </a:lnTo>
                  <a:cubicBezTo>
                    <a:pt x="395" y="2285"/>
                    <a:pt x="2458" y="300"/>
                    <a:pt x="2474" y="284"/>
                  </a:cubicBezTo>
                  <a:lnTo>
                    <a:pt x="2206" y="1"/>
                  </a:lnTo>
                  <a:close/>
                </a:path>
              </a:pathLst>
            </a:custGeom>
            <a:solidFill>
              <a:srgbClr val="8DA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0"/>
            <p:cNvSpPr/>
            <p:nvPr/>
          </p:nvSpPr>
          <p:spPr>
            <a:xfrm>
              <a:off x="5386812" y="3162912"/>
              <a:ext cx="328606" cy="319452"/>
            </a:xfrm>
            <a:custGeom>
              <a:avLst/>
              <a:gdLst/>
              <a:ahLst/>
              <a:cxnLst/>
              <a:rect l="l" t="t" r="r" b="b"/>
              <a:pathLst>
                <a:path w="11342" h="11027" extrusionOk="0">
                  <a:moveTo>
                    <a:pt x="11342" y="1"/>
                  </a:moveTo>
                  <a:cubicBezTo>
                    <a:pt x="6348" y="2993"/>
                    <a:pt x="1812" y="2379"/>
                    <a:pt x="1" y="9530"/>
                  </a:cubicBezTo>
                  <a:cubicBezTo>
                    <a:pt x="1418" y="7420"/>
                    <a:pt x="10649" y="11027"/>
                    <a:pt x="11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0"/>
            <p:cNvSpPr/>
            <p:nvPr/>
          </p:nvSpPr>
          <p:spPr>
            <a:xfrm>
              <a:off x="5386812" y="3162912"/>
              <a:ext cx="328606" cy="276113"/>
            </a:xfrm>
            <a:custGeom>
              <a:avLst/>
              <a:gdLst/>
              <a:ahLst/>
              <a:cxnLst/>
              <a:rect l="l" t="t" r="r" b="b"/>
              <a:pathLst>
                <a:path w="11342" h="9531" extrusionOk="0">
                  <a:moveTo>
                    <a:pt x="11342" y="1"/>
                  </a:moveTo>
                  <a:cubicBezTo>
                    <a:pt x="6348" y="2993"/>
                    <a:pt x="1812" y="2379"/>
                    <a:pt x="1" y="9530"/>
                  </a:cubicBezTo>
                  <a:cubicBezTo>
                    <a:pt x="2001" y="5293"/>
                    <a:pt x="8176" y="5970"/>
                    <a:pt x="11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0"/>
            <p:cNvSpPr/>
            <p:nvPr/>
          </p:nvSpPr>
          <p:spPr>
            <a:xfrm>
              <a:off x="5180992" y="3485522"/>
              <a:ext cx="277962" cy="236424"/>
            </a:xfrm>
            <a:custGeom>
              <a:avLst/>
              <a:gdLst/>
              <a:ahLst/>
              <a:cxnLst/>
              <a:rect l="l" t="t" r="r" b="b"/>
              <a:pathLst>
                <a:path w="9594" h="8161" extrusionOk="0">
                  <a:moveTo>
                    <a:pt x="1" y="1"/>
                  </a:moveTo>
                  <a:lnTo>
                    <a:pt x="1" y="6286"/>
                  </a:lnTo>
                  <a:cubicBezTo>
                    <a:pt x="1" y="7325"/>
                    <a:pt x="835" y="8160"/>
                    <a:pt x="1875" y="8160"/>
                  </a:cubicBezTo>
                  <a:lnTo>
                    <a:pt x="7719" y="8160"/>
                  </a:lnTo>
                  <a:cubicBezTo>
                    <a:pt x="8758" y="8160"/>
                    <a:pt x="9593" y="7325"/>
                    <a:pt x="9593" y="6286"/>
                  </a:cubicBezTo>
                  <a:lnTo>
                    <a:pt x="9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0"/>
            <p:cNvSpPr/>
            <p:nvPr/>
          </p:nvSpPr>
          <p:spPr>
            <a:xfrm>
              <a:off x="5180992" y="3485522"/>
              <a:ext cx="277962" cy="236424"/>
            </a:xfrm>
            <a:custGeom>
              <a:avLst/>
              <a:gdLst/>
              <a:ahLst/>
              <a:cxnLst/>
              <a:rect l="l" t="t" r="r" b="b"/>
              <a:pathLst>
                <a:path w="9594" h="8161" extrusionOk="0">
                  <a:moveTo>
                    <a:pt x="9404" y="206"/>
                  </a:moveTo>
                  <a:lnTo>
                    <a:pt x="9404" y="6286"/>
                  </a:lnTo>
                  <a:cubicBezTo>
                    <a:pt x="9404" y="7215"/>
                    <a:pt x="8632" y="7971"/>
                    <a:pt x="7719" y="7971"/>
                  </a:cubicBezTo>
                  <a:lnTo>
                    <a:pt x="1875" y="7971"/>
                  </a:lnTo>
                  <a:cubicBezTo>
                    <a:pt x="946" y="7971"/>
                    <a:pt x="190" y="7215"/>
                    <a:pt x="190" y="6286"/>
                  </a:cubicBezTo>
                  <a:lnTo>
                    <a:pt x="190" y="206"/>
                  </a:lnTo>
                  <a:close/>
                  <a:moveTo>
                    <a:pt x="1" y="1"/>
                  </a:moveTo>
                  <a:lnTo>
                    <a:pt x="1" y="6286"/>
                  </a:lnTo>
                  <a:cubicBezTo>
                    <a:pt x="1" y="7325"/>
                    <a:pt x="835" y="8160"/>
                    <a:pt x="1875" y="8160"/>
                  </a:cubicBezTo>
                  <a:lnTo>
                    <a:pt x="7719" y="8160"/>
                  </a:lnTo>
                  <a:cubicBezTo>
                    <a:pt x="8758" y="8160"/>
                    <a:pt x="9593" y="7325"/>
                    <a:pt x="9593" y="6286"/>
                  </a:cubicBezTo>
                  <a:lnTo>
                    <a:pt x="9593" y="1"/>
                  </a:lnTo>
                  <a:close/>
                </a:path>
              </a:pathLst>
            </a:custGeom>
            <a:solidFill>
              <a:srgbClr val="E6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0"/>
            <p:cNvSpPr/>
            <p:nvPr/>
          </p:nvSpPr>
          <p:spPr>
            <a:xfrm>
              <a:off x="5180992" y="3485522"/>
              <a:ext cx="217265" cy="236424"/>
            </a:xfrm>
            <a:custGeom>
              <a:avLst/>
              <a:gdLst/>
              <a:ahLst/>
              <a:cxnLst/>
              <a:rect l="l" t="t" r="r" b="b"/>
              <a:pathLst>
                <a:path w="7499" h="8161" extrusionOk="0">
                  <a:moveTo>
                    <a:pt x="1" y="1"/>
                  </a:moveTo>
                  <a:lnTo>
                    <a:pt x="1" y="6286"/>
                  </a:lnTo>
                  <a:cubicBezTo>
                    <a:pt x="1" y="7325"/>
                    <a:pt x="835" y="8160"/>
                    <a:pt x="1875" y="8160"/>
                  </a:cubicBezTo>
                  <a:lnTo>
                    <a:pt x="7498" y="8160"/>
                  </a:lnTo>
                  <a:cubicBezTo>
                    <a:pt x="5309" y="6995"/>
                    <a:pt x="3702" y="3970"/>
                    <a:pt x="2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0"/>
            <p:cNvSpPr/>
            <p:nvPr/>
          </p:nvSpPr>
          <p:spPr>
            <a:xfrm>
              <a:off x="6819792" y="3652998"/>
              <a:ext cx="406194" cy="52059"/>
            </a:xfrm>
            <a:custGeom>
              <a:avLst/>
              <a:gdLst/>
              <a:ahLst/>
              <a:cxnLst/>
              <a:rect l="l" t="t" r="r" b="b"/>
              <a:pathLst>
                <a:path w="14020" h="1797" extrusionOk="0">
                  <a:moveTo>
                    <a:pt x="1" y="1"/>
                  </a:moveTo>
                  <a:lnTo>
                    <a:pt x="1" y="1796"/>
                  </a:lnTo>
                  <a:lnTo>
                    <a:pt x="14020" y="1796"/>
                  </a:lnTo>
                  <a:lnTo>
                    <a:pt x="140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0"/>
            <p:cNvSpPr/>
            <p:nvPr/>
          </p:nvSpPr>
          <p:spPr>
            <a:xfrm>
              <a:off x="6816605" y="3649811"/>
              <a:ext cx="412134" cy="57969"/>
            </a:xfrm>
            <a:custGeom>
              <a:avLst/>
              <a:gdLst/>
              <a:ahLst/>
              <a:cxnLst/>
              <a:rect l="l" t="t" r="r" b="b"/>
              <a:pathLst>
                <a:path w="14225" h="2001" extrusionOk="0">
                  <a:moveTo>
                    <a:pt x="14035" y="205"/>
                  </a:moveTo>
                  <a:lnTo>
                    <a:pt x="14035" y="1812"/>
                  </a:lnTo>
                  <a:lnTo>
                    <a:pt x="205" y="1812"/>
                  </a:lnTo>
                  <a:lnTo>
                    <a:pt x="205" y="205"/>
                  </a:lnTo>
                  <a:close/>
                  <a:moveTo>
                    <a:pt x="0" y="1"/>
                  </a:moveTo>
                  <a:lnTo>
                    <a:pt x="0" y="2001"/>
                  </a:lnTo>
                  <a:lnTo>
                    <a:pt x="14224" y="2001"/>
                  </a:lnTo>
                  <a:lnTo>
                    <a:pt x="14224" y="1"/>
                  </a:lnTo>
                  <a:close/>
                </a:path>
              </a:pathLst>
            </a:custGeom>
            <a:solidFill>
              <a:srgbClr val="38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0"/>
            <p:cNvSpPr/>
            <p:nvPr/>
          </p:nvSpPr>
          <p:spPr>
            <a:xfrm>
              <a:off x="6856761" y="3705028"/>
              <a:ext cx="331793" cy="21467"/>
            </a:xfrm>
            <a:custGeom>
              <a:avLst/>
              <a:gdLst/>
              <a:ahLst/>
              <a:cxnLst/>
              <a:rect l="l" t="t" r="r" b="b"/>
              <a:pathLst>
                <a:path w="11452" h="741" extrusionOk="0">
                  <a:moveTo>
                    <a:pt x="1" y="0"/>
                  </a:moveTo>
                  <a:lnTo>
                    <a:pt x="1" y="741"/>
                  </a:lnTo>
                  <a:lnTo>
                    <a:pt x="11452" y="741"/>
                  </a:lnTo>
                  <a:lnTo>
                    <a:pt x="114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0"/>
            <p:cNvSpPr/>
            <p:nvPr/>
          </p:nvSpPr>
          <p:spPr>
            <a:xfrm>
              <a:off x="6854038" y="3702276"/>
              <a:ext cx="337732" cy="26971"/>
            </a:xfrm>
            <a:custGeom>
              <a:avLst/>
              <a:gdLst/>
              <a:ahLst/>
              <a:cxnLst/>
              <a:rect l="l" t="t" r="r" b="b"/>
              <a:pathLst>
                <a:path w="11657" h="931" extrusionOk="0">
                  <a:moveTo>
                    <a:pt x="11451" y="190"/>
                  </a:moveTo>
                  <a:lnTo>
                    <a:pt x="11451" y="726"/>
                  </a:lnTo>
                  <a:lnTo>
                    <a:pt x="189" y="726"/>
                  </a:lnTo>
                  <a:lnTo>
                    <a:pt x="189" y="190"/>
                  </a:lnTo>
                  <a:close/>
                  <a:moveTo>
                    <a:pt x="0" y="1"/>
                  </a:moveTo>
                  <a:lnTo>
                    <a:pt x="0" y="930"/>
                  </a:lnTo>
                  <a:lnTo>
                    <a:pt x="11656" y="930"/>
                  </a:lnTo>
                  <a:lnTo>
                    <a:pt x="11656" y="1"/>
                  </a:lnTo>
                  <a:close/>
                </a:path>
              </a:pathLst>
            </a:custGeom>
            <a:solidFill>
              <a:srgbClr val="38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0"/>
            <p:cNvSpPr/>
            <p:nvPr/>
          </p:nvSpPr>
          <p:spPr>
            <a:xfrm>
              <a:off x="7885401" y="3621971"/>
              <a:ext cx="456404" cy="104060"/>
            </a:xfrm>
            <a:custGeom>
              <a:avLst/>
              <a:gdLst/>
              <a:ahLst/>
              <a:cxnLst/>
              <a:rect l="l" t="t" r="r" b="b"/>
              <a:pathLst>
                <a:path w="15753" h="3592" extrusionOk="0">
                  <a:moveTo>
                    <a:pt x="15752" y="1"/>
                  </a:moveTo>
                  <a:lnTo>
                    <a:pt x="1" y="16"/>
                  </a:lnTo>
                  <a:lnTo>
                    <a:pt x="1" y="1812"/>
                  </a:lnTo>
                  <a:lnTo>
                    <a:pt x="1" y="3592"/>
                  </a:lnTo>
                  <a:lnTo>
                    <a:pt x="4742" y="3592"/>
                  </a:lnTo>
                  <a:lnTo>
                    <a:pt x="4742" y="2411"/>
                  </a:lnTo>
                  <a:cubicBezTo>
                    <a:pt x="4742" y="2080"/>
                    <a:pt x="5088" y="1796"/>
                    <a:pt x="5514" y="1796"/>
                  </a:cubicBezTo>
                  <a:lnTo>
                    <a:pt x="10239" y="1796"/>
                  </a:lnTo>
                  <a:cubicBezTo>
                    <a:pt x="10664" y="1796"/>
                    <a:pt x="11011" y="2064"/>
                    <a:pt x="11011" y="2411"/>
                  </a:cubicBezTo>
                  <a:lnTo>
                    <a:pt x="11011" y="3576"/>
                  </a:lnTo>
                  <a:lnTo>
                    <a:pt x="15752" y="3576"/>
                  </a:lnTo>
                  <a:lnTo>
                    <a:pt x="15752" y="1781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0"/>
            <p:cNvSpPr/>
            <p:nvPr/>
          </p:nvSpPr>
          <p:spPr>
            <a:xfrm>
              <a:off x="7892702" y="3166099"/>
              <a:ext cx="441802" cy="428524"/>
            </a:xfrm>
            <a:custGeom>
              <a:avLst/>
              <a:gdLst/>
              <a:ahLst/>
              <a:cxnLst/>
              <a:rect l="l" t="t" r="r" b="b"/>
              <a:pathLst>
                <a:path w="15249" h="14792" extrusionOk="0">
                  <a:moveTo>
                    <a:pt x="10592" y="1"/>
                  </a:moveTo>
                  <a:cubicBezTo>
                    <a:pt x="10579" y="1"/>
                    <a:pt x="10567" y="1"/>
                    <a:pt x="10554" y="1"/>
                  </a:cubicBezTo>
                  <a:lnTo>
                    <a:pt x="6443" y="1"/>
                  </a:lnTo>
                  <a:lnTo>
                    <a:pt x="6443" y="2348"/>
                  </a:lnTo>
                  <a:lnTo>
                    <a:pt x="8207" y="2332"/>
                  </a:lnTo>
                  <a:cubicBezTo>
                    <a:pt x="8869" y="2332"/>
                    <a:pt x="9452" y="2805"/>
                    <a:pt x="9593" y="3466"/>
                  </a:cubicBezTo>
                  <a:lnTo>
                    <a:pt x="10554" y="7940"/>
                  </a:lnTo>
                  <a:cubicBezTo>
                    <a:pt x="10617" y="8223"/>
                    <a:pt x="10649" y="8522"/>
                    <a:pt x="10649" y="8822"/>
                  </a:cubicBezTo>
                  <a:lnTo>
                    <a:pt x="10649" y="10413"/>
                  </a:lnTo>
                  <a:cubicBezTo>
                    <a:pt x="10649" y="11862"/>
                    <a:pt x="9483" y="13043"/>
                    <a:pt x="8034" y="13043"/>
                  </a:cubicBezTo>
                  <a:lnTo>
                    <a:pt x="741" y="13043"/>
                  </a:lnTo>
                  <a:cubicBezTo>
                    <a:pt x="331" y="13043"/>
                    <a:pt x="1" y="13374"/>
                    <a:pt x="1" y="13783"/>
                  </a:cubicBezTo>
                  <a:lnTo>
                    <a:pt x="1" y="14792"/>
                  </a:lnTo>
                  <a:lnTo>
                    <a:pt x="10649" y="14776"/>
                  </a:lnTo>
                  <a:lnTo>
                    <a:pt x="15248" y="14776"/>
                  </a:lnTo>
                  <a:lnTo>
                    <a:pt x="15248" y="13027"/>
                  </a:lnTo>
                  <a:lnTo>
                    <a:pt x="15248" y="9247"/>
                  </a:lnTo>
                  <a:cubicBezTo>
                    <a:pt x="15248" y="8664"/>
                    <a:pt x="15122" y="8097"/>
                    <a:pt x="14902" y="7562"/>
                  </a:cubicBezTo>
                  <a:lnTo>
                    <a:pt x="12161" y="1072"/>
                  </a:lnTo>
                  <a:cubicBezTo>
                    <a:pt x="11898" y="422"/>
                    <a:pt x="11270" y="1"/>
                    <a:pt x="10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0"/>
            <p:cNvSpPr/>
            <p:nvPr/>
          </p:nvSpPr>
          <p:spPr>
            <a:xfrm>
              <a:off x="7889979" y="3162912"/>
              <a:ext cx="447248" cy="434463"/>
            </a:xfrm>
            <a:custGeom>
              <a:avLst/>
              <a:gdLst/>
              <a:ahLst/>
              <a:cxnLst/>
              <a:rect l="l" t="t" r="r" b="b"/>
              <a:pathLst>
                <a:path w="15437" h="14997" extrusionOk="0">
                  <a:moveTo>
                    <a:pt x="10648" y="205"/>
                  </a:moveTo>
                  <a:cubicBezTo>
                    <a:pt x="11310" y="205"/>
                    <a:pt x="11908" y="599"/>
                    <a:pt x="12176" y="1214"/>
                  </a:cubicBezTo>
                  <a:lnTo>
                    <a:pt x="14901" y="7703"/>
                  </a:lnTo>
                  <a:cubicBezTo>
                    <a:pt x="15122" y="8239"/>
                    <a:pt x="15248" y="8790"/>
                    <a:pt x="15248" y="9357"/>
                  </a:cubicBezTo>
                  <a:lnTo>
                    <a:pt x="15248" y="14776"/>
                  </a:lnTo>
                  <a:lnTo>
                    <a:pt x="205" y="14807"/>
                  </a:lnTo>
                  <a:lnTo>
                    <a:pt x="205" y="13893"/>
                  </a:lnTo>
                  <a:cubicBezTo>
                    <a:pt x="189" y="13736"/>
                    <a:pt x="268" y="13563"/>
                    <a:pt x="378" y="13452"/>
                  </a:cubicBezTo>
                  <a:cubicBezTo>
                    <a:pt x="504" y="13326"/>
                    <a:pt x="662" y="13263"/>
                    <a:pt x="835" y="13263"/>
                  </a:cubicBezTo>
                  <a:lnTo>
                    <a:pt x="8128" y="13248"/>
                  </a:lnTo>
                  <a:cubicBezTo>
                    <a:pt x="9624" y="13248"/>
                    <a:pt x="10837" y="12019"/>
                    <a:pt x="10837" y="10523"/>
                  </a:cubicBezTo>
                  <a:lnTo>
                    <a:pt x="10837" y="8932"/>
                  </a:lnTo>
                  <a:cubicBezTo>
                    <a:pt x="10837" y="8632"/>
                    <a:pt x="10806" y="8333"/>
                    <a:pt x="10743" y="8034"/>
                  </a:cubicBezTo>
                  <a:lnTo>
                    <a:pt x="9782" y="3561"/>
                  </a:lnTo>
                  <a:cubicBezTo>
                    <a:pt x="9640" y="2867"/>
                    <a:pt x="9010" y="2348"/>
                    <a:pt x="8301" y="2348"/>
                  </a:cubicBezTo>
                  <a:lnTo>
                    <a:pt x="6647" y="2363"/>
                  </a:lnTo>
                  <a:lnTo>
                    <a:pt x="6647" y="205"/>
                  </a:lnTo>
                  <a:close/>
                  <a:moveTo>
                    <a:pt x="10648" y="1"/>
                  </a:moveTo>
                  <a:lnTo>
                    <a:pt x="6443" y="16"/>
                  </a:lnTo>
                  <a:lnTo>
                    <a:pt x="6443" y="2552"/>
                  </a:lnTo>
                  <a:lnTo>
                    <a:pt x="8301" y="2552"/>
                  </a:lnTo>
                  <a:cubicBezTo>
                    <a:pt x="8916" y="2552"/>
                    <a:pt x="9467" y="2993"/>
                    <a:pt x="9593" y="3608"/>
                  </a:cubicBezTo>
                  <a:lnTo>
                    <a:pt x="10554" y="8081"/>
                  </a:lnTo>
                  <a:cubicBezTo>
                    <a:pt x="10617" y="8349"/>
                    <a:pt x="10648" y="8648"/>
                    <a:pt x="10648" y="8932"/>
                  </a:cubicBezTo>
                  <a:lnTo>
                    <a:pt x="10648" y="10523"/>
                  </a:lnTo>
                  <a:cubicBezTo>
                    <a:pt x="10648" y="11909"/>
                    <a:pt x="9514" y="13043"/>
                    <a:pt x="8128" y="13059"/>
                  </a:cubicBezTo>
                  <a:lnTo>
                    <a:pt x="835" y="13059"/>
                  </a:lnTo>
                  <a:cubicBezTo>
                    <a:pt x="614" y="13059"/>
                    <a:pt x="410" y="13153"/>
                    <a:pt x="252" y="13311"/>
                  </a:cubicBezTo>
                  <a:cubicBezTo>
                    <a:pt x="79" y="13468"/>
                    <a:pt x="0" y="13673"/>
                    <a:pt x="0" y="13909"/>
                  </a:cubicBezTo>
                  <a:lnTo>
                    <a:pt x="0" y="14996"/>
                  </a:lnTo>
                  <a:lnTo>
                    <a:pt x="15437" y="14980"/>
                  </a:lnTo>
                  <a:lnTo>
                    <a:pt x="15437" y="9357"/>
                  </a:lnTo>
                  <a:cubicBezTo>
                    <a:pt x="15437" y="8759"/>
                    <a:pt x="15311" y="8176"/>
                    <a:pt x="15090" y="7624"/>
                  </a:cubicBezTo>
                  <a:lnTo>
                    <a:pt x="12349" y="1135"/>
                  </a:lnTo>
                  <a:cubicBezTo>
                    <a:pt x="12066" y="457"/>
                    <a:pt x="11389" y="1"/>
                    <a:pt x="10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0"/>
            <p:cNvSpPr/>
            <p:nvPr/>
          </p:nvSpPr>
          <p:spPr>
            <a:xfrm>
              <a:off x="7841131" y="3587294"/>
              <a:ext cx="544944" cy="52494"/>
            </a:xfrm>
            <a:custGeom>
              <a:avLst/>
              <a:gdLst/>
              <a:ahLst/>
              <a:cxnLst/>
              <a:rect l="l" t="t" r="r" b="b"/>
              <a:pathLst>
                <a:path w="18809" h="1812" extrusionOk="0">
                  <a:moveTo>
                    <a:pt x="18808" y="1"/>
                  </a:moveTo>
                  <a:lnTo>
                    <a:pt x="1" y="32"/>
                  </a:lnTo>
                  <a:lnTo>
                    <a:pt x="1" y="1812"/>
                  </a:lnTo>
                  <a:lnTo>
                    <a:pt x="18808" y="1796"/>
                  </a:lnTo>
                  <a:lnTo>
                    <a:pt x="188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0"/>
            <p:cNvSpPr/>
            <p:nvPr/>
          </p:nvSpPr>
          <p:spPr>
            <a:xfrm>
              <a:off x="8027337" y="2902356"/>
              <a:ext cx="52498" cy="89025"/>
            </a:xfrm>
            <a:custGeom>
              <a:avLst/>
              <a:gdLst/>
              <a:ahLst/>
              <a:cxnLst/>
              <a:rect l="l" t="t" r="r" b="b"/>
              <a:pathLst>
                <a:path w="1812" h="3073" extrusionOk="0">
                  <a:moveTo>
                    <a:pt x="0" y="1"/>
                  </a:moveTo>
                  <a:lnTo>
                    <a:pt x="16" y="3072"/>
                  </a:lnTo>
                  <a:lnTo>
                    <a:pt x="1812" y="3072"/>
                  </a:lnTo>
                  <a:lnTo>
                    <a:pt x="1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0"/>
            <p:cNvSpPr/>
            <p:nvPr/>
          </p:nvSpPr>
          <p:spPr>
            <a:xfrm>
              <a:off x="8016386" y="2932485"/>
              <a:ext cx="75329" cy="470936"/>
            </a:xfrm>
            <a:custGeom>
              <a:avLst/>
              <a:gdLst/>
              <a:ahLst/>
              <a:cxnLst/>
              <a:rect l="l" t="t" r="r" b="b"/>
              <a:pathLst>
                <a:path w="2600" h="16256" extrusionOk="0">
                  <a:moveTo>
                    <a:pt x="0" y="0"/>
                  </a:moveTo>
                  <a:lnTo>
                    <a:pt x="16" y="16256"/>
                  </a:lnTo>
                  <a:lnTo>
                    <a:pt x="2599" y="16256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0"/>
            <p:cNvSpPr/>
            <p:nvPr/>
          </p:nvSpPr>
          <p:spPr>
            <a:xfrm>
              <a:off x="7984429" y="2991352"/>
              <a:ext cx="138778" cy="386518"/>
            </a:xfrm>
            <a:custGeom>
              <a:avLst/>
              <a:gdLst/>
              <a:ahLst/>
              <a:cxnLst/>
              <a:rect l="l" t="t" r="r" b="b"/>
              <a:pathLst>
                <a:path w="4790" h="13342" extrusionOk="0">
                  <a:moveTo>
                    <a:pt x="1" y="0"/>
                  </a:moveTo>
                  <a:lnTo>
                    <a:pt x="17" y="13342"/>
                  </a:lnTo>
                  <a:lnTo>
                    <a:pt x="4789" y="13326"/>
                  </a:lnTo>
                  <a:lnTo>
                    <a:pt x="4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0"/>
            <p:cNvSpPr/>
            <p:nvPr/>
          </p:nvSpPr>
          <p:spPr>
            <a:xfrm>
              <a:off x="7981705" y="2988600"/>
              <a:ext cx="144689" cy="392022"/>
            </a:xfrm>
            <a:custGeom>
              <a:avLst/>
              <a:gdLst/>
              <a:ahLst/>
              <a:cxnLst/>
              <a:rect l="l" t="t" r="r" b="b"/>
              <a:pathLst>
                <a:path w="4994" h="13532" extrusionOk="0">
                  <a:moveTo>
                    <a:pt x="4773" y="190"/>
                  </a:moveTo>
                  <a:lnTo>
                    <a:pt x="4789" y="13326"/>
                  </a:lnTo>
                  <a:lnTo>
                    <a:pt x="221" y="13326"/>
                  </a:lnTo>
                  <a:lnTo>
                    <a:pt x="205" y="190"/>
                  </a:lnTo>
                  <a:close/>
                  <a:moveTo>
                    <a:pt x="0" y="1"/>
                  </a:moveTo>
                  <a:lnTo>
                    <a:pt x="16" y="13437"/>
                  </a:lnTo>
                  <a:lnTo>
                    <a:pt x="16" y="13531"/>
                  </a:lnTo>
                  <a:lnTo>
                    <a:pt x="4994" y="13515"/>
                  </a:lnTo>
                  <a:lnTo>
                    <a:pt x="4978" y="95"/>
                  </a:lnTo>
                  <a:lnTo>
                    <a:pt x="49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0"/>
            <p:cNvSpPr/>
            <p:nvPr/>
          </p:nvSpPr>
          <p:spPr>
            <a:xfrm>
              <a:off x="8034638" y="3475499"/>
              <a:ext cx="39721" cy="68485"/>
            </a:xfrm>
            <a:custGeom>
              <a:avLst/>
              <a:gdLst/>
              <a:ahLst/>
              <a:cxnLst/>
              <a:rect l="l" t="t" r="r" b="b"/>
              <a:pathLst>
                <a:path w="1371" h="2364" extrusionOk="0">
                  <a:moveTo>
                    <a:pt x="0" y="0"/>
                  </a:moveTo>
                  <a:lnTo>
                    <a:pt x="0" y="2363"/>
                  </a:lnTo>
                  <a:lnTo>
                    <a:pt x="1371" y="2363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0"/>
            <p:cNvSpPr/>
            <p:nvPr/>
          </p:nvSpPr>
          <p:spPr>
            <a:xfrm>
              <a:off x="8063379" y="3098570"/>
              <a:ext cx="119135" cy="119125"/>
            </a:xfrm>
            <a:custGeom>
              <a:avLst/>
              <a:gdLst/>
              <a:ahLst/>
              <a:cxnLst/>
              <a:rect l="l" t="t" r="r" b="b"/>
              <a:pathLst>
                <a:path w="4112" h="4112" extrusionOk="0">
                  <a:moveTo>
                    <a:pt x="2048" y="1"/>
                  </a:moveTo>
                  <a:cubicBezTo>
                    <a:pt x="914" y="1"/>
                    <a:pt x="1" y="930"/>
                    <a:pt x="1" y="2064"/>
                  </a:cubicBezTo>
                  <a:cubicBezTo>
                    <a:pt x="1" y="3198"/>
                    <a:pt x="930" y="4112"/>
                    <a:pt x="2064" y="4112"/>
                  </a:cubicBezTo>
                  <a:cubicBezTo>
                    <a:pt x="3198" y="4112"/>
                    <a:pt x="4112" y="3183"/>
                    <a:pt x="4112" y="2048"/>
                  </a:cubicBezTo>
                  <a:cubicBezTo>
                    <a:pt x="4112" y="914"/>
                    <a:pt x="3183" y="1"/>
                    <a:pt x="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0"/>
            <p:cNvSpPr/>
            <p:nvPr/>
          </p:nvSpPr>
          <p:spPr>
            <a:xfrm>
              <a:off x="8083457" y="3118646"/>
              <a:ext cx="78979" cy="78972"/>
            </a:xfrm>
            <a:custGeom>
              <a:avLst/>
              <a:gdLst/>
              <a:ahLst/>
              <a:cxnLst/>
              <a:rect l="l" t="t" r="r" b="b"/>
              <a:pathLst>
                <a:path w="2726" h="2726" extrusionOk="0">
                  <a:moveTo>
                    <a:pt x="1355" y="190"/>
                  </a:moveTo>
                  <a:cubicBezTo>
                    <a:pt x="1671" y="190"/>
                    <a:pt x="1970" y="316"/>
                    <a:pt x="2190" y="536"/>
                  </a:cubicBezTo>
                  <a:cubicBezTo>
                    <a:pt x="2411" y="757"/>
                    <a:pt x="2537" y="1056"/>
                    <a:pt x="2537" y="1355"/>
                  </a:cubicBezTo>
                  <a:cubicBezTo>
                    <a:pt x="2537" y="1670"/>
                    <a:pt x="2411" y="1970"/>
                    <a:pt x="2190" y="2190"/>
                  </a:cubicBezTo>
                  <a:cubicBezTo>
                    <a:pt x="1970" y="2411"/>
                    <a:pt x="1671" y="2521"/>
                    <a:pt x="1371" y="2521"/>
                  </a:cubicBezTo>
                  <a:lnTo>
                    <a:pt x="1355" y="2521"/>
                  </a:lnTo>
                  <a:cubicBezTo>
                    <a:pt x="1056" y="2521"/>
                    <a:pt x="757" y="2411"/>
                    <a:pt x="536" y="2190"/>
                  </a:cubicBezTo>
                  <a:cubicBezTo>
                    <a:pt x="316" y="1970"/>
                    <a:pt x="190" y="1670"/>
                    <a:pt x="190" y="1355"/>
                  </a:cubicBezTo>
                  <a:cubicBezTo>
                    <a:pt x="190" y="1056"/>
                    <a:pt x="316" y="757"/>
                    <a:pt x="536" y="536"/>
                  </a:cubicBezTo>
                  <a:cubicBezTo>
                    <a:pt x="757" y="316"/>
                    <a:pt x="1056" y="190"/>
                    <a:pt x="1355" y="190"/>
                  </a:cubicBezTo>
                  <a:close/>
                  <a:moveTo>
                    <a:pt x="1355" y="1"/>
                  </a:moveTo>
                  <a:cubicBezTo>
                    <a:pt x="993" y="1"/>
                    <a:pt x="647" y="143"/>
                    <a:pt x="395" y="395"/>
                  </a:cubicBezTo>
                  <a:cubicBezTo>
                    <a:pt x="143" y="662"/>
                    <a:pt x="1" y="993"/>
                    <a:pt x="1" y="1371"/>
                  </a:cubicBezTo>
                  <a:cubicBezTo>
                    <a:pt x="1" y="1733"/>
                    <a:pt x="143" y="2064"/>
                    <a:pt x="395" y="2332"/>
                  </a:cubicBezTo>
                  <a:cubicBezTo>
                    <a:pt x="662" y="2584"/>
                    <a:pt x="993" y="2726"/>
                    <a:pt x="1355" y="2726"/>
                  </a:cubicBezTo>
                  <a:cubicBezTo>
                    <a:pt x="1734" y="2726"/>
                    <a:pt x="2064" y="2584"/>
                    <a:pt x="2332" y="2332"/>
                  </a:cubicBezTo>
                  <a:cubicBezTo>
                    <a:pt x="2584" y="2064"/>
                    <a:pt x="2726" y="1718"/>
                    <a:pt x="2726" y="1355"/>
                  </a:cubicBezTo>
                  <a:cubicBezTo>
                    <a:pt x="2726" y="993"/>
                    <a:pt x="2584" y="662"/>
                    <a:pt x="2332" y="395"/>
                  </a:cubicBezTo>
                  <a:cubicBezTo>
                    <a:pt x="2064" y="143"/>
                    <a:pt x="1734" y="1"/>
                    <a:pt x="13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0"/>
            <p:cNvSpPr/>
            <p:nvPr/>
          </p:nvSpPr>
          <p:spPr>
            <a:xfrm>
              <a:off x="7948387" y="3467271"/>
              <a:ext cx="211789" cy="31085"/>
            </a:xfrm>
            <a:custGeom>
              <a:avLst/>
              <a:gdLst/>
              <a:ahLst/>
              <a:cxnLst/>
              <a:rect l="l" t="t" r="r" b="b"/>
              <a:pathLst>
                <a:path w="7310" h="1073" extrusionOk="0">
                  <a:moveTo>
                    <a:pt x="504" y="1"/>
                  </a:moveTo>
                  <a:cubicBezTo>
                    <a:pt x="221" y="1"/>
                    <a:pt x="0" y="221"/>
                    <a:pt x="0" y="505"/>
                  </a:cubicBezTo>
                  <a:lnTo>
                    <a:pt x="0" y="584"/>
                  </a:lnTo>
                  <a:cubicBezTo>
                    <a:pt x="0" y="851"/>
                    <a:pt x="221" y="1072"/>
                    <a:pt x="504" y="1072"/>
                  </a:cubicBezTo>
                  <a:lnTo>
                    <a:pt x="6805" y="1072"/>
                  </a:lnTo>
                  <a:cubicBezTo>
                    <a:pt x="7089" y="1072"/>
                    <a:pt x="7309" y="851"/>
                    <a:pt x="7309" y="568"/>
                  </a:cubicBezTo>
                  <a:lnTo>
                    <a:pt x="7309" y="489"/>
                  </a:lnTo>
                  <a:cubicBezTo>
                    <a:pt x="7309" y="221"/>
                    <a:pt x="7089" y="1"/>
                    <a:pt x="68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0"/>
            <p:cNvSpPr/>
            <p:nvPr/>
          </p:nvSpPr>
          <p:spPr>
            <a:xfrm>
              <a:off x="7068985" y="3302084"/>
              <a:ext cx="313540" cy="424874"/>
            </a:xfrm>
            <a:custGeom>
              <a:avLst/>
              <a:gdLst/>
              <a:ahLst/>
              <a:cxnLst/>
              <a:rect l="l" t="t" r="r" b="b"/>
              <a:pathLst>
                <a:path w="10822" h="14666" extrusionOk="0">
                  <a:moveTo>
                    <a:pt x="0" y="1"/>
                  </a:moveTo>
                  <a:lnTo>
                    <a:pt x="1670" y="2442"/>
                  </a:lnTo>
                  <a:lnTo>
                    <a:pt x="1670" y="13405"/>
                  </a:lnTo>
                  <a:cubicBezTo>
                    <a:pt x="1670" y="14098"/>
                    <a:pt x="2237" y="14666"/>
                    <a:pt x="2946" y="14666"/>
                  </a:cubicBezTo>
                  <a:lnTo>
                    <a:pt x="9561" y="14666"/>
                  </a:lnTo>
                  <a:cubicBezTo>
                    <a:pt x="10254" y="14666"/>
                    <a:pt x="10821" y="14098"/>
                    <a:pt x="10821" y="13405"/>
                  </a:cubicBezTo>
                  <a:lnTo>
                    <a:pt x="108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0"/>
            <p:cNvSpPr/>
            <p:nvPr/>
          </p:nvSpPr>
          <p:spPr>
            <a:xfrm>
              <a:off x="7063480" y="3299361"/>
              <a:ext cx="322232" cy="430349"/>
            </a:xfrm>
            <a:custGeom>
              <a:avLst/>
              <a:gdLst/>
              <a:ahLst/>
              <a:cxnLst/>
              <a:rect l="l" t="t" r="r" b="b"/>
              <a:pathLst>
                <a:path w="11122" h="14855" extrusionOk="0">
                  <a:moveTo>
                    <a:pt x="10917" y="205"/>
                  </a:moveTo>
                  <a:lnTo>
                    <a:pt x="10917" y="13499"/>
                  </a:lnTo>
                  <a:cubicBezTo>
                    <a:pt x="10917" y="14129"/>
                    <a:pt x="10397" y="14665"/>
                    <a:pt x="9751" y="14665"/>
                  </a:cubicBezTo>
                  <a:lnTo>
                    <a:pt x="3136" y="14665"/>
                  </a:lnTo>
                  <a:cubicBezTo>
                    <a:pt x="2490" y="14665"/>
                    <a:pt x="1954" y="14129"/>
                    <a:pt x="1954" y="13499"/>
                  </a:cubicBezTo>
                  <a:lnTo>
                    <a:pt x="1954" y="2505"/>
                  </a:lnTo>
                  <a:lnTo>
                    <a:pt x="379" y="205"/>
                  </a:lnTo>
                  <a:close/>
                  <a:moveTo>
                    <a:pt x="1" y="0"/>
                  </a:moveTo>
                  <a:lnTo>
                    <a:pt x="1765" y="2568"/>
                  </a:lnTo>
                  <a:lnTo>
                    <a:pt x="1765" y="13484"/>
                  </a:lnTo>
                  <a:cubicBezTo>
                    <a:pt x="1765" y="14240"/>
                    <a:pt x="2379" y="14854"/>
                    <a:pt x="3136" y="14854"/>
                  </a:cubicBezTo>
                  <a:lnTo>
                    <a:pt x="9751" y="14854"/>
                  </a:lnTo>
                  <a:cubicBezTo>
                    <a:pt x="10507" y="14854"/>
                    <a:pt x="11122" y="14240"/>
                    <a:pt x="11122" y="13484"/>
                  </a:cubicBezTo>
                  <a:lnTo>
                    <a:pt x="111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0"/>
            <p:cNvSpPr/>
            <p:nvPr/>
          </p:nvSpPr>
          <p:spPr>
            <a:xfrm>
              <a:off x="7147471" y="3489172"/>
              <a:ext cx="204922" cy="208120"/>
            </a:xfrm>
            <a:custGeom>
              <a:avLst/>
              <a:gdLst/>
              <a:ahLst/>
              <a:cxnLst/>
              <a:rect l="l" t="t" r="r" b="b"/>
              <a:pathLst>
                <a:path w="7073" h="7184" extrusionOk="0">
                  <a:moveTo>
                    <a:pt x="0" y="1"/>
                  </a:moveTo>
                  <a:lnTo>
                    <a:pt x="0" y="6380"/>
                  </a:lnTo>
                  <a:cubicBezTo>
                    <a:pt x="0" y="6821"/>
                    <a:pt x="363" y="7184"/>
                    <a:pt x="804" y="7184"/>
                  </a:cubicBezTo>
                  <a:lnTo>
                    <a:pt x="6269" y="7184"/>
                  </a:lnTo>
                  <a:cubicBezTo>
                    <a:pt x="6710" y="7184"/>
                    <a:pt x="7073" y="6821"/>
                    <a:pt x="7073" y="6380"/>
                  </a:cubicBezTo>
                  <a:lnTo>
                    <a:pt x="7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0"/>
            <p:cNvSpPr/>
            <p:nvPr/>
          </p:nvSpPr>
          <p:spPr>
            <a:xfrm>
              <a:off x="7179863" y="3525240"/>
              <a:ext cx="36100" cy="28304"/>
            </a:xfrm>
            <a:custGeom>
              <a:avLst/>
              <a:gdLst/>
              <a:ahLst/>
              <a:cxnLst/>
              <a:rect l="l" t="t" r="r" b="b"/>
              <a:pathLst>
                <a:path w="1246" h="977" extrusionOk="0">
                  <a:moveTo>
                    <a:pt x="631" y="0"/>
                  </a:moveTo>
                  <a:cubicBezTo>
                    <a:pt x="1" y="0"/>
                    <a:pt x="1" y="977"/>
                    <a:pt x="631" y="977"/>
                  </a:cubicBezTo>
                  <a:cubicBezTo>
                    <a:pt x="1245" y="977"/>
                    <a:pt x="1245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0"/>
            <p:cNvSpPr/>
            <p:nvPr/>
          </p:nvSpPr>
          <p:spPr>
            <a:xfrm>
              <a:off x="7241024" y="3543491"/>
              <a:ext cx="73040" cy="56607"/>
            </a:xfrm>
            <a:custGeom>
              <a:avLst/>
              <a:gdLst/>
              <a:ahLst/>
              <a:cxnLst/>
              <a:rect l="l" t="t" r="r" b="b"/>
              <a:pathLst>
                <a:path w="2521" h="1954" extrusionOk="0">
                  <a:moveTo>
                    <a:pt x="1261" y="0"/>
                  </a:moveTo>
                  <a:cubicBezTo>
                    <a:pt x="0" y="0"/>
                    <a:pt x="0" y="1954"/>
                    <a:pt x="1261" y="1954"/>
                  </a:cubicBezTo>
                  <a:cubicBezTo>
                    <a:pt x="2521" y="1954"/>
                    <a:pt x="2521" y="0"/>
                    <a:pt x="1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0"/>
            <p:cNvSpPr/>
            <p:nvPr/>
          </p:nvSpPr>
          <p:spPr>
            <a:xfrm>
              <a:off x="7196290" y="3623796"/>
              <a:ext cx="58438" cy="45222"/>
            </a:xfrm>
            <a:custGeom>
              <a:avLst/>
              <a:gdLst/>
              <a:ahLst/>
              <a:cxnLst/>
              <a:rect l="l" t="t" r="r" b="b"/>
              <a:pathLst>
                <a:path w="2017" h="1561" extrusionOk="0">
                  <a:moveTo>
                    <a:pt x="1009" y="1"/>
                  </a:moveTo>
                  <a:cubicBezTo>
                    <a:pt x="1" y="1"/>
                    <a:pt x="1" y="1560"/>
                    <a:pt x="1009" y="1560"/>
                  </a:cubicBezTo>
                  <a:cubicBezTo>
                    <a:pt x="2017" y="1560"/>
                    <a:pt x="2017" y="1"/>
                    <a:pt x="10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0"/>
            <p:cNvSpPr/>
            <p:nvPr/>
          </p:nvSpPr>
          <p:spPr>
            <a:xfrm>
              <a:off x="7292131" y="3341339"/>
              <a:ext cx="60263" cy="5504"/>
            </a:xfrm>
            <a:custGeom>
              <a:avLst/>
              <a:gdLst/>
              <a:ahLst/>
              <a:cxnLst/>
              <a:rect l="l" t="t" r="r" b="b"/>
              <a:pathLst>
                <a:path w="2080" h="190" extrusionOk="0">
                  <a:moveTo>
                    <a:pt x="1" y="1"/>
                  </a:moveTo>
                  <a:lnTo>
                    <a:pt x="1" y="190"/>
                  </a:lnTo>
                  <a:lnTo>
                    <a:pt x="2080" y="190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0"/>
            <p:cNvSpPr/>
            <p:nvPr/>
          </p:nvSpPr>
          <p:spPr>
            <a:xfrm>
              <a:off x="7292131" y="3450411"/>
              <a:ext cx="60263" cy="5504"/>
            </a:xfrm>
            <a:custGeom>
              <a:avLst/>
              <a:gdLst/>
              <a:ahLst/>
              <a:cxnLst/>
              <a:rect l="l" t="t" r="r" b="b"/>
              <a:pathLst>
                <a:path w="2080" h="190" extrusionOk="0">
                  <a:moveTo>
                    <a:pt x="1" y="0"/>
                  </a:moveTo>
                  <a:lnTo>
                    <a:pt x="1" y="189"/>
                  </a:lnTo>
                  <a:lnTo>
                    <a:pt x="2080" y="18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0"/>
            <p:cNvSpPr/>
            <p:nvPr/>
          </p:nvSpPr>
          <p:spPr>
            <a:xfrm>
              <a:off x="7292131" y="3559454"/>
              <a:ext cx="60263" cy="5968"/>
            </a:xfrm>
            <a:custGeom>
              <a:avLst/>
              <a:gdLst/>
              <a:ahLst/>
              <a:cxnLst/>
              <a:rect l="l" t="t" r="r" b="b"/>
              <a:pathLst>
                <a:path w="2080" h="206" extrusionOk="0">
                  <a:moveTo>
                    <a:pt x="1" y="1"/>
                  </a:moveTo>
                  <a:lnTo>
                    <a:pt x="1" y="205"/>
                  </a:lnTo>
                  <a:lnTo>
                    <a:pt x="2080" y="205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0"/>
            <p:cNvSpPr/>
            <p:nvPr/>
          </p:nvSpPr>
          <p:spPr>
            <a:xfrm>
              <a:off x="7292131" y="3668526"/>
              <a:ext cx="60263" cy="5968"/>
            </a:xfrm>
            <a:custGeom>
              <a:avLst/>
              <a:gdLst/>
              <a:ahLst/>
              <a:cxnLst/>
              <a:rect l="l" t="t" r="r" b="b"/>
              <a:pathLst>
                <a:path w="2080" h="206" extrusionOk="0">
                  <a:moveTo>
                    <a:pt x="1" y="0"/>
                  </a:moveTo>
                  <a:lnTo>
                    <a:pt x="1" y="205"/>
                  </a:lnTo>
                  <a:lnTo>
                    <a:pt x="2080" y="205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0"/>
            <p:cNvSpPr/>
            <p:nvPr/>
          </p:nvSpPr>
          <p:spPr>
            <a:xfrm>
              <a:off x="7322262" y="3367817"/>
              <a:ext cx="30131" cy="5504"/>
            </a:xfrm>
            <a:custGeom>
              <a:avLst/>
              <a:gdLst/>
              <a:ahLst/>
              <a:cxnLst/>
              <a:rect l="l" t="t" r="r" b="b"/>
              <a:pathLst>
                <a:path w="1040" h="190" extrusionOk="0">
                  <a:moveTo>
                    <a:pt x="0" y="0"/>
                  </a:moveTo>
                  <a:lnTo>
                    <a:pt x="0" y="189"/>
                  </a:lnTo>
                  <a:lnTo>
                    <a:pt x="1040" y="189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0"/>
            <p:cNvSpPr/>
            <p:nvPr/>
          </p:nvSpPr>
          <p:spPr>
            <a:xfrm>
              <a:off x="7322262" y="3395194"/>
              <a:ext cx="30131" cy="5504"/>
            </a:xfrm>
            <a:custGeom>
              <a:avLst/>
              <a:gdLst/>
              <a:ahLst/>
              <a:cxnLst/>
              <a:rect l="l" t="t" r="r" b="b"/>
              <a:pathLst>
                <a:path w="1040" h="190" extrusionOk="0">
                  <a:moveTo>
                    <a:pt x="0" y="0"/>
                  </a:moveTo>
                  <a:lnTo>
                    <a:pt x="0" y="189"/>
                  </a:lnTo>
                  <a:lnTo>
                    <a:pt x="1040" y="189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0"/>
            <p:cNvSpPr/>
            <p:nvPr/>
          </p:nvSpPr>
          <p:spPr>
            <a:xfrm>
              <a:off x="7322262" y="3422570"/>
              <a:ext cx="30131" cy="5968"/>
            </a:xfrm>
            <a:custGeom>
              <a:avLst/>
              <a:gdLst/>
              <a:ahLst/>
              <a:cxnLst/>
              <a:rect l="l" t="t" r="r" b="b"/>
              <a:pathLst>
                <a:path w="1040" h="206" extrusionOk="0">
                  <a:moveTo>
                    <a:pt x="0" y="0"/>
                  </a:moveTo>
                  <a:lnTo>
                    <a:pt x="0" y="205"/>
                  </a:lnTo>
                  <a:lnTo>
                    <a:pt x="1040" y="20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0"/>
            <p:cNvSpPr/>
            <p:nvPr/>
          </p:nvSpPr>
          <p:spPr>
            <a:xfrm>
              <a:off x="7322262" y="3477324"/>
              <a:ext cx="30131" cy="5968"/>
            </a:xfrm>
            <a:custGeom>
              <a:avLst/>
              <a:gdLst/>
              <a:ahLst/>
              <a:cxnLst/>
              <a:rect l="l" t="t" r="r" b="b"/>
              <a:pathLst>
                <a:path w="1040" h="206" extrusionOk="0">
                  <a:moveTo>
                    <a:pt x="0" y="0"/>
                  </a:moveTo>
                  <a:lnTo>
                    <a:pt x="0" y="205"/>
                  </a:lnTo>
                  <a:lnTo>
                    <a:pt x="1040" y="20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0"/>
            <p:cNvSpPr/>
            <p:nvPr/>
          </p:nvSpPr>
          <p:spPr>
            <a:xfrm>
              <a:off x="7322262" y="3505164"/>
              <a:ext cx="30131" cy="5504"/>
            </a:xfrm>
            <a:custGeom>
              <a:avLst/>
              <a:gdLst/>
              <a:ahLst/>
              <a:cxnLst/>
              <a:rect l="l" t="t" r="r" b="b"/>
              <a:pathLst>
                <a:path w="1040" h="190" extrusionOk="0">
                  <a:moveTo>
                    <a:pt x="0" y="0"/>
                  </a:moveTo>
                  <a:lnTo>
                    <a:pt x="0" y="189"/>
                  </a:lnTo>
                  <a:lnTo>
                    <a:pt x="1040" y="189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0"/>
            <p:cNvSpPr/>
            <p:nvPr/>
          </p:nvSpPr>
          <p:spPr>
            <a:xfrm>
              <a:off x="7322262" y="3532541"/>
              <a:ext cx="30131" cy="5504"/>
            </a:xfrm>
            <a:custGeom>
              <a:avLst/>
              <a:gdLst/>
              <a:ahLst/>
              <a:cxnLst/>
              <a:rect l="l" t="t" r="r" b="b"/>
              <a:pathLst>
                <a:path w="1040" h="190" extrusionOk="0">
                  <a:moveTo>
                    <a:pt x="0" y="0"/>
                  </a:moveTo>
                  <a:lnTo>
                    <a:pt x="0" y="189"/>
                  </a:lnTo>
                  <a:lnTo>
                    <a:pt x="1040" y="189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0"/>
            <p:cNvSpPr/>
            <p:nvPr/>
          </p:nvSpPr>
          <p:spPr>
            <a:xfrm>
              <a:off x="7322262" y="3587294"/>
              <a:ext cx="30131" cy="5504"/>
            </a:xfrm>
            <a:custGeom>
              <a:avLst/>
              <a:gdLst/>
              <a:ahLst/>
              <a:cxnLst/>
              <a:rect l="l" t="t" r="r" b="b"/>
              <a:pathLst>
                <a:path w="1040" h="190" extrusionOk="0">
                  <a:moveTo>
                    <a:pt x="0" y="1"/>
                  </a:moveTo>
                  <a:lnTo>
                    <a:pt x="0" y="190"/>
                  </a:lnTo>
                  <a:lnTo>
                    <a:pt x="1040" y="190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0"/>
            <p:cNvSpPr/>
            <p:nvPr/>
          </p:nvSpPr>
          <p:spPr>
            <a:xfrm>
              <a:off x="7322262" y="3614670"/>
              <a:ext cx="30131" cy="5968"/>
            </a:xfrm>
            <a:custGeom>
              <a:avLst/>
              <a:gdLst/>
              <a:ahLst/>
              <a:cxnLst/>
              <a:rect l="l" t="t" r="r" b="b"/>
              <a:pathLst>
                <a:path w="1040" h="206" extrusionOk="0">
                  <a:moveTo>
                    <a:pt x="0" y="1"/>
                  </a:moveTo>
                  <a:lnTo>
                    <a:pt x="0" y="205"/>
                  </a:lnTo>
                  <a:lnTo>
                    <a:pt x="1040" y="205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0"/>
            <p:cNvSpPr/>
            <p:nvPr/>
          </p:nvSpPr>
          <p:spPr>
            <a:xfrm>
              <a:off x="7322262" y="3642047"/>
              <a:ext cx="30131" cy="5968"/>
            </a:xfrm>
            <a:custGeom>
              <a:avLst/>
              <a:gdLst/>
              <a:ahLst/>
              <a:cxnLst/>
              <a:rect l="l" t="t" r="r" b="b"/>
              <a:pathLst>
                <a:path w="1040" h="206" extrusionOk="0">
                  <a:moveTo>
                    <a:pt x="0" y="1"/>
                  </a:moveTo>
                  <a:lnTo>
                    <a:pt x="0" y="206"/>
                  </a:lnTo>
                  <a:lnTo>
                    <a:pt x="1040" y="206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0"/>
            <p:cNvSpPr/>
            <p:nvPr/>
          </p:nvSpPr>
          <p:spPr>
            <a:xfrm>
              <a:off x="7352365" y="3351391"/>
              <a:ext cx="345961" cy="375104"/>
            </a:xfrm>
            <a:custGeom>
              <a:avLst/>
              <a:gdLst/>
              <a:ahLst/>
              <a:cxnLst/>
              <a:rect l="l" t="t" r="r" b="b"/>
              <a:pathLst>
                <a:path w="11941" h="12948" extrusionOk="0">
                  <a:moveTo>
                    <a:pt x="4774" y="0"/>
                  </a:moveTo>
                  <a:lnTo>
                    <a:pt x="4774" y="3072"/>
                  </a:lnTo>
                  <a:lnTo>
                    <a:pt x="300" y="11703"/>
                  </a:lnTo>
                  <a:cubicBezTo>
                    <a:pt x="1" y="12270"/>
                    <a:pt x="410" y="12948"/>
                    <a:pt x="1040" y="12948"/>
                  </a:cubicBezTo>
                  <a:lnTo>
                    <a:pt x="10901" y="12948"/>
                  </a:lnTo>
                  <a:cubicBezTo>
                    <a:pt x="11547" y="12948"/>
                    <a:pt x="11940" y="12270"/>
                    <a:pt x="11657" y="11703"/>
                  </a:cubicBezTo>
                  <a:lnTo>
                    <a:pt x="7184" y="3072"/>
                  </a:lnTo>
                  <a:lnTo>
                    <a:pt x="7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0"/>
            <p:cNvSpPr/>
            <p:nvPr/>
          </p:nvSpPr>
          <p:spPr>
            <a:xfrm>
              <a:off x="7353756" y="3348175"/>
              <a:ext cx="343208" cy="381071"/>
            </a:xfrm>
            <a:custGeom>
              <a:avLst/>
              <a:gdLst/>
              <a:ahLst/>
              <a:cxnLst/>
              <a:rect l="l" t="t" r="r" b="b"/>
              <a:pathLst>
                <a:path w="11846" h="13154" extrusionOk="0">
                  <a:moveTo>
                    <a:pt x="7025" y="206"/>
                  </a:moveTo>
                  <a:lnTo>
                    <a:pt x="7025" y="3214"/>
                  </a:lnTo>
                  <a:lnTo>
                    <a:pt x="11514" y="11862"/>
                  </a:lnTo>
                  <a:cubicBezTo>
                    <a:pt x="11640" y="12098"/>
                    <a:pt x="11640" y="12366"/>
                    <a:pt x="11499" y="12586"/>
                  </a:cubicBezTo>
                  <a:cubicBezTo>
                    <a:pt x="11357" y="12822"/>
                    <a:pt x="11121" y="12949"/>
                    <a:pt x="10869" y="12949"/>
                  </a:cubicBezTo>
                  <a:lnTo>
                    <a:pt x="992" y="12949"/>
                  </a:lnTo>
                  <a:cubicBezTo>
                    <a:pt x="725" y="12949"/>
                    <a:pt x="488" y="12822"/>
                    <a:pt x="362" y="12586"/>
                  </a:cubicBezTo>
                  <a:cubicBezTo>
                    <a:pt x="221" y="12366"/>
                    <a:pt x="205" y="12098"/>
                    <a:pt x="331" y="11862"/>
                  </a:cubicBezTo>
                  <a:lnTo>
                    <a:pt x="4804" y="3230"/>
                  </a:lnTo>
                  <a:lnTo>
                    <a:pt x="4820" y="3214"/>
                  </a:lnTo>
                  <a:lnTo>
                    <a:pt x="4820" y="206"/>
                  </a:lnTo>
                  <a:close/>
                  <a:moveTo>
                    <a:pt x="4631" y="1"/>
                  </a:moveTo>
                  <a:lnTo>
                    <a:pt x="4631" y="3167"/>
                  </a:lnTo>
                  <a:lnTo>
                    <a:pt x="158" y="11767"/>
                  </a:lnTo>
                  <a:cubicBezTo>
                    <a:pt x="0" y="12066"/>
                    <a:pt x="16" y="12413"/>
                    <a:pt x="189" y="12696"/>
                  </a:cubicBezTo>
                  <a:cubicBezTo>
                    <a:pt x="362" y="12980"/>
                    <a:pt x="662" y="13153"/>
                    <a:pt x="992" y="13153"/>
                  </a:cubicBezTo>
                  <a:lnTo>
                    <a:pt x="10869" y="13153"/>
                  </a:lnTo>
                  <a:cubicBezTo>
                    <a:pt x="11199" y="13153"/>
                    <a:pt x="11499" y="12980"/>
                    <a:pt x="11672" y="12696"/>
                  </a:cubicBezTo>
                  <a:cubicBezTo>
                    <a:pt x="11845" y="12413"/>
                    <a:pt x="11845" y="12066"/>
                    <a:pt x="11703" y="11767"/>
                  </a:cubicBezTo>
                  <a:lnTo>
                    <a:pt x="7230" y="3167"/>
                  </a:lnTo>
                  <a:lnTo>
                    <a:pt x="7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0"/>
            <p:cNvSpPr/>
            <p:nvPr/>
          </p:nvSpPr>
          <p:spPr>
            <a:xfrm>
              <a:off x="7389334" y="3523878"/>
              <a:ext cx="272486" cy="180251"/>
            </a:xfrm>
            <a:custGeom>
              <a:avLst/>
              <a:gdLst/>
              <a:ahLst/>
              <a:cxnLst/>
              <a:rect l="l" t="t" r="r" b="b"/>
              <a:pathLst>
                <a:path w="9405" h="6222" extrusionOk="0">
                  <a:moveTo>
                    <a:pt x="2946" y="0"/>
                  </a:moveTo>
                  <a:lnTo>
                    <a:pt x="221" y="5245"/>
                  </a:lnTo>
                  <a:cubicBezTo>
                    <a:pt x="1" y="5686"/>
                    <a:pt x="316" y="6222"/>
                    <a:pt x="820" y="6222"/>
                  </a:cubicBezTo>
                  <a:lnTo>
                    <a:pt x="8585" y="6222"/>
                  </a:lnTo>
                  <a:cubicBezTo>
                    <a:pt x="9089" y="6222"/>
                    <a:pt x="9404" y="5686"/>
                    <a:pt x="9168" y="5245"/>
                  </a:cubicBezTo>
                  <a:lnTo>
                    <a:pt x="64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0"/>
            <p:cNvSpPr/>
            <p:nvPr/>
          </p:nvSpPr>
          <p:spPr>
            <a:xfrm>
              <a:off x="7458694" y="3581818"/>
              <a:ext cx="58467" cy="45193"/>
            </a:xfrm>
            <a:custGeom>
              <a:avLst/>
              <a:gdLst/>
              <a:ahLst/>
              <a:cxnLst/>
              <a:rect l="l" t="t" r="r" b="b"/>
              <a:pathLst>
                <a:path w="2018" h="1560" extrusionOk="0">
                  <a:moveTo>
                    <a:pt x="1009" y="1"/>
                  </a:moveTo>
                  <a:cubicBezTo>
                    <a:pt x="17" y="1"/>
                    <a:pt x="1" y="1560"/>
                    <a:pt x="1009" y="1560"/>
                  </a:cubicBezTo>
                  <a:cubicBezTo>
                    <a:pt x="2017" y="1560"/>
                    <a:pt x="2017" y="1"/>
                    <a:pt x="10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0"/>
            <p:cNvSpPr/>
            <p:nvPr/>
          </p:nvSpPr>
          <p:spPr>
            <a:xfrm>
              <a:off x="7530806" y="3543491"/>
              <a:ext cx="36534" cy="28304"/>
            </a:xfrm>
            <a:custGeom>
              <a:avLst/>
              <a:gdLst/>
              <a:ahLst/>
              <a:cxnLst/>
              <a:rect l="l" t="t" r="r" b="b"/>
              <a:pathLst>
                <a:path w="1261" h="977" extrusionOk="0">
                  <a:moveTo>
                    <a:pt x="631" y="0"/>
                  </a:moveTo>
                  <a:cubicBezTo>
                    <a:pt x="1" y="0"/>
                    <a:pt x="1" y="977"/>
                    <a:pt x="631" y="977"/>
                  </a:cubicBezTo>
                  <a:cubicBezTo>
                    <a:pt x="1261" y="977"/>
                    <a:pt x="126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0"/>
            <p:cNvSpPr/>
            <p:nvPr/>
          </p:nvSpPr>
          <p:spPr>
            <a:xfrm>
              <a:off x="7511656" y="3613772"/>
              <a:ext cx="87642" cy="68022"/>
            </a:xfrm>
            <a:custGeom>
              <a:avLst/>
              <a:gdLst/>
              <a:ahLst/>
              <a:cxnLst/>
              <a:rect l="l" t="t" r="r" b="b"/>
              <a:pathLst>
                <a:path w="3025" h="2348" extrusionOk="0">
                  <a:moveTo>
                    <a:pt x="1512" y="0"/>
                  </a:moveTo>
                  <a:cubicBezTo>
                    <a:pt x="0" y="0"/>
                    <a:pt x="0" y="2347"/>
                    <a:pt x="1512" y="2347"/>
                  </a:cubicBezTo>
                  <a:cubicBezTo>
                    <a:pt x="3024" y="2331"/>
                    <a:pt x="3024" y="0"/>
                    <a:pt x="15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0"/>
            <p:cNvSpPr/>
            <p:nvPr/>
          </p:nvSpPr>
          <p:spPr>
            <a:xfrm>
              <a:off x="7667731" y="3315787"/>
              <a:ext cx="286625" cy="410708"/>
            </a:xfrm>
            <a:custGeom>
              <a:avLst/>
              <a:gdLst/>
              <a:ahLst/>
              <a:cxnLst/>
              <a:rect l="l" t="t" r="r" b="b"/>
              <a:pathLst>
                <a:path w="9893" h="14177" extrusionOk="0">
                  <a:moveTo>
                    <a:pt x="3576" y="0"/>
                  </a:moveTo>
                  <a:lnTo>
                    <a:pt x="3576" y="5718"/>
                  </a:lnTo>
                  <a:cubicBezTo>
                    <a:pt x="1512" y="6317"/>
                    <a:pt x="0" y="8207"/>
                    <a:pt x="0" y="10475"/>
                  </a:cubicBezTo>
                  <a:cubicBezTo>
                    <a:pt x="0" y="11940"/>
                    <a:pt x="646" y="13263"/>
                    <a:pt x="1670" y="14177"/>
                  </a:cubicBezTo>
                  <a:lnTo>
                    <a:pt x="8222" y="14177"/>
                  </a:lnTo>
                  <a:cubicBezTo>
                    <a:pt x="9246" y="13263"/>
                    <a:pt x="9892" y="11940"/>
                    <a:pt x="9892" y="10475"/>
                  </a:cubicBezTo>
                  <a:cubicBezTo>
                    <a:pt x="9892" y="8207"/>
                    <a:pt x="8380" y="6317"/>
                    <a:pt x="6317" y="5718"/>
                  </a:cubicBezTo>
                  <a:lnTo>
                    <a:pt x="63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0"/>
            <p:cNvSpPr/>
            <p:nvPr/>
          </p:nvSpPr>
          <p:spPr>
            <a:xfrm>
              <a:off x="7664978" y="3313035"/>
              <a:ext cx="292101" cy="416212"/>
            </a:xfrm>
            <a:custGeom>
              <a:avLst/>
              <a:gdLst/>
              <a:ahLst/>
              <a:cxnLst/>
              <a:rect l="l" t="t" r="r" b="b"/>
              <a:pathLst>
                <a:path w="10082" h="14367" extrusionOk="0">
                  <a:moveTo>
                    <a:pt x="6317" y="206"/>
                  </a:moveTo>
                  <a:lnTo>
                    <a:pt x="6317" y="5892"/>
                  </a:lnTo>
                  <a:lnTo>
                    <a:pt x="6380" y="5908"/>
                  </a:lnTo>
                  <a:cubicBezTo>
                    <a:pt x="8443" y="6506"/>
                    <a:pt x="9893" y="8412"/>
                    <a:pt x="9893" y="10570"/>
                  </a:cubicBezTo>
                  <a:cubicBezTo>
                    <a:pt x="9893" y="11941"/>
                    <a:pt x="9310" y="13248"/>
                    <a:pt x="8286" y="14162"/>
                  </a:cubicBezTo>
                  <a:lnTo>
                    <a:pt x="1796" y="14162"/>
                  </a:lnTo>
                  <a:cubicBezTo>
                    <a:pt x="788" y="13248"/>
                    <a:pt x="205" y="11941"/>
                    <a:pt x="205" y="10570"/>
                  </a:cubicBezTo>
                  <a:cubicBezTo>
                    <a:pt x="205" y="8412"/>
                    <a:pt x="1639" y="6506"/>
                    <a:pt x="3702" y="5908"/>
                  </a:cubicBezTo>
                  <a:lnTo>
                    <a:pt x="3781" y="5892"/>
                  </a:lnTo>
                  <a:lnTo>
                    <a:pt x="3781" y="206"/>
                  </a:lnTo>
                  <a:close/>
                  <a:moveTo>
                    <a:pt x="3576" y="1"/>
                  </a:moveTo>
                  <a:lnTo>
                    <a:pt x="3576" y="5734"/>
                  </a:lnTo>
                  <a:cubicBezTo>
                    <a:pt x="1466" y="6380"/>
                    <a:pt x="1" y="8349"/>
                    <a:pt x="1" y="10570"/>
                  </a:cubicBezTo>
                  <a:cubicBezTo>
                    <a:pt x="1" y="12004"/>
                    <a:pt x="615" y="13374"/>
                    <a:pt x="1702" y="14335"/>
                  </a:cubicBezTo>
                  <a:lnTo>
                    <a:pt x="1733" y="14366"/>
                  </a:lnTo>
                  <a:lnTo>
                    <a:pt x="8365" y="14366"/>
                  </a:lnTo>
                  <a:lnTo>
                    <a:pt x="8380" y="14335"/>
                  </a:lnTo>
                  <a:cubicBezTo>
                    <a:pt x="9467" y="13390"/>
                    <a:pt x="10082" y="12004"/>
                    <a:pt x="10082" y="10570"/>
                  </a:cubicBezTo>
                  <a:cubicBezTo>
                    <a:pt x="10082" y="8349"/>
                    <a:pt x="8617" y="6380"/>
                    <a:pt x="6506" y="5734"/>
                  </a:cubicBezTo>
                  <a:lnTo>
                    <a:pt x="6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0"/>
            <p:cNvSpPr/>
            <p:nvPr/>
          </p:nvSpPr>
          <p:spPr>
            <a:xfrm>
              <a:off x="7696008" y="3504700"/>
              <a:ext cx="228216" cy="199429"/>
            </a:xfrm>
            <a:custGeom>
              <a:avLst/>
              <a:gdLst/>
              <a:ahLst/>
              <a:cxnLst/>
              <a:rect l="l" t="t" r="r" b="b"/>
              <a:pathLst>
                <a:path w="7877" h="6884" extrusionOk="0">
                  <a:moveTo>
                    <a:pt x="3939" y="1"/>
                  </a:moveTo>
                  <a:cubicBezTo>
                    <a:pt x="1765" y="1"/>
                    <a:pt x="1" y="1765"/>
                    <a:pt x="1" y="3938"/>
                  </a:cubicBezTo>
                  <a:cubicBezTo>
                    <a:pt x="1" y="5104"/>
                    <a:pt x="505" y="6159"/>
                    <a:pt x="1324" y="6884"/>
                  </a:cubicBezTo>
                  <a:lnTo>
                    <a:pt x="6553" y="6884"/>
                  </a:lnTo>
                  <a:cubicBezTo>
                    <a:pt x="7372" y="6159"/>
                    <a:pt x="7877" y="5104"/>
                    <a:pt x="7877" y="3938"/>
                  </a:cubicBezTo>
                  <a:cubicBezTo>
                    <a:pt x="7877" y="1765"/>
                    <a:pt x="6112" y="1"/>
                    <a:pt x="3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0"/>
            <p:cNvSpPr/>
            <p:nvPr/>
          </p:nvSpPr>
          <p:spPr>
            <a:xfrm>
              <a:off x="7737091" y="3606907"/>
              <a:ext cx="80341" cy="62112"/>
            </a:xfrm>
            <a:custGeom>
              <a:avLst/>
              <a:gdLst/>
              <a:ahLst/>
              <a:cxnLst/>
              <a:rect l="l" t="t" r="r" b="b"/>
              <a:pathLst>
                <a:path w="2773" h="2144" extrusionOk="0">
                  <a:moveTo>
                    <a:pt x="1387" y="1"/>
                  </a:moveTo>
                  <a:cubicBezTo>
                    <a:pt x="0" y="1"/>
                    <a:pt x="0" y="2143"/>
                    <a:pt x="1387" y="2143"/>
                  </a:cubicBezTo>
                  <a:cubicBezTo>
                    <a:pt x="2773" y="2143"/>
                    <a:pt x="2773" y="1"/>
                    <a:pt x="13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0"/>
            <p:cNvSpPr/>
            <p:nvPr/>
          </p:nvSpPr>
          <p:spPr>
            <a:xfrm>
              <a:off x="7820155" y="3557629"/>
              <a:ext cx="58438" cy="45222"/>
            </a:xfrm>
            <a:custGeom>
              <a:avLst/>
              <a:gdLst/>
              <a:ahLst/>
              <a:cxnLst/>
              <a:rect l="l" t="t" r="r" b="b"/>
              <a:pathLst>
                <a:path w="2017" h="1561" extrusionOk="0">
                  <a:moveTo>
                    <a:pt x="1008" y="1"/>
                  </a:moveTo>
                  <a:cubicBezTo>
                    <a:pt x="0" y="1"/>
                    <a:pt x="0" y="1560"/>
                    <a:pt x="1008" y="1560"/>
                  </a:cubicBezTo>
                  <a:cubicBezTo>
                    <a:pt x="2016" y="1560"/>
                    <a:pt x="2016" y="1"/>
                    <a:pt x="10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0"/>
            <p:cNvSpPr/>
            <p:nvPr/>
          </p:nvSpPr>
          <p:spPr>
            <a:xfrm>
              <a:off x="7779999" y="3531613"/>
              <a:ext cx="29233" cy="22857"/>
            </a:xfrm>
            <a:custGeom>
              <a:avLst/>
              <a:gdLst/>
              <a:ahLst/>
              <a:cxnLst/>
              <a:rect l="l" t="t" r="r" b="b"/>
              <a:pathLst>
                <a:path w="1009" h="789" extrusionOk="0">
                  <a:moveTo>
                    <a:pt x="504" y="1"/>
                  </a:moveTo>
                  <a:cubicBezTo>
                    <a:pt x="0" y="1"/>
                    <a:pt x="0" y="788"/>
                    <a:pt x="504" y="788"/>
                  </a:cubicBezTo>
                  <a:cubicBezTo>
                    <a:pt x="1008" y="788"/>
                    <a:pt x="1008" y="1"/>
                    <a:pt x="5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0"/>
            <p:cNvSpPr/>
            <p:nvPr/>
          </p:nvSpPr>
          <p:spPr>
            <a:xfrm>
              <a:off x="7543120" y="3402031"/>
              <a:ext cx="216367" cy="324464"/>
            </a:xfrm>
            <a:custGeom>
              <a:avLst/>
              <a:gdLst/>
              <a:ahLst/>
              <a:cxnLst/>
              <a:rect l="l" t="t" r="r" b="b"/>
              <a:pathLst>
                <a:path w="7468" h="11200" extrusionOk="0">
                  <a:moveTo>
                    <a:pt x="2757" y="0"/>
                  </a:moveTo>
                  <a:lnTo>
                    <a:pt x="2757" y="5419"/>
                  </a:lnTo>
                  <a:cubicBezTo>
                    <a:pt x="1167" y="5844"/>
                    <a:pt x="1" y="7293"/>
                    <a:pt x="1" y="9026"/>
                  </a:cubicBezTo>
                  <a:cubicBezTo>
                    <a:pt x="1" y="9829"/>
                    <a:pt x="253" y="10585"/>
                    <a:pt x="694" y="11200"/>
                  </a:cubicBezTo>
                  <a:lnTo>
                    <a:pt x="6774" y="11200"/>
                  </a:lnTo>
                  <a:cubicBezTo>
                    <a:pt x="7215" y="10585"/>
                    <a:pt x="7467" y="9829"/>
                    <a:pt x="7467" y="9026"/>
                  </a:cubicBezTo>
                  <a:cubicBezTo>
                    <a:pt x="7467" y="7293"/>
                    <a:pt x="6302" y="5844"/>
                    <a:pt x="4711" y="5419"/>
                  </a:cubicBezTo>
                  <a:lnTo>
                    <a:pt x="47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0"/>
            <p:cNvSpPr/>
            <p:nvPr/>
          </p:nvSpPr>
          <p:spPr>
            <a:xfrm>
              <a:off x="7540396" y="3399279"/>
              <a:ext cx="222277" cy="329968"/>
            </a:xfrm>
            <a:custGeom>
              <a:avLst/>
              <a:gdLst/>
              <a:ahLst/>
              <a:cxnLst/>
              <a:rect l="l" t="t" r="r" b="b"/>
              <a:pathLst>
                <a:path w="7672" h="11390" extrusionOk="0">
                  <a:moveTo>
                    <a:pt x="4710" y="190"/>
                  </a:moveTo>
                  <a:lnTo>
                    <a:pt x="4710" y="5593"/>
                  </a:lnTo>
                  <a:lnTo>
                    <a:pt x="4773" y="5608"/>
                  </a:lnTo>
                  <a:cubicBezTo>
                    <a:pt x="6364" y="6034"/>
                    <a:pt x="7467" y="7483"/>
                    <a:pt x="7467" y="9121"/>
                  </a:cubicBezTo>
                  <a:cubicBezTo>
                    <a:pt x="7467" y="9861"/>
                    <a:pt x="7246" y="10586"/>
                    <a:pt x="6821" y="11185"/>
                  </a:cubicBezTo>
                  <a:lnTo>
                    <a:pt x="835" y="11185"/>
                  </a:lnTo>
                  <a:cubicBezTo>
                    <a:pt x="410" y="10586"/>
                    <a:pt x="189" y="9861"/>
                    <a:pt x="189" y="9121"/>
                  </a:cubicBezTo>
                  <a:cubicBezTo>
                    <a:pt x="189" y="7483"/>
                    <a:pt x="1292" y="6034"/>
                    <a:pt x="2883" y="5608"/>
                  </a:cubicBezTo>
                  <a:lnTo>
                    <a:pt x="2962" y="5593"/>
                  </a:lnTo>
                  <a:lnTo>
                    <a:pt x="2962" y="190"/>
                  </a:lnTo>
                  <a:close/>
                  <a:moveTo>
                    <a:pt x="2757" y="1"/>
                  </a:moveTo>
                  <a:lnTo>
                    <a:pt x="2757" y="5435"/>
                  </a:lnTo>
                  <a:cubicBezTo>
                    <a:pt x="1135" y="5924"/>
                    <a:pt x="0" y="7420"/>
                    <a:pt x="0" y="9121"/>
                  </a:cubicBezTo>
                  <a:cubicBezTo>
                    <a:pt x="0" y="9924"/>
                    <a:pt x="237" y="10696"/>
                    <a:pt x="709" y="11342"/>
                  </a:cubicBezTo>
                  <a:lnTo>
                    <a:pt x="741" y="11389"/>
                  </a:lnTo>
                  <a:lnTo>
                    <a:pt x="6931" y="11389"/>
                  </a:lnTo>
                  <a:lnTo>
                    <a:pt x="6963" y="11342"/>
                  </a:lnTo>
                  <a:cubicBezTo>
                    <a:pt x="7419" y="10696"/>
                    <a:pt x="7671" y="9924"/>
                    <a:pt x="7671" y="9121"/>
                  </a:cubicBezTo>
                  <a:cubicBezTo>
                    <a:pt x="7671" y="7420"/>
                    <a:pt x="6537" y="5924"/>
                    <a:pt x="4899" y="5435"/>
                  </a:cubicBezTo>
                  <a:lnTo>
                    <a:pt x="48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0"/>
            <p:cNvSpPr/>
            <p:nvPr/>
          </p:nvSpPr>
          <p:spPr>
            <a:xfrm>
              <a:off x="7577365" y="3587294"/>
              <a:ext cx="147876" cy="116836"/>
            </a:xfrm>
            <a:custGeom>
              <a:avLst/>
              <a:gdLst/>
              <a:ahLst/>
              <a:cxnLst/>
              <a:rect l="l" t="t" r="r" b="b"/>
              <a:pathLst>
                <a:path w="5104" h="4033" extrusionOk="0">
                  <a:moveTo>
                    <a:pt x="2552" y="1"/>
                  </a:moveTo>
                  <a:cubicBezTo>
                    <a:pt x="1150" y="1"/>
                    <a:pt x="0" y="1150"/>
                    <a:pt x="0" y="2552"/>
                  </a:cubicBezTo>
                  <a:cubicBezTo>
                    <a:pt x="0" y="3104"/>
                    <a:pt x="174" y="3608"/>
                    <a:pt x="473" y="4033"/>
                  </a:cubicBezTo>
                  <a:lnTo>
                    <a:pt x="4631" y="4033"/>
                  </a:lnTo>
                  <a:cubicBezTo>
                    <a:pt x="4931" y="3608"/>
                    <a:pt x="5104" y="3104"/>
                    <a:pt x="5104" y="2552"/>
                  </a:cubicBezTo>
                  <a:cubicBezTo>
                    <a:pt x="5104" y="1150"/>
                    <a:pt x="3970" y="1"/>
                    <a:pt x="2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0"/>
            <p:cNvSpPr/>
            <p:nvPr/>
          </p:nvSpPr>
          <p:spPr>
            <a:xfrm>
              <a:off x="7611118" y="3613772"/>
              <a:ext cx="36563" cy="28304"/>
            </a:xfrm>
            <a:custGeom>
              <a:avLst/>
              <a:gdLst/>
              <a:ahLst/>
              <a:cxnLst/>
              <a:rect l="l" t="t" r="r" b="b"/>
              <a:pathLst>
                <a:path w="1262" h="977" extrusionOk="0">
                  <a:moveTo>
                    <a:pt x="631" y="0"/>
                  </a:moveTo>
                  <a:cubicBezTo>
                    <a:pt x="1" y="0"/>
                    <a:pt x="1" y="977"/>
                    <a:pt x="631" y="977"/>
                  </a:cubicBezTo>
                  <a:cubicBezTo>
                    <a:pt x="1261" y="977"/>
                    <a:pt x="1261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0"/>
            <p:cNvSpPr/>
            <p:nvPr/>
          </p:nvSpPr>
          <p:spPr>
            <a:xfrm>
              <a:off x="7643538" y="3646624"/>
              <a:ext cx="51136" cy="39718"/>
            </a:xfrm>
            <a:custGeom>
              <a:avLst/>
              <a:gdLst/>
              <a:ahLst/>
              <a:cxnLst/>
              <a:rect l="l" t="t" r="r" b="b"/>
              <a:pathLst>
                <a:path w="1765" h="1371" extrusionOk="0">
                  <a:moveTo>
                    <a:pt x="882" y="0"/>
                  </a:moveTo>
                  <a:cubicBezTo>
                    <a:pt x="0" y="0"/>
                    <a:pt x="0" y="1371"/>
                    <a:pt x="882" y="1371"/>
                  </a:cubicBezTo>
                  <a:cubicBezTo>
                    <a:pt x="1764" y="1371"/>
                    <a:pt x="1764" y="0"/>
                    <a:pt x="8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0"/>
            <p:cNvSpPr/>
            <p:nvPr/>
          </p:nvSpPr>
          <p:spPr>
            <a:xfrm>
              <a:off x="6256654" y="3470921"/>
              <a:ext cx="34245" cy="255110"/>
            </a:xfrm>
            <a:custGeom>
              <a:avLst/>
              <a:gdLst/>
              <a:ahLst/>
              <a:cxnLst/>
              <a:rect l="l" t="t" r="r" b="b"/>
              <a:pathLst>
                <a:path w="1182" h="8806" extrusionOk="0">
                  <a:moveTo>
                    <a:pt x="0" y="1"/>
                  </a:moveTo>
                  <a:lnTo>
                    <a:pt x="0" y="8806"/>
                  </a:lnTo>
                  <a:lnTo>
                    <a:pt x="1182" y="8806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0"/>
            <p:cNvSpPr/>
            <p:nvPr/>
          </p:nvSpPr>
          <p:spPr>
            <a:xfrm>
              <a:off x="6253901" y="3467735"/>
              <a:ext cx="40185" cy="261512"/>
            </a:xfrm>
            <a:custGeom>
              <a:avLst/>
              <a:gdLst/>
              <a:ahLst/>
              <a:cxnLst/>
              <a:rect l="l" t="t" r="r" b="b"/>
              <a:pathLst>
                <a:path w="1387" h="9027" extrusionOk="0">
                  <a:moveTo>
                    <a:pt x="1182" y="205"/>
                  </a:moveTo>
                  <a:lnTo>
                    <a:pt x="1182" y="8822"/>
                  </a:lnTo>
                  <a:lnTo>
                    <a:pt x="205" y="8822"/>
                  </a:lnTo>
                  <a:lnTo>
                    <a:pt x="205" y="205"/>
                  </a:lnTo>
                  <a:close/>
                  <a:moveTo>
                    <a:pt x="1" y="1"/>
                  </a:moveTo>
                  <a:lnTo>
                    <a:pt x="1" y="9026"/>
                  </a:lnTo>
                  <a:lnTo>
                    <a:pt x="1387" y="9026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0"/>
            <p:cNvSpPr/>
            <p:nvPr/>
          </p:nvSpPr>
          <p:spPr>
            <a:xfrm>
              <a:off x="6686084" y="3470921"/>
              <a:ext cx="34245" cy="255110"/>
            </a:xfrm>
            <a:custGeom>
              <a:avLst/>
              <a:gdLst/>
              <a:ahLst/>
              <a:cxnLst/>
              <a:rect l="l" t="t" r="r" b="b"/>
              <a:pathLst>
                <a:path w="1182" h="8806" extrusionOk="0">
                  <a:moveTo>
                    <a:pt x="0" y="1"/>
                  </a:moveTo>
                  <a:lnTo>
                    <a:pt x="0" y="8806"/>
                  </a:lnTo>
                  <a:lnTo>
                    <a:pt x="1182" y="8806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0"/>
            <p:cNvSpPr/>
            <p:nvPr/>
          </p:nvSpPr>
          <p:spPr>
            <a:xfrm>
              <a:off x="6683332" y="3467735"/>
              <a:ext cx="40214" cy="261512"/>
            </a:xfrm>
            <a:custGeom>
              <a:avLst/>
              <a:gdLst/>
              <a:ahLst/>
              <a:cxnLst/>
              <a:rect l="l" t="t" r="r" b="b"/>
              <a:pathLst>
                <a:path w="1388" h="9027" extrusionOk="0">
                  <a:moveTo>
                    <a:pt x="1182" y="205"/>
                  </a:moveTo>
                  <a:lnTo>
                    <a:pt x="1182" y="8822"/>
                  </a:lnTo>
                  <a:lnTo>
                    <a:pt x="206" y="8822"/>
                  </a:lnTo>
                  <a:lnTo>
                    <a:pt x="206" y="205"/>
                  </a:lnTo>
                  <a:close/>
                  <a:moveTo>
                    <a:pt x="1" y="1"/>
                  </a:moveTo>
                  <a:lnTo>
                    <a:pt x="1" y="9026"/>
                  </a:lnTo>
                  <a:lnTo>
                    <a:pt x="1387" y="9026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0"/>
            <p:cNvSpPr/>
            <p:nvPr/>
          </p:nvSpPr>
          <p:spPr>
            <a:xfrm>
              <a:off x="6321900" y="3396555"/>
              <a:ext cx="72605" cy="270638"/>
            </a:xfrm>
            <a:custGeom>
              <a:avLst/>
              <a:gdLst/>
              <a:ahLst/>
              <a:cxnLst/>
              <a:rect l="l" t="t" r="r" b="b"/>
              <a:pathLst>
                <a:path w="2506" h="9342" extrusionOk="0">
                  <a:moveTo>
                    <a:pt x="1" y="0"/>
                  </a:moveTo>
                  <a:lnTo>
                    <a:pt x="1" y="8097"/>
                  </a:lnTo>
                  <a:cubicBezTo>
                    <a:pt x="1" y="8790"/>
                    <a:pt x="568" y="9341"/>
                    <a:pt x="1245" y="9341"/>
                  </a:cubicBezTo>
                  <a:cubicBezTo>
                    <a:pt x="1938" y="9341"/>
                    <a:pt x="2505" y="8790"/>
                    <a:pt x="2505" y="8097"/>
                  </a:cubicBezTo>
                  <a:lnTo>
                    <a:pt x="2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0"/>
            <p:cNvSpPr/>
            <p:nvPr/>
          </p:nvSpPr>
          <p:spPr>
            <a:xfrm>
              <a:off x="6319177" y="3393803"/>
              <a:ext cx="78052" cy="276577"/>
            </a:xfrm>
            <a:custGeom>
              <a:avLst/>
              <a:gdLst/>
              <a:ahLst/>
              <a:cxnLst/>
              <a:rect l="l" t="t" r="r" b="b"/>
              <a:pathLst>
                <a:path w="2694" h="9547" extrusionOk="0">
                  <a:moveTo>
                    <a:pt x="2489" y="206"/>
                  </a:moveTo>
                  <a:lnTo>
                    <a:pt x="2489" y="8192"/>
                  </a:lnTo>
                  <a:cubicBezTo>
                    <a:pt x="2489" y="8822"/>
                    <a:pt x="1969" y="9342"/>
                    <a:pt x="1339" y="9342"/>
                  </a:cubicBezTo>
                  <a:cubicBezTo>
                    <a:pt x="709" y="9342"/>
                    <a:pt x="189" y="8822"/>
                    <a:pt x="189" y="8192"/>
                  </a:cubicBezTo>
                  <a:lnTo>
                    <a:pt x="189" y="206"/>
                  </a:lnTo>
                  <a:close/>
                  <a:moveTo>
                    <a:pt x="0" y="1"/>
                  </a:moveTo>
                  <a:lnTo>
                    <a:pt x="0" y="8192"/>
                  </a:lnTo>
                  <a:cubicBezTo>
                    <a:pt x="0" y="8932"/>
                    <a:pt x="599" y="9546"/>
                    <a:pt x="1339" y="9546"/>
                  </a:cubicBezTo>
                  <a:cubicBezTo>
                    <a:pt x="2079" y="9546"/>
                    <a:pt x="2694" y="8932"/>
                    <a:pt x="2694" y="8192"/>
                  </a:cubicBezTo>
                  <a:lnTo>
                    <a:pt x="26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0"/>
            <p:cNvSpPr/>
            <p:nvPr/>
          </p:nvSpPr>
          <p:spPr>
            <a:xfrm>
              <a:off x="6337429" y="3428509"/>
              <a:ext cx="41547" cy="222692"/>
            </a:xfrm>
            <a:custGeom>
              <a:avLst/>
              <a:gdLst/>
              <a:ahLst/>
              <a:cxnLst/>
              <a:rect l="l" t="t" r="r" b="b"/>
              <a:pathLst>
                <a:path w="1434" h="7687" extrusionOk="0">
                  <a:moveTo>
                    <a:pt x="0" y="0"/>
                  </a:moveTo>
                  <a:lnTo>
                    <a:pt x="0" y="6978"/>
                  </a:lnTo>
                  <a:cubicBezTo>
                    <a:pt x="0" y="7372"/>
                    <a:pt x="315" y="7687"/>
                    <a:pt x="709" y="7687"/>
                  </a:cubicBezTo>
                  <a:cubicBezTo>
                    <a:pt x="1103" y="7687"/>
                    <a:pt x="1434" y="7372"/>
                    <a:pt x="1434" y="6978"/>
                  </a:cubicBezTo>
                  <a:lnTo>
                    <a:pt x="14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0"/>
            <p:cNvSpPr/>
            <p:nvPr/>
          </p:nvSpPr>
          <p:spPr>
            <a:xfrm>
              <a:off x="6308225" y="3393803"/>
              <a:ext cx="99955" cy="5968"/>
            </a:xfrm>
            <a:custGeom>
              <a:avLst/>
              <a:gdLst/>
              <a:ahLst/>
              <a:cxnLst/>
              <a:rect l="l" t="t" r="r" b="b"/>
              <a:pathLst>
                <a:path w="3450" h="206" extrusionOk="0">
                  <a:moveTo>
                    <a:pt x="0" y="1"/>
                  </a:moveTo>
                  <a:lnTo>
                    <a:pt x="0" y="206"/>
                  </a:lnTo>
                  <a:lnTo>
                    <a:pt x="3450" y="206"/>
                  </a:lnTo>
                  <a:lnTo>
                    <a:pt x="3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0"/>
            <p:cNvSpPr/>
            <p:nvPr/>
          </p:nvSpPr>
          <p:spPr>
            <a:xfrm>
              <a:off x="6451059" y="3396555"/>
              <a:ext cx="72576" cy="270638"/>
            </a:xfrm>
            <a:custGeom>
              <a:avLst/>
              <a:gdLst/>
              <a:ahLst/>
              <a:cxnLst/>
              <a:rect l="l" t="t" r="r" b="b"/>
              <a:pathLst>
                <a:path w="2505" h="9342" extrusionOk="0">
                  <a:moveTo>
                    <a:pt x="0" y="0"/>
                  </a:moveTo>
                  <a:lnTo>
                    <a:pt x="0" y="8097"/>
                  </a:lnTo>
                  <a:cubicBezTo>
                    <a:pt x="0" y="8790"/>
                    <a:pt x="567" y="9341"/>
                    <a:pt x="1245" y="9341"/>
                  </a:cubicBezTo>
                  <a:cubicBezTo>
                    <a:pt x="1938" y="9341"/>
                    <a:pt x="2505" y="8790"/>
                    <a:pt x="2489" y="8097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0"/>
            <p:cNvSpPr/>
            <p:nvPr/>
          </p:nvSpPr>
          <p:spPr>
            <a:xfrm>
              <a:off x="6448307" y="3393803"/>
              <a:ext cx="78081" cy="276577"/>
            </a:xfrm>
            <a:custGeom>
              <a:avLst/>
              <a:gdLst/>
              <a:ahLst/>
              <a:cxnLst/>
              <a:rect l="l" t="t" r="r" b="b"/>
              <a:pathLst>
                <a:path w="2695" h="9547" extrusionOk="0">
                  <a:moveTo>
                    <a:pt x="2490" y="206"/>
                  </a:moveTo>
                  <a:lnTo>
                    <a:pt x="2490" y="8192"/>
                  </a:lnTo>
                  <a:cubicBezTo>
                    <a:pt x="2490" y="8822"/>
                    <a:pt x="1970" y="9342"/>
                    <a:pt x="1340" y="9342"/>
                  </a:cubicBezTo>
                  <a:cubicBezTo>
                    <a:pt x="710" y="9342"/>
                    <a:pt x="190" y="8822"/>
                    <a:pt x="190" y="8192"/>
                  </a:cubicBezTo>
                  <a:lnTo>
                    <a:pt x="190" y="206"/>
                  </a:lnTo>
                  <a:close/>
                  <a:moveTo>
                    <a:pt x="1" y="1"/>
                  </a:moveTo>
                  <a:lnTo>
                    <a:pt x="1" y="8192"/>
                  </a:lnTo>
                  <a:cubicBezTo>
                    <a:pt x="1" y="8932"/>
                    <a:pt x="599" y="9546"/>
                    <a:pt x="1340" y="9546"/>
                  </a:cubicBezTo>
                  <a:cubicBezTo>
                    <a:pt x="2080" y="9546"/>
                    <a:pt x="2694" y="8932"/>
                    <a:pt x="2694" y="8192"/>
                  </a:cubicBezTo>
                  <a:lnTo>
                    <a:pt x="26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0"/>
            <p:cNvSpPr/>
            <p:nvPr/>
          </p:nvSpPr>
          <p:spPr>
            <a:xfrm>
              <a:off x="6466560" y="3578632"/>
              <a:ext cx="41576" cy="72570"/>
            </a:xfrm>
            <a:custGeom>
              <a:avLst/>
              <a:gdLst/>
              <a:ahLst/>
              <a:cxnLst/>
              <a:rect l="l" t="t" r="r" b="b"/>
              <a:pathLst>
                <a:path w="1435" h="2505" extrusionOk="0">
                  <a:moveTo>
                    <a:pt x="1" y="0"/>
                  </a:moveTo>
                  <a:lnTo>
                    <a:pt x="1" y="1796"/>
                  </a:lnTo>
                  <a:cubicBezTo>
                    <a:pt x="1" y="2190"/>
                    <a:pt x="316" y="2505"/>
                    <a:pt x="710" y="2505"/>
                  </a:cubicBezTo>
                  <a:cubicBezTo>
                    <a:pt x="1104" y="2505"/>
                    <a:pt x="1434" y="2190"/>
                    <a:pt x="1434" y="1796"/>
                  </a:cubicBezTo>
                  <a:lnTo>
                    <a:pt x="14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0"/>
            <p:cNvSpPr/>
            <p:nvPr/>
          </p:nvSpPr>
          <p:spPr>
            <a:xfrm>
              <a:off x="6437355" y="3393803"/>
              <a:ext cx="99521" cy="5968"/>
            </a:xfrm>
            <a:custGeom>
              <a:avLst/>
              <a:gdLst/>
              <a:ahLst/>
              <a:cxnLst/>
              <a:rect l="l" t="t" r="r" b="b"/>
              <a:pathLst>
                <a:path w="3435" h="206" extrusionOk="0">
                  <a:moveTo>
                    <a:pt x="1" y="1"/>
                  </a:moveTo>
                  <a:lnTo>
                    <a:pt x="1" y="206"/>
                  </a:lnTo>
                  <a:lnTo>
                    <a:pt x="3435" y="206"/>
                  </a:lnTo>
                  <a:lnTo>
                    <a:pt x="34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0"/>
            <p:cNvSpPr/>
            <p:nvPr/>
          </p:nvSpPr>
          <p:spPr>
            <a:xfrm>
              <a:off x="6580219" y="3396555"/>
              <a:ext cx="72113" cy="270638"/>
            </a:xfrm>
            <a:custGeom>
              <a:avLst/>
              <a:gdLst/>
              <a:ahLst/>
              <a:cxnLst/>
              <a:rect l="l" t="t" r="r" b="b"/>
              <a:pathLst>
                <a:path w="2489" h="9342" extrusionOk="0">
                  <a:moveTo>
                    <a:pt x="0" y="0"/>
                  </a:moveTo>
                  <a:lnTo>
                    <a:pt x="0" y="8097"/>
                  </a:lnTo>
                  <a:cubicBezTo>
                    <a:pt x="0" y="8790"/>
                    <a:pt x="567" y="9341"/>
                    <a:pt x="1244" y="9341"/>
                  </a:cubicBezTo>
                  <a:cubicBezTo>
                    <a:pt x="1937" y="9341"/>
                    <a:pt x="2489" y="8790"/>
                    <a:pt x="2489" y="8097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0"/>
            <p:cNvSpPr/>
            <p:nvPr/>
          </p:nvSpPr>
          <p:spPr>
            <a:xfrm>
              <a:off x="6577466" y="3393803"/>
              <a:ext cx="78081" cy="276577"/>
            </a:xfrm>
            <a:custGeom>
              <a:avLst/>
              <a:gdLst/>
              <a:ahLst/>
              <a:cxnLst/>
              <a:rect l="l" t="t" r="r" b="b"/>
              <a:pathLst>
                <a:path w="2695" h="9547" extrusionOk="0">
                  <a:moveTo>
                    <a:pt x="2489" y="206"/>
                  </a:moveTo>
                  <a:lnTo>
                    <a:pt x="2489" y="8192"/>
                  </a:lnTo>
                  <a:cubicBezTo>
                    <a:pt x="2489" y="8822"/>
                    <a:pt x="1985" y="9342"/>
                    <a:pt x="1339" y="9342"/>
                  </a:cubicBezTo>
                  <a:cubicBezTo>
                    <a:pt x="709" y="9342"/>
                    <a:pt x="190" y="8822"/>
                    <a:pt x="190" y="8192"/>
                  </a:cubicBezTo>
                  <a:lnTo>
                    <a:pt x="190" y="206"/>
                  </a:lnTo>
                  <a:close/>
                  <a:moveTo>
                    <a:pt x="1" y="1"/>
                  </a:moveTo>
                  <a:lnTo>
                    <a:pt x="1" y="8192"/>
                  </a:lnTo>
                  <a:cubicBezTo>
                    <a:pt x="1" y="8932"/>
                    <a:pt x="599" y="9546"/>
                    <a:pt x="1339" y="9546"/>
                  </a:cubicBezTo>
                  <a:cubicBezTo>
                    <a:pt x="2080" y="9546"/>
                    <a:pt x="2694" y="8932"/>
                    <a:pt x="2694" y="8192"/>
                  </a:cubicBezTo>
                  <a:lnTo>
                    <a:pt x="26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0"/>
            <p:cNvSpPr/>
            <p:nvPr/>
          </p:nvSpPr>
          <p:spPr>
            <a:xfrm>
              <a:off x="6595719" y="3525240"/>
              <a:ext cx="41547" cy="125962"/>
            </a:xfrm>
            <a:custGeom>
              <a:avLst/>
              <a:gdLst/>
              <a:ahLst/>
              <a:cxnLst/>
              <a:rect l="l" t="t" r="r" b="b"/>
              <a:pathLst>
                <a:path w="1434" h="4348" extrusionOk="0">
                  <a:moveTo>
                    <a:pt x="1" y="0"/>
                  </a:moveTo>
                  <a:lnTo>
                    <a:pt x="1" y="3639"/>
                  </a:lnTo>
                  <a:cubicBezTo>
                    <a:pt x="1" y="4033"/>
                    <a:pt x="316" y="4348"/>
                    <a:pt x="709" y="4348"/>
                  </a:cubicBezTo>
                  <a:cubicBezTo>
                    <a:pt x="1103" y="4348"/>
                    <a:pt x="1418" y="4033"/>
                    <a:pt x="1434" y="3639"/>
                  </a:cubicBezTo>
                  <a:lnTo>
                    <a:pt x="14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0"/>
            <p:cNvSpPr/>
            <p:nvPr/>
          </p:nvSpPr>
          <p:spPr>
            <a:xfrm>
              <a:off x="6566515" y="3393803"/>
              <a:ext cx="99521" cy="5968"/>
            </a:xfrm>
            <a:custGeom>
              <a:avLst/>
              <a:gdLst/>
              <a:ahLst/>
              <a:cxnLst/>
              <a:rect l="l" t="t" r="r" b="b"/>
              <a:pathLst>
                <a:path w="3435" h="206" extrusionOk="0">
                  <a:moveTo>
                    <a:pt x="0" y="1"/>
                  </a:moveTo>
                  <a:lnTo>
                    <a:pt x="0" y="206"/>
                  </a:lnTo>
                  <a:lnTo>
                    <a:pt x="3434" y="206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0"/>
            <p:cNvSpPr/>
            <p:nvPr/>
          </p:nvSpPr>
          <p:spPr>
            <a:xfrm>
              <a:off x="6233360" y="3470921"/>
              <a:ext cx="504324" cy="33344"/>
            </a:xfrm>
            <a:custGeom>
              <a:avLst/>
              <a:gdLst/>
              <a:ahLst/>
              <a:cxnLst/>
              <a:rect l="l" t="t" r="r" b="b"/>
              <a:pathLst>
                <a:path w="17407" h="1151" extrusionOk="0">
                  <a:moveTo>
                    <a:pt x="1" y="1"/>
                  </a:moveTo>
                  <a:lnTo>
                    <a:pt x="1" y="1151"/>
                  </a:lnTo>
                  <a:lnTo>
                    <a:pt x="17406" y="1151"/>
                  </a:lnTo>
                  <a:lnTo>
                    <a:pt x="1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0"/>
            <p:cNvSpPr/>
            <p:nvPr/>
          </p:nvSpPr>
          <p:spPr>
            <a:xfrm>
              <a:off x="6230637" y="3467735"/>
              <a:ext cx="510235" cy="39747"/>
            </a:xfrm>
            <a:custGeom>
              <a:avLst/>
              <a:gdLst/>
              <a:ahLst/>
              <a:cxnLst/>
              <a:rect l="l" t="t" r="r" b="b"/>
              <a:pathLst>
                <a:path w="17611" h="1372" extrusionOk="0">
                  <a:moveTo>
                    <a:pt x="17406" y="205"/>
                  </a:moveTo>
                  <a:lnTo>
                    <a:pt x="17406" y="1166"/>
                  </a:lnTo>
                  <a:lnTo>
                    <a:pt x="189" y="1166"/>
                  </a:lnTo>
                  <a:lnTo>
                    <a:pt x="189" y="205"/>
                  </a:lnTo>
                  <a:close/>
                  <a:moveTo>
                    <a:pt x="0" y="1"/>
                  </a:moveTo>
                  <a:lnTo>
                    <a:pt x="0" y="1371"/>
                  </a:lnTo>
                  <a:lnTo>
                    <a:pt x="17611" y="1371"/>
                  </a:lnTo>
                  <a:lnTo>
                    <a:pt x="176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0"/>
            <p:cNvSpPr/>
            <p:nvPr/>
          </p:nvSpPr>
          <p:spPr>
            <a:xfrm>
              <a:off x="6233360" y="3655750"/>
              <a:ext cx="504324" cy="70745"/>
            </a:xfrm>
            <a:custGeom>
              <a:avLst/>
              <a:gdLst/>
              <a:ahLst/>
              <a:cxnLst/>
              <a:rect l="l" t="t" r="r" b="b"/>
              <a:pathLst>
                <a:path w="17407" h="2442" extrusionOk="0">
                  <a:moveTo>
                    <a:pt x="1" y="0"/>
                  </a:moveTo>
                  <a:lnTo>
                    <a:pt x="1" y="2442"/>
                  </a:lnTo>
                  <a:lnTo>
                    <a:pt x="17406" y="2442"/>
                  </a:lnTo>
                  <a:lnTo>
                    <a:pt x="174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0"/>
            <p:cNvSpPr/>
            <p:nvPr/>
          </p:nvSpPr>
          <p:spPr>
            <a:xfrm>
              <a:off x="6230637" y="3652998"/>
              <a:ext cx="510235" cy="76249"/>
            </a:xfrm>
            <a:custGeom>
              <a:avLst/>
              <a:gdLst/>
              <a:ahLst/>
              <a:cxnLst/>
              <a:rect l="l" t="t" r="r" b="b"/>
              <a:pathLst>
                <a:path w="17611" h="2632" extrusionOk="0">
                  <a:moveTo>
                    <a:pt x="17406" y="206"/>
                  </a:moveTo>
                  <a:lnTo>
                    <a:pt x="17406" y="2427"/>
                  </a:lnTo>
                  <a:lnTo>
                    <a:pt x="189" y="2427"/>
                  </a:lnTo>
                  <a:lnTo>
                    <a:pt x="189" y="206"/>
                  </a:lnTo>
                  <a:close/>
                  <a:moveTo>
                    <a:pt x="0" y="1"/>
                  </a:moveTo>
                  <a:lnTo>
                    <a:pt x="0" y="2631"/>
                  </a:lnTo>
                  <a:lnTo>
                    <a:pt x="17611" y="2631"/>
                  </a:lnTo>
                  <a:lnTo>
                    <a:pt x="176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0"/>
            <p:cNvSpPr/>
            <p:nvPr/>
          </p:nvSpPr>
          <p:spPr>
            <a:xfrm>
              <a:off x="4804958" y="3674001"/>
              <a:ext cx="446814" cy="52494"/>
            </a:xfrm>
            <a:custGeom>
              <a:avLst/>
              <a:gdLst/>
              <a:ahLst/>
              <a:cxnLst/>
              <a:rect l="l" t="t" r="r" b="b"/>
              <a:pathLst>
                <a:path w="15422" h="1812" extrusionOk="0">
                  <a:moveTo>
                    <a:pt x="0" y="0"/>
                  </a:moveTo>
                  <a:lnTo>
                    <a:pt x="0" y="1812"/>
                  </a:lnTo>
                  <a:lnTo>
                    <a:pt x="15421" y="1812"/>
                  </a:lnTo>
                  <a:lnTo>
                    <a:pt x="154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0"/>
            <p:cNvSpPr/>
            <p:nvPr/>
          </p:nvSpPr>
          <p:spPr>
            <a:xfrm>
              <a:off x="5120294" y="2835291"/>
              <a:ext cx="89931" cy="378754"/>
            </a:xfrm>
            <a:custGeom>
              <a:avLst/>
              <a:gdLst/>
              <a:ahLst/>
              <a:cxnLst/>
              <a:rect l="l" t="t" r="r" b="b"/>
              <a:pathLst>
                <a:path w="3104" h="13074" extrusionOk="0">
                  <a:moveTo>
                    <a:pt x="1" y="0"/>
                  </a:moveTo>
                  <a:lnTo>
                    <a:pt x="1" y="11514"/>
                  </a:lnTo>
                  <a:cubicBezTo>
                    <a:pt x="1" y="12381"/>
                    <a:pt x="694" y="13074"/>
                    <a:pt x="1544" y="13074"/>
                  </a:cubicBezTo>
                  <a:cubicBezTo>
                    <a:pt x="2411" y="13074"/>
                    <a:pt x="3104" y="12381"/>
                    <a:pt x="3104" y="11514"/>
                  </a:cubicBez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0"/>
            <p:cNvSpPr/>
            <p:nvPr/>
          </p:nvSpPr>
          <p:spPr>
            <a:xfrm>
              <a:off x="5117107" y="2832538"/>
              <a:ext cx="96305" cy="384258"/>
            </a:xfrm>
            <a:custGeom>
              <a:avLst/>
              <a:gdLst/>
              <a:ahLst/>
              <a:cxnLst/>
              <a:rect l="l" t="t" r="r" b="b"/>
              <a:pathLst>
                <a:path w="3324" h="13264" extrusionOk="0">
                  <a:moveTo>
                    <a:pt x="3119" y="190"/>
                  </a:moveTo>
                  <a:lnTo>
                    <a:pt x="3119" y="11609"/>
                  </a:lnTo>
                  <a:cubicBezTo>
                    <a:pt x="3119" y="12413"/>
                    <a:pt x="2473" y="13074"/>
                    <a:pt x="1654" y="13074"/>
                  </a:cubicBezTo>
                  <a:cubicBezTo>
                    <a:pt x="851" y="13074"/>
                    <a:pt x="205" y="12413"/>
                    <a:pt x="205" y="11609"/>
                  </a:cubicBezTo>
                  <a:lnTo>
                    <a:pt x="205" y="190"/>
                  </a:lnTo>
                  <a:close/>
                  <a:moveTo>
                    <a:pt x="0" y="1"/>
                  </a:moveTo>
                  <a:lnTo>
                    <a:pt x="0" y="11609"/>
                  </a:lnTo>
                  <a:cubicBezTo>
                    <a:pt x="0" y="12523"/>
                    <a:pt x="741" y="13263"/>
                    <a:pt x="1654" y="13263"/>
                  </a:cubicBezTo>
                  <a:cubicBezTo>
                    <a:pt x="2568" y="13263"/>
                    <a:pt x="3324" y="12523"/>
                    <a:pt x="3324" y="11609"/>
                  </a:cubicBezTo>
                  <a:lnTo>
                    <a:pt x="33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0"/>
            <p:cNvSpPr/>
            <p:nvPr/>
          </p:nvSpPr>
          <p:spPr>
            <a:xfrm>
              <a:off x="5135824" y="3030577"/>
              <a:ext cx="58901" cy="162956"/>
            </a:xfrm>
            <a:custGeom>
              <a:avLst/>
              <a:gdLst/>
              <a:ahLst/>
              <a:cxnLst/>
              <a:rect l="l" t="t" r="r" b="b"/>
              <a:pathLst>
                <a:path w="2033" h="5625" extrusionOk="0">
                  <a:moveTo>
                    <a:pt x="0" y="1"/>
                  </a:moveTo>
                  <a:lnTo>
                    <a:pt x="0" y="4600"/>
                  </a:lnTo>
                  <a:cubicBezTo>
                    <a:pt x="0" y="5167"/>
                    <a:pt x="457" y="5624"/>
                    <a:pt x="1008" y="5624"/>
                  </a:cubicBezTo>
                  <a:cubicBezTo>
                    <a:pt x="1575" y="5624"/>
                    <a:pt x="2032" y="5167"/>
                    <a:pt x="2032" y="4600"/>
                  </a:cubicBezTo>
                  <a:lnTo>
                    <a:pt x="20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0"/>
            <p:cNvSpPr/>
            <p:nvPr/>
          </p:nvSpPr>
          <p:spPr>
            <a:xfrm>
              <a:off x="4804958" y="2914668"/>
              <a:ext cx="446814" cy="5504"/>
            </a:xfrm>
            <a:custGeom>
              <a:avLst/>
              <a:gdLst/>
              <a:ahLst/>
              <a:cxnLst/>
              <a:rect l="l" t="t" r="r" b="b"/>
              <a:pathLst>
                <a:path w="15422" h="190" extrusionOk="0">
                  <a:moveTo>
                    <a:pt x="0" y="1"/>
                  </a:moveTo>
                  <a:lnTo>
                    <a:pt x="0" y="190"/>
                  </a:lnTo>
                  <a:lnTo>
                    <a:pt x="15421" y="190"/>
                  </a:lnTo>
                  <a:lnTo>
                    <a:pt x="154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0"/>
            <p:cNvSpPr/>
            <p:nvPr/>
          </p:nvSpPr>
          <p:spPr>
            <a:xfrm>
              <a:off x="4921775" y="2699740"/>
              <a:ext cx="5505" cy="974290"/>
            </a:xfrm>
            <a:custGeom>
              <a:avLst/>
              <a:gdLst/>
              <a:ahLst/>
              <a:cxnLst/>
              <a:rect l="l" t="t" r="r" b="b"/>
              <a:pathLst>
                <a:path w="190" h="33631" extrusionOk="0">
                  <a:moveTo>
                    <a:pt x="1" y="1"/>
                  </a:moveTo>
                  <a:lnTo>
                    <a:pt x="1" y="33630"/>
                  </a:lnTo>
                  <a:lnTo>
                    <a:pt x="190" y="3363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0"/>
            <p:cNvSpPr/>
            <p:nvPr/>
          </p:nvSpPr>
          <p:spPr>
            <a:xfrm>
              <a:off x="4850589" y="2852759"/>
              <a:ext cx="147876" cy="129351"/>
            </a:xfrm>
            <a:custGeom>
              <a:avLst/>
              <a:gdLst/>
              <a:ahLst/>
              <a:cxnLst/>
              <a:rect l="l" t="t" r="r" b="b"/>
              <a:pathLst>
                <a:path w="5104" h="4465" extrusionOk="0">
                  <a:moveTo>
                    <a:pt x="2554" y="0"/>
                  </a:moveTo>
                  <a:cubicBezTo>
                    <a:pt x="2179" y="0"/>
                    <a:pt x="1798" y="95"/>
                    <a:pt x="1450" y="295"/>
                  </a:cubicBezTo>
                  <a:cubicBezTo>
                    <a:pt x="378" y="893"/>
                    <a:pt x="0" y="2264"/>
                    <a:pt x="599" y="3335"/>
                  </a:cubicBezTo>
                  <a:cubicBezTo>
                    <a:pt x="1013" y="4057"/>
                    <a:pt x="1765" y="4465"/>
                    <a:pt x="2543" y="4465"/>
                  </a:cubicBezTo>
                  <a:cubicBezTo>
                    <a:pt x="2919" y="4465"/>
                    <a:pt x="3301" y="4370"/>
                    <a:pt x="3655" y="4170"/>
                  </a:cubicBezTo>
                  <a:cubicBezTo>
                    <a:pt x="4726" y="3571"/>
                    <a:pt x="5104" y="2201"/>
                    <a:pt x="4490" y="1130"/>
                  </a:cubicBezTo>
                  <a:cubicBezTo>
                    <a:pt x="4086" y="407"/>
                    <a:pt x="3331" y="0"/>
                    <a:pt x="25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0"/>
            <p:cNvSpPr/>
            <p:nvPr/>
          </p:nvSpPr>
          <p:spPr>
            <a:xfrm>
              <a:off x="4878896" y="2871793"/>
              <a:ext cx="91292" cy="91284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5" y="205"/>
                  </a:moveTo>
                  <a:cubicBezTo>
                    <a:pt x="2331" y="205"/>
                    <a:pt x="2946" y="819"/>
                    <a:pt x="2946" y="1575"/>
                  </a:cubicBezTo>
                  <a:cubicBezTo>
                    <a:pt x="2946" y="2331"/>
                    <a:pt x="2331" y="2946"/>
                    <a:pt x="1575" y="2946"/>
                  </a:cubicBezTo>
                  <a:cubicBezTo>
                    <a:pt x="819" y="2946"/>
                    <a:pt x="205" y="2331"/>
                    <a:pt x="205" y="1575"/>
                  </a:cubicBezTo>
                  <a:cubicBezTo>
                    <a:pt x="205" y="819"/>
                    <a:pt x="819" y="205"/>
                    <a:pt x="1575" y="205"/>
                  </a:cubicBezTo>
                  <a:close/>
                  <a:moveTo>
                    <a:pt x="1575" y="0"/>
                  </a:moveTo>
                  <a:cubicBezTo>
                    <a:pt x="709" y="0"/>
                    <a:pt x="0" y="709"/>
                    <a:pt x="0" y="1575"/>
                  </a:cubicBezTo>
                  <a:cubicBezTo>
                    <a:pt x="0" y="2442"/>
                    <a:pt x="709" y="3151"/>
                    <a:pt x="1575" y="3151"/>
                  </a:cubicBezTo>
                  <a:cubicBezTo>
                    <a:pt x="2442" y="3151"/>
                    <a:pt x="3150" y="2442"/>
                    <a:pt x="3150" y="1575"/>
                  </a:cubicBezTo>
                  <a:cubicBezTo>
                    <a:pt x="3150" y="709"/>
                    <a:pt x="2442" y="0"/>
                    <a:pt x="1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0"/>
            <p:cNvSpPr/>
            <p:nvPr/>
          </p:nvSpPr>
          <p:spPr>
            <a:xfrm>
              <a:off x="5078313" y="2886394"/>
              <a:ext cx="173458" cy="62083"/>
            </a:xfrm>
            <a:custGeom>
              <a:avLst/>
              <a:gdLst/>
              <a:ahLst/>
              <a:cxnLst/>
              <a:rect l="l" t="t" r="r" b="b"/>
              <a:pathLst>
                <a:path w="5987" h="2143" extrusionOk="0">
                  <a:moveTo>
                    <a:pt x="0" y="0"/>
                  </a:moveTo>
                  <a:lnTo>
                    <a:pt x="0" y="2142"/>
                  </a:lnTo>
                  <a:lnTo>
                    <a:pt x="5986" y="2142"/>
                  </a:lnTo>
                  <a:lnTo>
                    <a:pt x="59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0"/>
            <p:cNvSpPr/>
            <p:nvPr/>
          </p:nvSpPr>
          <p:spPr>
            <a:xfrm>
              <a:off x="5093379" y="2832538"/>
              <a:ext cx="143327" cy="5504"/>
            </a:xfrm>
            <a:custGeom>
              <a:avLst/>
              <a:gdLst/>
              <a:ahLst/>
              <a:cxnLst/>
              <a:rect l="l" t="t" r="r" b="b"/>
              <a:pathLst>
                <a:path w="4947" h="190" extrusionOk="0">
                  <a:moveTo>
                    <a:pt x="0" y="1"/>
                  </a:moveTo>
                  <a:lnTo>
                    <a:pt x="0" y="190"/>
                  </a:lnTo>
                  <a:lnTo>
                    <a:pt x="4946" y="190"/>
                  </a:lnTo>
                  <a:lnTo>
                    <a:pt x="49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11" y="1969225"/>
            <a:ext cx="7717500" cy="478200"/>
          </a:xfrm>
        </p:spPr>
        <p:txBody>
          <a:bodyPr/>
          <a:lstStyle/>
          <a:p>
            <a:r>
              <a:rPr lang="ru-RU" sz="4400" b="1" dirty="0" smtClean="0"/>
              <a:t>СПАСИБО ЗА ВНИМАНИЕ! </a:t>
            </a:r>
            <a:endParaRPr lang="en-US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34"/>
          <p:cNvSpPr txBox="1">
            <a:spLocks noGrp="1"/>
          </p:cNvSpPr>
          <p:nvPr>
            <p:ph type="title"/>
          </p:nvPr>
        </p:nvSpPr>
        <p:spPr>
          <a:xfrm>
            <a:off x="2241150" y="1419658"/>
            <a:ext cx="4661700" cy="13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WHOA</a:t>
            </a:r>
            <a:r>
              <a:rPr lang="en" dirty="0" smtClean="0">
                <a:solidFill>
                  <a:schemeClr val="accent6"/>
                </a:solidFill>
              </a:rPr>
              <a:t>!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292" name="Google Shape;1292;p34"/>
          <p:cNvSpPr txBox="1">
            <a:spLocks noGrp="1"/>
          </p:cNvSpPr>
          <p:nvPr>
            <p:ph type="subTitle" idx="1"/>
          </p:nvPr>
        </p:nvSpPr>
        <p:spPr>
          <a:xfrm>
            <a:off x="2241150" y="2889398"/>
            <a:ext cx="4661700" cy="7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Можно ли разрезать ДНК?</a:t>
            </a:r>
            <a:endParaRPr sz="3200" dirty="0"/>
          </a:p>
        </p:txBody>
      </p:sp>
      <p:sp>
        <p:nvSpPr>
          <p:cNvPr id="1293" name="Google Shape;1293;p34"/>
          <p:cNvSpPr/>
          <p:nvPr/>
        </p:nvSpPr>
        <p:spPr>
          <a:xfrm>
            <a:off x="10687687" y="648176"/>
            <a:ext cx="309616" cy="976340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61"/>
          <p:cNvSpPr txBox="1">
            <a:spLocks noGrp="1"/>
          </p:cNvSpPr>
          <p:nvPr>
            <p:ph type="body" idx="1"/>
          </p:nvPr>
        </p:nvSpPr>
        <p:spPr>
          <a:xfrm>
            <a:off x="457240" y="1324302"/>
            <a:ext cx="8508084" cy="3062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1800" dirty="0" smtClean="0">
                <a:solidFill>
                  <a:schemeClr val="dk1"/>
                </a:solidFill>
              </a:rPr>
              <a:t>[1]</a:t>
            </a:r>
            <a:r>
              <a:rPr lang="ru-RU" sz="1800" dirty="0">
                <a:solidFill>
                  <a:schemeClr val="dk1"/>
                </a:solidFill>
              </a:rPr>
              <a:t> </a:t>
            </a:r>
            <a:r>
              <a:rPr lang="ru-RU" sz="1800" dirty="0" err="1">
                <a:solidFill>
                  <a:schemeClr val="dk1"/>
                </a:solidFill>
              </a:rPr>
              <a:t>Глик</a:t>
            </a:r>
            <a:r>
              <a:rPr lang="ru-RU" sz="1800" dirty="0">
                <a:solidFill>
                  <a:schemeClr val="dk1"/>
                </a:solidFill>
              </a:rPr>
              <a:t> Б., Пастернак Дж. Молекулярная биотехнология. Принципы и применение. Пер. с англ. – М.: Мир, 2002. — 589 с</a:t>
            </a:r>
            <a:endParaRPr lang="en-GB" sz="1800" dirty="0" smtClean="0">
              <a:solidFill>
                <a:schemeClr val="dk1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1800" dirty="0" smtClean="0">
                <a:solidFill>
                  <a:schemeClr val="dk1"/>
                </a:solidFill>
              </a:rPr>
              <a:t>[2]</a:t>
            </a:r>
            <a:r>
              <a:rPr lang="ru-RU" sz="1800" dirty="0">
                <a:solidFill>
                  <a:schemeClr val="dk1"/>
                </a:solidFill>
              </a:rPr>
              <a:t> Огурцов А.Н., </a:t>
            </a:r>
            <a:r>
              <a:rPr lang="ru-RU" sz="1800" dirty="0" err="1">
                <a:solidFill>
                  <a:schemeClr val="dk1"/>
                </a:solidFill>
              </a:rPr>
              <a:t>Близнюк</a:t>
            </a:r>
            <a:r>
              <a:rPr lang="ru-RU" sz="1800" dirty="0">
                <a:solidFill>
                  <a:schemeClr val="dk1"/>
                </a:solidFill>
              </a:rPr>
              <a:t> О.Н., </a:t>
            </a:r>
            <a:r>
              <a:rPr lang="ru-RU" sz="1800" dirty="0" err="1">
                <a:solidFill>
                  <a:schemeClr val="dk1"/>
                </a:solidFill>
              </a:rPr>
              <a:t>Масалитина</a:t>
            </a:r>
            <a:r>
              <a:rPr lang="ru-RU" sz="1800" dirty="0">
                <a:solidFill>
                  <a:schemeClr val="dk1"/>
                </a:solidFill>
              </a:rPr>
              <a:t> Н.Ю. Основы генной инженерии и биоинженерии : в 2-х частях. – Часть 1. Молекулярные основы генных технологий. – Харьков: НТУ "ХПИ", 2018. – 288 с.</a:t>
            </a:r>
            <a:endParaRPr lang="en-GB" sz="1800" dirty="0" smtClean="0">
              <a:solidFill>
                <a:schemeClr val="dk1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1800" dirty="0" smtClean="0">
                <a:solidFill>
                  <a:schemeClr val="dk1"/>
                </a:solidFill>
              </a:rPr>
              <a:t>[3]</a:t>
            </a:r>
            <a:r>
              <a:rPr lang="ru-RU" sz="1800" dirty="0">
                <a:solidFill>
                  <a:schemeClr val="dk1"/>
                </a:solidFill>
              </a:rPr>
              <a:t> Огурцов А.Н., </a:t>
            </a:r>
            <a:r>
              <a:rPr lang="ru-RU" sz="1800" dirty="0" err="1">
                <a:solidFill>
                  <a:schemeClr val="dk1"/>
                </a:solidFill>
              </a:rPr>
              <a:t>Близнюк</a:t>
            </a:r>
            <a:r>
              <a:rPr lang="ru-RU" sz="1800" dirty="0">
                <a:solidFill>
                  <a:schemeClr val="dk1"/>
                </a:solidFill>
              </a:rPr>
              <a:t> О.Н., </a:t>
            </a:r>
            <a:r>
              <a:rPr lang="ru-RU" sz="1800" dirty="0" err="1">
                <a:solidFill>
                  <a:schemeClr val="dk1"/>
                </a:solidFill>
              </a:rPr>
              <a:t>Масалитина</a:t>
            </a:r>
            <a:r>
              <a:rPr lang="ru-RU" sz="1800" dirty="0">
                <a:solidFill>
                  <a:schemeClr val="dk1"/>
                </a:solidFill>
              </a:rPr>
              <a:t> Н.Ю. Основы генной инженерии и биоинженерии : в 2-х частях. – Часть 2. Теоретические основы биоинженерии. – Харьков: НТУ "ХПИ", 2018. – 224 с. </a:t>
            </a:r>
            <a:endParaRPr lang="en-GB" sz="1800" dirty="0" smtClean="0">
              <a:solidFill>
                <a:schemeClr val="dk1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1800" dirty="0" smtClean="0">
                <a:solidFill>
                  <a:schemeClr val="dk1"/>
                </a:solidFill>
              </a:rPr>
              <a:t>[</a:t>
            </a:r>
            <a:r>
              <a:rPr lang="en-GB" sz="1800" dirty="0">
                <a:solidFill>
                  <a:schemeClr val="dk1"/>
                </a:solidFill>
              </a:rPr>
              <a:t>4] https://bigenc.ru/biology/text/3507213</a:t>
            </a:r>
            <a:endParaRPr lang="en-GB" sz="1800" dirty="0" smtClean="0">
              <a:solidFill>
                <a:schemeClr val="dk1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1800" dirty="0" smtClean="0">
                <a:solidFill>
                  <a:schemeClr val="dk1"/>
                </a:solidFill>
              </a:rPr>
              <a:t>[</a:t>
            </a:r>
            <a:r>
              <a:rPr lang="en-GB" sz="1800" dirty="0">
                <a:solidFill>
                  <a:schemeClr val="dk1"/>
                </a:solidFill>
              </a:rPr>
              <a:t>5] https://www.skygen.com/podderzhka/obzory/57-restriktazy-new-england-biolabs-bystree-tochnee-vygodnee/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267" name="Google Shape;2267;p6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/>
              <a:t>Литература</a:t>
            </a:r>
            <a:endParaRPr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36"/>
          <p:cNvSpPr txBox="1">
            <a:spLocks noGrp="1"/>
          </p:cNvSpPr>
          <p:nvPr>
            <p:ph type="title" idx="2"/>
          </p:nvPr>
        </p:nvSpPr>
        <p:spPr>
          <a:xfrm>
            <a:off x="1336693" y="1806400"/>
            <a:ext cx="769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97" name="Google Shape;1397;p36"/>
          <p:cNvSpPr txBox="1">
            <a:spLocks noGrp="1"/>
          </p:cNvSpPr>
          <p:nvPr>
            <p:ph type="title" idx="4"/>
          </p:nvPr>
        </p:nvSpPr>
        <p:spPr>
          <a:xfrm>
            <a:off x="4696070" y="1806400"/>
            <a:ext cx="769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99" name="Google Shape;1399;p36"/>
          <p:cNvSpPr txBox="1">
            <a:spLocks noGrp="1"/>
          </p:cNvSpPr>
          <p:nvPr>
            <p:ph type="title" idx="6"/>
          </p:nvPr>
        </p:nvSpPr>
        <p:spPr>
          <a:xfrm>
            <a:off x="1956356" y="3606338"/>
            <a:ext cx="236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Процесс </a:t>
            </a:r>
            <a:r>
              <a:rPr lang="ru-RU" dirty="0" smtClean="0"/>
              <a:t>разрезания. Названия </a:t>
            </a:r>
            <a:r>
              <a:rPr lang="ru-RU" dirty="0"/>
              <a:t>эндонуклеаз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400" name="Google Shape;1400;p36"/>
          <p:cNvSpPr txBox="1">
            <a:spLocks noGrp="1"/>
          </p:cNvSpPr>
          <p:nvPr>
            <p:ph type="title" idx="7"/>
          </p:nvPr>
        </p:nvSpPr>
        <p:spPr>
          <a:xfrm>
            <a:off x="1336693" y="3094850"/>
            <a:ext cx="769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403" name="Google Shape;1403;p36"/>
          <p:cNvSpPr txBox="1">
            <a:spLocks noGrp="1"/>
          </p:cNvSpPr>
          <p:nvPr>
            <p:ph type="title" idx="13"/>
          </p:nvPr>
        </p:nvSpPr>
        <p:spPr>
          <a:xfrm>
            <a:off x="4696070" y="3094850"/>
            <a:ext cx="769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405" name="Google Shape;1405;p36"/>
          <p:cNvSpPr txBox="1">
            <a:spLocks noGrp="1"/>
          </p:cNvSpPr>
          <p:nvPr>
            <p:ph type="title" idx="15"/>
          </p:nvPr>
        </p:nvSpPr>
        <p:spPr>
          <a:xfrm>
            <a:off x="712050" y="503825"/>
            <a:ext cx="7719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>
                <a:solidFill>
                  <a:schemeClr val="accent6"/>
                </a:solidFill>
              </a:rPr>
              <a:t>Содержание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65324" y="1629103"/>
            <a:ext cx="2874538" cy="704997"/>
          </a:xfrm>
        </p:spPr>
        <p:txBody>
          <a:bodyPr/>
          <a:lstStyle/>
          <a:p>
            <a:r>
              <a:rPr lang="ru-RU" dirty="0"/>
              <a:t>Технология рекомбинантных ДНК (введение)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idx="3"/>
          </p:nvPr>
        </p:nvSpPr>
        <p:spPr>
          <a:xfrm>
            <a:off x="5439099" y="1848441"/>
            <a:ext cx="2992851" cy="704997"/>
          </a:xfrm>
        </p:spPr>
        <p:txBody>
          <a:bodyPr/>
          <a:lstStyle/>
          <a:p>
            <a:r>
              <a:rPr lang="ru-RU" dirty="0"/>
              <a:t>Рестрицирующие эндонуклеазы. История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idx="9"/>
          </p:nvPr>
        </p:nvSpPr>
        <p:spPr>
          <a:xfrm>
            <a:off x="5439098" y="3590126"/>
            <a:ext cx="2992851" cy="687584"/>
          </a:xfrm>
        </p:spPr>
        <p:txBody>
          <a:bodyPr/>
          <a:lstStyle/>
          <a:p>
            <a:r>
              <a:rPr lang="ru-RU" dirty="0"/>
              <a:t>Построение рестрикционных карт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4945187" y="3459991"/>
            <a:ext cx="558347" cy="587829"/>
          </a:xfrm>
          <a:prstGeom prst="rect">
            <a:avLst/>
          </a:prstGeom>
          <a:solidFill>
            <a:srgbClr val="E5E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4627061" y="359228"/>
            <a:ext cx="509794" cy="587829"/>
          </a:xfrm>
          <a:prstGeom prst="rect">
            <a:avLst/>
          </a:prstGeom>
          <a:solidFill>
            <a:srgbClr val="E5E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9" name="Google Shape;1299;p35"/>
          <p:cNvSpPr txBox="1">
            <a:spLocks noGrp="1"/>
          </p:cNvSpPr>
          <p:nvPr>
            <p:ph type="subTitle" idx="1"/>
          </p:nvPr>
        </p:nvSpPr>
        <p:spPr>
          <a:xfrm>
            <a:off x="1337257" y="359228"/>
            <a:ext cx="3754633" cy="43471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ru-RU" sz="1600" dirty="0"/>
              <a:t>Технология рекомбинантных ДНК- это нелегкий процесс, совокупность экспериментальных процедур, которая позволяет осуществлять перенос генетического материала из одного организма в другой. Если коротко то, из организма, который является донором нужного гена, экстрагируют </a:t>
            </a:r>
            <a:r>
              <a:rPr lang="ru-RU" sz="1600" dirty="0" err="1"/>
              <a:t>нативную</a:t>
            </a:r>
            <a:r>
              <a:rPr lang="ru-RU" sz="1600" dirty="0"/>
              <a:t> ДНК и подвергают ее ферментативному гидролизу (расщепляют, разрезают) и соединяют (</a:t>
            </a:r>
            <a:r>
              <a:rPr lang="ru-RU" sz="1600" dirty="0" err="1"/>
              <a:t>лигируют</a:t>
            </a:r>
            <a:r>
              <a:rPr lang="ru-RU" sz="1600" dirty="0"/>
              <a:t>, сшивают) с другой ДНК (вектор для клонирования, клонирующий вектор) с образованием новой, рекомбинантной молекулы (конструкция «клонирующий вектор—встроенная ДНК»)</a:t>
            </a: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00" name="Google Shape;1300;p35"/>
          <p:cNvGrpSpPr/>
          <p:nvPr/>
        </p:nvGrpSpPr>
        <p:grpSpPr>
          <a:xfrm>
            <a:off x="5414674" y="623923"/>
            <a:ext cx="1928953" cy="3535884"/>
            <a:chOff x="5602625" y="2147050"/>
            <a:chExt cx="1076725" cy="1973700"/>
          </a:xfrm>
        </p:grpSpPr>
        <p:sp>
          <p:nvSpPr>
            <p:cNvPr id="1301" name="Google Shape;1301;p35"/>
            <p:cNvSpPr/>
            <p:nvPr/>
          </p:nvSpPr>
          <p:spPr>
            <a:xfrm>
              <a:off x="6514875" y="4066625"/>
              <a:ext cx="164475" cy="53300"/>
            </a:xfrm>
            <a:custGeom>
              <a:avLst/>
              <a:gdLst/>
              <a:ahLst/>
              <a:cxnLst/>
              <a:rect l="l" t="t" r="r" b="b"/>
              <a:pathLst>
                <a:path w="6579" h="2132" extrusionOk="0">
                  <a:moveTo>
                    <a:pt x="0" y="1"/>
                  </a:moveTo>
                  <a:lnTo>
                    <a:pt x="0" y="1"/>
                  </a:lnTo>
                  <a:cubicBezTo>
                    <a:pt x="243" y="1800"/>
                    <a:pt x="552" y="2131"/>
                    <a:pt x="552" y="2131"/>
                  </a:cubicBezTo>
                  <a:lnTo>
                    <a:pt x="6579" y="2120"/>
                  </a:lnTo>
                  <a:cubicBezTo>
                    <a:pt x="6402" y="1325"/>
                    <a:pt x="6137" y="685"/>
                    <a:pt x="6137" y="6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6467675" y="3756200"/>
              <a:ext cx="200625" cy="339400"/>
            </a:xfrm>
            <a:custGeom>
              <a:avLst/>
              <a:gdLst/>
              <a:ahLst/>
              <a:cxnLst/>
              <a:rect l="l" t="t" r="r" b="b"/>
              <a:pathLst>
                <a:path w="8025" h="13576" extrusionOk="0">
                  <a:moveTo>
                    <a:pt x="3511" y="1"/>
                  </a:moveTo>
                  <a:lnTo>
                    <a:pt x="1" y="1590"/>
                  </a:lnTo>
                  <a:cubicBezTo>
                    <a:pt x="310" y="3610"/>
                    <a:pt x="1082" y="5884"/>
                    <a:pt x="1270" y="7429"/>
                  </a:cubicBezTo>
                  <a:cubicBezTo>
                    <a:pt x="1380" y="8334"/>
                    <a:pt x="1469" y="8665"/>
                    <a:pt x="1546" y="9383"/>
                  </a:cubicBezTo>
                  <a:cubicBezTo>
                    <a:pt x="1579" y="9636"/>
                    <a:pt x="1601" y="9890"/>
                    <a:pt x="1634" y="10122"/>
                  </a:cubicBezTo>
                  <a:cubicBezTo>
                    <a:pt x="1667" y="10486"/>
                    <a:pt x="1701" y="10817"/>
                    <a:pt x="1734" y="11115"/>
                  </a:cubicBezTo>
                  <a:cubicBezTo>
                    <a:pt x="1789" y="11656"/>
                    <a:pt x="1833" y="12087"/>
                    <a:pt x="1877" y="12418"/>
                  </a:cubicBezTo>
                  <a:cubicBezTo>
                    <a:pt x="2098" y="12594"/>
                    <a:pt x="2330" y="12749"/>
                    <a:pt x="2572" y="12881"/>
                  </a:cubicBezTo>
                  <a:cubicBezTo>
                    <a:pt x="3524" y="13405"/>
                    <a:pt x="4644" y="13575"/>
                    <a:pt x="5620" y="13575"/>
                  </a:cubicBezTo>
                  <a:cubicBezTo>
                    <a:pt x="6910" y="13575"/>
                    <a:pt x="7950" y="13278"/>
                    <a:pt x="8025" y="13102"/>
                  </a:cubicBezTo>
                  <a:cubicBezTo>
                    <a:pt x="7959" y="12881"/>
                    <a:pt x="7771" y="12517"/>
                    <a:pt x="7506" y="12054"/>
                  </a:cubicBezTo>
                  <a:cubicBezTo>
                    <a:pt x="7473" y="11987"/>
                    <a:pt x="7429" y="11921"/>
                    <a:pt x="7385" y="11844"/>
                  </a:cubicBezTo>
                  <a:cubicBezTo>
                    <a:pt x="6899" y="11016"/>
                    <a:pt x="6292" y="10078"/>
                    <a:pt x="5729" y="9151"/>
                  </a:cubicBezTo>
                  <a:cubicBezTo>
                    <a:pt x="5100" y="8102"/>
                    <a:pt x="4537" y="7076"/>
                    <a:pt x="4261" y="6215"/>
                  </a:cubicBezTo>
                  <a:cubicBezTo>
                    <a:pt x="3754" y="4603"/>
                    <a:pt x="3577" y="3389"/>
                    <a:pt x="3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6508525" y="3977500"/>
              <a:ext cx="159775" cy="128225"/>
            </a:xfrm>
            <a:custGeom>
              <a:avLst/>
              <a:gdLst/>
              <a:ahLst/>
              <a:cxnLst/>
              <a:rect l="l" t="t" r="r" b="b"/>
              <a:pathLst>
                <a:path w="6391" h="5129" extrusionOk="0">
                  <a:moveTo>
                    <a:pt x="3156" y="0"/>
                  </a:moveTo>
                  <a:cubicBezTo>
                    <a:pt x="3054" y="0"/>
                    <a:pt x="2945" y="5"/>
                    <a:pt x="2826" y="12"/>
                  </a:cubicBezTo>
                  <a:cubicBezTo>
                    <a:pt x="1413" y="89"/>
                    <a:pt x="1027" y="442"/>
                    <a:pt x="784" y="1601"/>
                  </a:cubicBezTo>
                  <a:cubicBezTo>
                    <a:pt x="784" y="1601"/>
                    <a:pt x="342" y="1491"/>
                    <a:pt x="0" y="1270"/>
                  </a:cubicBezTo>
                  <a:lnTo>
                    <a:pt x="0" y="1270"/>
                  </a:lnTo>
                  <a:cubicBezTo>
                    <a:pt x="33" y="1634"/>
                    <a:pt x="67" y="1965"/>
                    <a:pt x="100" y="2263"/>
                  </a:cubicBezTo>
                  <a:cubicBezTo>
                    <a:pt x="155" y="2804"/>
                    <a:pt x="199" y="3235"/>
                    <a:pt x="243" y="3566"/>
                  </a:cubicBezTo>
                  <a:cubicBezTo>
                    <a:pt x="464" y="3742"/>
                    <a:pt x="707" y="4372"/>
                    <a:pt x="961" y="4504"/>
                  </a:cubicBezTo>
                  <a:cubicBezTo>
                    <a:pt x="1788" y="4959"/>
                    <a:pt x="2746" y="5129"/>
                    <a:pt x="3625" y="5129"/>
                  </a:cubicBezTo>
                  <a:cubicBezTo>
                    <a:pt x="5090" y="5129"/>
                    <a:pt x="6336" y="4657"/>
                    <a:pt x="6391" y="4250"/>
                  </a:cubicBezTo>
                  <a:cubicBezTo>
                    <a:pt x="6159" y="3787"/>
                    <a:pt x="5938" y="3367"/>
                    <a:pt x="5751" y="2992"/>
                  </a:cubicBezTo>
                  <a:cubicBezTo>
                    <a:pt x="4956" y="1425"/>
                    <a:pt x="4526" y="652"/>
                    <a:pt x="4095" y="299"/>
                  </a:cubicBezTo>
                  <a:cubicBezTo>
                    <a:pt x="3817" y="64"/>
                    <a:pt x="3538" y="0"/>
                    <a:pt x="3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5829425" y="4086225"/>
              <a:ext cx="318200" cy="34525"/>
            </a:xfrm>
            <a:custGeom>
              <a:avLst/>
              <a:gdLst/>
              <a:ahLst/>
              <a:cxnLst/>
              <a:rect l="l" t="t" r="r" b="b"/>
              <a:pathLst>
                <a:path w="12728" h="1381" extrusionOk="0">
                  <a:moveTo>
                    <a:pt x="12540" y="0"/>
                  </a:moveTo>
                  <a:lnTo>
                    <a:pt x="266" y="287"/>
                  </a:lnTo>
                  <a:lnTo>
                    <a:pt x="1" y="1380"/>
                  </a:lnTo>
                  <a:lnTo>
                    <a:pt x="12727" y="1369"/>
                  </a:lnTo>
                  <a:lnTo>
                    <a:pt x="12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5840750" y="3809725"/>
              <a:ext cx="302175" cy="287225"/>
            </a:xfrm>
            <a:custGeom>
              <a:avLst/>
              <a:gdLst/>
              <a:ahLst/>
              <a:cxnLst/>
              <a:rect l="l" t="t" r="r" b="b"/>
              <a:pathLst>
                <a:path w="12087" h="11489" extrusionOk="0">
                  <a:moveTo>
                    <a:pt x="10442" y="1"/>
                  </a:moveTo>
                  <a:lnTo>
                    <a:pt x="6182" y="553"/>
                  </a:lnTo>
                  <a:cubicBezTo>
                    <a:pt x="6182" y="553"/>
                    <a:pt x="6700" y="3312"/>
                    <a:pt x="6943" y="5166"/>
                  </a:cubicBezTo>
                  <a:cubicBezTo>
                    <a:pt x="7252" y="7551"/>
                    <a:pt x="6259" y="8566"/>
                    <a:pt x="3356" y="9957"/>
                  </a:cubicBezTo>
                  <a:cubicBezTo>
                    <a:pt x="2219" y="10498"/>
                    <a:pt x="1159" y="10994"/>
                    <a:pt x="1" y="11370"/>
                  </a:cubicBezTo>
                  <a:cubicBezTo>
                    <a:pt x="566" y="11457"/>
                    <a:pt x="1371" y="11488"/>
                    <a:pt x="2333" y="11488"/>
                  </a:cubicBezTo>
                  <a:cubicBezTo>
                    <a:pt x="3063" y="11488"/>
                    <a:pt x="3882" y="11471"/>
                    <a:pt x="4758" y="11447"/>
                  </a:cubicBezTo>
                  <a:cubicBezTo>
                    <a:pt x="8257" y="11347"/>
                    <a:pt x="12087" y="11060"/>
                    <a:pt x="12087" y="11060"/>
                  </a:cubicBezTo>
                  <a:cubicBezTo>
                    <a:pt x="11866" y="10520"/>
                    <a:pt x="11126" y="6712"/>
                    <a:pt x="10972" y="5178"/>
                  </a:cubicBezTo>
                  <a:cubicBezTo>
                    <a:pt x="10751" y="2904"/>
                    <a:pt x="10442" y="1"/>
                    <a:pt x="10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5970725" y="2900800"/>
              <a:ext cx="358725" cy="217175"/>
            </a:xfrm>
            <a:custGeom>
              <a:avLst/>
              <a:gdLst/>
              <a:ahLst/>
              <a:cxnLst/>
              <a:rect l="l" t="t" r="r" b="b"/>
              <a:pathLst>
                <a:path w="14349" h="8687" extrusionOk="0">
                  <a:moveTo>
                    <a:pt x="1711" y="0"/>
                  </a:moveTo>
                  <a:cubicBezTo>
                    <a:pt x="1137" y="2627"/>
                    <a:pt x="696" y="4018"/>
                    <a:pt x="0" y="8687"/>
                  </a:cubicBezTo>
                  <a:lnTo>
                    <a:pt x="14349" y="8665"/>
                  </a:lnTo>
                  <a:cubicBezTo>
                    <a:pt x="14305" y="3819"/>
                    <a:pt x="13654" y="751"/>
                    <a:pt x="13654" y="751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2A1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6116975" y="2914600"/>
              <a:ext cx="456425" cy="1020100"/>
            </a:xfrm>
            <a:custGeom>
              <a:avLst/>
              <a:gdLst/>
              <a:ahLst/>
              <a:cxnLst/>
              <a:rect l="l" t="t" r="r" b="b"/>
              <a:pathLst>
                <a:path w="18257" h="40804" extrusionOk="0">
                  <a:moveTo>
                    <a:pt x="7815" y="0"/>
                  </a:moveTo>
                  <a:lnTo>
                    <a:pt x="0" y="5055"/>
                  </a:lnTo>
                  <a:cubicBezTo>
                    <a:pt x="508" y="9393"/>
                    <a:pt x="9139" y="32263"/>
                    <a:pt x="11501" y="40696"/>
                  </a:cubicBezTo>
                  <a:cubicBezTo>
                    <a:pt x="11877" y="40771"/>
                    <a:pt x="12291" y="40804"/>
                    <a:pt x="12724" y="40804"/>
                  </a:cubicBezTo>
                  <a:cubicBezTo>
                    <a:pt x="15189" y="40804"/>
                    <a:pt x="18256" y="39757"/>
                    <a:pt x="18256" y="39757"/>
                  </a:cubicBezTo>
                  <a:cubicBezTo>
                    <a:pt x="17185" y="24713"/>
                    <a:pt x="13676" y="22119"/>
                    <a:pt x="13355" y="20453"/>
                  </a:cubicBezTo>
                  <a:cubicBezTo>
                    <a:pt x="13035" y="18775"/>
                    <a:pt x="10629" y="6369"/>
                    <a:pt x="7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5946975" y="2900800"/>
              <a:ext cx="221350" cy="1049700"/>
            </a:xfrm>
            <a:custGeom>
              <a:avLst/>
              <a:gdLst/>
              <a:ahLst/>
              <a:cxnLst/>
              <a:rect l="l" t="t" r="r" b="b"/>
              <a:pathLst>
                <a:path w="8854" h="41988" extrusionOk="0">
                  <a:moveTo>
                    <a:pt x="2661" y="0"/>
                  </a:moveTo>
                  <a:cubicBezTo>
                    <a:pt x="1" y="5089"/>
                    <a:pt x="442" y="18477"/>
                    <a:pt x="663" y="25298"/>
                  </a:cubicBezTo>
                  <a:cubicBezTo>
                    <a:pt x="873" y="32108"/>
                    <a:pt x="1855" y="41413"/>
                    <a:pt x="1855" y="41413"/>
                  </a:cubicBezTo>
                  <a:cubicBezTo>
                    <a:pt x="1855" y="41413"/>
                    <a:pt x="3468" y="41988"/>
                    <a:pt x="5432" y="41988"/>
                  </a:cubicBezTo>
                  <a:cubicBezTo>
                    <a:pt x="6244" y="41988"/>
                    <a:pt x="7116" y="41889"/>
                    <a:pt x="7959" y="41612"/>
                  </a:cubicBezTo>
                  <a:cubicBezTo>
                    <a:pt x="8301" y="26623"/>
                    <a:pt x="8853" y="7771"/>
                    <a:pt x="8853" y="7771"/>
                  </a:cubicBezTo>
                  <a:lnTo>
                    <a:pt x="26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6132425" y="3027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23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5962550" y="2929450"/>
              <a:ext cx="375750" cy="291500"/>
            </a:xfrm>
            <a:custGeom>
              <a:avLst/>
              <a:gdLst/>
              <a:ahLst/>
              <a:cxnLst/>
              <a:rect l="l" t="t" r="r" b="b"/>
              <a:pathLst>
                <a:path w="15030" h="11660" extrusionOk="0">
                  <a:moveTo>
                    <a:pt x="6166" y="742"/>
                  </a:moveTo>
                  <a:cubicBezTo>
                    <a:pt x="6177" y="1194"/>
                    <a:pt x="6199" y="1636"/>
                    <a:pt x="6232" y="2088"/>
                  </a:cubicBezTo>
                  <a:cubicBezTo>
                    <a:pt x="6243" y="2210"/>
                    <a:pt x="6254" y="2331"/>
                    <a:pt x="6265" y="2464"/>
                  </a:cubicBezTo>
                  <a:cubicBezTo>
                    <a:pt x="6265" y="2541"/>
                    <a:pt x="6287" y="2651"/>
                    <a:pt x="6265" y="2740"/>
                  </a:cubicBezTo>
                  <a:cubicBezTo>
                    <a:pt x="6265" y="2738"/>
                    <a:pt x="6265" y="2738"/>
                    <a:pt x="6265" y="2738"/>
                  </a:cubicBezTo>
                  <a:cubicBezTo>
                    <a:pt x="6263" y="2738"/>
                    <a:pt x="6253" y="2775"/>
                    <a:pt x="6243" y="2795"/>
                  </a:cubicBezTo>
                  <a:cubicBezTo>
                    <a:pt x="6221" y="2784"/>
                    <a:pt x="6199" y="2773"/>
                    <a:pt x="6177" y="2762"/>
                  </a:cubicBezTo>
                  <a:cubicBezTo>
                    <a:pt x="6144" y="2751"/>
                    <a:pt x="6111" y="2740"/>
                    <a:pt x="6067" y="2740"/>
                  </a:cubicBezTo>
                  <a:cubicBezTo>
                    <a:pt x="6034" y="2077"/>
                    <a:pt x="5923" y="1415"/>
                    <a:pt x="5813" y="753"/>
                  </a:cubicBezTo>
                  <a:cubicBezTo>
                    <a:pt x="5923" y="753"/>
                    <a:pt x="6045" y="742"/>
                    <a:pt x="6166" y="742"/>
                  </a:cubicBezTo>
                  <a:close/>
                  <a:moveTo>
                    <a:pt x="10060" y="1"/>
                  </a:moveTo>
                  <a:cubicBezTo>
                    <a:pt x="9270" y="1"/>
                    <a:pt x="8480" y="2"/>
                    <a:pt x="7689" y="2"/>
                  </a:cubicBezTo>
                  <a:cubicBezTo>
                    <a:pt x="6718" y="13"/>
                    <a:pt x="5747" y="13"/>
                    <a:pt x="4775" y="24"/>
                  </a:cubicBezTo>
                  <a:cubicBezTo>
                    <a:pt x="4290" y="24"/>
                    <a:pt x="3804" y="35"/>
                    <a:pt x="3318" y="46"/>
                  </a:cubicBezTo>
                  <a:cubicBezTo>
                    <a:pt x="3084" y="46"/>
                    <a:pt x="2845" y="39"/>
                    <a:pt x="2606" y="39"/>
                  </a:cubicBezTo>
                  <a:cubicBezTo>
                    <a:pt x="2326" y="39"/>
                    <a:pt x="2047" y="49"/>
                    <a:pt x="1773" y="91"/>
                  </a:cubicBezTo>
                  <a:cubicBezTo>
                    <a:pt x="1585" y="124"/>
                    <a:pt x="1475" y="333"/>
                    <a:pt x="1497" y="499"/>
                  </a:cubicBezTo>
                  <a:cubicBezTo>
                    <a:pt x="1530" y="698"/>
                    <a:pt x="1674" y="797"/>
                    <a:pt x="1861" y="819"/>
                  </a:cubicBezTo>
                  <a:cubicBezTo>
                    <a:pt x="1950" y="830"/>
                    <a:pt x="2027" y="830"/>
                    <a:pt x="2104" y="830"/>
                  </a:cubicBezTo>
                  <a:cubicBezTo>
                    <a:pt x="1972" y="1216"/>
                    <a:pt x="1784" y="1581"/>
                    <a:pt x="1552" y="1901"/>
                  </a:cubicBezTo>
                  <a:cubicBezTo>
                    <a:pt x="1221" y="2353"/>
                    <a:pt x="802" y="2673"/>
                    <a:pt x="327" y="2960"/>
                  </a:cubicBezTo>
                  <a:cubicBezTo>
                    <a:pt x="1" y="3165"/>
                    <a:pt x="202" y="3630"/>
                    <a:pt x="512" y="3630"/>
                  </a:cubicBezTo>
                  <a:cubicBezTo>
                    <a:pt x="569" y="3630"/>
                    <a:pt x="630" y="3614"/>
                    <a:pt x="691" y="3578"/>
                  </a:cubicBezTo>
                  <a:cubicBezTo>
                    <a:pt x="1221" y="3269"/>
                    <a:pt x="1707" y="2751"/>
                    <a:pt x="2049" y="2210"/>
                  </a:cubicBezTo>
                  <a:cubicBezTo>
                    <a:pt x="2314" y="1779"/>
                    <a:pt x="2491" y="1327"/>
                    <a:pt x="2590" y="841"/>
                  </a:cubicBezTo>
                  <a:cubicBezTo>
                    <a:pt x="2855" y="830"/>
                    <a:pt x="3120" y="808"/>
                    <a:pt x="3374" y="808"/>
                  </a:cubicBezTo>
                  <a:cubicBezTo>
                    <a:pt x="3859" y="797"/>
                    <a:pt x="4345" y="786"/>
                    <a:pt x="4831" y="775"/>
                  </a:cubicBezTo>
                  <a:cubicBezTo>
                    <a:pt x="5018" y="775"/>
                    <a:pt x="5217" y="764"/>
                    <a:pt x="5404" y="764"/>
                  </a:cubicBezTo>
                  <a:cubicBezTo>
                    <a:pt x="5493" y="1470"/>
                    <a:pt x="5592" y="2188"/>
                    <a:pt x="5758" y="2883"/>
                  </a:cubicBezTo>
                  <a:cubicBezTo>
                    <a:pt x="5769" y="2916"/>
                    <a:pt x="5802" y="2949"/>
                    <a:pt x="5824" y="2971"/>
                  </a:cubicBezTo>
                  <a:cubicBezTo>
                    <a:pt x="5824" y="3104"/>
                    <a:pt x="5901" y="3236"/>
                    <a:pt x="6034" y="3303"/>
                  </a:cubicBezTo>
                  <a:cubicBezTo>
                    <a:pt x="6094" y="3330"/>
                    <a:pt x="6158" y="3342"/>
                    <a:pt x="6222" y="3342"/>
                  </a:cubicBezTo>
                  <a:cubicBezTo>
                    <a:pt x="6312" y="3342"/>
                    <a:pt x="6403" y="3319"/>
                    <a:pt x="6486" y="3280"/>
                  </a:cubicBezTo>
                  <a:cubicBezTo>
                    <a:pt x="6762" y="3137"/>
                    <a:pt x="6795" y="2817"/>
                    <a:pt x="6762" y="2541"/>
                  </a:cubicBezTo>
                  <a:cubicBezTo>
                    <a:pt x="6696" y="1934"/>
                    <a:pt x="6597" y="1327"/>
                    <a:pt x="6497" y="731"/>
                  </a:cubicBezTo>
                  <a:cubicBezTo>
                    <a:pt x="6906" y="720"/>
                    <a:pt x="7325" y="709"/>
                    <a:pt x="7744" y="698"/>
                  </a:cubicBezTo>
                  <a:cubicBezTo>
                    <a:pt x="8042" y="687"/>
                    <a:pt x="8340" y="676"/>
                    <a:pt x="8638" y="676"/>
                  </a:cubicBezTo>
                  <a:cubicBezTo>
                    <a:pt x="8605" y="720"/>
                    <a:pt x="8594" y="775"/>
                    <a:pt x="8594" y="841"/>
                  </a:cubicBezTo>
                  <a:cubicBezTo>
                    <a:pt x="8627" y="1305"/>
                    <a:pt x="8815" y="1790"/>
                    <a:pt x="8936" y="2243"/>
                  </a:cubicBezTo>
                  <a:cubicBezTo>
                    <a:pt x="9047" y="2684"/>
                    <a:pt x="9168" y="3126"/>
                    <a:pt x="9279" y="3556"/>
                  </a:cubicBezTo>
                  <a:cubicBezTo>
                    <a:pt x="9521" y="4450"/>
                    <a:pt x="9786" y="5344"/>
                    <a:pt x="10062" y="6216"/>
                  </a:cubicBezTo>
                  <a:cubicBezTo>
                    <a:pt x="10636" y="7993"/>
                    <a:pt x="11122" y="9793"/>
                    <a:pt x="11630" y="11592"/>
                  </a:cubicBezTo>
                  <a:cubicBezTo>
                    <a:pt x="11643" y="11639"/>
                    <a:pt x="11679" y="11660"/>
                    <a:pt x="11717" y="11660"/>
                  </a:cubicBezTo>
                  <a:cubicBezTo>
                    <a:pt x="11776" y="11660"/>
                    <a:pt x="11837" y="11610"/>
                    <a:pt x="11817" y="11536"/>
                  </a:cubicBezTo>
                  <a:cubicBezTo>
                    <a:pt x="11376" y="9726"/>
                    <a:pt x="10923" y="7916"/>
                    <a:pt x="10548" y="6095"/>
                  </a:cubicBezTo>
                  <a:cubicBezTo>
                    <a:pt x="10360" y="5190"/>
                    <a:pt x="10151" y="4285"/>
                    <a:pt x="9919" y="3391"/>
                  </a:cubicBezTo>
                  <a:cubicBezTo>
                    <a:pt x="9808" y="2949"/>
                    <a:pt x="9698" y="2508"/>
                    <a:pt x="9577" y="2077"/>
                  </a:cubicBezTo>
                  <a:cubicBezTo>
                    <a:pt x="9466" y="1625"/>
                    <a:pt x="9389" y="1106"/>
                    <a:pt x="9190" y="687"/>
                  </a:cubicBezTo>
                  <a:cubicBezTo>
                    <a:pt x="9179" y="676"/>
                    <a:pt x="9179" y="665"/>
                    <a:pt x="9168" y="654"/>
                  </a:cubicBezTo>
                  <a:cubicBezTo>
                    <a:pt x="9974" y="631"/>
                    <a:pt x="10780" y="609"/>
                    <a:pt x="11585" y="576"/>
                  </a:cubicBezTo>
                  <a:lnTo>
                    <a:pt x="11585" y="576"/>
                  </a:lnTo>
                  <a:cubicBezTo>
                    <a:pt x="11574" y="665"/>
                    <a:pt x="11585" y="753"/>
                    <a:pt x="11619" y="830"/>
                  </a:cubicBezTo>
                  <a:cubicBezTo>
                    <a:pt x="11917" y="1459"/>
                    <a:pt x="12347" y="2033"/>
                    <a:pt x="12866" y="2486"/>
                  </a:cubicBezTo>
                  <a:cubicBezTo>
                    <a:pt x="13396" y="2960"/>
                    <a:pt x="14025" y="3280"/>
                    <a:pt x="14687" y="3501"/>
                  </a:cubicBezTo>
                  <a:cubicBezTo>
                    <a:pt x="14709" y="3508"/>
                    <a:pt x="14731" y="3512"/>
                    <a:pt x="14752" y="3512"/>
                  </a:cubicBezTo>
                  <a:cubicBezTo>
                    <a:pt x="14861" y="3512"/>
                    <a:pt x="14957" y="3426"/>
                    <a:pt x="14985" y="3325"/>
                  </a:cubicBezTo>
                  <a:cubicBezTo>
                    <a:pt x="15029" y="3192"/>
                    <a:pt x="14941" y="3071"/>
                    <a:pt x="14808" y="3027"/>
                  </a:cubicBezTo>
                  <a:cubicBezTo>
                    <a:pt x="13683" y="2596"/>
                    <a:pt x="12744" y="1636"/>
                    <a:pt x="12248" y="543"/>
                  </a:cubicBezTo>
                  <a:cubicBezTo>
                    <a:pt x="12700" y="532"/>
                    <a:pt x="13164" y="510"/>
                    <a:pt x="13616" y="488"/>
                  </a:cubicBezTo>
                  <a:cubicBezTo>
                    <a:pt x="13914" y="466"/>
                    <a:pt x="13914" y="24"/>
                    <a:pt x="13616" y="24"/>
                  </a:cubicBezTo>
                  <a:cubicBezTo>
                    <a:pt x="12431" y="4"/>
                    <a:pt x="11246" y="1"/>
                    <a:pt x="10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6045600" y="2964975"/>
              <a:ext cx="27250" cy="238225"/>
            </a:xfrm>
            <a:custGeom>
              <a:avLst/>
              <a:gdLst/>
              <a:ahLst/>
              <a:cxnLst/>
              <a:rect l="l" t="t" r="r" b="b"/>
              <a:pathLst>
                <a:path w="1090" h="9529" extrusionOk="0">
                  <a:moveTo>
                    <a:pt x="749" y="1"/>
                  </a:moveTo>
                  <a:cubicBezTo>
                    <a:pt x="653" y="1"/>
                    <a:pt x="557" y="48"/>
                    <a:pt x="515" y="138"/>
                  </a:cubicBezTo>
                  <a:cubicBezTo>
                    <a:pt x="350" y="491"/>
                    <a:pt x="350" y="921"/>
                    <a:pt x="327" y="1297"/>
                  </a:cubicBezTo>
                  <a:cubicBezTo>
                    <a:pt x="305" y="1683"/>
                    <a:pt x="283" y="2069"/>
                    <a:pt x="250" y="2455"/>
                  </a:cubicBezTo>
                  <a:cubicBezTo>
                    <a:pt x="206" y="3217"/>
                    <a:pt x="151" y="3990"/>
                    <a:pt x="129" y="4751"/>
                  </a:cubicBezTo>
                  <a:cubicBezTo>
                    <a:pt x="96" y="6341"/>
                    <a:pt x="107" y="7930"/>
                    <a:pt x="7" y="9497"/>
                  </a:cubicBezTo>
                  <a:cubicBezTo>
                    <a:pt x="1" y="9517"/>
                    <a:pt x="17" y="9528"/>
                    <a:pt x="31" y="9528"/>
                  </a:cubicBezTo>
                  <a:cubicBezTo>
                    <a:pt x="42" y="9528"/>
                    <a:pt x="52" y="9522"/>
                    <a:pt x="52" y="9508"/>
                  </a:cubicBezTo>
                  <a:cubicBezTo>
                    <a:pt x="118" y="8714"/>
                    <a:pt x="250" y="7919"/>
                    <a:pt x="339" y="7124"/>
                  </a:cubicBezTo>
                  <a:cubicBezTo>
                    <a:pt x="438" y="6352"/>
                    <a:pt x="537" y="5590"/>
                    <a:pt x="659" y="4829"/>
                  </a:cubicBezTo>
                  <a:cubicBezTo>
                    <a:pt x="769" y="4056"/>
                    <a:pt x="824" y="3261"/>
                    <a:pt x="890" y="2478"/>
                  </a:cubicBezTo>
                  <a:lnTo>
                    <a:pt x="990" y="1319"/>
                  </a:lnTo>
                  <a:cubicBezTo>
                    <a:pt x="1034" y="943"/>
                    <a:pt x="1089" y="535"/>
                    <a:pt x="990" y="171"/>
                  </a:cubicBezTo>
                  <a:cubicBezTo>
                    <a:pt x="955" y="56"/>
                    <a:pt x="852" y="1"/>
                    <a:pt x="749" y="1"/>
                  </a:cubicBezTo>
                  <a:close/>
                </a:path>
              </a:pathLst>
            </a:custGeom>
            <a:solidFill>
              <a:srgbClr val="523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6294225" y="3352025"/>
              <a:ext cx="265650" cy="526200"/>
            </a:xfrm>
            <a:custGeom>
              <a:avLst/>
              <a:gdLst/>
              <a:ahLst/>
              <a:cxnLst/>
              <a:rect l="l" t="t" r="r" b="b"/>
              <a:pathLst>
                <a:path w="10626" h="21048" extrusionOk="0">
                  <a:moveTo>
                    <a:pt x="35" y="1"/>
                  </a:moveTo>
                  <a:cubicBezTo>
                    <a:pt x="18" y="1"/>
                    <a:pt x="1" y="15"/>
                    <a:pt x="7" y="42"/>
                  </a:cubicBezTo>
                  <a:cubicBezTo>
                    <a:pt x="471" y="1543"/>
                    <a:pt x="868" y="3066"/>
                    <a:pt x="1321" y="4567"/>
                  </a:cubicBezTo>
                  <a:cubicBezTo>
                    <a:pt x="2126" y="7227"/>
                    <a:pt x="3020" y="9865"/>
                    <a:pt x="3892" y="12503"/>
                  </a:cubicBezTo>
                  <a:cubicBezTo>
                    <a:pt x="4731" y="15031"/>
                    <a:pt x="5559" y="17580"/>
                    <a:pt x="6464" y="20086"/>
                  </a:cubicBezTo>
                  <a:cubicBezTo>
                    <a:pt x="6155" y="20119"/>
                    <a:pt x="5857" y="20152"/>
                    <a:pt x="5548" y="20185"/>
                  </a:cubicBezTo>
                  <a:cubicBezTo>
                    <a:pt x="5040" y="20240"/>
                    <a:pt x="4477" y="20252"/>
                    <a:pt x="4014" y="20483"/>
                  </a:cubicBezTo>
                  <a:cubicBezTo>
                    <a:pt x="3804" y="20594"/>
                    <a:pt x="3859" y="20925"/>
                    <a:pt x="4080" y="20980"/>
                  </a:cubicBezTo>
                  <a:cubicBezTo>
                    <a:pt x="4259" y="21030"/>
                    <a:pt x="4445" y="21048"/>
                    <a:pt x="4633" y="21048"/>
                  </a:cubicBezTo>
                  <a:cubicBezTo>
                    <a:pt x="4990" y="21048"/>
                    <a:pt x="5356" y="20983"/>
                    <a:pt x="5703" y="20947"/>
                  </a:cubicBezTo>
                  <a:cubicBezTo>
                    <a:pt x="6232" y="20881"/>
                    <a:pt x="6762" y="20837"/>
                    <a:pt x="7292" y="20770"/>
                  </a:cubicBezTo>
                  <a:cubicBezTo>
                    <a:pt x="7833" y="20704"/>
                    <a:pt x="8374" y="20616"/>
                    <a:pt x="8914" y="20516"/>
                  </a:cubicBezTo>
                  <a:cubicBezTo>
                    <a:pt x="9433" y="20417"/>
                    <a:pt x="9952" y="20274"/>
                    <a:pt x="10471" y="20185"/>
                  </a:cubicBezTo>
                  <a:cubicBezTo>
                    <a:pt x="10625" y="20152"/>
                    <a:pt x="10581" y="19909"/>
                    <a:pt x="10427" y="19909"/>
                  </a:cubicBezTo>
                  <a:cubicBezTo>
                    <a:pt x="10277" y="19915"/>
                    <a:pt x="10127" y="19917"/>
                    <a:pt x="9976" y="19917"/>
                  </a:cubicBezTo>
                  <a:cubicBezTo>
                    <a:pt x="9732" y="19917"/>
                    <a:pt x="9487" y="19912"/>
                    <a:pt x="9244" y="19912"/>
                  </a:cubicBezTo>
                  <a:cubicBezTo>
                    <a:pt x="9093" y="19912"/>
                    <a:pt x="8943" y="19914"/>
                    <a:pt x="8793" y="19920"/>
                  </a:cubicBezTo>
                  <a:cubicBezTo>
                    <a:pt x="8252" y="19942"/>
                    <a:pt x="7722" y="19965"/>
                    <a:pt x="7193" y="20009"/>
                  </a:cubicBezTo>
                  <a:cubicBezTo>
                    <a:pt x="7148" y="20009"/>
                    <a:pt x="7093" y="20020"/>
                    <a:pt x="7049" y="20031"/>
                  </a:cubicBezTo>
                  <a:cubicBezTo>
                    <a:pt x="6597" y="18618"/>
                    <a:pt x="6111" y="17216"/>
                    <a:pt x="5647" y="15803"/>
                  </a:cubicBezTo>
                  <a:cubicBezTo>
                    <a:pt x="4786" y="13165"/>
                    <a:pt x="3881" y="10539"/>
                    <a:pt x="2976" y="7912"/>
                  </a:cubicBezTo>
                  <a:cubicBezTo>
                    <a:pt x="2513" y="6587"/>
                    <a:pt x="2060" y="5263"/>
                    <a:pt x="1563" y="3949"/>
                  </a:cubicBezTo>
                  <a:cubicBezTo>
                    <a:pt x="1067" y="2647"/>
                    <a:pt x="548" y="1344"/>
                    <a:pt x="62" y="20"/>
                  </a:cubicBezTo>
                  <a:cubicBezTo>
                    <a:pt x="58" y="7"/>
                    <a:pt x="47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5995550" y="3290550"/>
              <a:ext cx="139575" cy="612750"/>
            </a:xfrm>
            <a:custGeom>
              <a:avLst/>
              <a:gdLst/>
              <a:ahLst/>
              <a:cxnLst/>
              <a:rect l="l" t="t" r="r" b="b"/>
              <a:pathLst>
                <a:path w="5583" h="24510" extrusionOk="0">
                  <a:moveTo>
                    <a:pt x="1353" y="1"/>
                  </a:moveTo>
                  <a:cubicBezTo>
                    <a:pt x="1311" y="1"/>
                    <a:pt x="1270" y="28"/>
                    <a:pt x="1270" y="84"/>
                  </a:cubicBezTo>
                  <a:cubicBezTo>
                    <a:pt x="1270" y="956"/>
                    <a:pt x="1215" y="1839"/>
                    <a:pt x="1204" y="2711"/>
                  </a:cubicBezTo>
                  <a:cubicBezTo>
                    <a:pt x="1182" y="3583"/>
                    <a:pt x="1171" y="4454"/>
                    <a:pt x="1160" y="5337"/>
                  </a:cubicBezTo>
                  <a:cubicBezTo>
                    <a:pt x="1126" y="8417"/>
                    <a:pt x="1171" y="11496"/>
                    <a:pt x="1204" y="14576"/>
                  </a:cubicBezTo>
                  <a:cubicBezTo>
                    <a:pt x="1237" y="17600"/>
                    <a:pt x="1270" y="20613"/>
                    <a:pt x="1303" y="23638"/>
                  </a:cubicBezTo>
                  <a:cubicBezTo>
                    <a:pt x="1204" y="23627"/>
                    <a:pt x="1093" y="23605"/>
                    <a:pt x="983" y="23594"/>
                  </a:cubicBezTo>
                  <a:cubicBezTo>
                    <a:pt x="836" y="23563"/>
                    <a:pt x="684" y="23526"/>
                    <a:pt x="533" y="23526"/>
                  </a:cubicBezTo>
                  <a:cubicBezTo>
                    <a:pt x="469" y="23526"/>
                    <a:pt x="405" y="23533"/>
                    <a:pt x="343" y="23549"/>
                  </a:cubicBezTo>
                  <a:cubicBezTo>
                    <a:pt x="133" y="23605"/>
                    <a:pt x="1" y="23936"/>
                    <a:pt x="199" y="24090"/>
                  </a:cubicBezTo>
                  <a:cubicBezTo>
                    <a:pt x="530" y="24355"/>
                    <a:pt x="1071" y="24377"/>
                    <a:pt x="1491" y="24421"/>
                  </a:cubicBezTo>
                  <a:cubicBezTo>
                    <a:pt x="1921" y="24488"/>
                    <a:pt x="2363" y="24510"/>
                    <a:pt x="2804" y="24510"/>
                  </a:cubicBezTo>
                  <a:cubicBezTo>
                    <a:pt x="3687" y="24510"/>
                    <a:pt x="4548" y="24366"/>
                    <a:pt x="5420" y="24212"/>
                  </a:cubicBezTo>
                  <a:cubicBezTo>
                    <a:pt x="5582" y="24179"/>
                    <a:pt x="5543" y="23924"/>
                    <a:pt x="5386" y="23924"/>
                  </a:cubicBezTo>
                  <a:cubicBezTo>
                    <a:pt x="5383" y="23924"/>
                    <a:pt x="5379" y="23924"/>
                    <a:pt x="5376" y="23925"/>
                  </a:cubicBezTo>
                  <a:cubicBezTo>
                    <a:pt x="5160" y="23939"/>
                    <a:pt x="4943" y="23945"/>
                    <a:pt x="4726" y="23945"/>
                  </a:cubicBezTo>
                  <a:cubicBezTo>
                    <a:pt x="4100" y="23945"/>
                    <a:pt x="3471" y="23894"/>
                    <a:pt x="2848" y="23836"/>
                  </a:cubicBezTo>
                  <a:cubicBezTo>
                    <a:pt x="2550" y="23803"/>
                    <a:pt x="2252" y="23770"/>
                    <a:pt x="1965" y="23737"/>
                  </a:cubicBezTo>
                  <a:cubicBezTo>
                    <a:pt x="1943" y="22004"/>
                    <a:pt x="1932" y="20282"/>
                    <a:pt x="1899" y="18560"/>
                  </a:cubicBezTo>
                  <a:cubicBezTo>
                    <a:pt x="1855" y="15481"/>
                    <a:pt x="1811" y="12401"/>
                    <a:pt x="1756" y="9322"/>
                  </a:cubicBezTo>
                  <a:cubicBezTo>
                    <a:pt x="1733" y="7799"/>
                    <a:pt x="1700" y="6276"/>
                    <a:pt x="1645" y="4753"/>
                  </a:cubicBezTo>
                  <a:cubicBezTo>
                    <a:pt x="1590" y="3196"/>
                    <a:pt x="1469" y="1640"/>
                    <a:pt x="1435" y="84"/>
                  </a:cubicBezTo>
                  <a:cubicBezTo>
                    <a:pt x="1435" y="28"/>
                    <a:pt x="1394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5930700" y="2427850"/>
              <a:ext cx="462775" cy="472425"/>
            </a:xfrm>
            <a:custGeom>
              <a:avLst/>
              <a:gdLst/>
              <a:ahLst/>
              <a:cxnLst/>
              <a:rect l="l" t="t" r="r" b="b"/>
              <a:pathLst>
                <a:path w="18511" h="18897" extrusionOk="0">
                  <a:moveTo>
                    <a:pt x="13375" y="1"/>
                  </a:moveTo>
                  <a:cubicBezTo>
                    <a:pt x="11041" y="1"/>
                    <a:pt x="8124" y="1203"/>
                    <a:pt x="8124" y="1203"/>
                  </a:cubicBezTo>
                  <a:cubicBezTo>
                    <a:pt x="8124" y="1203"/>
                    <a:pt x="3224" y="2506"/>
                    <a:pt x="1612" y="3565"/>
                  </a:cubicBezTo>
                  <a:cubicBezTo>
                    <a:pt x="1" y="4625"/>
                    <a:pt x="2263" y="14857"/>
                    <a:pt x="2274" y="18510"/>
                  </a:cubicBezTo>
                  <a:lnTo>
                    <a:pt x="15619" y="18896"/>
                  </a:lnTo>
                  <a:cubicBezTo>
                    <a:pt x="16546" y="10706"/>
                    <a:pt x="18511" y="1027"/>
                    <a:pt x="14471" y="110"/>
                  </a:cubicBezTo>
                  <a:cubicBezTo>
                    <a:pt x="14132" y="34"/>
                    <a:pt x="13762" y="1"/>
                    <a:pt x="1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6083575" y="2510075"/>
              <a:ext cx="88050" cy="398750"/>
            </a:xfrm>
            <a:custGeom>
              <a:avLst/>
              <a:gdLst/>
              <a:ahLst/>
              <a:cxnLst/>
              <a:rect l="l" t="t" r="r" b="b"/>
              <a:pathLst>
                <a:path w="3522" h="15950" extrusionOk="0">
                  <a:moveTo>
                    <a:pt x="3522" y="0"/>
                  </a:moveTo>
                  <a:lnTo>
                    <a:pt x="652" y="221"/>
                  </a:lnTo>
                  <a:cubicBezTo>
                    <a:pt x="652" y="221"/>
                    <a:pt x="343" y="3587"/>
                    <a:pt x="144" y="6645"/>
                  </a:cubicBezTo>
                  <a:cubicBezTo>
                    <a:pt x="1" y="9018"/>
                    <a:pt x="12" y="15806"/>
                    <a:pt x="12" y="15806"/>
                  </a:cubicBezTo>
                  <a:lnTo>
                    <a:pt x="2208" y="15949"/>
                  </a:lnTo>
                  <a:cubicBezTo>
                    <a:pt x="2208" y="15949"/>
                    <a:pt x="2694" y="2925"/>
                    <a:pt x="3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5917725" y="2720600"/>
              <a:ext cx="169750" cy="493250"/>
            </a:xfrm>
            <a:custGeom>
              <a:avLst/>
              <a:gdLst/>
              <a:ahLst/>
              <a:cxnLst/>
              <a:rect l="l" t="t" r="r" b="b"/>
              <a:pathLst>
                <a:path w="6790" h="19730" extrusionOk="0">
                  <a:moveTo>
                    <a:pt x="3378" y="1"/>
                  </a:moveTo>
                  <a:cubicBezTo>
                    <a:pt x="3378" y="1"/>
                    <a:pt x="2275" y="4846"/>
                    <a:pt x="1204" y="10774"/>
                  </a:cubicBezTo>
                  <a:cubicBezTo>
                    <a:pt x="1160" y="10994"/>
                    <a:pt x="1127" y="11226"/>
                    <a:pt x="1083" y="11458"/>
                  </a:cubicBezTo>
                  <a:cubicBezTo>
                    <a:pt x="696" y="13654"/>
                    <a:pt x="310" y="15972"/>
                    <a:pt x="1" y="18235"/>
                  </a:cubicBezTo>
                  <a:cubicBezTo>
                    <a:pt x="2128" y="19250"/>
                    <a:pt x="3482" y="19729"/>
                    <a:pt x="4353" y="19729"/>
                  </a:cubicBezTo>
                  <a:cubicBezTo>
                    <a:pt x="5357" y="19729"/>
                    <a:pt x="5718" y="19092"/>
                    <a:pt x="5884" y="17904"/>
                  </a:cubicBezTo>
                  <a:cubicBezTo>
                    <a:pt x="6204" y="15685"/>
                    <a:pt x="6789" y="4725"/>
                    <a:pt x="6789" y="4725"/>
                  </a:cubicBezTo>
                  <a:lnTo>
                    <a:pt x="33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6121100" y="2635625"/>
              <a:ext cx="330600" cy="587475"/>
            </a:xfrm>
            <a:custGeom>
              <a:avLst/>
              <a:gdLst/>
              <a:ahLst/>
              <a:cxnLst/>
              <a:rect l="l" t="t" r="r" b="b"/>
              <a:pathLst>
                <a:path w="13224" h="23499" extrusionOk="0">
                  <a:moveTo>
                    <a:pt x="7252" y="0"/>
                  </a:moveTo>
                  <a:lnTo>
                    <a:pt x="1" y="6711"/>
                  </a:lnTo>
                  <a:cubicBezTo>
                    <a:pt x="1" y="6711"/>
                    <a:pt x="2109" y="20309"/>
                    <a:pt x="3511" y="22704"/>
                  </a:cubicBezTo>
                  <a:cubicBezTo>
                    <a:pt x="3846" y="23280"/>
                    <a:pt x="4576" y="23498"/>
                    <a:pt x="5492" y="23498"/>
                  </a:cubicBezTo>
                  <a:cubicBezTo>
                    <a:pt x="8411" y="23498"/>
                    <a:pt x="13224" y="21281"/>
                    <a:pt x="13224" y="21281"/>
                  </a:cubicBezTo>
                  <a:cubicBezTo>
                    <a:pt x="11778" y="14603"/>
                    <a:pt x="7252" y="0"/>
                    <a:pt x="7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6209600" y="2777375"/>
              <a:ext cx="226550" cy="415950"/>
            </a:xfrm>
            <a:custGeom>
              <a:avLst/>
              <a:gdLst/>
              <a:ahLst/>
              <a:cxnLst/>
              <a:rect l="l" t="t" r="r" b="b"/>
              <a:pathLst>
                <a:path w="9062" h="16638" extrusionOk="0">
                  <a:moveTo>
                    <a:pt x="4235" y="1"/>
                  </a:moveTo>
                  <a:cubicBezTo>
                    <a:pt x="4204" y="1"/>
                    <a:pt x="4169" y="29"/>
                    <a:pt x="4176" y="70"/>
                  </a:cubicBezTo>
                  <a:cubicBezTo>
                    <a:pt x="4485" y="1361"/>
                    <a:pt x="4739" y="2653"/>
                    <a:pt x="5059" y="3944"/>
                  </a:cubicBezTo>
                  <a:cubicBezTo>
                    <a:pt x="5368" y="5235"/>
                    <a:pt x="5677" y="6527"/>
                    <a:pt x="5964" y="7818"/>
                  </a:cubicBezTo>
                  <a:cubicBezTo>
                    <a:pt x="6262" y="9110"/>
                    <a:pt x="6593" y="10390"/>
                    <a:pt x="6924" y="11670"/>
                  </a:cubicBezTo>
                  <a:cubicBezTo>
                    <a:pt x="7167" y="12631"/>
                    <a:pt x="7388" y="13602"/>
                    <a:pt x="7675" y="14562"/>
                  </a:cubicBezTo>
                  <a:cubicBezTo>
                    <a:pt x="6593" y="14970"/>
                    <a:pt x="5500" y="15346"/>
                    <a:pt x="4363" y="15600"/>
                  </a:cubicBezTo>
                  <a:cubicBezTo>
                    <a:pt x="3509" y="15783"/>
                    <a:pt x="2609" y="15985"/>
                    <a:pt x="1725" y="15985"/>
                  </a:cubicBezTo>
                  <a:cubicBezTo>
                    <a:pt x="1227" y="15985"/>
                    <a:pt x="735" y="15921"/>
                    <a:pt x="258" y="15754"/>
                  </a:cubicBezTo>
                  <a:cubicBezTo>
                    <a:pt x="243" y="15749"/>
                    <a:pt x="229" y="15747"/>
                    <a:pt x="215" y="15747"/>
                  </a:cubicBezTo>
                  <a:cubicBezTo>
                    <a:pt x="99" y="15747"/>
                    <a:pt x="1" y="15900"/>
                    <a:pt x="70" y="16008"/>
                  </a:cubicBezTo>
                  <a:cubicBezTo>
                    <a:pt x="396" y="16512"/>
                    <a:pt x="976" y="16637"/>
                    <a:pt x="1540" y="16637"/>
                  </a:cubicBezTo>
                  <a:cubicBezTo>
                    <a:pt x="1643" y="16637"/>
                    <a:pt x="1746" y="16633"/>
                    <a:pt x="1847" y="16626"/>
                  </a:cubicBezTo>
                  <a:cubicBezTo>
                    <a:pt x="2653" y="16582"/>
                    <a:pt x="3458" y="16427"/>
                    <a:pt x="4242" y="16240"/>
                  </a:cubicBezTo>
                  <a:cubicBezTo>
                    <a:pt x="5456" y="15964"/>
                    <a:pt x="6681" y="15567"/>
                    <a:pt x="7829" y="15026"/>
                  </a:cubicBezTo>
                  <a:cubicBezTo>
                    <a:pt x="7873" y="15180"/>
                    <a:pt x="7929" y="15346"/>
                    <a:pt x="7995" y="15500"/>
                  </a:cubicBezTo>
                  <a:cubicBezTo>
                    <a:pt x="8030" y="15602"/>
                    <a:pt x="8109" y="15647"/>
                    <a:pt x="8188" y="15647"/>
                  </a:cubicBezTo>
                  <a:cubicBezTo>
                    <a:pt x="8305" y="15647"/>
                    <a:pt x="8423" y="15548"/>
                    <a:pt x="8403" y="15390"/>
                  </a:cubicBezTo>
                  <a:cubicBezTo>
                    <a:pt x="8370" y="15191"/>
                    <a:pt x="8337" y="14993"/>
                    <a:pt x="8293" y="14794"/>
                  </a:cubicBezTo>
                  <a:cubicBezTo>
                    <a:pt x="8492" y="14684"/>
                    <a:pt x="8690" y="14573"/>
                    <a:pt x="8878" y="14463"/>
                  </a:cubicBezTo>
                  <a:cubicBezTo>
                    <a:pt x="9062" y="14347"/>
                    <a:pt x="8949" y="14129"/>
                    <a:pt x="8777" y="14129"/>
                  </a:cubicBezTo>
                  <a:cubicBezTo>
                    <a:pt x="8753" y="14129"/>
                    <a:pt x="8727" y="14133"/>
                    <a:pt x="8701" y="14143"/>
                  </a:cubicBezTo>
                  <a:cubicBezTo>
                    <a:pt x="8536" y="14220"/>
                    <a:pt x="8370" y="14286"/>
                    <a:pt x="8205" y="14352"/>
                  </a:cubicBezTo>
                  <a:cubicBezTo>
                    <a:pt x="7995" y="13403"/>
                    <a:pt x="7719" y="12465"/>
                    <a:pt x="7487" y="11527"/>
                  </a:cubicBezTo>
                  <a:cubicBezTo>
                    <a:pt x="7156" y="10235"/>
                    <a:pt x="6814" y="8955"/>
                    <a:pt x="6450" y="7686"/>
                  </a:cubicBezTo>
                  <a:cubicBezTo>
                    <a:pt x="6085" y="6416"/>
                    <a:pt x="5732" y="5136"/>
                    <a:pt x="5379" y="3856"/>
                  </a:cubicBezTo>
                  <a:cubicBezTo>
                    <a:pt x="5037" y="2575"/>
                    <a:pt x="4639" y="1317"/>
                    <a:pt x="4275" y="37"/>
                  </a:cubicBezTo>
                  <a:cubicBezTo>
                    <a:pt x="4271" y="11"/>
                    <a:pt x="4254" y="1"/>
                    <a:pt x="4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5930450" y="3130625"/>
              <a:ext cx="119200" cy="37650"/>
            </a:xfrm>
            <a:custGeom>
              <a:avLst/>
              <a:gdLst/>
              <a:ahLst/>
              <a:cxnLst/>
              <a:rect l="l" t="t" r="r" b="b"/>
              <a:pathLst>
                <a:path w="4768" h="1506" extrusionOk="0">
                  <a:moveTo>
                    <a:pt x="423" y="0"/>
                  </a:moveTo>
                  <a:cubicBezTo>
                    <a:pt x="169" y="0"/>
                    <a:pt x="0" y="343"/>
                    <a:pt x="209" y="542"/>
                  </a:cubicBezTo>
                  <a:cubicBezTo>
                    <a:pt x="463" y="796"/>
                    <a:pt x="894" y="940"/>
                    <a:pt x="1236" y="1072"/>
                  </a:cubicBezTo>
                  <a:cubicBezTo>
                    <a:pt x="1589" y="1205"/>
                    <a:pt x="1953" y="1315"/>
                    <a:pt x="2318" y="1392"/>
                  </a:cubicBezTo>
                  <a:cubicBezTo>
                    <a:pt x="2727" y="1466"/>
                    <a:pt x="3140" y="1505"/>
                    <a:pt x="3553" y="1505"/>
                  </a:cubicBezTo>
                  <a:cubicBezTo>
                    <a:pt x="3885" y="1505"/>
                    <a:pt x="4217" y="1480"/>
                    <a:pt x="4547" y="1425"/>
                  </a:cubicBezTo>
                  <a:cubicBezTo>
                    <a:pt x="4768" y="1381"/>
                    <a:pt x="4713" y="1050"/>
                    <a:pt x="4503" y="1050"/>
                  </a:cubicBezTo>
                  <a:cubicBezTo>
                    <a:pt x="3808" y="1050"/>
                    <a:pt x="3112" y="973"/>
                    <a:pt x="2439" y="785"/>
                  </a:cubicBezTo>
                  <a:cubicBezTo>
                    <a:pt x="2108" y="697"/>
                    <a:pt x="1788" y="598"/>
                    <a:pt x="1479" y="476"/>
                  </a:cubicBezTo>
                  <a:cubicBezTo>
                    <a:pt x="1324" y="410"/>
                    <a:pt x="1181" y="344"/>
                    <a:pt x="1026" y="267"/>
                  </a:cubicBezTo>
                  <a:cubicBezTo>
                    <a:pt x="861" y="178"/>
                    <a:pt x="695" y="68"/>
                    <a:pt x="507" y="13"/>
                  </a:cubicBezTo>
                  <a:cubicBezTo>
                    <a:pt x="478" y="4"/>
                    <a:pt x="450" y="0"/>
                    <a:pt x="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6219200" y="2980175"/>
              <a:ext cx="116600" cy="37400"/>
            </a:xfrm>
            <a:custGeom>
              <a:avLst/>
              <a:gdLst/>
              <a:ahLst/>
              <a:cxnLst/>
              <a:rect l="l" t="t" r="r" b="b"/>
              <a:pathLst>
                <a:path w="4664" h="1496" extrusionOk="0">
                  <a:moveTo>
                    <a:pt x="4228" y="0"/>
                  </a:moveTo>
                  <a:cubicBezTo>
                    <a:pt x="3941" y="0"/>
                    <a:pt x="3625" y="174"/>
                    <a:pt x="3372" y="258"/>
                  </a:cubicBezTo>
                  <a:cubicBezTo>
                    <a:pt x="3030" y="379"/>
                    <a:pt x="2688" y="490"/>
                    <a:pt x="2346" y="589"/>
                  </a:cubicBezTo>
                  <a:cubicBezTo>
                    <a:pt x="2004" y="700"/>
                    <a:pt x="1651" y="788"/>
                    <a:pt x="1308" y="887"/>
                  </a:cubicBezTo>
                  <a:cubicBezTo>
                    <a:pt x="933" y="987"/>
                    <a:pt x="569" y="1097"/>
                    <a:pt x="183" y="1152"/>
                  </a:cubicBezTo>
                  <a:cubicBezTo>
                    <a:pt x="1" y="1184"/>
                    <a:pt x="37" y="1495"/>
                    <a:pt x="209" y="1495"/>
                  </a:cubicBezTo>
                  <a:cubicBezTo>
                    <a:pt x="215" y="1495"/>
                    <a:pt x="221" y="1495"/>
                    <a:pt x="227" y="1494"/>
                  </a:cubicBezTo>
                  <a:cubicBezTo>
                    <a:pt x="613" y="1472"/>
                    <a:pt x="999" y="1472"/>
                    <a:pt x="1375" y="1439"/>
                  </a:cubicBezTo>
                  <a:cubicBezTo>
                    <a:pt x="1761" y="1395"/>
                    <a:pt x="2136" y="1329"/>
                    <a:pt x="2523" y="1251"/>
                  </a:cubicBezTo>
                  <a:cubicBezTo>
                    <a:pt x="2898" y="1174"/>
                    <a:pt x="3273" y="1075"/>
                    <a:pt x="3637" y="964"/>
                  </a:cubicBezTo>
                  <a:cubicBezTo>
                    <a:pt x="3991" y="843"/>
                    <a:pt x="4476" y="755"/>
                    <a:pt x="4620" y="379"/>
                  </a:cubicBezTo>
                  <a:cubicBezTo>
                    <a:pt x="4664" y="269"/>
                    <a:pt x="4587" y="115"/>
                    <a:pt x="4487" y="59"/>
                  </a:cubicBezTo>
                  <a:cubicBezTo>
                    <a:pt x="4406" y="17"/>
                    <a:pt x="4318" y="0"/>
                    <a:pt x="4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6076125" y="2371000"/>
              <a:ext cx="155375" cy="99075"/>
            </a:xfrm>
            <a:custGeom>
              <a:avLst/>
              <a:gdLst/>
              <a:ahLst/>
              <a:cxnLst/>
              <a:rect l="l" t="t" r="r" b="b"/>
              <a:pathLst>
                <a:path w="6215" h="3963" extrusionOk="0">
                  <a:moveTo>
                    <a:pt x="2462" y="0"/>
                  </a:moveTo>
                  <a:lnTo>
                    <a:pt x="1" y="2120"/>
                  </a:lnTo>
                  <a:lnTo>
                    <a:pt x="608" y="3963"/>
                  </a:lnTo>
                  <a:lnTo>
                    <a:pt x="6215" y="2384"/>
                  </a:lnTo>
                  <a:lnTo>
                    <a:pt x="5287" y="8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E5E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5734800" y="2496675"/>
              <a:ext cx="351325" cy="360550"/>
            </a:xfrm>
            <a:custGeom>
              <a:avLst/>
              <a:gdLst/>
              <a:ahLst/>
              <a:cxnLst/>
              <a:rect l="l" t="t" r="r" b="b"/>
              <a:pathLst>
                <a:path w="14053" h="14422" extrusionOk="0">
                  <a:moveTo>
                    <a:pt x="11559" y="0"/>
                  </a:moveTo>
                  <a:cubicBezTo>
                    <a:pt x="10782" y="0"/>
                    <a:pt x="9869" y="376"/>
                    <a:pt x="8952" y="1188"/>
                  </a:cubicBezTo>
                  <a:cubicBezTo>
                    <a:pt x="6280" y="3572"/>
                    <a:pt x="0" y="9499"/>
                    <a:pt x="0" y="9499"/>
                  </a:cubicBezTo>
                  <a:lnTo>
                    <a:pt x="4161" y="14421"/>
                  </a:lnTo>
                  <a:cubicBezTo>
                    <a:pt x="5850" y="13108"/>
                    <a:pt x="12748" y="8550"/>
                    <a:pt x="13631" y="3726"/>
                  </a:cubicBezTo>
                  <a:cubicBezTo>
                    <a:pt x="14053" y="1388"/>
                    <a:pt x="13055" y="0"/>
                    <a:pt x="11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5620000" y="2576300"/>
              <a:ext cx="201450" cy="248275"/>
            </a:xfrm>
            <a:custGeom>
              <a:avLst/>
              <a:gdLst/>
              <a:ahLst/>
              <a:cxnLst/>
              <a:rect l="l" t="t" r="r" b="b"/>
              <a:pathLst>
                <a:path w="8058" h="9931" extrusionOk="0">
                  <a:moveTo>
                    <a:pt x="1" y="0"/>
                  </a:moveTo>
                  <a:lnTo>
                    <a:pt x="1866" y="6910"/>
                  </a:lnTo>
                  <a:cubicBezTo>
                    <a:pt x="2361" y="8760"/>
                    <a:pt x="4032" y="9930"/>
                    <a:pt x="5807" y="9930"/>
                  </a:cubicBezTo>
                  <a:cubicBezTo>
                    <a:pt x="6405" y="9930"/>
                    <a:pt x="7014" y="9798"/>
                    <a:pt x="7594" y="9515"/>
                  </a:cubicBezTo>
                  <a:lnTo>
                    <a:pt x="8058" y="9294"/>
                  </a:lnTo>
                  <a:lnTo>
                    <a:pt x="1722" y="0"/>
                  </a:lnTo>
                  <a:close/>
                </a:path>
              </a:pathLst>
            </a:custGeom>
            <a:solidFill>
              <a:srgbClr val="FFA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5644825" y="2444950"/>
              <a:ext cx="56050" cy="65700"/>
            </a:xfrm>
            <a:custGeom>
              <a:avLst/>
              <a:gdLst/>
              <a:ahLst/>
              <a:cxnLst/>
              <a:rect l="l" t="t" r="r" b="b"/>
              <a:pathLst>
                <a:path w="2242" h="2628" extrusionOk="0">
                  <a:moveTo>
                    <a:pt x="1782" y="0"/>
                  </a:moveTo>
                  <a:cubicBezTo>
                    <a:pt x="1676" y="0"/>
                    <a:pt x="1573" y="40"/>
                    <a:pt x="1491" y="122"/>
                  </a:cubicBezTo>
                  <a:lnTo>
                    <a:pt x="1" y="1612"/>
                  </a:lnTo>
                  <a:lnTo>
                    <a:pt x="1149" y="2627"/>
                  </a:lnTo>
                  <a:lnTo>
                    <a:pt x="2142" y="585"/>
                  </a:lnTo>
                  <a:cubicBezTo>
                    <a:pt x="2242" y="387"/>
                    <a:pt x="2164" y="155"/>
                    <a:pt x="1977" y="45"/>
                  </a:cubicBezTo>
                  <a:cubicBezTo>
                    <a:pt x="1914" y="15"/>
                    <a:pt x="1847" y="0"/>
                    <a:pt x="1782" y="0"/>
                  </a:cubicBezTo>
                  <a:close/>
                </a:path>
              </a:pathLst>
            </a:custGeom>
            <a:solidFill>
              <a:srgbClr val="FFA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5607300" y="2510625"/>
              <a:ext cx="86675" cy="112325"/>
            </a:xfrm>
            <a:custGeom>
              <a:avLst/>
              <a:gdLst/>
              <a:ahLst/>
              <a:cxnLst/>
              <a:rect l="l" t="t" r="r" b="b"/>
              <a:pathLst>
                <a:path w="3467" h="4493" extrusionOk="0">
                  <a:moveTo>
                    <a:pt x="2815" y="0"/>
                  </a:moveTo>
                  <a:lnTo>
                    <a:pt x="1" y="1192"/>
                  </a:lnTo>
                  <a:lnTo>
                    <a:pt x="1038" y="4493"/>
                  </a:lnTo>
                  <a:cubicBezTo>
                    <a:pt x="3257" y="4371"/>
                    <a:pt x="3467" y="2671"/>
                    <a:pt x="2815" y="0"/>
                  </a:cubicBezTo>
                  <a:close/>
                </a:path>
              </a:pathLst>
            </a:custGeom>
            <a:solidFill>
              <a:srgbClr val="FFA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5648425" y="2407975"/>
              <a:ext cx="147650" cy="76475"/>
            </a:xfrm>
            <a:custGeom>
              <a:avLst/>
              <a:gdLst/>
              <a:ahLst/>
              <a:cxnLst/>
              <a:rect l="l" t="t" r="r" b="b"/>
              <a:pathLst>
                <a:path w="5906" h="3059" extrusionOk="0">
                  <a:moveTo>
                    <a:pt x="3543" y="0"/>
                  </a:moveTo>
                  <a:lnTo>
                    <a:pt x="188" y="2451"/>
                  </a:lnTo>
                  <a:cubicBezTo>
                    <a:pt x="34" y="2561"/>
                    <a:pt x="0" y="2771"/>
                    <a:pt x="111" y="2925"/>
                  </a:cubicBezTo>
                  <a:cubicBezTo>
                    <a:pt x="174" y="3013"/>
                    <a:pt x="276" y="3058"/>
                    <a:pt x="379" y="3058"/>
                  </a:cubicBezTo>
                  <a:cubicBezTo>
                    <a:pt x="457" y="3058"/>
                    <a:pt x="535" y="3033"/>
                    <a:pt x="596" y="2981"/>
                  </a:cubicBezTo>
                  <a:lnTo>
                    <a:pt x="3654" y="442"/>
                  </a:lnTo>
                  <a:lnTo>
                    <a:pt x="5839" y="210"/>
                  </a:lnTo>
                  <a:cubicBezTo>
                    <a:pt x="5872" y="210"/>
                    <a:pt x="5894" y="177"/>
                    <a:pt x="5905" y="144"/>
                  </a:cubicBezTo>
                  <a:cubicBezTo>
                    <a:pt x="5905" y="100"/>
                    <a:pt x="5872" y="67"/>
                    <a:pt x="5828" y="67"/>
                  </a:cubicBezTo>
                  <a:lnTo>
                    <a:pt x="35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5779500" y="2376675"/>
              <a:ext cx="36450" cy="58100"/>
            </a:xfrm>
            <a:custGeom>
              <a:avLst/>
              <a:gdLst/>
              <a:ahLst/>
              <a:cxnLst/>
              <a:rect l="l" t="t" r="r" b="b"/>
              <a:pathLst>
                <a:path w="1458" h="2324" extrusionOk="0">
                  <a:moveTo>
                    <a:pt x="768" y="0"/>
                  </a:moveTo>
                  <a:cubicBezTo>
                    <a:pt x="469" y="0"/>
                    <a:pt x="189" y="364"/>
                    <a:pt x="111" y="678"/>
                  </a:cubicBezTo>
                  <a:cubicBezTo>
                    <a:pt x="0" y="1087"/>
                    <a:pt x="33" y="1705"/>
                    <a:pt x="276" y="2069"/>
                  </a:cubicBezTo>
                  <a:cubicBezTo>
                    <a:pt x="389" y="2235"/>
                    <a:pt x="584" y="2323"/>
                    <a:pt x="779" y="2323"/>
                  </a:cubicBezTo>
                  <a:cubicBezTo>
                    <a:pt x="985" y="2323"/>
                    <a:pt x="1189" y="2224"/>
                    <a:pt x="1292" y="2014"/>
                  </a:cubicBezTo>
                  <a:cubicBezTo>
                    <a:pt x="1457" y="1683"/>
                    <a:pt x="1115" y="1341"/>
                    <a:pt x="1082" y="1021"/>
                  </a:cubicBezTo>
                  <a:cubicBezTo>
                    <a:pt x="1060" y="734"/>
                    <a:pt x="1281" y="292"/>
                    <a:pt x="1005" y="82"/>
                  </a:cubicBezTo>
                  <a:cubicBezTo>
                    <a:pt x="927" y="25"/>
                    <a:pt x="847" y="0"/>
                    <a:pt x="7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5"/>
            <p:cNvSpPr/>
            <p:nvPr/>
          </p:nvSpPr>
          <p:spPr>
            <a:xfrm>
              <a:off x="5783350" y="2391825"/>
              <a:ext cx="11900" cy="29825"/>
            </a:xfrm>
            <a:custGeom>
              <a:avLst/>
              <a:gdLst/>
              <a:ahLst/>
              <a:cxnLst/>
              <a:rect l="l" t="t" r="r" b="b"/>
              <a:pathLst>
                <a:path w="476" h="1193" extrusionOk="0">
                  <a:moveTo>
                    <a:pt x="106" y="1"/>
                  </a:moveTo>
                  <a:cubicBezTo>
                    <a:pt x="96" y="1"/>
                    <a:pt x="86" y="6"/>
                    <a:pt x="78" y="17"/>
                  </a:cubicBezTo>
                  <a:cubicBezTo>
                    <a:pt x="45" y="106"/>
                    <a:pt x="12" y="205"/>
                    <a:pt x="12" y="304"/>
                  </a:cubicBezTo>
                  <a:cubicBezTo>
                    <a:pt x="1" y="359"/>
                    <a:pt x="12" y="415"/>
                    <a:pt x="1" y="470"/>
                  </a:cubicBezTo>
                  <a:cubicBezTo>
                    <a:pt x="1" y="525"/>
                    <a:pt x="1" y="580"/>
                    <a:pt x="12" y="635"/>
                  </a:cubicBezTo>
                  <a:cubicBezTo>
                    <a:pt x="23" y="735"/>
                    <a:pt x="56" y="845"/>
                    <a:pt x="100" y="944"/>
                  </a:cubicBezTo>
                  <a:cubicBezTo>
                    <a:pt x="133" y="989"/>
                    <a:pt x="155" y="1033"/>
                    <a:pt x="177" y="1077"/>
                  </a:cubicBezTo>
                  <a:cubicBezTo>
                    <a:pt x="224" y="1142"/>
                    <a:pt x="263" y="1192"/>
                    <a:pt x="335" y="1192"/>
                  </a:cubicBezTo>
                  <a:cubicBezTo>
                    <a:pt x="347" y="1192"/>
                    <a:pt x="361" y="1191"/>
                    <a:pt x="376" y="1187"/>
                  </a:cubicBezTo>
                  <a:cubicBezTo>
                    <a:pt x="409" y="1187"/>
                    <a:pt x="442" y="1143"/>
                    <a:pt x="453" y="1110"/>
                  </a:cubicBezTo>
                  <a:cubicBezTo>
                    <a:pt x="475" y="1000"/>
                    <a:pt x="354" y="933"/>
                    <a:pt x="288" y="845"/>
                  </a:cubicBezTo>
                  <a:cubicBezTo>
                    <a:pt x="244" y="768"/>
                    <a:pt x="188" y="691"/>
                    <a:pt x="166" y="602"/>
                  </a:cubicBezTo>
                  <a:cubicBezTo>
                    <a:pt x="133" y="514"/>
                    <a:pt x="100" y="426"/>
                    <a:pt x="100" y="337"/>
                  </a:cubicBezTo>
                  <a:cubicBezTo>
                    <a:pt x="100" y="238"/>
                    <a:pt x="111" y="139"/>
                    <a:pt x="133" y="39"/>
                  </a:cubicBezTo>
                  <a:cubicBezTo>
                    <a:pt x="140" y="18"/>
                    <a:pt x="124" y="1"/>
                    <a:pt x="106" y="1"/>
                  </a:cubicBezTo>
                  <a:close/>
                </a:path>
              </a:pathLst>
            </a:custGeom>
            <a:solidFill>
              <a:srgbClr val="523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5796325" y="2420675"/>
              <a:ext cx="6650" cy="6925"/>
            </a:xfrm>
            <a:custGeom>
              <a:avLst/>
              <a:gdLst/>
              <a:ahLst/>
              <a:cxnLst/>
              <a:rect l="l" t="t" r="r" b="b"/>
              <a:pathLst>
                <a:path w="266" h="277" extrusionOk="0">
                  <a:moveTo>
                    <a:pt x="133" y="0"/>
                  </a:moveTo>
                  <a:cubicBezTo>
                    <a:pt x="111" y="0"/>
                    <a:pt x="89" y="11"/>
                    <a:pt x="78" y="22"/>
                  </a:cubicBezTo>
                  <a:lnTo>
                    <a:pt x="45" y="44"/>
                  </a:lnTo>
                  <a:cubicBezTo>
                    <a:pt x="34" y="55"/>
                    <a:pt x="23" y="77"/>
                    <a:pt x="12" y="99"/>
                  </a:cubicBezTo>
                  <a:lnTo>
                    <a:pt x="12" y="122"/>
                  </a:lnTo>
                  <a:cubicBezTo>
                    <a:pt x="0" y="133"/>
                    <a:pt x="0" y="155"/>
                    <a:pt x="12" y="166"/>
                  </a:cubicBezTo>
                  <a:cubicBezTo>
                    <a:pt x="12" y="188"/>
                    <a:pt x="12" y="199"/>
                    <a:pt x="23" y="210"/>
                  </a:cubicBezTo>
                  <a:cubicBezTo>
                    <a:pt x="34" y="221"/>
                    <a:pt x="34" y="232"/>
                    <a:pt x="45" y="243"/>
                  </a:cubicBezTo>
                  <a:cubicBezTo>
                    <a:pt x="56" y="254"/>
                    <a:pt x="67" y="265"/>
                    <a:pt x="89" y="265"/>
                  </a:cubicBezTo>
                  <a:cubicBezTo>
                    <a:pt x="89" y="276"/>
                    <a:pt x="100" y="276"/>
                    <a:pt x="111" y="276"/>
                  </a:cubicBezTo>
                  <a:lnTo>
                    <a:pt x="166" y="276"/>
                  </a:lnTo>
                  <a:lnTo>
                    <a:pt x="199" y="254"/>
                  </a:lnTo>
                  <a:cubicBezTo>
                    <a:pt x="210" y="243"/>
                    <a:pt x="232" y="232"/>
                    <a:pt x="243" y="210"/>
                  </a:cubicBezTo>
                  <a:cubicBezTo>
                    <a:pt x="243" y="210"/>
                    <a:pt x="243" y="199"/>
                    <a:pt x="254" y="199"/>
                  </a:cubicBezTo>
                  <a:cubicBezTo>
                    <a:pt x="254" y="177"/>
                    <a:pt x="265" y="166"/>
                    <a:pt x="265" y="144"/>
                  </a:cubicBezTo>
                  <a:cubicBezTo>
                    <a:pt x="265" y="144"/>
                    <a:pt x="265" y="122"/>
                    <a:pt x="265" y="111"/>
                  </a:cubicBezTo>
                  <a:cubicBezTo>
                    <a:pt x="254" y="88"/>
                    <a:pt x="254" y="77"/>
                    <a:pt x="243" y="66"/>
                  </a:cubicBezTo>
                  <a:cubicBezTo>
                    <a:pt x="243" y="66"/>
                    <a:pt x="243" y="66"/>
                    <a:pt x="243" y="55"/>
                  </a:cubicBezTo>
                  <a:cubicBezTo>
                    <a:pt x="232" y="55"/>
                    <a:pt x="221" y="44"/>
                    <a:pt x="221" y="44"/>
                  </a:cubicBezTo>
                  <a:cubicBezTo>
                    <a:pt x="221" y="44"/>
                    <a:pt x="210" y="33"/>
                    <a:pt x="210" y="33"/>
                  </a:cubicBezTo>
                  <a:cubicBezTo>
                    <a:pt x="199" y="33"/>
                    <a:pt x="199" y="22"/>
                    <a:pt x="199" y="22"/>
                  </a:cubicBezTo>
                  <a:lnTo>
                    <a:pt x="188" y="22"/>
                  </a:lnTo>
                  <a:cubicBezTo>
                    <a:pt x="177" y="22"/>
                    <a:pt x="177" y="11"/>
                    <a:pt x="166" y="11"/>
                  </a:cubicBezTo>
                  <a:cubicBezTo>
                    <a:pt x="155" y="11"/>
                    <a:pt x="144" y="11"/>
                    <a:pt x="133" y="0"/>
                  </a:cubicBezTo>
                  <a:close/>
                </a:path>
              </a:pathLst>
            </a:custGeom>
            <a:solidFill>
              <a:srgbClr val="523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5646500" y="2401350"/>
              <a:ext cx="145975" cy="78400"/>
            </a:xfrm>
            <a:custGeom>
              <a:avLst/>
              <a:gdLst/>
              <a:ahLst/>
              <a:cxnLst/>
              <a:rect l="l" t="t" r="r" b="b"/>
              <a:pathLst>
                <a:path w="5839" h="3136" extrusionOk="0">
                  <a:moveTo>
                    <a:pt x="3477" y="1"/>
                  </a:moveTo>
                  <a:lnTo>
                    <a:pt x="177" y="2528"/>
                  </a:lnTo>
                  <a:cubicBezTo>
                    <a:pt x="33" y="2638"/>
                    <a:pt x="0" y="2859"/>
                    <a:pt x="122" y="3003"/>
                  </a:cubicBezTo>
                  <a:cubicBezTo>
                    <a:pt x="184" y="3091"/>
                    <a:pt x="287" y="3136"/>
                    <a:pt x="390" y="3136"/>
                  </a:cubicBezTo>
                  <a:cubicBezTo>
                    <a:pt x="467" y="3136"/>
                    <a:pt x="545" y="3110"/>
                    <a:pt x="607" y="3058"/>
                  </a:cubicBezTo>
                  <a:lnTo>
                    <a:pt x="3598" y="431"/>
                  </a:lnTo>
                  <a:lnTo>
                    <a:pt x="5773" y="155"/>
                  </a:lnTo>
                  <a:cubicBezTo>
                    <a:pt x="5806" y="144"/>
                    <a:pt x="5828" y="122"/>
                    <a:pt x="5839" y="89"/>
                  </a:cubicBezTo>
                  <a:cubicBezTo>
                    <a:pt x="5839" y="45"/>
                    <a:pt x="5806" y="1"/>
                    <a:pt x="5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5"/>
            <p:cNvSpPr/>
            <p:nvPr/>
          </p:nvSpPr>
          <p:spPr>
            <a:xfrm>
              <a:off x="5602625" y="2431350"/>
              <a:ext cx="92725" cy="190775"/>
            </a:xfrm>
            <a:custGeom>
              <a:avLst/>
              <a:gdLst/>
              <a:ahLst/>
              <a:cxnLst/>
              <a:rect l="l" t="t" r="r" b="b"/>
              <a:pathLst>
                <a:path w="3709" h="7631" extrusionOk="0">
                  <a:moveTo>
                    <a:pt x="3316" y="1"/>
                  </a:moveTo>
                  <a:cubicBezTo>
                    <a:pt x="3300" y="1"/>
                    <a:pt x="3284" y="2"/>
                    <a:pt x="3267" y="4"/>
                  </a:cubicBezTo>
                  <a:lnTo>
                    <a:pt x="1457" y="335"/>
                  </a:lnTo>
                  <a:cubicBezTo>
                    <a:pt x="1292" y="357"/>
                    <a:pt x="1148" y="467"/>
                    <a:pt x="1071" y="611"/>
                  </a:cubicBezTo>
                  <a:lnTo>
                    <a:pt x="111" y="3216"/>
                  </a:lnTo>
                  <a:cubicBezTo>
                    <a:pt x="0" y="3514"/>
                    <a:pt x="0" y="3834"/>
                    <a:pt x="111" y="4132"/>
                  </a:cubicBezTo>
                  <a:lnTo>
                    <a:pt x="1347" y="7631"/>
                  </a:lnTo>
                  <a:cubicBezTo>
                    <a:pt x="1446" y="7167"/>
                    <a:pt x="2484" y="7034"/>
                    <a:pt x="2771" y="5842"/>
                  </a:cubicBezTo>
                  <a:cubicBezTo>
                    <a:pt x="3179" y="4606"/>
                    <a:pt x="2042" y="2222"/>
                    <a:pt x="2042" y="2222"/>
                  </a:cubicBezTo>
                  <a:lnTo>
                    <a:pt x="2108" y="1207"/>
                  </a:lnTo>
                  <a:lnTo>
                    <a:pt x="3466" y="644"/>
                  </a:lnTo>
                  <a:cubicBezTo>
                    <a:pt x="3609" y="589"/>
                    <a:pt x="3709" y="423"/>
                    <a:pt x="3665" y="257"/>
                  </a:cubicBezTo>
                  <a:cubicBezTo>
                    <a:pt x="3625" y="97"/>
                    <a:pt x="3475" y="1"/>
                    <a:pt x="3316" y="1"/>
                  </a:cubicBezTo>
                  <a:close/>
                </a:path>
              </a:pathLst>
            </a:custGeom>
            <a:solidFill>
              <a:srgbClr val="FFA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5"/>
            <p:cNvSpPr/>
            <p:nvPr/>
          </p:nvSpPr>
          <p:spPr>
            <a:xfrm>
              <a:off x="5620825" y="2478325"/>
              <a:ext cx="70650" cy="94675"/>
            </a:xfrm>
            <a:custGeom>
              <a:avLst/>
              <a:gdLst/>
              <a:ahLst/>
              <a:cxnLst/>
              <a:rect l="l" t="t" r="r" b="b"/>
              <a:pathLst>
                <a:path w="2826" h="3787" extrusionOk="0">
                  <a:moveTo>
                    <a:pt x="1277" y="1"/>
                  </a:moveTo>
                  <a:cubicBezTo>
                    <a:pt x="1267" y="1"/>
                    <a:pt x="1258" y="1"/>
                    <a:pt x="1248" y="1"/>
                  </a:cubicBezTo>
                  <a:lnTo>
                    <a:pt x="1" y="1248"/>
                  </a:lnTo>
                  <a:lnTo>
                    <a:pt x="1491" y="3787"/>
                  </a:lnTo>
                  <a:cubicBezTo>
                    <a:pt x="1491" y="3787"/>
                    <a:pt x="2539" y="3191"/>
                    <a:pt x="2694" y="2915"/>
                  </a:cubicBezTo>
                  <a:cubicBezTo>
                    <a:pt x="2826" y="2661"/>
                    <a:pt x="2743" y="2118"/>
                    <a:pt x="2223" y="2118"/>
                  </a:cubicBezTo>
                  <a:cubicBezTo>
                    <a:pt x="2177" y="2118"/>
                    <a:pt x="2128" y="2122"/>
                    <a:pt x="2076" y="2131"/>
                  </a:cubicBezTo>
                  <a:cubicBezTo>
                    <a:pt x="2462" y="1855"/>
                    <a:pt x="2572" y="1524"/>
                    <a:pt x="2363" y="1016"/>
                  </a:cubicBezTo>
                  <a:cubicBezTo>
                    <a:pt x="2614" y="525"/>
                    <a:pt x="2206" y="1"/>
                    <a:pt x="1277" y="1"/>
                  </a:cubicBezTo>
                  <a:close/>
                </a:path>
              </a:pathLst>
            </a:custGeom>
            <a:solidFill>
              <a:srgbClr val="FFA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5"/>
            <p:cNvSpPr/>
            <p:nvPr/>
          </p:nvSpPr>
          <p:spPr>
            <a:xfrm>
              <a:off x="5616300" y="2478675"/>
              <a:ext cx="30775" cy="18325"/>
            </a:xfrm>
            <a:custGeom>
              <a:avLst/>
              <a:gdLst/>
              <a:ahLst/>
              <a:cxnLst/>
              <a:rect l="l" t="t" r="r" b="b"/>
              <a:pathLst>
                <a:path w="1231" h="733" extrusionOk="0">
                  <a:moveTo>
                    <a:pt x="1100" y="0"/>
                  </a:moveTo>
                  <a:cubicBezTo>
                    <a:pt x="1018" y="0"/>
                    <a:pt x="942" y="18"/>
                    <a:pt x="855" y="42"/>
                  </a:cubicBezTo>
                  <a:cubicBezTo>
                    <a:pt x="745" y="86"/>
                    <a:pt x="645" y="142"/>
                    <a:pt x="546" y="208"/>
                  </a:cubicBezTo>
                  <a:cubicBezTo>
                    <a:pt x="347" y="340"/>
                    <a:pt x="171" y="495"/>
                    <a:pt x="27" y="671"/>
                  </a:cubicBezTo>
                  <a:cubicBezTo>
                    <a:pt x="0" y="698"/>
                    <a:pt x="32" y="732"/>
                    <a:pt x="62" y="732"/>
                  </a:cubicBezTo>
                  <a:cubicBezTo>
                    <a:pt x="69" y="732"/>
                    <a:pt x="76" y="731"/>
                    <a:pt x="82" y="726"/>
                  </a:cubicBezTo>
                  <a:cubicBezTo>
                    <a:pt x="226" y="561"/>
                    <a:pt x="402" y="406"/>
                    <a:pt x="612" y="318"/>
                  </a:cubicBezTo>
                  <a:cubicBezTo>
                    <a:pt x="700" y="274"/>
                    <a:pt x="811" y="230"/>
                    <a:pt x="910" y="197"/>
                  </a:cubicBezTo>
                  <a:cubicBezTo>
                    <a:pt x="1009" y="153"/>
                    <a:pt x="1109" y="108"/>
                    <a:pt x="1208" y="53"/>
                  </a:cubicBezTo>
                  <a:cubicBezTo>
                    <a:pt x="1230" y="42"/>
                    <a:pt x="1219" y="9"/>
                    <a:pt x="1197" y="9"/>
                  </a:cubicBezTo>
                  <a:cubicBezTo>
                    <a:pt x="1163" y="3"/>
                    <a:pt x="1131" y="0"/>
                    <a:pt x="1100" y="0"/>
                  </a:cubicBezTo>
                  <a:close/>
                </a:path>
              </a:pathLst>
            </a:custGeom>
            <a:solidFill>
              <a:srgbClr val="74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5"/>
            <p:cNvSpPr/>
            <p:nvPr/>
          </p:nvSpPr>
          <p:spPr>
            <a:xfrm>
              <a:off x="5632875" y="2498200"/>
              <a:ext cx="40575" cy="22900"/>
            </a:xfrm>
            <a:custGeom>
              <a:avLst/>
              <a:gdLst/>
              <a:ahLst/>
              <a:cxnLst/>
              <a:rect l="l" t="t" r="r" b="b"/>
              <a:pathLst>
                <a:path w="1623" h="916" extrusionOk="0">
                  <a:moveTo>
                    <a:pt x="1340" y="1"/>
                  </a:moveTo>
                  <a:cubicBezTo>
                    <a:pt x="1274" y="1"/>
                    <a:pt x="1196" y="23"/>
                    <a:pt x="1119" y="34"/>
                  </a:cubicBezTo>
                  <a:cubicBezTo>
                    <a:pt x="954" y="56"/>
                    <a:pt x="799" y="111"/>
                    <a:pt x="656" y="188"/>
                  </a:cubicBezTo>
                  <a:cubicBezTo>
                    <a:pt x="380" y="343"/>
                    <a:pt x="159" y="586"/>
                    <a:pt x="15" y="862"/>
                  </a:cubicBezTo>
                  <a:cubicBezTo>
                    <a:pt x="1" y="891"/>
                    <a:pt x="20" y="916"/>
                    <a:pt x="41" y="916"/>
                  </a:cubicBezTo>
                  <a:cubicBezTo>
                    <a:pt x="52" y="916"/>
                    <a:pt x="63" y="909"/>
                    <a:pt x="71" y="895"/>
                  </a:cubicBezTo>
                  <a:cubicBezTo>
                    <a:pt x="225" y="641"/>
                    <a:pt x="468" y="453"/>
                    <a:pt x="733" y="310"/>
                  </a:cubicBezTo>
                  <a:cubicBezTo>
                    <a:pt x="854" y="244"/>
                    <a:pt x="998" y="188"/>
                    <a:pt x="1130" y="155"/>
                  </a:cubicBezTo>
                  <a:cubicBezTo>
                    <a:pt x="1207" y="133"/>
                    <a:pt x="1274" y="122"/>
                    <a:pt x="1340" y="122"/>
                  </a:cubicBezTo>
                  <a:cubicBezTo>
                    <a:pt x="1384" y="111"/>
                    <a:pt x="1417" y="111"/>
                    <a:pt x="1450" y="100"/>
                  </a:cubicBezTo>
                  <a:cubicBezTo>
                    <a:pt x="1486" y="100"/>
                    <a:pt x="1521" y="86"/>
                    <a:pt x="1551" y="86"/>
                  </a:cubicBezTo>
                  <a:cubicBezTo>
                    <a:pt x="1558" y="86"/>
                    <a:pt x="1565" y="87"/>
                    <a:pt x="1572" y="89"/>
                  </a:cubicBezTo>
                  <a:cubicBezTo>
                    <a:pt x="1575" y="90"/>
                    <a:pt x="1577" y="90"/>
                    <a:pt x="1580" y="90"/>
                  </a:cubicBezTo>
                  <a:cubicBezTo>
                    <a:pt x="1614" y="90"/>
                    <a:pt x="1623" y="33"/>
                    <a:pt x="1591" y="33"/>
                  </a:cubicBezTo>
                  <a:cubicBezTo>
                    <a:pt x="1588" y="33"/>
                    <a:pt x="1586" y="33"/>
                    <a:pt x="1583" y="34"/>
                  </a:cubicBezTo>
                  <a:cubicBezTo>
                    <a:pt x="1539" y="34"/>
                    <a:pt x="1494" y="12"/>
                    <a:pt x="1461" y="12"/>
                  </a:cubicBezTo>
                  <a:cubicBezTo>
                    <a:pt x="1417" y="1"/>
                    <a:pt x="1384" y="1"/>
                    <a:pt x="1340" y="1"/>
                  </a:cubicBezTo>
                  <a:close/>
                </a:path>
              </a:pathLst>
            </a:custGeom>
            <a:solidFill>
              <a:srgbClr val="74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5"/>
            <p:cNvSpPr/>
            <p:nvPr/>
          </p:nvSpPr>
          <p:spPr>
            <a:xfrm>
              <a:off x="5648625" y="2526625"/>
              <a:ext cx="21075" cy="14125"/>
            </a:xfrm>
            <a:custGeom>
              <a:avLst/>
              <a:gdLst/>
              <a:ahLst/>
              <a:cxnLst/>
              <a:rect l="l" t="t" r="r" b="b"/>
              <a:pathLst>
                <a:path w="843" h="565" extrusionOk="0">
                  <a:moveTo>
                    <a:pt x="809" y="1"/>
                  </a:moveTo>
                  <a:cubicBezTo>
                    <a:pt x="765" y="1"/>
                    <a:pt x="732" y="12"/>
                    <a:pt x="699" y="23"/>
                  </a:cubicBezTo>
                  <a:cubicBezTo>
                    <a:pt x="655" y="34"/>
                    <a:pt x="610" y="45"/>
                    <a:pt x="577" y="56"/>
                  </a:cubicBezTo>
                  <a:cubicBezTo>
                    <a:pt x="500" y="89"/>
                    <a:pt x="445" y="133"/>
                    <a:pt x="379" y="188"/>
                  </a:cubicBezTo>
                  <a:cubicBezTo>
                    <a:pt x="257" y="276"/>
                    <a:pt x="136" y="387"/>
                    <a:pt x="26" y="508"/>
                  </a:cubicBezTo>
                  <a:cubicBezTo>
                    <a:pt x="1" y="533"/>
                    <a:pt x="26" y="564"/>
                    <a:pt x="53" y="564"/>
                  </a:cubicBezTo>
                  <a:cubicBezTo>
                    <a:pt x="63" y="564"/>
                    <a:pt x="72" y="561"/>
                    <a:pt x="81" y="552"/>
                  </a:cubicBezTo>
                  <a:cubicBezTo>
                    <a:pt x="202" y="464"/>
                    <a:pt x="335" y="376"/>
                    <a:pt x="467" y="299"/>
                  </a:cubicBezTo>
                  <a:cubicBezTo>
                    <a:pt x="533" y="265"/>
                    <a:pt x="599" y="232"/>
                    <a:pt x="666" y="177"/>
                  </a:cubicBezTo>
                  <a:cubicBezTo>
                    <a:pt x="721" y="144"/>
                    <a:pt x="787" y="100"/>
                    <a:pt x="831" y="45"/>
                  </a:cubicBezTo>
                  <a:cubicBezTo>
                    <a:pt x="842" y="23"/>
                    <a:pt x="831" y="1"/>
                    <a:pt x="809" y="1"/>
                  </a:cubicBezTo>
                  <a:close/>
                </a:path>
              </a:pathLst>
            </a:custGeom>
            <a:solidFill>
              <a:srgbClr val="74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5652275" y="2566275"/>
              <a:ext cx="18650" cy="47950"/>
            </a:xfrm>
            <a:custGeom>
              <a:avLst/>
              <a:gdLst/>
              <a:ahLst/>
              <a:cxnLst/>
              <a:rect l="l" t="t" r="r" b="b"/>
              <a:pathLst>
                <a:path w="746" h="1918" extrusionOk="0">
                  <a:moveTo>
                    <a:pt x="680" y="0"/>
                  </a:moveTo>
                  <a:cubicBezTo>
                    <a:pt x="675" y="0"/>
                    <a:pt x="669" y="2"/>
                    <a:pt x="663" y="4"/>
                  </a:cubicBezTo>
                  <a:cubicBezTo>
                    <a:pt x="509" y="70"/>
                    <a:pt x="431" y="236"/>
                    <a:pt x="431" y="401"/>
                  </a:cubicBezTo>
                  <a:cubicBezTo>
                    <a:pt x="431" y="600"/>
                    <a:pt x="542" y="777"/>
                    <a:pt x="542" y="975"/>
                  </a:cubicBezTo>
                  <a:cubicBezTo>
                    <a:pt x="542" y="1141"/>
                    <a:pt x="487" y="1306"/>
                    <a:pt x="398" y="1439"/>
                  </a:cubicBezTo>
                  <a:cubicBezTo>
                    <a:pt x="354" y="1505"/>
                    <a:pt x="299" y="1560"/>
                    <a:pt x="233" y="1615"/>
                  </a:cubicBezTo>
                  <a:cubicBezTo>
                    <a:pt x="166" y="1671"/>
                    <a:pt x="56" y="1704"/>
                    <a:pt x="23" y="1781"/>
                  </a:cubicBezTo>
                  <a:cubicBezTo>
                    <a:pt x="1" y="1847"/>
                    <a:pt x="34" y="1902"/>
                    <a:pt x="100" y="1913"/>
                  </a:cubicBezTo>
                  <a:cubicBezTo>
                    <a:pt x="111" y="1916"/>
                    <a:pt x="121" y="1917"/>
                    <a:pt x="132" y="1917"/>
                  </a:cubicBezTo>
                  <a:cubicBezTo>
                    <a:pt x="207" y="1917"/>
                    <a:pt x="274" y="1852"/>
                    <a:pt x="332" y="1803"/>
                  </a:cubicBezTo>
                  <a:cubicBezTo>
                    <a:pt x="398" y="1748"/>
                    <a:pt x="442" y="1682"/>
                    <a:pt x="498" y="1615"/>
                  </a:cubicBezTo>
                  <a:cubicBezTo>
                    <a:pt x="586" y="1472"/>
                    <a:pt x="652" y="1317"/>
                    <a:pt x="685" y="1152"/>
                  </a:cubicBezTo>
                  <a:cubicBezTo>
                    <a:pt x="718" y="975"/>
                    <a:pt x="685" y="810"/>
                    <a:pt x="641" y="633"/>
                  </a:cubicBezTo>
                  <a:cubicBezTo>
                    <a:pt x="597" y="479"/>
                    <a:pt x="509" y="203"/>
                    <a:pt x="696" y="103"/>
                  </a:cubicBezTo>
                  <a:cubicBezTo>
                    <a:pt x="745" y="74"/>
                    <a:pt x="725" y="0"/>
                    <a:pt x="680" y="0"/>
                  </a:cubicBezTo>
                  <a:close/>
                </a:path>
              </a:pathLst>
            </a:custGeom>
            <a:solidFill>
              <a:srgbClr val="74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6065925" y="2423975"/>
              <a:ext cx="64300" cy="91650"/>
            </a:xfrm>
            <a:custGeom>
              <a:avLst/>
              <a:gdLst/>
              <a:ahLst/>
              <a:cxnLst/>
              <a:rect l="l" t="t" r="r" b="b"/>
              <a:pathLst>
                <a:path w="2572" h="3666" extrusionOk="0">
                  <a:moveTo>
                    <a:pt x="397" y="1"/>
                  </a:moveTo>
                  <a:lnTo>
                    <a:pt x="0" y="828"/>
                  </a:lnTo>
                  <a:lnTo>
                    <a:pt x="397" y="3665"/>
                  </a:lnTo>
                  <a:lnTo>
                    <a:pt x="2572" y="1678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5605925" y="2614650"/>
              <a:ext cx="232925" cy="260575"/>
            </a:xfrm>
            <a:custGeom>
              <a:avLst/>
              <a:gdLst/>
              <a:ahLst/>
              <a:cxnLst/>
              <a:rect l="l" t="t" r="r" b="b"/>
              <a:pathLst>
                <a:path w="9317" h="10423" extrusionOk="0">
                  <a:moveTo>
                    <a:pt x="3345" y="1"/>
                  </a:moveTo>
                  <a:lnTo>
                    <a:pt x="1" y="3290"/>
                  </a:lnTo>
                  <a:cubicBezTo>
                    <a:pt x="2893" y="8655"/>
                    <a:pt x="5355" y="10423"/>
                    <a:pt x="7282" y="10423"/>
                  </a:cubicBezTo>
                  <a:cubicBezTo>
                    <a:pt x="8047" y="10423"/>
                    <a:pt x="8727" y="10145"/>
                    <a:pt x="9316" y="9702"/>
                  </a:cubicBezTo>
                  <a:lnTo>
                    <a:pt x="9151" y="7793"/>
                  </a:lnTo>
                  <a:lnTo>
                    <a:pt x="33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5954425" y="2147050"/>
              <a:ext cx="192100" cy="154150"/>
            </a:xfrm>
            <a:custGeom>
              <a:avLst/>
              <a:gdLst/>
              <a:ahLst/>
              <a:cxnLst/>
              <a:rect l="l" t="t" r="r" b="b"/>
              <a:pathLst>
                <a:path w="7684" h="6166" extrusionOk="0">
                  <a:moveTo>
                    <a:pt x="4828" y="0"/>
                  </a:moveTo>
                  <a:cubicBezTo>
                    <a:pt x="4325" y="0"/>
                    <a:pt x="3802" y="184"/>
                    <a:pt x="3246" y="625"/>
                  </a:cubicBezTo>
                  <a:cubicBezTo>
                    <a:pt x="1579" y="1950"/>
                    <a:pt x="1237" y="2159"/>
                    <a:pt x="1237" y="2159"/>
                  </a:cubicBezTo>
                  <a:cubicBezTo>
                    <a:pt x="1237" y="2159"/>
                    <a:pt x="1" y="4312"/>
                    <a:pt x="1425" y="6166"/>
                  </a:cubicBezTo>
                  <a:lnTo>
                    <a:pt x="7683" y="1574"/>
                  </a:lnTo>
                  <a:cubicBezTo>
                    <a:pt x="6738" y="717"/>
                    <a:pt x="5821" y="0"/>
                    <a:pt x="4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5"/>
            <p:cNvSpPr/>
            <p:nvPr/>
          </p:nvSpPr>
          <p:spPr>
            <a:xfrm>
              <a:off x="6103450" y="2177950"/>
              <a:ext cx="143325" cy="170450"/>
            </a:xfrm>
            <a:custGeom>
              <a:avLst/>
              <a:gdLst/>
              <a:ahLst/>
              <a:cxnLst/>
              <a:rect l="l" t="t" r="r" b="b"/>
              <a:pathLst>
                <a:path w="5733" h="6818" extrusionOk="0">
                  <a:moveTo>
                    <a:pt x="1606" y="1"/>
                  </a:moveTo>
                  <a:cubicBezTo>
                    <a:pt x="1110" y="1"/>
                    <a:pt x="570" y="117"/>
                    <a:pt x="0" y="371"/>
                  </a:cubicBezTo>
                  <a:lnTo>
                    <a:pt x="3444" y="6817"/>
                  </a:lnTo>
                  <a:cubicBezTo>
                    <a:pt x="5733" y="3520"/>
                    <a:pt x="4337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5"/>
            <p:cNvSpPr/>
            <p:nvPr/>
          </p:nvSpPr>
          <p:spPr>
            <a:xfrm>
              <a:off x="6079150" y="2323800"/>
              <a:ext cx="117300" cy="207825"/>
            </a:xfrm>
            <a:custGeom>
              <a:avLst/>
              <a:gdLst/>
              <a:ahLst/>
              <a:cxnLst/>
              <a:rect l="l" t="t" r="r" b="b"/>
              <a:pathLst>
                <a:path w="4692" h="8313" extrusionOk="0">
                  <a:moveTo>
                    <a:pt x="4328" y="1"/>
                  </a:moveTo>
                  <a:lnTo>
                    <a:pt x="1" y="1800"/>
                  </a:lnTo>
                  <a:lnTo>
                    <a:pt x="829" y="5983"/>
                  </a:lnTo>
                  <a:cubicBezTo>
                    <a:pt x="1005" y="6999"/>
                    <a:pt x="2043" y="8312"/>
                    <a:pt x="2043" y="8312"/>
                  </a:cubicBezTo>
                  <a:cubicBezTo>
                    <a:pt x="2043" y="8312"/>
                    <a:pt x="4692" y="6623"/>
                    <a:pt x="4692" y="5641"/>
                  </a:cubicBezTo>
                  <a:cubicBezTo>
                    <a:pt x="4692" y="5597"/>
                    <a:pt x="4692" y="5553"/>
                    <a:pt x="4692" y="5509"/>
                  </a:cubicBezTo>
                  <a:lnTo>
                    <a:pt x="4328" y="1"/>
                  </a:lnTo>
                  <a:close/>
                </a:path>
              </a:pathLst>
            </a:custGeom>
            <a:solidFill>
              <a:srgbClr val="FFA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6081375" y="2364925"/>
              <a:ext cx="89975" cy="88875"/>
            </a:xfrm>
            <a:custGeom>
              <a:avLst/>
              <a:gdLst/>
              <a:ahLst/>
              <a:cxnLst/>
              <a:rect l="l" t="t" r="r" b="b"/>
              <a:pathLst>
                <a:path w="3599" h="3555" extrusionOk="0">
                  <a:moveTo>
                    <a:pt x="3598" y="1"/>
                  </a:moveTo>
                  <a:lnTo>
                    <a:pt x="0" y="508"/>
                  </a:lnTo>
                  <a:lnTo>
                    <a:pt x="33" y="839"/>
                  </a:lnTo>
                  <a:lnTo>
                    <a:pt x="585" y="3555"/>
                  </a:lnTo>
                  <a:cubicBezTo>
                    <a:pt x="2451" y="3555"/>
                    <a:pt x="3598" y="1822"/>
                    <a:pt x="3598" y="1"/>
                  </a:cubicBezTo>
                  <a:close/>
                </a:path>
              </a:pathLst>
            </a:custGeom>
            <a:solidFill>
              <a:srgbClr val="2A1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5967675" y="2183500"/>
              <a:ext cx="239825" cy="254000"/>
            </a:xfrm>
            <a:custGeom>
              <a:avLst/>
              <a:gdLst/>
              <a:ahLst/>
              <a:cxnLst/>
              <a:rect l="l" t="t" r="r" b="b"/>
              <a:pathLst>
                <a:path w="9593" h="10160" extrusionOk="0">
                  <a:moveTo>
                    <a:pt x="4597" y="1"/>
                  </a:moveTo>
                  <a:cubicBezTo>
                    <a:pt x="3783" y="1"/>
                    <a:pt x="2959" y="157"/>
                    <a:pt x="2275" y="492"/>
                  </a:cubicBezTo>
                  <a:cubicBezTo>
                    <a:pt x="1678" y="768"/>
                    <a:pt x="1193" y="1187"/>
                    <a:pt x="906" y="1761"/>
                  </a:cubicBezTo>
                  <a:cubicBezTo>
                    <a:pt x="1" y="3549"/>
                    <a:pt x="310" y="6264"/>
                    <a:pt x="1226" y="7986"/>
                  </a:cubicBezTo>
                  <a:cubicBezTo>
                    <a:pt x="1778" y="9001"/>
                    <a:pt x="2716" y="9862"/>
                    <a:pt x="3853" y="10094"/>
                  </a:cubicBezTo>
                  <a:cubicBezTo>
                    <a:pt x="4068" y="10138"/>
                    <a:pt x="4284" y="10159"/>
                    <a:pt x="4499" y="10159"/>
                  </a:cubicBezTo>
                  <a:cubicBezTo>
                    <a:pt x="5848" y="10159"/>
                    <a:pt x="7157" y="9336"/>
                    <a:pt x="8014" y="8251"/>
                  </a:cubicBezTo>
                  <a:cubicBezTo>
                    <a:pt x="8577" y="7545"/>
                    <a:pt x="8974" y="6684"/>
                    <a:pt x="9173" y="5790"/>
                  </a:cubicBezTo>
                  <a:cubicBezTo>
                    <a:pt x="9592" y="3858"/>
                    <a:pt x="9052" y="1761"/>
                    <a:pt x="7230" y="646"/>
                  </a:cubicBezTo>
                  <a:cubicBezTo>
                    <a:pt x="6548" y="229"/>
                    <a:pt x="5580" y="1"/>
                    <a:pt x="4597" y="1"/>
                  </a:cubicBezTo>
                  <a:close/>
                </a:path>
              </a:pathLst>
            </a:custGeom>
            <a:solidFill>
              <a:srgbClr val="FFA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6153400" y="2277175"/>
              <a:ext cx="98525" cy="93675"/>
            </a:xfrm>
            <a:custGeom>
              <a:avLst/>
              <a:gdLst/>
              <a:ahLst/>
              <a:cxnLst/>
              <a:rect l="l" t="t" r="r" b="b"/>
              <a:pathLst>
                <a:path w="3941" h="3747" extrusionOk="0">
                  <a:moveTo>
                    <a:pt x="2671" y="0"/>
                  </a:moveTo>
                  <a:cubicBezTo>
                    <a:pt x="2386" y="0"/>
                    <a:pt x="2095" y="79"/>
                    <a:pt x="1854" y="210"/>
                  </a:cubicBezTo>
                  <a:cubicBezTo>
                    <a:pt x="1004" y="674"/>
                    <a:pt x="0" y="2076"/>
                    <a:pt x="530" y="3003"/>
                  </a:cubicBezTo>
                  <a:cubicBezTo>
                    <a:pt x="787" y="3466"/>
                    <a:pt x="1332" y="3747"/>
                    <a:pt x="1888" y="3747"/>
                  </a:cubicBezTo>
                  <a:cubicBezTo>
                    <a:pt x="1928" y="3747"/>
                    <a:pt x="1969" y="3745"/>
                    <a:pt x="2009" y="3742"/>
                  </a:cubicBezTo>
                  <a:cubicBezTo>
                    <a:pt x="2594" y="3709"/>
                    <a:pt x="3135" y="3389"/>
                    <a:pt x="3477" y="2937"/>
                  </a:cubicBezTo>
                  <a:cubicBezTo>
                    <a:pt x="3808" y="2484"/>
                    <a:pt x="3940" y="1921"/>
                    <a:pt x="3918" y="1369"/>
                  </a:cubicBezTo>
                  <a:cubicBezTo>
                    <a:pt x="3896" y="939"/>
                    <a:pt x="3753" y="486"/>
                    <a:pt x="3400" y="221"/>
                  </a:cubicBezTo>
                  <a:cubicBezTo>
                    <a:pt x="3193" y="67"/>
                    <a:pt x="2935" y="0"/>
                    <a:pt x="2671" y="0"/>
                  </a:cubicBezTo>
                  <a:close/>
                </a:path>
              </a:pathLst>
            </a:custGeom>
            <a:solidFill>
              <a:srgbClr val="FFA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6010725" y="2178475"/>
              <a:ext cx="190425" cy="151150"/>
            </a:xfrm>
            <a:custGeom>
              <a:avLst/>
              <a:gdLst/>
              <a:ahLst/>
              <a:cxnLst/>
              <a:rect l="l" t="t" r="r" b="b"/>
              <a:pathLst>
                <a:path w="7617" h="6046" extrusionOk="0">
                  <a:moveTo>
                    <a:pt x="2730" y="0"/>
                  </a:moveTo>
                  <a:cubicBezTo>
                    <a:pt x="1763" y="0"/>
                    <a:pt x="800" y="280"/>
                    <a:pt x="1" y="891"/>
                  </a:cubicBezTo>
                  <a:cubicBezTo>
                    <a:pt x="808" y="1588"/>
                    <a:pt x="2506" y="1965"/>
                    <a:pt x="3785" y="1965"/>
                  </a:cubicBezTo>
                  <a:cubicBezTo>
                    <a:pt x="4046" y="1965"/>
                    <a:pt x="4289" y="1949"/>
                    <a:pt x="4504" y="1918"/>
                  </a:cubicBezTo>
                  <a:cubicBezTo>
                    <a:pt x="4703" y="2547"/>
                    <a:pt x="5376" y="3286"/>
                    <a:pt x="5773" y="3419"/>
                  </a:cubicBezTo>
                  <a:cubicBezTo>
                    <a:pt x="5950" y="4589"/>
                    <a:pt x="6137" y="5284"/>
                    <a:pt x="6380" y="6046"/>
                  </a:cubicBezTo>
                  <a:cubicBezTo>
                    <a:pt x="6855" y="5604"/>
                    <a:pt x="7617" y="4114"/>
                    <a:pt x="7617" y="4114"/>
                  </a:cubicBezTo>
                  <a:cubicBezTo>
                    <a:pt x="7398" y="1607"/>
                    <a:pt x="5049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5"/>
            <p:cNvSpPr/>
            <p:nvPr/>
          </p:nvSpPr>
          <p:spPr>
            <a:xfrm>
              <a:off x="6191200" y="2308150"/>
              <a:ext cx="31025" cy="29950"/>
            </a:xfrm>
            <a:custGeom>
              <a:avLst/>
              <a:gdLst/>
              <a:ahLst/>
              <a:cxnLst/>
              <a:rect l="l" t="t" r="r" b="b"/>
              <a:pathLst>
                <a:path w="1241" h="1198" extrusionOk="0">
                  <a:moveTo>
                    <a:pt x="1129" y="0"/>
                  </a:moveTo>
                  <a:cubicBezTo>
                    <a:pt x="1007" y="0"/>
                    <a:pt x="794" y="62"/>
                    <a:pt x="563" y="230"/>
                  </a:cubicBezTo>
                  <a:cubicBezTo>
                    <a:pt x="166" y="539"/>
                    <a:pt x="0" y="1091"/>
                    <a:pt x="331" y="1190"/>
                  </a:cubicBezTo>
                  <a:cubicBezTo>
                    <a:pt x="348" y="1195"/>
                    <a:pt x="365" y="1198"/>
                    <a:pt x="380" y="1198"/>
                  </a:cubicBezTo>
                  <a:cubicBezTo>
                    <a:pt x="523" y="1198"/>
                    <a:pt x="593" y="978"/>
                    <a:pt x="662" y="748"/>
                  </a:cubicBezTo>
                  <a:cubicBezTo>
                    <a:pt x="861" y="185"/>
                    <a:pt x="1236" y="141"/>
                    <a:pt x="1236" y="53"/>
                  </a:cubicBezTo>
                  <a:cubicBezTo>
                    <a:pt x="1240" y="21"/>
                    <a:pt x="1200" y="0"/>
                    <a:pt x="1129" y="0"/>
                  </a:cubicBezTo>
                  <a:close/>
                </a:path>
              </a:pathLst>
            </a:custGeom>
            <a:solidFill>
              <a:srgbClr val="2A1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5"/>
            <p:cNvSpPr/>
            <p:nvPr/>
          </p:nvSpPr>
          <p:spPr>
            <a:xfrm>
              <a:off x="5999700" y="2317975"/>
              <a:ext cx="16850" cy="22200"/>
            </a:xfrm>
            <a:custGeom>
              <a:avLst/>
              <a:gdLst/>
              <a:ahLst/>
              <a:cxnLst/>
              <a:rect l="l" t="t" r="r" b="b"/>
              <a:pathLst>
                <a:path w="674" h="888" extrusionOk="0">
                  <a:moveTo>
                    <a:pt x="347" y="0"/>
                  </a:moveTo>
                  <a:cubicBezTo>
                    <a:pt x="192" y="0"/>
                    <a:pt x="43" y="170"/>
                    <a:pt x="22" y="400"/>
                  </a:cubicBezTo>
                  <a:cubicBezTo>
                    <a:pt x="0" y="642"/>
                    <a:pt x="122" y="863"/>
                    <a:pt x="298" y="885"/>
                  </a:cubicBezTo>
                  <a:cubicBezTo>
                    <a:pt x="308" y="886"/>
                    <a:pt x="318" y="887"/>
                    <a:pt x="328" y="887"/>
                  </a:cubicBezTo>
                  <a:cubicBezTo>
                    <a:pt x="493" y="887"/>
                    <a:pt x="641" y="717"/>
                    <a:pt x="651" y="488"/>
                  </a:cubicBezTo>
                  <a:cubicBezTo>
                    <a:pt x="673" y="245"/>
                    <a:pt x="552" y="24"/>
                    <a:pt x="375" y="2"/>
                  </a:cubicBezTo>
                  <a:cubicBezTo>
                    <a:pt x="366" y="1"/>
                    <a:pt x="357" y="0"/>
                    <a:pt x="347" y="0"/>
                  </a:cubicBezTo>
                  <a:close/>
                </a:path>
              </a:pathLst>
            </a:custGeom>
            <a:solidFill>
              <a:srgbClr val="2A1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25900" y="2307475"/>
              <a:ext cx="16475" cy="70775"/>
            </a:xfrm>
            <a:custGeom>
              <a:avLst/>
              <a:gdLst/>
              <a:ahLst/>
              <a:cxnLst/>
              <a:rect l="l" t="t" r="r" b="b"/>
              <a:pathLst>
                <a:path w="659" h="2831" extrusionOk="0">
                  <a:moveTo>
                    <a:pt x="605" y="1"/>
                  </a:moveTo>
                  <a:cubicBezTo>
                    <a:pt x="584" y="1"/>
                    <a:pt x="562" y="12"/>
                    <a:pt x="553" y="36"/>
                  </a:cubicBezTo>
                  <a:cubicBezTo>
                    <a:pt x="387" y="632"/>
                    <a:pt x="221" y="1228"/>
                    <a:pt x="89" y="1835"/>
                  </a:cubicBezTo>
                  <a:cubicBezTo>
                    <a:pt x="34" y="2078"/>
                    <a:pt x="1" y="2354"/>
                    <a:pt x="111" y="2586"/>
                  </a:cubicBezTo>
                  <a:cubicBezTo>
                    <a:pt x="176" y="2716"/>
                    <a:pt x="319" y="2830"/>
                    <a:pt x="475" y="2830"/>
                  </a:cubicBezTo>
                  <a:cubicBezTo>
                    <a:pt x="504" y="2830"/>
                    <a:pt x="534" y="2826"/>
                    <a:pt x="564" y="2817"/>
                  </a:cubicBezTo>
                  <a:cubicBezTo>
                    <a:pt x="619" y="2806"/>
                    <a:pt x="608" y="2729"/>
                    <a:pt x="564" y="2707"/>
                  </a:cubicBezTo>
                  <a:cubicBezTo>
                    <a:pt x="398" y="2619"/>
                    <a:pt x="232" y="2486"/>
                    <a:pt x="210" y="2276"/>
                  </a:cubicBezTo>
                  <a:cubicBezTo>
                    <a:pt x="177" y="2034"/>
                    <a:pt x="266" y="1769"/>
                    <a:pt x="321" y="1537"/>
                  </a:cubicBezTo>
                  <a:cubicBezTo>
                    <a:pt x="442" y="1040"/>
                    <a:pt x="553" y="555"/>
                    <a:pt x="652" y="58"/>
                  </a:cubicBezTo>
                  <a:cubicBezTo>
                    <a:pt x="658" y="20"/>
                    <a:pt x="632" y="1"/>
                    <a:pt x="605" y="1"/>
                  </a:cubicBezTo>
                  <a:close/>
                </a:path>
              </a:pathLst>
            </a:custGeom>
            <a:solidFill>
              <a:srgbClr val="2A1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081100" y="2269225"/>
              <a:ext cx="50550" cy="22525"/>
            </a:xfrm>
            <a:custGeom>
              <a:avLst/>
              <a:gdLst/>
              <a:ahLst/>
              <a:cxnLst/>
              <a:rect l="l" t="t" r="r" b="b"/>
              <a:pathLst>
                <a:path w="2022" h="901" extrusionOk="0">
                  <a:moveTo>
                    <a:pt x="1008" y="0"/>
                  </a:moveTo>
                  <a:cubicBezTo>
                    <a:pt x="671" y="0"/>
                    <a:pt x="343" y="93"/>
                    <a:pt x="232" y="286"/>
                  </a:cubicBezTo>
                  <a:cubicBezTo>
                    <a:pt x="0" y="677"/>
                    <a:pt x="577" y="900"/>
                    <a:pt x="1118" y="900"/>
                  </a:cubicBezTo>
                  <a:cubicBezTo>
                    <a:pt x="1583" y="900"/>
                    <a:pt x="2021" y="736"/>
                    <a:pt x="1899" y="374"/>
                  </a:cubicBezTo>
                  <a:cubicBezTo>
                    <a:pt x="1815" y="129"/>
                    <a:pt x="1405" y="0"/>
                    <a:pt x="1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5972275" y="2271400"/>
              <a:ext cx="43775" cy="19500"/>
            </a:xfrm>
            <a:custGeom>
              <a:avLst/>
              <a:gdLst/>
              <a:ahLst/>
              <a:cxnLst/>
              <a:rect l="l" t="t" r="r" b="b"/>
              <a:pathLst>
                <a:path w="1751" h="780" extrusionOk="0">
                  <a:moveTo>
                    <a:pt x="930" y="1"/>
                  </a:moveTo>
                  <a:cubicBezTo>
                    <a:pt x="599" y="1"/>
                    <a:pt x="256" y="103"/>
                    <a:pt x="159" y="298"/>
                  </a:cubicBezTo>
                  <a:cubicBezTo>
                    <a:pt x="1" y="619"/>
                    <a:pt x="419" y="779"/>
                    <a:pt x="850" y="779"/>
                  </a:cubicBezTo>
                  <a:cubicBezTo>
                    <a:pt x="1293" y="779"/>
                    <a:pt x="1750" y="611"/>
                    <a:pt x="1616" y="276"/>
                  </a:cubicBezTo>
                  <a:cubicBezTo>
                    <a:pt x="1536" y="90"/>
                    <a:pt x="1238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070875" y="2313275"/>
              <a:ext cx="39875" cy="23000"/>
            </a:xfrm>
            <a:custGeom>
              <a:avLst/>
              <a:gdLst/>
              <a:ahLst/>
              <a:cxnLst/>
              <a:rect l="l" t="t" r="r" b="b"/>
              <a:pathLst>
                <a:path w="1595" h="920" extrusionOk="0">
                  <a:moveTo>
                    <a:pt x="1499" y="0"/>
                  </a:moveTo>
                  <a:cubicBezTo>
                    <a:pt x="1493" y="0"/>
                    <a:pt x="1486" y="1"/>
                    <a:pt x="1480" y="3"/>
                  </a:cubicBezTo>
                  <a:cubicBezTo>
                    <a:pt x="1016" y="80"/>
                    <a:pt x="365" y="245"/>
                    <a:pt x="45" y="610"/>
                  </a:cubicBezTo>
                  <a:cubicBezTo>
                    <a:pt x="34" y="610"/>
                    <a:pt x="34" y="621"/>
                    <a:pt x="23" y="632"/>
                  </a:cubicBezTo>
                  <a:cubicBezTo>
                    <a:pt x="23" y="643"/>
                    <a:pt x="12" y="654"/>
                    <a:pt x="12" y="665"/>
                  </a:cubicBezTo>
                  <a:cubicBezTo>
                    <a:pt x="12" y="676"/>
                    <a:pt x="1" y="676"/>
                    <a:pt x="1" y="687"/>
                  </a:cubicBezTo>
                  <a:cubicBezTo>
                    <a:pt x="1" y="720"/>
                    <a:pt x="1" y="742"/>
                    <a:pt x="23" y="764"/>
                  </a:cubicBezTo>
                  <a:cubicBezTo>
                    <a:pt x="23" y="764"/>
                    <a:pt x="23" y="764"/>
                    <a:pt x="34" y="775"/>
                  </a:cubicBezTo>
                  <a:cubicBezTo>
                    <a:pt x="45" y="786"/>
                    <a:pt x="56" y="797"/>
                    <a:pt x="78" y="808"/>
                  </a:cubicBezTo>
                  <a:cubicBezTo>
                    <a:pt x="89" y="808"/>
                    <a:pt x="100" y="819"/>
                    <a:pt x="111" y="819"/>
                  </a:cubicBezTo>
                  <a:cubicBezTo>
                    <a:pt x="575" y="819"/>
                    <a:pt x="1027" y="875"/>
                    <a:pt x="1491" y="919"/>
                  </a:cubicBezTo>
                  <a:cubicBezTo>
                    <a:pt x="1495" y="919"/>
                    <a:pt x="1498" y="919"/>
                    <a:pt x="1501" y="919"/>
                  </a:cubicBezTo>
                  <a:cubicBezTo>
                    <a:pt x="1570" y="919"/>
                    <a:pt x="1587" y="818"/>
                    <a:pt x="1524" y="786"/>
                  </a:cubicBezTo>
                  <a:cubicBezTo>
                    <a:pt x="1292" y="698"/>
                    <a:pt x="1071" y="654"/>
                    <a:pt x="840" y="621"/>
                  </a:cubicBezTo>
                  <a:cubicBezTo>
                    <a:pt x="740" y="610"/>
                    <a:pt x="641" y="599"/>
                    <a:pt x="542" y="588"/>
                  </a:cubicBezTo>
                  <a:cubicBezTo>
                    <a:pt x="840" y="411"/>
                    <a:pt x="1171" y="256"/>
                    <a:pt x="1502" y="157"/>
                  </a:cubicBezTo>
                  <a:cubicBezTo>
                    <a:pt x="1595" y="136"/>
                    <a:pt x="1582" y="0"/>
                    <a:pt x="1499" y="0"/>
                  </a:cubicBezTo>
                  <a:close/>
                </a:path>
              </a:pathLst>
            </a:custGeom>
            <a:solidFill>
              <a:srgbClr val="2A1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5"/>
            <p:cNvSpPr/>
            <p:nvPr/>
          </p:nvSpPr>
          <p:spPr>
            <a:xfrm>
              <a:off x="6073650" y="2375575"/>
              <a:ext cx="25675" cy="18925"/>
            </a:xfrm>
            <a:custGeom>
              <a:avLst/>
              <a:gdLst/>
              <a:ahLst/>
              <a:cxnLst/>
              <a:rect l="l" t="t" r="r" b="b"/>
              <a:pathLst>
                <a:path w="1027" h="757" extrusionOk="0">
                  <a:moveTo>
                    <a:pt x="971" y="0"/>
                  </a:moveTo>
                  <a:cubicBezTo>
                    <a:pt x="958" y="0"/>
                    <a:pt x="946" y="5"/>
                    <a:pt x="938" y="16"/>
                  </a:cubicBezTo>
                  <a:cubicBezTo>
                    <a:pt x="839" y="149"/>
                    <a:pt x="718" y="292"/>
                    <a:pt x="585" y="391"/>
                  </a:cubicBezTo>
                  <a:cubicBezTo>
                    <a:pt x="464" y="491"/>
                    <a:pt x="221" y="612"/>
                    <a:pt x="55" y="612"/>
                  </a:cubicBezTo>
                  <a:cubicBezTo>
                    <a:pt x="0" y="612"/>
                    <a:pt x="0" y="689"/>
                    <a:pt x="55" y="711"/>
                  </a:cubicBezTo>
                  <a:cubicBezTo>
                    <a:pt x="132" y="742"/>
                    <a:pt x="211" y="757"/>
                    <a:pt x="289" y="757"/>
                  </a:cubicBezTo>
                  <a:cubicBezTo>
                    <a:pt x="436" y="757"/>
                    <a:pt x="585" y="706"/>
                    <a:pt x="729" y="612"/>
                  </a:cubicBezTo>
                  <a:cubicBezTo>
                    <a:pt x="927" y="480"/>
                    <a:pt x="1027" y="281"/>
                    <a:pt x="1027" y="49"/>
                  </a:cubicBezTo>
                  <a:cubicBezTo>
                    <a:pt x="1027" y="20"/>
                    <a:pt x="997" y="0"/>
                    <a:pt x="971" y="0"/>
                  </a:cubicBezTo>
                  <a:close/>
                </a:path>
              </a:pathLst>
            </a:custGeom>
            <a:solidFill>
              <a:srgbClr val="2A1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5"/>
            <p:cNvSpPr/>
            <p:nvPr/>
          </p:nvSpPr>
          <p:spPr>
            <a:xfrm>
              <a:off x="6048525" y="2214275"/>
              <a:ext cx="33150" cy="46100"/>
            </a:xfrm>
            <a:custGeom>
              <a:avLst/>
              <a:gdLst/>
              <a:ahLst/>
              <a:cxnLst/>
              <a:rect l="l" t="t" r="r" b="b"/>
              <a:pathLst>
                <a:path w="1326" h="1844" extrusionOk="0">
                  <a:moveTo>
                    <a:pt x="56" y="0"/>
                  </a:moveTo>
                  <a:lnTo>
                    <a:pt x="56" y="0"/>
                  </a:lnTo>
                  <a:cubicBezTo>
                    <a:pt x="111" y="210"/>
                    <a:pt x="78" y="442"/>
                    <a:pt x="56" y="662"/>
                  </a:cubicBezTo>
                  <a:cubicBezTo>
                    <a:pt x="23" y="883"/>
                    <a:pt x="1" y="1115"/>
                    <a:pt x="56" y="1325"/>
                  </a:cubicBezTo>
                  <a:cubicBezTo>
                    <a:pt x="111" y="1545"/>
                    <a:pt x="266" y="1755"/>
                    <a:pt x="520" y="1843"/>
                  </a:cubicBezTo>
                  <a:cubicBezTo>
                    <a:pt x="497" y="1733"/>
                    <a:pt x="575" y="1589"/>
                    <a:pt x="663" y="1490"/>
                  </a:cubicBezTo>
                  <a:cubicBezTo>
                    <a:pt x="740" y="1391"/>
                    <a:pt x="851" y="1303"/>
                    <a:pt x="939" y="1203"/>
                  </a:cubicBezTo>
                  <a:cubicBezTo>
                    <a:pt x="1226" y="916"/>
                    <a:pt x="1325" y="519"/>
                    <a:pt x="1215" y="166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5962450" y="2187950"/>
              <a:ext cx="77000" cy="41375"/>
            </a:xfrm>
            <a:custGeom>
              <a:avLst/>
              <a:gdLst/>
              <a:ahLst/>
              <a:cxnLst/>
              <a:rect l="l" t="t" r="r" b="b"/>
              <a:pathLst>
                <a:path w="3080" h="1655" extrusionOk="0">
                  <a:moveTo>
                    <a:pt x="2056" y="0"/>
                  </a:moveTo>
                  <a:cubicBezTo>
                    <a:pt x="1953" y="0"/>
                    <a:pt x="1849" y="17"/>
                    <a:pt x="1755" y="49"/>
                  </a:cubicBezTo>
                  <a:cubicBezTo>
                    <a:pt x="1446" y="148"/>
                    <a:pt x="1192" y="369"/>
                    <a:pt x="916" y="523"/>
                  </a:cubicBezTo>
                  <a:cubicBezTo>
                    <a:pt x="722" y="640"/>
                    <a:pt x="494" y="729"/>
                    <a:pt x="273" y="729"/>
                  </a:cubicBezTo>
                  <a:cubicBezTo>
                    <a:pt x="180" y="729"/>
                    <a:pt x="88" y="714"/>
                    <a:pt x="0" y="678"/>
                  </a:cubicBezTo>
                  <a:lnTo>
                    <a:pt x="0" y="678"/>
                  </a:lnTo>
                  <a:cubicBezTo>
                    <a:pt x="169" y="1224"/>
                    <a:pt x="776" y="1654"/>
                    <a:pt x="1354" y="1654"/>
                  </a:cubicBezTo>
                  <a:cubicBezTo>
                    <a:pt x="1419" y="1654"/>
                    <a:pt x="1482" y="1649"/>
                    <a:pt x="1545" y="1638"/>
                  </a:cubicBezTo>
                  <a:cubicBezTo>
                    <a:pt x="2086" y="1539"/>
                    <a:pt x="2539" y="1097"/>
                    <a:pt x="3080" y="1086"/>
                  </a:cubicBezTo>
                  <a:lnTo>
                    <a:pt x="2616" y="269"/>
                  </a:lnTo>
                  <a:cubicBezTo>
                    <a:pt x="2503" y="81"/>
                    <a:pt x="2281" y="0"/>
                    <a:pt x="2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5"/>
            <p:cNvSpPr/>
            <p:nvPr/>
          </p:nvSpPr>
          <p:spPr>
            <a:xfrm>
              <a:off x="6150350" y="2414600"/>
              <a:ext cx="81150" cy="102125"/>
            </a:xfrm>
            <a:custGeom>
              <a:avLst/>
              <a:gdLst/>
              <a:ahLst/>
              <a:cxnLst/>
              <a:rect l="l" t="t" r="r" b="b"/>
              <a:pathLst>
                <a:path w="3246" h="4085" extrusionOk="0">
                  <a:moveTo>
                    <a:pt x="1844" y="0"/>
                  </a:moveTo>
                  <a:lnTo>
                    <a:pt x="1" y="2219"/>
                  </a:lnTo>
                  <a:lnTo>
                    <a:pt x="1689" y="4084"/>
                  </a:lnTo>
                  <a:lnTo>
                    <a:pt x="3246" y="640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5"/>
            <p:cNvSpPr/>
            <p:nvPr/>
          </p:nvSpPr>
          <p:spPr>
            <a:xfrm>
              <a:off x="6065925" y="2444675"/>
              <a:ext cx="119225" cy="138275"/>
            </a:xfrm>
            <a:custGeom>
              <a:avLst/>
              <a:gdLst/>
              <a:ahLst/>
              <a:cxnLst/>
              <a:rect l="l" t="t" r="r" b="b"/>
              <a:pathLst>
                <a:path w="4769" h="5531" extrusionOk="0">
                  <a:moveTo>
                    <a:pt x="0" y="0"/>
                  </a:moveTo>
                  <a:lnTo>
                    <a:pt x="1645" y="3433"/>
                  </a:lnTo>
                  <a:lnTo>
                    <a:pt x="2517" y="5530"/>
                  </a:lnTo>
                  <a:lnTo>
                    <a:pt x="4768" y="2120"/>
                  </a:lnTo>
                  <a:lnTo>
                    <a:pt x="3378" y="1016"/>
                  </a:lnTo>
                  <a:lnTo>
                    <a:pt x="3576" y="2440"/>
                  </a:lnTo>
                  <a:lnTo>
                    <a:pt x="2572" y="3058"/>
                  </a:lnTo>
                  <a:lnTo>
                    <a:pt x="1413" y="1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5"/>
            <p:cNvSpPr/>
            <p:nvPr/>
          </p:nvSpPr>
          <p:spPr>
            <a:xfrm>
              <a:off x="6135725" y="2547050"/>
              <a:ext cx="12450" cy="16025"/>
            </a:xfrm>
            <a:custGeom>
              <a:avLst/>
              <a:gdLst/>
              <a:ahLst/>
              <a:cxnLst/>
              <a:rect l="l" t="t" r="r" b="b"/>
              <a:pathLst>
                <a:path w="498" h="641" extrusionOk="0">
                  <a:moveTo>
                    <a:pt x="243" y="0"/>
                  </a:moveTo>
                  <a:cubicBezTo>
                    <a:pt x="210" y="0"/>
                    <a:pt x="177" y="11"/>
                    <a:pt x="155" y="22"/>
                  </a:cubicBezTo>
                  <a:cubicBezTo>
                    <a:pt x="144" y="33"/>
                    <a:pt x="122" y="56"/>
                    <a:pt x="111" y="67"/>
                  </a:cubicBezTo>
                  <a:cubicBezTo>
                    <a:pt x="78" y="89"/>
                    <a:pt x="56" y="122"/>
                    <a:pt x="45" y="155"/>
                  </a:cubicBezTo>
                  <a:cubicBezTo>
                    <a:pt x="45" y="188"/>
                    <a:pt x="34" y="221"/>
                    <a:pt x="23" y="243"/>
                  </a:cubicBezTo>
                  <a:cubicBezTo>
                    <a:pt x="23" y="265"/>
                    <a:pt x="12" y="276"/>
                    <a:pt x="12" y="287"/>
                  </a:cubicBezTo>
                  <a:cubicBezTo>
                    <a:pt x="12" y="298"/>
                    <a:pt x="12" y="309"/>
                    <a:pt x="12" y="309"/>
                  </a:cubicBezTo>
                  <a:cubicBezTo>
                    <a:pt x="1" y="354"/>
                    <a:pt x="1" y="398"/>
                    <a:pt x="1" y="442"/>
                  </a:cubicBezTo>
                  <a:cubicBezTo>
                    <a:pt x="1" y="442"/>
                    <a:pt x="12" y="453"/>
                    <a:pt x="12" y="453"/>
                  </a:cubicBezTo>
                  <a:cubicBezTo>
                    <a:pt x="12" y="475"/>
                    <a:pt x="23" y="497"/>
                    <a:pt x="34" y="508"/>
                  </a:cubicBezTo>
                  <a:cubicBezTo>
                    <a:pt x="45" y="541"/>
                    <a:pt x="67" y="563"/>
                    <a:pt x="89" y="585"/>
                  </a:cubicBezTo>
                  <a:cubicBezTo>
                    <a:pt x="111" y="596"/>
                    <a:pt x="122" y="607"/>
                    <a:pt x="144" y="618"/>
                  </a:cubicBezTo>
                  <a:cubicBezTo>
                    <a:pt x="177" y="629"/>
                    <a:pt x="199" y="640"/>
                    <a:pt x="232" y="640"/>
                  </a:cubicBezTo>
                  <a:cubicBezTo>
                    <a:pt x="254" y="640"/>
                    <a:pt x="277" y="640"/>
                    <a:pt x="299" y="629"/>
                  </a:cubicBezTo>
                  <a:cubicBezTo>
                    <a:pt x="321" y="629"/>
                    <a:pt x="332" y="618"/>
                    <a:pt x="354" y="607"/>
                  </a:cubicBezTo>
                  <a:cubicBezTo>
                    <a:pt x="387" y="596"/>
                    <a:pt x="409" y="574"/>
                    <a:pt x="431" y="552"/>
                  </a:cubicBezTo>
                  <a:cubicBezTo>
                    <a:pt x="453" y="530"/>
                    <a:pt x="464" y="497"/>
                    <a:pt x="475" y="464"/>
                  </a:cubicBezTo>
                  <a:cubicBezTo>
                    <a:pt x="497" y="387"/>
                    <a:pt x="486" y="309"/>
                    <a:pt x="486" y="232"/>
                  </a:cubicBezTo>
                  <a:cubicBezTo>
                    <a:pt x="486" y="199"/>
                    <a:pt x="475" y="166"/>
                    <a:pt x="464" y="144"/>
                  </a:cubicBezTo>
                  <a:cubicBezTo>
                    <a:pt x="453" y="111"/>
                    <a:pt x="442" y="89"/>
                    <a:pt x="420" y="67"/>
                  </a:cubicBezTo>
                  <a:lnTo>
                    <a:pt x="376" y="33"/>
                  </a:lnTo>
                  <a:cubicBezTo>
                    <a:pt x="354" y="11"/>
                    <a:pt x="321" y="11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5"/>
            <p:cNvSpPr/>
            <p:nvPr/>
          </p:nvSpPr>
          <p:spPr>
            <a:xfrm>
              <a:off x="6129650" y="2635900"/>
              <a:ext cx="12175" cy="16025"/>
            </a:xfrm>
            <a:custGeom>
              <a:avLst/>
              <a:gdLst/>
              <a:ahLst/>
              <a:cxnLst/>
              <a:rect l="l" t="t" r="r" b="b"/>
              <a:pathLst>
                <a:path w="487" h="641" extrusionOk="0">
                  <a:moveTo>
                    <a:pt x="199" y="0"/>
                  </a:moveTo>
                  <a:cubicBezTo>
                    <a:pt x="155" y="11"/>
                    <a:pt x="122" y="34"/>
                    <a:pt x="89" y="56"/>
                  </a:cubicBezTo>
                  <a:cubicBezTo>
                    <a:pt x="78" y="78"/>
                    <a:pt x="67" y="89"/>
                    <a:pt x="56" y="111"/>
                  </a:cubicBezTo>
                  <a:cubicBezTo>
                    <a:pt x="34" y="144"/>
                    <a:pt x="23" y="177"/>
                    <a:pt x="23" y="221"/>
                  </a:cubicBezTo>
                  <a:cubicBezTo>
                    <a:pt x="23" y="276"/>
                    <a:pt x="12" y="343"/>
                    <a:pt x="12" y="398"/>
                  </a:cubicBezTo>
                  <a:cubicBezTo>
                    <a:pt x="1" y="431"/>
                    <a:pt x="12" y="464"/>
                    <a:pt x="23" y="486"/>
                  </a:cubicBezTo>
                  <a:cubicBezTo>
                    <a:pt x="34" y="519"/>
                    <a:pt x="45" y="541"/>
                    <a:pt x="67" y="574"/>
                  </a:cubicBezTo>
                  <a:cubicBezTo>
                    <a:pt x="89" y="596"/>
                    <a:pt x="122" y="607"/>
                    <a:pt x="155" y="618"/>
                  </a:cubicBezTo>
                  <a:cubicBezTo>
                    <a:pt x="177" y="641"/>
                    <a:pt x="211" y="641"/>
                    <a:pt x="244" y="641"/>
                  </a:cubicBezTo>
                  <a:lnTo>
                    <a:pt x="299" y="641"/>
                  </a:lnTo>
                  <a:cubicBezTo>
                    <a:pt x="343" y="630"/>
                    <a:pt x="376" y="607"/>
                    <a:pt x="409" y="574"/>
                  </a:cubicBezTo>
                  <a:cubicBezTo>
                    <a:pt x="420" y="563"/>
                    <a:pt x="442" y="541"/>
                    <a:pt x="453" y="530"/>
                  </a:cubicBezTo>
                  <a:cubicBezTo>
                    <a:pt x="475" y="497"/>
                    <a:pt x="486" y="453"/>
                    <a:pt x="486" y="409"/>
                  </a:cubicBezTo>
                  <a:cubicBezTo>
                    <a:pt x="486" y="354"/>
                    <a:pt x="475" y="287"/>
                    <a:pt x="475" y="232"/>
                  </a:cubicBezTo>
                  <a:cubicBezTo>
                    <a:pt x="475" y="199"/>
                    <a:pt x="475" y="177"/>
                    <a:pt x="464" y="144"/>
                  </a:cubicBezTo>
                  <a:cubicBezTo>
                    <a:pt x="453" y="122"/>
                    <a:pt x="442" y="89"/>
                    <a:pt x="420" y="67"/>
                  </a:cubicBezTo>
                  <a:cubicBezTo>
                    <a:pt x="398" y="45"/>
                    <a:pt x="365" y="22"/>
                    <a:pt x="343" y="22"/>
                  </a:cubicBezTo>
                  <a:cubicBezTo>
                    <a:pt x="310" y="0"/>
                    <a:pt x="288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5"/>
            <p:cNvSpPr/>
            <p:nvPr/>
          </p:nvSpPr>
          <p:spPr>
            <a:xfrm>
              <a:off x="6108950" y="2538050"/>
              <a:ext cx="20450" cy="354775"/>
            </a:xfrm>
            <a:custGeom>
              <a:avLst/>
              <a:gdLst/>
              <a:ahLst/>
              <a:cxnLst/>
              <a:rect l="l" t="t" r="r" b="b"/>
              <a:pathLst>
                <a:path w="818" h="14191" extrusionOk="0">
                  <a:moveTo>
                    <a:pt x="765" y="0"/>
                  </a:moveTo>
                  <a:cubicBezTo>
                    <a:pt x="741" y="0"/>
                    <a:pt x="718" y="14"/>
                    <a:pt x="718" y="40"/>
                  </a:cubicBezTo>
                  <a:cubicBezTo>
                    <a:pt x="321" y="3649"/>
                    <a:pt x="89" y="7292"/>
                    <a:pt x="23" y="10923"/>
                  </a:cubicBezTo>
                  <a:cubicBezTo>
                    <a:pt x="12" y="11939"/>
                    <a:pt x="1" y="12965"/>
                    <a:pt x="34" y="13992"/>
                  </a:cubicBezTo>
                  <a:cubicBezTo>
                    <a:pt x="40" y="14124"/>
                    <a:pt x="142" y="14190"/>
                    <a:pt x="242" y="14190"/>
                  </a:cubicBezTo>
                  <a:cubicBezTo>
                    <a:pt x="343" y="14190"/>
                    <a:pt x="442" y="14124"/>
                    <a:pt x="442" y="13992"/>
                  </a:cubicBezTo>
                  <a:cubicBezTo>
                    <a:pt x="465" y="10360"/>
                    <a:pt x="442" y="6729"/>
                    <a:pt x="630" y="3109"/>
                  </a:cubicBezTo>
                  <a:cubicBezTo>
                    <a:pt x="685" y="2082"/>
                    <a:pt x="741" y="1067"/>
                    <a:pt x="818" y="51"/>
                  </a:cubicBezTo>
                  <a:cubicBezTo>
                    <a:pt x="818" y="17"/>
                    <a:pt x="791" y="0"/>
                    <a:pt x="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5"/>
            <p:cNvSpPr/>
            <p:nvPr/>
          </p:nvSpPr>
          <p:spPr>
            <a:xfrm>
              <a:off x="5966025" y="2561125"/>
              <a:ext cx="274850" cy="298400"/>
            </a:xfrm>
            <a:custGeom>
              <a:avLst/>
              <a:gdLst/>
              <a:ahLst/>
              <a:cxnLst/>
              <a:rect l="l" t="t" r="r" b="b"/>
              <a:pathLst>
                <a:path w="10994" h="11936" extrusionOk="0">
                  <a:moveTo>
                    <a:pt x="2694" y="0"/>
                  </a:moveTo>
                  <a:lnTo>
                    <a:pt x="1" y="972"/>
                  </a:lnTo>
                  <a:lnTo>
                    <a:pt x="3257" y="6457"/>
                  </a:lnTo>
                  <a:cubicBezTo>
                    <a:pt x="4289" y="9683"/>
                    <a:pt x="6566" y="11936"/>
                    <a:pt x="9697" y="11936"/>
                  </a:cubicBezTo>
                  <a:cubicBezTo>
                    <a:pt x="10080" y="11936"/>
                    <a:pt x="10476" y="11902"/>
                    <a:pt x="10884" y="11832"/>
                  </a:cubicBezTo>
                  <a:lnTo>
                    <a:pt x="10994" y="11821"/>
                  </a:lnTo>
                  <a:cubicBezTo>
                    <a:pt x="10994" y="11821"/>
                    <a:pt x="5045" y="3930"/>
                    <a:pt x="2694" y="0"/>
                  </a:cubicBezTo>
                  <a:close/>
                </a:path>
              </a:pathLst>
            </a:custGeom>
            <a:solidFill>
              <a:srgbClr val="FFA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5"/>
            <p:cNvSpPr/>
            <p:nvPr/>
          </p:nvSpPr>
          <p:spPr>
            <a:xfrm>
              <a:off x="5921875" y="2475725"/>
              <a:ext cx="82800" cy="41550"/>
            </a:xfrm>
            <a:custGeom>
              <a:avLst/>
              <a:gdLst/>
              <a:ahLst/>
              <a:cxnLst/>
              <a:rect l="l" t="t" r="r" b="b"/>
              <a:pathLst>
                <a:path w="3312" h="1662" extrusionOk="0">
                  <a:moveTo>
                    <a:pt x="1803" y="1"/>
                  </a:moveTo>
                  <a:cubicBezTo>
                    <a:pt x="1702" y="1"/>
                    <a:pt x="1600" y="17"/>
                    <a:pt x="1502" y="50"/>
                  </a:cubicBezTo>
                  <a:lnTo>
                    <a:pt x="1" y="569"/>
                  </a:lnTo>
                  <a:lnTo>
                    <a:pt x="608" y="1661"/>
                  </a:lnTo>
                  <a:lnTo>
                    <a:pt x="1634" y="1485"/>
                  </a:lnTo>
                  <a:lnTo>
                    <a:pt x="3312" y="1441"/>
                  </a:lnTo>
                  <a:cubicBezTo>
                    <a:pt x="3301" y="1441"/>
                    <a:pt x="2903" y="867"/>
                    <a:pt x="2583" y="403"/>
                  </a:cubicBezTo>
                  <a:cubicBezTo>
                    <a:pt x="2401" y="146"/>
                    <a:pt x="2106" y="1"/>
                    <a:pt x="1803" y="1"/>
                  </a:cubicBezTo>
                  <a:close/>
                </a:path>
              </a:pathLst>
            </a:custGeom>
            <a:solidFill>
              <a:srgbClr val="FFA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5"/>
            <p:cNvSpPr/>
            <p:nvPr/>
          </p:nvSpPr>
          <p:spPr>
            <a:xfrm>
              <a:off x="5873300" y="2484125"/>
              <a:ext cx="85850" cy="29550"/>
            </a:xfrm>
            <a:custGeom>
              <a:avLst/>
              <a:gdLst/>
              <a:ahLst/>
              <a:cxnLst/>
              <a:rect l="l" t="t" r="r" b="b"/>
              <a:pathLst>
                <a:path w="3434" h="1182" extrusionOk="0">
                  <a:moveTo>
                    <a:pt x="3114" y="1"/>
                  </a:moveTo>
                  <a:lnTo>
                    <a:pt x="321" y="12"/>
                  </a:lnTo>
                  <a:cubicBezTo>
                    <a:pt x="144" y="12"/>
                    <a:pt x="1" y="155"/>
                    <a:pt x="1" y="332"/>
                  </a:cubicBezTo>
                  <a:lnTo>
                    <a:pt x="1" y="851"/>
                  </a:lnTo>
                  <a:cubicBezTo>
                    <a:pt x="12" y="1038"/>
                    <a:pt x="155" y="1182"/>
                    <a:pt x="332" y="1182"/>
                  </a:cubicBezTo>
                  <a:lnTo>
                    <a:pt x="3114" y="1171"/>
                  </a:lnTo>
                  <a:cubicBezTo>
                    <a:pt x="3290" y="1171"/>
                    <a:pt x="3434" y="1027"/>
                    <a:pt x="3434" y="840"/>
                  </a:cubicBezTo>
                  <a:lnTo>
                    <a:pt x="3434" y="321"/>
                  </a:lnTo>
                  <a:cubicBezTo>
                    <a:pt x="3434" y="144"/>
                    <a:pt x="3290" y="1"/>
                    <a:pt x="3114" y="1"/>
                  </a:cubicBezTo>
                  <a:close/>
                </a:path>
              </a:pathLst>
            </a:custGeom>
            <a:solidFill>
              <a:srgbClr val="FFA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5"/>
            <p:cNvSpPr/>
            <p:nvPr/>
          </p:nvSpPr>
          <p:spPr>
            <a:xfrm>
              <a:off x="5911675" y="2451025"/>
              <a:ext cx="49675" cy="127225"/>
            </a:xfrm>
            <a:custGeom>
              <a:avLst/>
              <a:gdLst/>
              <a:ahLst/>
              <a:cxnLst/>
              <a:rect l="l" t="t" r="r" b="b"/>
              <a:pathLst>
                <a:path w="1987" h="5089" extrusionOk="0">
                  <a:moveTo>
                    <a:pt x="673" y="0"/>
                  </a:moveTo>
                  <a:lnTo>
                    <a:pt x="0" y="177"/>
                  </a:lnTo>
                  <a:lnTo>
                    <a:pt x="1314" y="5089"/>
                  </a:lnTo>
                  <a:lnTo>
                    <a:pt x="1987" y="4901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5"/>
            <p:cNvSpPr/>
            <p:nvPr/>
          </p:nvSpPr>
          <p:spPr>
            <a:xfrm>
              <a:off x="5869175" y="2484325"/>
              <a:ext cx="164200" cy="115450"/>
            </a:xfrm>
            <a:custGeom>
              <a:avLst/>
              <a:gdLst/>
              <a:ahLst/>
              <a:cxnLst/>
              <a:rect l="l" t="t" r="r" b="b"/>
              <a:pathLst>
                <a:path w="6568" h="4618" extrusionOk="0">
                  <a:moveTo>
                    <a:pt x="755" y="0"/>
                  </a:moveTo>
                  <a:cubicBezTo>
                    <a:pt x="528" y="0"/>
                    <a:pt x="307" y="117"/>
                    <a:pt x="177" y="324"/>
                  </a:cubicBezTo>
                  <a:cubicBezTo>
                    <a:pt x="0" y="633"/>
                    <a:pt x="89" y="1019"/>
                    <a:pt x="376" y="1218"/>
                  </a:cubicBezTo>
                  <a:lnTo>
                    <a:pt x="2142" y="2531"/>
                  </a:lnTo>
                  <a:lnTo>
                    <a:pt x="5917" y="4617"/>
                  </a:lnTo>
                  <a:lnTo>
                    <a:pt x="6568" y="3072"/>
                  </a:lnTo>
                  <a:cubicBezTo>
                    <a:pt x="5795" y="1428"/>
                    <a:pt x="4691" y="59"/>
                    <a:pt x="4691" y="59"/>
                  </a:cubicBezTo>
                  <a:lnTo>
                    <a:pt x="2208" y="611"/>
                  </a:lnTo>
                  <a:lnTo>
                    <a:pt x="1049" y="70"/>
                  </a:lnTo>
                  <a:cubicBezTo>
                    <a:pt x="955" y="23"/>
                    <a:pt x="854" y="0"/>
                    <a:pt x="755" y="0"/>
                  </a:cubicBezTo>
                  <a:close/>
                </a:path>
              </a:pathLst>
            </a:custGeom>
            <a:solidFill>
              <a:srgbClr val="FFA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5"/>
            <p:cNvSpPr/>
            <p:nvPr/>
          </p:nvSpPr>
          <p:spPr>
            <a:xfrm>
              <a:off x="5878000" y="2515875"/>
              <a:ext cx="139100" cy="83900"/>
            </a:xfrm>
            <a:custGeom>
              <a:avLst/>
              <a:gdLst/>
              <a:ahLst/>
              <a:cxnLst/>
              <a:rect l="l" t="t" r="r" b="b"/>
              <a:pathLst>
                <a:path w="5564" h="3356" extrusionOk="0">
                  <a:moveTo>
                    <a:pt x="343" y="0"/>
                  </a:moveTo>
                  <a:cubicBezTo>
                    <a:pt x="122" y="110"/>
                    <a:pt x="1" y="342"/>
                    <a:pt x="23" y="563"/>
                  </a:cubicBezTo>
                  <a:cubicBezTo>
                    <a:pt x="56" y="927"/>
                    <a:pt x="321" y="1082"/>
                    <a:pt x="586" y="1093"/>
                  </a:cubicBezTo>
                  <a:cubicBezTo>
                    <a:pt x="409" y="1214"/>
                    <a:pt x="299" y="1424"/>
                    <a:pt x="332" y="1623"/>
                  </a:cubicBezTo>
                  <a:cubicBezTo>
                    <a:pt x="376" y="1821"/>
                    <a:pt x="530" y="1998"/>
                    <a:pt x="740" y="2086"/>
                  </a:cubicBezTo>
                  <a:cubicBezTo>
                    <a:pt x="619" y="2263"/>
                    <a:pt x="674" y="2539"/>
                    <a:pt x="850" y="2693"/>
                  </a:cubicBezTo>
                  <a:cubicBezTo>
                    <a:pt x="1027" y="2848"/>
                    <a:pt x="1270" y="2936"/>
                    <a:pt x="1513" y="2980"/>
                  </a:cubicBezTo>
                  <a:cubicBezTo>
                    <a:pt x="1513" y="2980"/>
                    <a:pt x="3411" y="3355"/>
                    <a:pt x="5564" y="3355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FFA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5"/>
            <p:cNvSpPr/>
            <p:nvPr/>
          </p:nvSpPr>
          <p:spPr>
            <a:xfrm>
              <a:off x="5858125" y="2321325"/>
              <a:ext cx="89450" cy="139375"/>
            </a:xfrm>
            <a:custGeom>
              <a:avLst/>
              <a:gdLst/>
              <a:ahLst/>
              <a:cxnLst/>
              <a:rect l="l" t="t" r="r" b="b"/>
              <a:pathLst>
                <a:path w="3578" h="5575" extrusionOk="0">
                  <a:moveTo>
                    <a:pt x="1052" y="1"/>
                  </a:moveTo>
                  <a:cubicBezTo>
                    <a:pt x="1048" y="1"/>
                    <a:pt x="1043" y="1"/>
                    <a:pt x="1038" y="1"/>
                  </a:cubicBezTo>
                  <a:cubicBezTo>
                    <a:pt x="299" y="420"/>
                    <a:pt x="1" y="1756"/>
                    <a:pt x="387" y="3168"/>
                  </a:cubicBezTo>
                  <a:cubicBezTo>
                    <a:pt x="760" y="4574"/>
                    <a:pt x="1680" y="5575"/>
                    <a:pt x="2526" y="5575"/>
                  </a:cubicBezTo>
                  <a:cubicBezTo>
                    <a:pt x="2530" y="5575"/>
                    <a:pt x="2535" y="5575"/>
                    <a:pt x="2540" y="5575"/>
                  </a:cubicBezTo>
                  <a:cubicBezTo>
                    <a:pt x="3279" y="5144"/>
                    <a:pt x="3577" y="3820"/>
                    <a:pt x="3191" y="2407"/>
                  </a:cubicBezTo>
                  <a:cubicBezTo>
                    <a:pt x="2818" y="1002"/>
                    <a:pt x="1898" y="1"/>
                    <a:pt x="10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5"/>
            <p:cNvSpPr/>
            <p:nvPr/>
          </p:nvSpPr>
          <p:spPr>
            <a:xfrm>
              <a:off x="5899525" y="2341125"/>
              <a:ext cx="28725" cy="47625"/>
            </a:xfrm>
            <a:custGeom>
              <a:avLst/>
              <a:gdLst/>
              <a:ahLst/>
              <a:cxnLst/>
              <a:rect l="l" t="t" r="r" b="b"/>
              <a:pathLst>
                <a:path w="1149" h="1905" extrusionOk="0">
                  <a:moveTo>
                    <a:pt x="120" y="1"/>
                  </a:moveTo>
                  <a:cubicBezTo>
                    <a:pt x="78" y="1"/>
                    <a:pt x="30" y="22"/>
                    <a:pt x="12" y="59"/>
                  </a:cubicBezTo>
                  <a:cubicBezTo>
                    <a:pt x="1" y="92"/>
                    <a:pt x="12" y="125"/>
                    <a:pt x="12" y="158"/>
                  </a:cubicBezTo>
                  <a:cubicBezTo>
                    <a:pt x="111" y="621"/>
                    <a:pt x="254" y="1074"/>
                    <a:pt x="453" y="1504"/>
                  </a:cubicBezTo>
                  <a:cubicBezTo>
                    <a:pt x="508" y="1648"/>
                    <a:pt x="608" y="1858"/>
                    <a:pt x="784" y="1902"/>
                  </a:cubicBezTo>
                  <a:cubicBezTo>
                    <a:pt x="796" y="1904"/>
                    <a:pt x="807" y="1904"/>
                    <a:pt x="818" y="1904"/>
                  </a:cubicBezTo>
                  <a:cubicBezTo>
                    <a:pt x="945" y="1904"/>
                    <a:pt x="1041" y="1792"/>
                    <a:pt x="1071" y="1670"/>
                  </a:cubicBezTo>
                  <a:cubicBezTo>
                    <a:pt x="1148" y="1339"/>
                    <a:pt x="884" y="864"/>
                    <a:pt x="718" y="599"/>
                  </a:cubicBezTo>
                  <a:cubicBezTo>
                    <a:pt x="597" y="412"/>
                    <a:pt x="453" y="235"/>
                    <a:pt x="276" y="81"/>
                  </a:cubicBezTo>
                  <a:cubicBezTo>
                    <a:pt x="243" y="47"/>
                    <a:pt x="199" y="14"/>
                    <a:pt x="144" y="3"/>
                  </a:cubicBezTo>
                  <a:cubicBezTo>
                    <a:pt x="136" y="1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5"/>
            <p:cNvSpPr/>
            <p:nvPr/>
          </p:nvSpPr>
          <p:spPr>
            <a:xfrm>
              <a:off x="5917175" y="2394900"/>
              <a:ext cx="16875" cy="17125"/>
            </a:xfrm>
            <a:custGeom>
              <a:avLst/>
              <a:gdLst/>
              <a:ahLst/>
              <a:cxnLst/>
              <a:rect l="l" t="t" r="r" b="b"/>
              <a:pathLst>
                <a:path w="675" h="685" extrusionOk="0">
                  <a:moveTo>
                    <a:pt x="308" y="1"/>
                  </a:moveTo>
                  <a:cubicBezTo>
                    <a:pt x="178" y="1"/>
                    <a:pt x="54" y="81"/>
                    <a:pt x="23" y="247"/>
                  </a:cubicBezTo>
                  <a:cubicBezTo>
                    <a:pt x="1" y="358"/>
                    <a:pt x="34" y="468"/>
                    <a:pt x="111" y="557"/>
                  </a:cubicBezTo>
                  <a:cubicBezTo>
                    <a:pt x="173" y="634"/>
                    <a:pt x="274" y="684"/>
                    <a:pt x="374" y="684"/>
                  </a:cubicBezTo>
                  <a:cubicBezTo>
                    <a:pt x="416" y="684"/>
                    <a:pt x="458" y="676"/>
                    <a:pt x="498" y="656"/>
                  </a:cubicBezTo>
                  <a:cubicBezTo>
                    <a:pt x="553" y="623"/>
                    <a:pt x="597" y="568"/>
                    <a:pt x="619" y="512"/>
                  </a:cubicBezTo>
                  <a:cubicBezTo>
                    <a:pt x="674" y="391"/>
                    <a:pt x="663" y="247"/>
                    <a:pt x="586" y="148"/>
                  </a:cubicBezTo>
                  <a:cubicBezTo>
                    <a:pt x="518" y="51"/>
                    <a:pt x="411" y="1"/>
                    <a:pt x="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5"/>
            <p:cNvSpPr/>
            <p:nvPr/>
          </p:nvSpPr>
          <p:spPr>
            <a:xfrm>
              <a:off x="5844350" y="2317900"/>
              <a:ext cx="117000" cy="146225"/>
            </a:xfrm>
            <a:custGeom>
              <a:avLst/>
              <a:gdLst/>
              <a:ahLst/>
              <a:cxnLst/>
              <a:rect l="l" t="t" r="r" b="b"/>
              <a:pathLst>
                <a:path w="4680" h="5849" extrusionOk="0">
                  <a:moveTo>
                    <a:pt x="1603" y="138"/>
                  </a:moveTo>
                  <a:cubicBezTo>
                    <a:pt x="2449" y="138"/>
                    <a:pt x="3369" y="1139"/>
                    <a:pt x="3742" y="2544"/>
                  </a:cubicBezTo>
                  <a:cubicBezTo>
                    <a:pt x="4128" y="3957"/>
                    <a:pt x="3830" y="5281"/>
                    <a:pt x="3091" y="5712"/>
                  </a:cubicBezTo>
                  <a:cubicBezTo>
                    <a:pt x="3086" y="5712"/>
                    <a:pt x="3081" y="5712"/>
                    <a:pt x="3077" y="5712"/>
                  </a:cubicBezTo>
                  <a:cubicBezTo>
                    <a:pt x="2231" y="5712"/>
                    <a:pt x="1311" y="4711"/>
                    <a:pt x="938" y="3305"/>
                  </a:cubicBezTo>
                  <a:cubicBezTo>
                    <a:pt x="552" y="1893"/>
                    <a:pt x="850" y="557"/>
                    <a:pt x="1589" y="138"/>
                  </a:cubicBezTo>
                  <a:cubicBezTo>
                    <a:pt x="1594" y="138"/>
                    <a:pt x="1599" y="138"/>
                    <a:pt x="1603" y="138"/>
                  </a:cubicBezTo>
                  <a:close/>
                  <a:moveTo>
                    <a:pt x="2110" y="1"/>
                  </a:moveTo>
                  <a:cubicBezTo>
                    <a:pt x="2017" y="1"/>
                    <a:pt x="1924" y="13"/>
                    <a:pt x="1832" y="38"/>
                  </a:cubicBezTo>
                  <a:lnTo>
                    <a:pt x="1325" y="171"/>
                  </a:lnTo>
                  <a:cubicBezTo>
                    <a:pt x="397" y="425"/>
                    <a:pt x="0" y="1882"/>
                    <a:pt x="419" y="3438"/>
                  </a:cubicBezTo>
                  <a:cubicBezTo>
                    <a:pt x="797" y="4840"/>
                    <a:pt x="1713" y="5848"/>
                    <a:pt x="2569" y="5848"/>
                  </a:cubicBezTo>
                  <a:cubicBezTo>
                    <a:pt x="2663" y="5848"/>
                    <a:pt x="2756" y="5836"/>
                    <a:pt x="2848" y="5811"/>
                  </a:cubicBezTo>
                  <a:lnTo>
                    <a:pt x="3355" y="5678"/>
                  </a:lnTo>
                  <a:cubicBezTo>
                    <a:pt x="4272" y="5425"/>
                    <a:pt x="4680" y="3968"/>
                    <a:pt x="4261" y="2400"/>
                  </a:cubicBezTo>
                  <a:cubicBezTo>
                    <a:pt x="3873" y="999"/>
                    <a:pt x="2958" y="1"/>
                    <a:pt x="2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5"/>
            <p:cNvSpPr/>
            <p:nvPr/>
          </p:nvSpPr>
          <p:spPr>
            <a:xfrm>
              <a:off x="5897325" y="2490975"/>
              <a:ext cx="61825" cy="14425"/>
            </a:xfrm>
            <a:custGeom>
              <a:avLst/>
              <a:gdLst/>
              <a:ahLst/>
              <a:cxnLst/>
              <a:rect l="l" t="t" r="r" b="b"/>
              <a:pathLst>
                <a:path w="2473" h="577" extrusionOk="0">
                  <a:moveTo>
                    <a:pt x="2356" y="1"/>
                  </a:moveTo>
                  <a:cubicBezTo>
                    <a:pt x="2280" y="1"/>
                    <a:pt x="2211" y="39"/>
                    <a:pt x="2142" y="69"/>
                  </a:cubicBezTo>
                  <a:cubicBezTo>
                    <a:pt x="2042" y="102"/>
                    <a:pt x="1954" y="124"/>
                    <a:pt x="1855" y="157"/>
                  </a:cubicBezTo>
                  <a:cubicBezTo>
                    <a:pt x="1656" y="212"/>
                    <a:pt x="1457" y="268"/>
                    <a:pt x="1247" y="301"/>
                  </a:cubicBezTo>
                  <a:cubicBezTo>
                    <a:pt x="920" y="355"/>
                    <a:pt x="579" y="395"/>
                    <a:pt x="246" y="395"/>
                  </a:cubicBezTo>
                  <a:cubicBezTo>
                    <a:pt x="175" y="395"/>
                    <a:pt x="104" y="393"/>
                    <a:pt x="33" y="389"/>
                  </a:cubicBezTo>
                  <a:cubicBezTo>
                    <a:pt x="11" y="389"/>
                    <a:pt x="0" y="422"/>
                    <a:pt x="22" y="433"/>
                  </a:cubicBezTo>
                  <a:cubicBezTo>
                    <a:pt x="331" y="523"/>
                    <a:pt x="628" y="576"/>
                    <a:pt x="935" y="576"/>
                  </a:cubicBezTo>
                  <a:cubicBezTo>
                    <a:pt x="1045" y="576"/>
                    <a:pt x="1156" y="569"/>
                    <a:pt x="1270" y="555"/>
                  </a:cubicBezTo>
                  <a:cubicBezTo>
                    <a:pt x="1479" y="521"/>
                    <a:pt x="1678" y="477"/>
                    <a:pt x="1877" y="411"/>
                  </a:cubicBezTo>
                  <a:cubicBezTo>
                    <a:pt x="1987" y="378"/>
                    <a:pt x="2086" y="334"/>
                    <a:pt x="2186" y="279"/>
                  </a:cubicBezTo>
                  <a:cubicBezTo>
                    <a:pt x="2274" y="246"/>
                    <a:pt x="2384" y="201"/>
                    <a:pt x="2440" y="124"/>
                  </a:cubicBezTo>
                  <a:cubicBezTo>
                    <a:pt x="2473" y="80"/>
                    <a:pt x="2440" y="3"/>
                    <a:pt x="2384" y="3"/>
                  </a:cubicBezTo>
                  <a:cubicBezTo>
                    <a:pt x="2375" y="2"/>
                    <a:pt x="2366" y="1"/>
                    <a:pt x="2356" y="1"/>
                  </a:cubicBezTo>
                  <a:close/>
                </a:path>
              </a:pathLst>
            </a:custGeom>
            <a:solidFill>
              <a:srgbClr val="2A1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5"/>
            <p:cNvSpPr/>
            <p:nvPr/>
          </p:nvSpPr>
          <p:spPr>
            <a:xfrm>
              <a:off x="5889725" y="2521550"/>
              <a:ext cx="41550" cy="10075"/>
            </a:xfrm>
            <a:custGeom>
              <a:avLst/>
              <a:gdLst/>
              <a:ahLst/>
              <a:cxnLst/>
              <a:rect l="l" t="t" r="r" b="b"/>
              <a:pathLst>
                <a:path w="1662" h="403" extrusionOk="0">
                  <a:moveTo>
                    <a:pt x="46" y="1"/>
                  </a:moveTo>
                  <a:cubicBezTo>
                    <a:pt x="13" y="1"/>
                    <a:pt x="1" y="61"/>
                    <a:pt x="39" y="71"/>
                  </a:cubicBezTo>
                  <a:cubicBezTo>
                    <a:pt x="150" y="137"/>
                    <a:pt x="271" y="204"/>
                    <a:pt x="404" y="259"/>
                  </a:cubicBezTo>
                  <a:cubicBezTo>
                    <a:pt x="525" y="314"/>
                    <a:pt x="668" y="336"/>
                    <a:pt x="801" y="358"/>
                  </a:cubicBezTo>
                  <a:cubicBezTo>
                    <a:pt x="933" y="380"/>
                    <a:pt x="1077" y="391"/>
                    <a:pt x="1209" y="402"/>
                  </a:cubicBezTo>
                  <a:cubicBezTo>
                    <a:pt x="1353" y="402"/>
                    <a:pt x="1474" y="402"/>
                    <a:pt x="1607" y="347"/>
                  </a:cubicBezTo>
                  <a:cubicBezTo>
                    <a:pt x="1662" y="325"/>
                    <a:pt x="1640" y="237"/>
                    <a:pt x="1596" y="226"/>
                  </a:cubicBezTo>
                  <a:cubicBezTo>
                    <a:pt x="1463" y="204"/>
                    <a:pt x="1353" y="204"/>
                    <a:pt x="1220" y="204"/>
                  </a:cubicBezTo>
                  <a:cubicBezTo>
                    <a:pt x="1088" y="204"/>
                    <a:pt x="955" y="193"/>
                    <a:pt x="823" y="170"/>
                  </a:cubicBezTo>
                  <a:cubicBezTo>
                    <a:pt x="691" y="159"/>
                    <a:pt x="569" y="126"/>
                    <a:pt x="448" y="104"/>
                  </a:cubicBezTo>
                  <a:cubicBezTo>
                    <a:pt x="315" y="82"/>
                    <a:pt x="194" y="49"/>
                    <a:pt x="61" y="5"/>
                  </a:cubicBezTo>
                  <a:cubicBezTo>
                    <a:pt x="56" y="2"/>
                    <a:pt x="51" y="1"/>
                    <a:pt x="46" y="1"/>
                  </a:cubicBezTo>
                  <a:close/>
                </a:path>
              </a:pathLst>
            </a:custGeom>
            <a:solidFill>
              <a:srgbClr val="74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5"/>
            <p:cNvSpPr/>
            <p:nvPr/>
          </p:nvSpPr>
          <p:spPr>
            <a:xfrm>
              <a:off x="5899600" y="2544800"/>
              <a:ext cx="17600" cy="5150"/>
            </a:xfrm>
            <a:custGeom>
              <a:avLst/>
              <a:gdLst/>
              <a:ahLst/>
              <a:cxnLst/>
              <a:rect l="l" t="t" r="r" b="b"/>
              <a:pathLst>
                <a:path w="704" h="206" extrusionOk="0">
                  <a:moveTo>
                    <a:pt x="53" y="1"/>
                  </a:moveTo>
                  <a:cubicBezTo>
                    <a:pt x="7" y="1"/>
                    <a:pt x="0" y="69"/>
                    <a:pt x="42" y="79"/>
                  </a:cubicBezTo>
                  <a:cubicBezTo>
                    <a:pt x="141" y="112"/>
                    <a:pt x="240" y="157"/>
                    <a:pt x="351" y="179"/>
                  </a:cubicBezTo>
                  <a:cubicBezTo>
                    <a:pt x="395" y="190"/>
                    <a:pt x="450" y="201"/>
                    <a:pt x="505" y="201"/>
                  </a:cubicBezTo>
                  <a:cubicBezTo>
                    <a:pt x="521" y="204"/>
                    <a:pt x="538" y="205"/>
                    <a:pt x="554" y="205"/>
                  </a:cubicBezTo>
                  <a:cubicBezTo>
                    <a:pt x="593" y="205"/>
                    <a:pt x="632" y="197"/>
                    <a:pt x="671" y="190"/>
                  </a:cubicBezTo>
                  <a:cubicBezTo>
                    <a:pt x="693" y="179"/>
                    <a:pt x="704" y="134"/>
                    <a:pt x="671" y="123"/>
                  </a:cubicBezTo>
                  <a:cubicBezTo>
                    <a:pt x="627" y="101"/>
                    <a:pt x="571" y="79"/>
                    <a:pt x="516" y="68"/>
                  </a:cubicBezTo>
                  <a:cubicBezTo>
                    <a:pt x="472" y="68"/>
                    <a:pt x="428" y="57"/>
                    <a:pt x="373" y="46"/>
                  </a:cubicBezTo>
                  <a:cubicBezTo>
                    <a:pt x="273" y="35"/>
                    <a:pt x="163" y="24"/>
                    <a:pt x="64" y="2"/>
                  </a:cubicBezTo>
                  <a:cubicBezTo>
                    <a:pt x="60" y="1"/>
                    <a:pt x="57" y="1"/>
                    <a:pt x="53" y="1"/>
                  </a:cubicBezTo>
                  <a:close/>
                </a:path>
              </a:pathLst>
            </a:custGeom>
            <a:solidFill>
              <a:srgbClr val="74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5"/>
            <p:cNvSpPr/>
            <p:nvPr/>
          </p:nvSpPr>
          <p:spPr>
            <a:xfrm>
              <a:off x="5899525" y="2566925"/>
              <a:ext cx="9950" cy="3450"/>
            </a:xfrm>
            <a:custGeom>
              <a:avLst/>
              <a:gdLst/>
              <a:ahLst/>
              <a:cxnLst/>
              <a:rect l="l" t="t" r="r" b="b"/>
              <a:pathLst>
                <a:path w="398" h="138" extrusionOk="0">
                  <a:moveTo>
                    <a:pt x="56" y="0"/>
                  </a:moveTo>
                  <a:cubicBezTo>
                    <a:pt x="34" y="0"/>
                    <a:pt x="12" y="22"/>
                    <a:pt x="12" y="44"/>
                  </a:cubicBezTo>
                  <a:cubicBezTo>
                    <a:pt x="1" y="66"/>
                    <a:pt x="23" y="99"/>
                    <a:pt x="45" y="99"/>
                  </a:cubicBezTo>
                  <a:cubicBezTo>
                    <a:pt x="100" y="110"/>
                    <a:pt x="144" y="132"/>
                    <a:pt x="199" y="132"/>
                  </a:cubicBezTo>
                  <a:cubicBezTo>
                    <a:pt x="221" y="132"/>
                    <a:pt x="243" y="137"/>
                    <a:pt x="262" y="137"/>
                  </a:cubicBezTo>
                  <a:cubicBezTo>
                    <a:pt x="272" y="137"/>
                    <a:pt x="280" y="136"/>
                    <a:pt x="287" y="132"/>
                  </a:cubicBezTo>
                  <a:cubicBezTo>
                    <a:pt x="321" y="132"/>
                    <a:pt x="343" y="121"/>
                    <a:pt x="365" y="121"/>
                  </a:cubicBezTo>
                  <a:cubicBezTo>
                    <a:pt x="387" y="110"/>
                    <a:pt x="398" y="66"/>
                    <a:pt x="376" y="55"/>
                  </a:cubicBezTo>
                  <a:cubicBezTo>
                    <a:pt x="354" y="44"/>
                    <a:pt x="332" y="33"/>
                    <a:pt x="310" y="22"/>
                  </a:cubicBezTo>
                  <a:cubicBezTo>
                    <a:pt x="276" y="11"/>
                    <a:pt x="254" y="11"/>
                    <a:pt x="221" y="11"/>
                  </a:cubicBezTo>
                  <a:cubicBezTo>
                    <a:pt x="166" y="0"/>
                    <a:pt x="111" y="0"/>
                    <a:pt x="56" y="0"/>
                  </a:cubicBezTo>
                  <a:close/>
                </a:path>
              </a:pathLst>
            </a:custGeom>
            <a:solidFill>
              <a:srgbClr val="744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5"/>
            <p:cNvSpPr/>
            <p:nvPr/>
          </p:nvSpPr>
          <p:spPr>
            <a:xfrm>
              <a:off x="6136275" y="2446250"/>
              <a:ext cx="226025" cy="410425"/>
            </a:xfrm>
            <a:custGeom>
              <a:avLst/>
              <a:gdLst/>
              <a:ahLst/>
              <a:cxnLst/>
              <a:rect l="l" t="t" r="r" b="b"/>
              <a:pathLst>
                <a:path w="9041" h="16417" extrusionOk="0">
                  <a:moveTo>
                    <a:pt x="6671" y="0"/>
                  </a:moveTo>
                  <a:cubicBezTo>
                    <a:pt x="5860" y="0"/>
                    <a:pt x="4903" y="851"/>
                    <a:pt x="4162" y="2807"/>
                  </a:cubicBezTo>
                  <a:cubicBezTo>
                    <a:pt x="2915" y="6085"/>
                    <a:pt x="2374" y="8480"/>
                    <a:pt x="1" y="13094"/>
                  </a:cubicBezTo>
                  <a:lnTo>
                    <a:pt x="4184" y="16416"/>
                  </a:lnTo>
                  <a:cubicBezTo>
                    <a:pt x="8378" y="12520"/>
                    <a:pt x="9040" y="3514"/>
                    <a:pt x="8014" y="1107"/>
                  </a:cubicBezTo>
                  <a:cubicBezTo>
                    <a:pt x="7710" y="396"/>
                    <a:pt x="7224" y="0"/>
                    <a:pt x="66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5"/>
            <p:cNvSpPr/>
            <p:nvPr/>
          </p:nvSpPr>
          <p:spPr>
            <a:xfrm>
              <a:off x="5966025" y="2588425"/>
              <a:ext cx="274850" cy="313225"/>
            </a:xfrm>
            <a:custGeom>
              <a:avLst/>
              <a:gdLst/>
              <a:ahLst/>
              <a:cxnLst/>
              <a:rect l="l" t="t" r="r" b="b"/>
              <a:pathLst>
                <a:path w="10994" h="12529" extrusionOk="0">
                  <a:moveTo>
                    <a:pt x="3378" y="1"/>
                  </a:moveTo>
                  <a:lnTo>
                    <a:pt x="1" y="3323"/>
                  </a:lnTo>
                  <a:cubicBezTo>
                    <a:pt x="2197" y="8348"/>
                    <a:pt x="4703" y="12529"/>
                    <a:pt x="7637" y="12529"/>
                  </a:cubicBezTo>
                  <a:cubicBezTo>
                    <a:pt x="8698" y="12529"/>
                    <a:pt x="9815" y="11981"/>
                    <a:pt x="10994" y="10729"/>
                  </a:cubicBezTo>
                  <a:lnTo>
                    <a:pt x="8488" y="5961"/>
                  </a:lnTo>
                  <a:lnTo>
                    <a:pt x="33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5"/>
            <p:cNvSpPr/>
            <p:nvPr/>
          </p:nvSpPr>
          <p:spPr>
            <a:xfrm>
              <a:off x="5989850" y="2678250"/>
              <a:ext cx="38200" cy="34375"/>
            </a:xfrm>
            <a:custGeom>
              <a:avLst/>
              <a:gdLst/>
              <a:ahLst/>
              <a:cxnLst/>
              <a:rect l="l" t="t" r="r" b="b"/>
              <a:pathLst>
                <a:path w="1528" h="1375" extrusionOk="0">
                  <a:moveTo>
                    <a:pt x="455" y="0"/>
                  </a:moveTo>
                  <a:cubicBezTo>
                    <a:pt x="369" y="0"/>
                    <a:pt x="291" y="45"/>
                    <a:pt x="229" y="150"/>
                  </a:cubicBezTo>
                  <a:cubicBezTo>
                    <a:pt x="0" y="533"/>
                    <a:pt x="532" y="1375"/>
                    <a:pt x="918" y="1375"/>
                  </a:cubicBezTo>
                  <a:cubicBezTo>
                    <a:pt x="942" y="1375"/>
                    <a:pt x="967" y="1371"/>
                    <a:pt x="990" y="1364"/>
                  </a:cubicBezTo>
                  <a:cubicBezTo>
                    <a:pt x="1527" y="1206"/>
                    <a:pt x="899" y="0"/>
                    <a:pt x="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5"/>
            <p:cNvSpPr/>
            <p:nvPr/>
          </p:nvSpPr>
          <p:spPr>
            <a:xfrm>
              <a:off x="5961125" y="2540500"/>
              <a:ext cx="387800" cy="368975"/>
            </a:xfrm>
            <a:custGeom>
              <a:avLst/>
              <a:gdLst/>
              <a:ahLst/>
              <a:cxnLst/>
              <a:rect l="l" t="t" r="r" b="b"/>
              <a:pathLst>
                <a:path w="15512" h="14759" extrusionOk="0">
                  <a:moveTo>
                    <a:pt x="15437" y="0"/>
                  </a:moveTo>
                  <a:cubicBezTo>
                    <a:pt x="15398" y="0"/>
                    <a:pt x="15357" y="25"/>
                    <a:pt x="15351" y="75"/>
                  </a:cubicBezTo>
                  <a:cubicBezTo>
                    <a:pt x="15285" y="1322"/>
                    <a:pt x="15152" y="2580"/>
                    <a:pt x="14965" y="3827"/>
                  </a:cubicBezTo>
                  <a:cubicBezTo>
                    <a:pt x="14777" y="5053"/>
                    <a:pt x="14512" y="6278"/>
                    <a:pt x="14104" y="7459"/>
                  </a:cubicBezTo>
                  <a:cubicBezTo>
                    <a:pt x="13431" y="9446"/>
                    <a:pt x="12294" y="11322"/>
                    <a:pt x="10671" y="12680"/>
                  </a:cubicBezTo>
                  <a:cubicBezTo>
                    <a:pt x="10241" y="13044"/>
                    <a:pt x="9777" y="13364"/>
                    <a:pt x="9280" y="13640"/>
                  </a:cubicBezTo>
                  <a:cubicBezTo>
                    <a:pt x="9038" y="13772"/>
                    <a:pt x="8784" y="13894"/>
                    <a:pt x="8530" y="13993"/>
                  </a:cubicBezTo>
                  <a:cubicBezTo>
                    <a:pt x="8265" y="14103"/>
                    <a:pt x="7691" y="14346"/>
                    <a:pt x="7691" y="14346"/>
                  </a:cubicBezTo>
                  <a:cubicBezTo>
                    <a:pt x="7062" y="14081"/>
                    <a:pt x="6466" y="13794"/>
                    <a:pt x="5903" y="13408"/>
                  </a:cubicBezTo>
                  <a:cubicBezTo>
                    <a:pt x="5307" y="13000"/>
                    <a:pt x="4777" y="12514"/>
                    <a:pt x="4291" y="11984"/>
                  </a:cubicBezTo>
                  <a:cubicBezTo>
                    <a:pt x="3210" y="10825"/>
                    <a:pt x="2393" y="9446"/>
                    <a:pt x="1665" y="8044"/>
                  </a:cubicBezTo>
                  <a:cubicBezTo>
                    <a:pt x="1223" y="7227"/>
                    <a:pt x="826" y="6388"/>
                    <a:pt x="439" y="5549"/>
                  </a:cubicBezTo>
                  <a:cubicBezTo>
                    <a:pt x="428" y="5538"/>
                    <a:pt x="417" y="5538"/>
                    <a:pt x="417" y="5538"/>
                  </a:cubicBezTo>
                  <a:cubicBezTo>
                    <a:pt x="428" y="5527"/>
                    <a:pt x="439" y="5516"/>
                    <a:pt x="450" y="5505"/>
                  </a:cubicBezTo>
                  <a:cubicBezTo>
                    <a:pt x="1576" y="4368"/>
                    <a:pt x="2702" y="3231"/>
                    <a:pt x="3729" y="1984"/>
                  </a:cubicBezTo>
                  <a:cubicBezTo>
                    <a:pt x="3762" y="1942"/>
                    <a:pt x="3726" y="1888"/>
                    <a:pt x="3682" y="1888"/>
                  </a:cubicBezTo>
                  <a:cubicBezTo>
                    <a:pt x="3668" y="1888"/>
                    <a:pt x="3654" y="1894"/>
                    <a:pt x="3640" y="1907"/>
                  </a:cubicBezTo>
                  <a:cubicBezTo>
                    <a:pt x="2415" y="2933"/>
                    <a:pt x="1278" y="4070"/>
                    <a:pt x="152" y="5207"/>
                  </a:cubicBezTo>
                  <a:cubicBezTo>
                    <a:pt x="1" y="5359"/>
                    <a:pt x="145" y="5566"/>
                    <a:pt x="306" y="5566"/>
                  </a:cubicBezTo>
                  <a:cubicBezTo>
                    <a:pt x="321" y="5566"/>
                    <a:pt x="336" y="5564"/>
                    <a:pt x="351" y="5560"/>
                  </a:cubicBezTo>
                  <a:cubicBezTo>
                    <a:pt x="351" y="5571"/>
                    <a:pt x="351" y="5582"/>
                    <a:pt x="351" y="5593"/>
                  </a:cubicBezTo>
                  <a:cubicBezTo>
                    <a:pt x="969" y="7161"/>
                    <a:pt x="1554" y="8761"/>
                    <a:pt x="2426" y="10218"/>
                  </a:cubicBezTo>
                  <a:cubicBezTo>
                    <a:pt x="3221" y="11543"/>
                    <a:pt x="4236" y="12735"/>
                    <a:pt x="5484" y="13651"/>
                  </a:cubicBezTo>
                  <a:cubicBezTo>
                    <a:pt x="5856" y="13917"/>
                    <a:pt x="7122" y="14758"/>
                    <a:pt x="7716" y="14758"/>
                  </a:cubicBezTo>
                  <a:cubicBezTo>
                    <a:pt x="7738" y="14758"/>
                    <a:pt x="7759" y="14757"/>
                    <a:pt x="7779" y="14755"/>
                  </a:cubicBezTo>
                  <a:cubicBezTo>
                    <a:pt x="8210" y="14710"/>
                    <a:pt x="8894" y="14401"/>
                    <a:pt x="9325" y="14181"/>
                  </a:cubicBezTo>
                  <a:cubicBezTo>
                    <a:pt x="9788" y="13938"/>
                    <a:pt x="10219" y="13662"/>
                    <a:pt x="10638" y="13342"/>
                  </a:cubicBezTo>
                  <a:cubicBezTo>
                    <a:pt x="11488" y="12702"/>
                    <a:pt x="12205" y="11918"/>
                    <a:pt x="12823" y="11046"/>
                  </a:cubicBezTo>
                  <a:cubicBezTo>
                    <a:pt x="14203" y="9103"/>
                    <a:pt x="14887" y="6730"/>
                    <a:pt x="15219" y="4390"/>
                  </a:cubicBezTo>
                  <a:cubicBezTo>
                    <a:pt x="15417" y="2955"/>
                    <a:pt x="15461" y="1521"/>
                    <a:pt x="15506" y="75"/>
                  </a:cubicBezTo>
                  <a:cubicBezTo>
                    <a:pt x="15511" y="25"/>
                    <a:pt x="15475" y="0"/>
                    <a:pt x="15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5"/>
            <p:cNvSpPr/>
            <p:nvPr/>
          </p:nvSpPr>
          <p:spPr>
            <a:xfrm>
              <a:off x="6052525" y="2492025"/>
              <a:ext cx="188525" cy="303525"/>
            </a:xfrm>
            <a:custGeom>
              <a:avLst/>
              <a:gdLst/>
              <a:ahLst/>
              <a:cxnLst/>
              <a:rect l="l" t="t" r="r" b="b"/>
              <a:pathLst>
                <a:path w="7541" h="12141" extrusionOk="0">
                  <a:moveTo>
                    <a:pt x="7473" y="1"/>
                  </a:moveTo>
                  <a:cubicBezTo>
                    <a:pt x="7448" y="1"/>
                    <a:pt x="7422" y="16"/>
                    <a:pt x="7413" y="49"/>
                  </a:cubicBezTo>
                  <a:cubicBezTo>
                    <a:pt x="6783" y="2422"/>
                    <a:pt x="5978" y="4751"/>
                    <a:pt x="5117" y="7058"/>
                  </a:cubicBezTo>
                  <a:cubicBezTo>
                    <a:pt x="4995" y="7378"/>
                    <a:pt x="4874" y="7687"/>
                    <a:pt x="4752" y="8007"/>
                  </a:cubicBezTo>
                  <a:cubicBezTo>
                    <a:pt x="4653" y="8272"/>
                    <a:pt x="4510" y="8548"/>
                    <a:pt x="4432" y="8835"/>
                  </a:cubicBezTo>
                  <a:cubicBezTo>
                    <a:pt x="3759" y="8029"/>
                    <a:pt x="3086" y="7223"/>
                    <a:pt x="2401" y="6440"/>
                  </a:cubicBezTo>
                  <a:lnTo>
                    <a:pt x="1320" y="5181"/>
                  </a:lnTo>
                  <a:cubicBezTo>
                    <a:pt x="945" y="4751"/>
                    <a:pt x="558" y="4343"/>
                    <a:pt x="183" y="3923"/>
                  </a:cubicBezTo>
                  <a:cubicBezTo>
                    <a:pt x="167" y="3905"/>
                    <a:pt x="147" y="3897"/>
                    <a:pt x="128" y="3897"/>
                  </a:cubicBezTo>
                  <a:cubicBezTo>
                    <a:pt x="65" y="3897"/>
                    <a:pt x="0" y="3975"/>
                    <a:pt x="50" y="4034"/>
                  </a:cubicBezTo>
                  <a:cubicBezTo>
                    <a:pt x="393" y="4475"/>
                    <a:pt x="713" y="4928"/>
                    <a:pt x="1066" y="5358"/>
                  </a:cubicBezTo>
                  <a:cubicBezTo>
                    <a:pt x="1419" y="5789"/>
                    <a:pt x="1761" y="6219"/>
                    <a:pt x="2115" y="6660"/>
                  </a:cubicBezTo>
                  <a:cubicBezTo>
                    <a:pt x="2810" y="7521"/>
                    <a:pt x="3516" y="8371"/>
                    <a:pt x="4223" y="9221"/>
                  </a:cubicBezTo>
                  <a:cubicBezTo>
                    <a:pt x="4234" y="9298"/>
                    <a:pt x="4267" y="9365"/>
                    <a:pt x="4344" y="9409"/>
                  </a:cubicBezTo>
                  <a:lnTo>
                    <a:pt x="4355" y="9409"/>
                  </a:lnTo>
                  <a:cubicBezTo>
                    <a:pt x="4543" y="9795"/>
                    <a:pt x="4741" y="10181"/>
                    <a:pt x="4929" y="10568"/>
                  </a:cubicBezTo>
                  <a:cubicBezTo>
                    <a:pt x="5128" y="10965"/>
                    <a:pt x="5337" y="11373"/>
                    <a:pt x="5481" y="11804"/>
                  </a:cubicBezTo>
                  <a:cubicBezTo>
                    <a:pt x="5489" y="11829"/>
                    <a:pt x="5507" y="11840"/>
                    <a:pt x="5526" y="11840"/>
                  </a:cubicBezTo>
                  <a:cubicBezTo>
                    <a:pt x="5556" y="11840"/>
                    <a:pt x="5587" y="11812"/>
                    <a:pt x="5580" y="11771"/>
                  </a:cubicBezTo>
                  <a:cubicBezTo>
                    <a:pt x="5470" y="11318"/>
                    <a:pt x="5382" y="10855"/>
                    <a:pt x="5249" y="10413"/>
                  </a:cubicBezTo>
                  <a:cubicBezTo>
                    <a:pt x="5183" y="10215"/>
                    <a:pt x="5117" y="10005"/>
                    <a:pt x="5028" y="9817"/>
                  </a:cubicBezTo>
                  <a:lnTo>
                    <a:pt x="5028" y="9817"/>
                  </a:lnTo>
                  <a:cubicBezTo>
                    <a:pt x="5371" y="10038"/>
                    <a:pt x="5702" y="10292"/>
                    <a:pt x="6000" y="10557"/>
                  </a:cubicBezTo>
                  <a:cubicBezTo>
                    <a:pt x="6496" y="11009"/>
                    <a:pt x="6971" y="11528"/>
                    <a:pt x="7313" y="12113"/>
                  </a:cubicBezTo>
                  <a:cubicBezTo>
                    <a:pt x="7326" y="12132"/>
                    <a:pt x="7344" y="12140"/>
                    <a:pt x="7361" y="12140"/>
                  </a:cubicBezTo>
                  <a:cubicBezTo>
                    <a:pt x="7404" y="12140"/>
                    <a:pt x="7447" y="12094"/>
                    <a:pt x="7424" y="12047"/>
                  </a:cubicBezTo>
                  <a:cubicBezTo>
                    <a:pt x="7092" y="11407"/>
                    <a:pt x="6728" y="10822"/>
                    <a:pt x="6243" y="10292"/>
                  </a:cubicBezTo>
                  <a:cubicBezTo>
                    <a:pt x="5812" y="9817"/>
                    <a:pt x="5304" y="9431"/>
                    <a:pt x="4764" y="9111"/>
                  </a:cubicBezTo>
                  <a:cubicBezTo>
                    <a:pt x="4918" y="8857"/>
                    <a:pt x="5017" y="8559"/>
                    <a:pt x="5117" y="8283"/>
                  </a:cubicBezTo>
                  <a:cubicBezTo>
                    <a:pt x="5227" y="7996"/>
                    <a:pt x="5337" y="7709"/>
                    <a:pt x="5448" y="7422"/>
                  </a:cubicBezTo>
                  <a:cubicBezTo>
                    <a:pt x="5669" y="6837"/>
                    <a:pt x="5878" y="6252"/>
                    <a:pt x="6066" y="5656"/>
                  </a:cubicBezTo>
                  <a:cubicBezTo>
                    <a:pt x="6452" y="4497"/>
                    <a:pt x="6783" y="3316"/>
                    <a:pt x="7070" y="2124"/>
                  </a:cubicBezTo>
                  <a:cubicBezTo>
                    <a:pt x="7247" y="1440"/>
                    <a:pt x="7390" y="755"/>
                    <a:pt x="7534" y="71"/>
                  </a:cubicBezTo>
                  <a:cubicBezTo>
                    <a:pt x="7540" y="27"/>
                    <a:pt x="7507" y="1"/>
                    <a:pt x="74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5"/>
            <p:cNvSpPr/>
            <p:nvPr/>
          </p:nvSpPr>
          <p:spPr>
            <a:xfrm>
              <a:off x="5764725" y="2713775"/>
              <a:ext cx="57550" cy="96075"/>
            </a:xfrm>
            <a:custGeom>
              <a:avLst/>
              <a:gdLst/>
              <a:ahLst/>
              <a:cxnLst/>
              <a:rect l="l" t="t" r="r" b="b"/>
              <a:pathLst>
                <a:path w="2302" h="3843" extrusionOk="0">
                  <a:moveTo>
                    <a:pt x="112" y="0"/>
                  </a:moveTo>
                  <a:cubicBezTo>
                    <a:pt x="51" y="0"/>
                    <a:pt x="0" y="86"/>
                    <a:pt x="50" y="152"/>
                  </a:cubicBezTo>
                  <a:cubicBezTo>
                    <a:pt x="260" y="417"/>
                    <a:pt x="437" y="704"/>
                    <a:pt x="624" y="991"/>
                  </a:cubicBezTo>
                  <a:cubicBezTo>
                    <a:pt x="801" y="1267"/>
                    <a:pt x="966" y="1554"/>
                    <a:pt x="1121" y="1852"/>
                  </a:cubicBezTo>
                  <a:cubicBezTo>
                    <a:pt x="1276" y="2139"/>
                    <a:pt x="1408" y="2426"/>
                    <a:pt x="1529" y="2735"/>
                  </a:cubicBezTo>
                  <a:cubicBezTo>
                    <a:pt x="1662" y="3044"/>
                    <a:pt x="1750" y="3375"/>
                    <a:pt x="1861" y="3696"/>
                  </a:cubicBezTo>
                  <a:cubicBezTo>
                    <a:pt x="1896" y="3798"/>
                    <a:pt x="1978" y="3843"/>
                    <a:pt x="2060" y="3843"/>
                  </a:cubicBezTo>
                  <a:cubicBezTo>
                    <a:pt x="2181" y="3843"/>
                    <a:pt x="2302" y="3743"/>
                    <a:pt x="2269" y="3585"/>
                  </a:cubicBezTo>
                  <a:cubicBezTo>
                    <a:pt x="2181" y="3254"/>
                    <a:pt x="2037" y="2923"/>
                    <a:pt x="1894" y="2614"/>
                  </a:cubicBezTo>
                  <a:cubicBezTo>
                    <a:pt x="1761" y="2294"/>
                    <a:pt x="1596" y="1985"/>
                    <a:pt x="1430" y="1676"/>
                  </a:cubicBezTo>
                  <a:cubicBezTo>
                    <a:pt x="1253" y="1378"/>
                    <a:pt x="1077" y="1091"/>
                    <a:pt x="867" y="815"/>
                  </a:cubicBezTo>
                  <a:cubicBezTo>
                    <a:pt x="657" y="539"/>
                    <a:pt x="415" y="285"/>
                    <a:pt x="172" y="31"/>
                  </a:cubicBezTo>
                  <a:cubicBezTo>
                    <a:pt x="153" y="9"/>
                    <a:pt x="132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5"/>
            <p:cNvSpPr/>
            <p:nvPr/>
          </p:nvSpPr>
          <p:spPr>
            <a:xfrm>
              <a:off x="5758250" y="2730675"/>
              <a:ext cx="23375" cy="61875"/>
            </a:xfrm>
            <a:custGeom>
              <a:avLst/>
              <a:gdLst/>
              <a:ahLst/>
              <a:cxnLst/>
              <a:rect l="l" t="t" r="r" b="b"/>
              <a:pathLst>
                <a:path w="935" h="2475" extrusionOk="0">
                  <a:moveTo>
                    <a:pt x="191" y="0"/>
                  </a:moveTo>
                  <a:cubicBezTo>
                    <a:pt x="120" y="0"/>
                    <a:pt x="50" y="43"/>
                    <a:pt x="33" y="117"/>
                  </a:cubicBezTo>
                  <a:cubicBezTo>
                    <a:pt x="0" y="227"/>
                    <a:pt x="56" y="315"/>
                    <a:pt x="100" y="415"/>
                  </a:cubicBezTo>
                  <a:cubicBezTo>
                    <a:pt x="144" y="514"/>
                    <a:pt x="188" y="613"/>
                    <a:pt x="221" y="702"/>
                  </a:cubicBezTo>
                  <a:cubicBezTo>
                    <a:pt x="298" y="889"/>
                    <a:pt x="376" y="1066"/>
                    <a:pt x="442" y="1254"/>
                  </a:cubicBezTo>
                  <a:cubicBezTo>
                    <a:pt x="574" y="1640"/>
                    <a:pt x="707" y="2026"/>
                    <a:pt x="784" y="2424"/>
                  </a:cubicBezTo>
                  <a:cubicBezTo>
                    <a:pt x="793" y="2459"/>
                    <a:pt x="819" y="2475"/>
                    <a:pt x="847" y="2475"/>
                  </a:cubicBezTo>
                  <a:cubicBezTo>
                    <a:pt x="889" y="2475"/>
                    <a:pt x="934" y="2439"/>
                    <a:pt x="927" y="2379"/>
                  </a:cubicBezTo>
                  <a:cubicBezTo>
                    <a:pt x="861" y="1971"/>
                    <a:pt x="806" y="1563"/>
                    <a:pt x="707" y="1165"/>
                  </a:cubicBezTo>
                  <a:cubicBezTo>
                    <a:pt x="652" y="967"/>
                    <a:pt x="607" y="768"/>
                    <a:pt x="541" y="580"/>
                  </a:cubicBezTo>
                  <a:cubicBezTo>
                    <a:pt x="508" y="481"/>
                    <a:pt x="475" y="393"/>
                    <a:pt x="442" y="304"/>
                  </a:cubicBezTo>
                  <a:cubicBezTo>
                    <a:pt x="398" y="194"/>
                    <a:pt x="376" y="84"/>
                    <a:pt x="265" y="17"/>
                  </a:cubicBezTo>
                  <a:cubicBezTo>
                    <a:pt x="242" y="6"/>
                    <a:pt x="216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5"/>
            <p:cNvSpPr/>
            <p:nvPr/>
          </p:nvSpPr>
          <p:spPr>
            <a:xfrm>
              <a:off x="5604100" y="2616375"/>
              <a:ext cx="90950" cy="88375"/>
            </a:xfrm>
            <a:custGeom>
              <a:avLst/>
              <a:gdLst/>
              <a:ahLst/>
              <a:cxnLst/>
              <a:rect l="l" t="t" r="r" b="b"/>
              <a:pathLst>
                <a:path w="3638" h="3535" extrusionOk="0">
                  <a:moveTo>
                    <a:pt x="3431" y="1"/>
                  </a:moveTo>
                  <a:cubicBezTo>
                    <a:pt x="3399" y="1"/>
                    <a:pt x="3367" y="10"/>
                    <a:pt x="3341" y="31"/>
                  </a:cubicBezTo>
                  <a:cubicBezTo>
                    <a:pt x="2811" y="461"/>
                    <a:pt x="2336" y="958"/>
                    <a:pt x="1818" y="1422"/>
                  </a:cubicBezTo>
                  <a:cubicBezTo>
                    <a:pt x="1564" y="1642"/>
                    <a:pt x="1321" y="1874"/>
                    <a:pt x="1078" y="2117"/>
                  </a:cubicBezTo>
                  <a:cubicBezTo>
                    <a:pt x="835" y="2371"/>
                    <a:pt x="305" y="2812"/>
                    <a:pt x="118" y="3121"/>
                  </a:cubicBezTo>
                  <a:cubicBezTo>
                    <a:pt x="0" y="3302"/>
                    <a:pt x="171" y="3534"/>
                    <a:pt x="364" y="3534"/>
                  </a:cubicBezTo>
                  <a:cubicBezTo>
                    <a:pt x="407" y="3534"/>
                    <a:pt x="451" y="3523"/>
                    <a:pt x="493" y="3497"/>
                  </a:cubicBezTo>
                  <a:cubicBezTo>
                    <a:pt x="780" y="3287"/>
                    <a:pt x="1277" y="2823"/>
                    <a:pt x="1531" y="2558"/>
                  </a:cubicBezTo>
                  <a:cubicBezTo>
                    <a:pt x="1762" y="2305"/>
                    <a:pt x="1994" y="2040"/>
                    <a:pt x="2215" y="1775"/>
                  </a:cubicBezTo>
                  <a:cubicBezTo>
                    <a:pt x="2667" y="1245"/>
                    <a:pt x="3153" y="748"/>
                    <a:pt x="3561" y="196"/>
                  </a:cubicBezTo>
                  <a:cubicBezTo>
                    <a:pt x="3637" y="95"/>
                    <a:pt x="3533" y="1"/>
                    <a:pt x="34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5"/>
            <p:cNvSpPr/>
            <p:nvPr/>
          </p:nvSpPr>
          <p:spPr>
            <a:xfrm>
              <a:off x="5629725" y="2702125"/>
              <a:ext cx="38175" cy="34225"/>
            </a:xfrm>
            <a:custGeom>
              <a:avLst/>
              <a:gdLst/>
              <a:ahLst/>
              <a:cxnLst/>
              <a:rect l="l" t="t" r="r" b="b"/>
              <a:pathLst>
                <a:path w="1527" h="1369" extrusionOk="0">
                  <a:moveTo>
                    <a:pt x="453" y="1"/>
                  </a:moveTo>
                  <a:cubicBezTo>
                    <a:pt x="365" y="1"/>
                    <a:pt x="283" y="47"/>
                    <a:pt x="219" y="155"/>
                  </a:cubicBezTo>
                  <a:cubicBezTo>
                    <a:pt x="1" y="528"/>
                    <a:pt x="533" y="1369"/>
                    <a:pt x="919" y="1369"/>
                  </a:cubicBezTo>
                  <a:cubicBezTo>
                    <a:pt x="943" y="1369"/>
                    <a:pt x="968" y="1365"/>
                    <a:pt x="991" y="1358"/>
                  </a:cubicBezTo>
                  <a:cubicBezTo>
                    <a:pt x="1527" y="1201"/>
                    <a:pt x="904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5"/>
            <p:cNvSpPr/>
            <p:nvPr/>
          </p:nvSpPr>
          <p:spPr>
            <a:xfrm>
              <a:off x="5836050" y="3997925"/>
              <a:ext cx="306875" cy="109250"/>
            </a:xfrm>
            <a:custGeom>
              <a:avLst/>
              <a:gdLst/>
              <a:ahLst/>
              <a:cxnLst/>
              <a:rect l="l" t="t" r="r" b="b"/>
              <a:pathLst>
                <a:path w="12275" h="4370" extrusionOk="0">
                  <a:moveTo>
                    <a:pt x="6381" y="0"/>
                  </a:moveTo>
                  <a:cubicBezTo>
                    <a:pt x="5343" y="1722"/>
                    <a:pt x="509" y="2385"/>
                    <a:pt x="1" y="3808"/>
                  </a:cubicBezTo>
                  <a:cubicBezTo>
                    <a:pt x="723" y="4197"/>
                    <a:pt x="2869" y="4369"/>
                    <a:pt x="5174" y="4369"/>
                  </a:cubicBezTo>
                  <a:cubicBezTo>
                    <a:pt x="8299" y="4369"/>
                    <a:pt x="11716" y="4053"/>
                    <a:pt x="12275" y="3532"/>
                  </a:cubicBezTo>
                  <a:lnTo>
                    <a:pt x="11513" y="0"/>
                  </a:lnTo>
                  <a:cubicBezTo>
                    <a:pt x="10509" y="67"/>
                    <a:pt x="10255" y="1491"/>
                    <a:pt x="9118" y="1557"/>
                  </a:cubicBezTo>
                  <a:cubicBezTo>
                    <a:pt x="9095" y="1558"/>
                    <a:pt x="9072" y="1559"/>
                    <a:pt x="9049" y="1559"/>
                  </a:cubicBezTo>
                  <a:cubicBezTo>
                    <a:pt x="7935" y="1559"/>
                    <a:pt x="7084" y="0"/>
                    <a:pt x="6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5"/>
            <p:cNvSpPr/>
            <p:nvPr/>
          </p:nvSpPr>
          <p:spPr>
            <a:xfrm>
              <a:off x="5944775" y="2989925"/>
              <a:ext cx="78875" cy="27900"/>
            </a:xfrm>
            <a:custGeom>
              <a:avLst/>
              <a:gdLst/>
              <a:ahLst/>
              <a:cxnLst/>
              <a:rect l="l" t="t" r="r" b="b"/>
              <a:pathLst>
                <a:path w="3155" h="1116" extrusionOk="0">
                  <a:moveTo>
                    <a:pt x="122" y="1"/>
                  </a:moveTo>
                  <a:cubicBezTo>
                    <a:pt x="78" y="221"/>
                    <a:pt x="45" y="453"/>
                    <a:pt x="1" y="685"/>
                  </a:cubicBezTo>
                  <a:cubicBezTo>
                    <a:pt x="266" y="762"/>
                    <a:pt x="519" y="828"/>
                    <a:pt x="795" y="884"/>
                  </a:cubicBezTo>
                  <a:cubicBezTo>
                    <a:pt x="1138" y="961"/>
                    <a:pt x="1480" y="1027"/>
                    <a:pt x="1833" y="1071"/>
                  </a:cubicBezTo>
                  <a:cubicBezTo>
                    <a:pt x="2197" y="1104"/>
                    <a:pt x="2561" y="1104"/>
                    <a:pt x="2926" y="1115"/>
                  </a:cubicBezTo>
                  <a:cubicBezTo>
                    <a:pt x="2929" y="1115"/>
                    <a:pt x="2932" y="1116"/>
                    <a:pt x="2935" y="1116"/>
                  </a:cubicBezTo>
                  <a:cubicBezTo>
                    <a:pt x="3115" y="1116"/>
                    <a:pt x="3154" y="817"/>
                    <a:pt x="2970" y="784"/>
                  </a:cubicBezTo>
                  <a:cubicBezTo>
                    <a:pt x="2628" y="729"/>
                    <a:pt x="2308" y="641"/>
                    <a:pt x="1976" y="563"/>
                  </a:cubicBezTo>
                  <a:cubicBezTo>
                    <a:pt x="1634" y="475"/>
                    <a:pt x="1292" y="387"/>
                    <a:pt x="950" y="287"/>
                  </a:cubicBezTo>
                  <a:cubicBezTo>
                    <a:pt x="674" y="199"/>
                    <a:pt x="398" y="100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5"/>
            <p:cNvSpPr/>
            <p:nvPr/>
          </p:nvSpPr>
          <p:spPr>
            <a:xfrm>
              <a:off x="5959675" y="2300625"/>
              <a:ext cx="67900" cy="84750"/>
            </a:xfrm>
            <a:custGeom>
              <a:avLst/>
              <a:gdLst/>
              <a:ahLst/>
              <a:cxnLst/>
              <a:rect l="l" t="t" r="r" b="b"/>
              <a:pathLst>
                <a:path w="2716" h="3390" fill="none" extrusionOk="0">
                  <a:moveTo>
                    <a:pt x="2561" y="1480"/>
                  </a:moveTo>
                  <a:cubicBezTo>
                    <a:pt x="2716" y="2352"/>
                    <a:pt x="2308" y="3147"/>
                    <a:pt x="1634" y="3268"/>
                  </a:cubicBezTo>
                  <a:cubicBezTo>
                    <a:pt x="972" y="3389"/>
                    <a:pt x="310" y="2782"/>
                    <a:pt x="155" y="1910"/>
                  </a:cubicBezTo>
                  <a:cubicBezTo>
                    <a:pt x="1" y="1038"/>
                    <a:pt x="409" y="244"/>
                    <a:pt x="1082" y="122"/>
                  </a:cubicBezTo>
                  <a:cubicBezTo>
                    <a:pt x="1745" y="1"/>
                    <a:pt x="2407" y="608"/>
                    <a:pt x="2561" y="1480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E5E6FC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5"/>
            <p:cNvSpPr/>
            <p:nvPr/>
          </p:nvSpPr>
          <p:spPr>
            <a:xfrm>
              <a:off x="6054325" y="2290975"/>
              <a:ext cx="68175" cy="84450"/>
            </a:xfrm>
            <a:custGeom>
              <a:avLst/>
              <a:gdLst/>
              <a:ahLst/>
              <a:cxnLst/>
              <a:rect l="l" t="t" r="r" b="b"/>
              <a:pathLst>
                <a:path w="2727" h="3378" fill="none" extrusionOk="0">
                  <a:moveTo>
                    <a:pt x="2572" y="1469"/>
                  </a:moveTo>
                  <a:cubicBezTo>
                    <a:pt x="2727" y="2340"/>
                    <a:pt x="2307" y="3135"/>
                    <a:pt x="1645" y="3257"/>
                  </a:cubicBezTo>
                  <a:cubicBezTo>
                    <a:pt x="983" y="3378"/>
                    <a:pt x="310" y="2771"/>
                    <a:pt x="155" y="1899"/>
                  </a:cubicBezTo>
                  <a:cubicBezTo>
                    <a:pt x="1" y="1038"/>
                    <a:pt x="420" y="232"/>
                    <a:pt x="1082" y="111"/>
                  </a:cubicBezTo>
                  <a:cubicBezTo>
                    <a:pt x="1756" y="1"/>
                    <a:pt x="2418" y="608"/>
                    <a:pt x="2572" y="1469"/>
                  </a:cubicBezTo>
                  <a:close/>
                </a:path>
              </a:pathLst>
            </a:custGeom>
            <a:noFill/>
            <a:ln w="3300" cap="flat" cmpd="sng">
              <a:solidFill>
                <a:srgbClr val="E5E6FC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5"/>
            <p:cNvSpPr/>
            <p:nvPr/>
          </p:nvSpPr>
          <p:spPr>
            <a:xfrm>
              <a:off x="6020950" y="2322150"/>
              <a:ext cx="36700" cy="7475"/>
            </a:xfrm>
            <a:custGeom>
              <a:avLst/>
              <a:gdLst/>
              <a:ahLst/>
              <a:cxnLst/>
              <a:rect l="l" t="t" r="r" b="b"/>
              <a:pathLst>
                <a:path w="1468" h="299" fill="none" extrusionOk="0">
                  <a:moveTo>
                    <a:pt x="0" y="222"/>
                  </a:moveTo>
                  <a:cubicBezTo>
                    <a:pt x="740" y="1"/>
                    <a:pt x="1468" y="299"/>
                    <a:pt x="1468" y="299"/>
                  </a:cubicBezTo>
                </a:path>
              </a:pathLst>
            </a:custGeom>
            <a:noFill/>
            <a:ln w="3575" cap="flat" cmpd="sng">
              <a:solidFill>
                <a:srgbClr val="E5E6FC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5"/>
            <p:cNvSpPr/>
            <p:nvPr/>
          </p:nvSpPr>
          <p:spPr>
            <a:xfrm>
              <a:off x="6118625" y="2308350"/>
              <a:ext cx="44450" cy="19625"/>
            </a:xfrm>
            <a:custGeom>
              <a:avLst/>
              <a:gdLst/>
              <a:ahLst/>
              <a:cxnLst/>
              <a:rect l="l" t="t" r="r" b="b"/>
              <a:pathLst>
                <a:path w="1778" h="785" fill="none" extrusionOk="0">
                  <a:moveTo>
                    <a:pt x="0" y="785"/>
                  </a:moveTo>
                  <a:lnTo>
                    <a:pt x="1777" y="1"/>
                  </a:lnTo>
                </a:path>
              </a:pathLst>
            </a:custGeom>
            <a:noFill/>
            <a:ln w="3575" cap="flat" cmpd="sng">
              <a:solidFill>
                <a:srgbClr val="E5E6FC"/>
              </a:solidFill>
              <a:prstDash val="solid"/>
              <a:miter lim="11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lifelib.info/microbiology/biotechnology_3/biotechnology_3.files/image0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55" y="0"/>
            <a:ext cx="3962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09600" y="136634"/>
            <a:ext cx="4572000" cy="30413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всю конструкцию вводят в клетку-хозяина (реципиент), где она реплицируется. Этот процесс называется трансформацией. Чаще всего в вектор вводят резистентность к антибиотикам, для того чтобы выделить именно организмы, которые содержат в себе рекомбинантные ДНК. В конце получают специфический белок, получение которого было необходимо.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ведение в клонирование ДНК (статья) | Академия Ха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290" y="3018952"/>
            <a:ext cx="6558455" cy="20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37"/>
          <p:cNvSpPr txBox="1">
            <a:spLocks noGrp="1"/>
          </p:cNvSpPr>
          <p:nvPr>
            <p:ph type="title"/>
          </p:nvPr>
        </p:nvSpPr>
        <p:spPr>
          <a:xfrm>
            <a:off x="2437103" y="2721287"/>
            <a:ext cx="6797866" cy="12097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4000" dirty="0"/>
              <a:t>Процесс разрезания. Названия эндонуклеаз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411" name="Google Shape;1411;p37"/>
          <p:cNvSpPr txBox="1">
            <a:spLocks noGrp="1"/>
          </p:cNvSpPr>
          <p:nvPr>
            <p:ph type="title" idx="2"/>
          </p:nvPr>
        </p:nvSpPr>
        <p:spPr>
          <a:xfrm>
            <a:off x="3886225" y="1186148"/>
            <a:ext cx="3858900" cy="6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 smtClean="0"/>
              <a:t>2</a:t>
            </a:r>
            <a:endParaRPr dirty="0"/>
          </a:p>
        </p:txBody>
      </p:sp>
      <p:sp>
        <p:nvSpPr>
          <p:cNvPr id="1412" name="Google Shape;1412;p37"/>
          <p:cNvSpPr txBox="1">
            <a:spLocks noGrp="1"/>
          </p:cNvSpPr>
          <p:nvPr>
            <p:ph type="subTitle" idx="1"/>
          </p:nvPr>
        </p:nvSpPr>
        <p:spPr>
          <a:xfrm>
            <a:off x="4572000" y="3593489"/>
            <a:ext cx="3690735" cy="6751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i="1" dirty="0"/>
              <a:t>В данной презентации мы рассмотрим подробнее процесс расщепления, разрезания. </a:t>
            </a:r>
            <a:endParaRPr i="1" dirty="0"/>
          </a:p>
        </p:txBody>
      </p:sp>
      <p:grpSp>
        <p:nvGrpSpPr>
          <p:cNvPr id="1413" name="Google Shape;1413;p37"/>
          <p:cNvGrpSpPr/>
          <p:nvPr/>
        </p:nvGrpSpPr>
        <p:grpSpPr>
          <a:xfrm>
            <a:off x="1518461" y="1111124"/>
            <a:ext cx="2404319" cy="3527445"/>
            <a:chOff x="814375" y="1186025"/>
            <a:chExt cx="2278975" cy="3343550"/>
          </a:xfrm>
        </p:grpSpPr>
        <p:sp>
          <p:nvSpPr>
            <p:cNvPr id="1414" name="Google Shape;1414;p37"/>
            <p:cNvSpPr/>
            <p:nvPr/>
          </p:nvSpPr>
          <p:spPr>
            <a:xfrm>
              <a:off x="1173550" y="1186025"/>
              <a:ext cx="1033325" cy="956125"/>
            </a:xfrm>
            <a:custGeom>
              <a:avLst/>
              <a:gdLst/>
              <a:ahLst/>
              <a:cxnLst/>
              <a:rect l="l" t="t" r="r" b="b"/>
              <a:pathLst>
                <a:path w="41333" h="38245" extrusionOk="0">
                  <a:moveTo>
                    <a:pt x="13516" y="0"/>
                  </a:moveTo>
                  <a:cubicBezTo>
                    <a:pt x="13236" y="0"/>
                    <a:pt x="12949" y="77"/>
                    <a:pt x="12713" y="254"/>
                  </a:cubicBezTo>
                  <a:cubicBezTo>
                    <a:pt x="12189" y="655"/>
                    <a:pt x="12189" y="1486"/>
                    <a:pt x="12374" y="2164"/>
                  </a:cubicBezTo>
                  <a:cubicBezTo>
                    <a:pt x="12651" y="3088"/>
                    <a:pt x="13206" y="3951"/>
                    <a:pt x="13976" y="4536"/>
                  </a:cubicBezTo>
                  <a:cubicBezTo>
                    <a:pt x="13073" y="4020"/>
                    <a:pt x="11960" y="3769"/>
                    <a:pt x="10856" y="3769"/>
                  </a:cubicBezTo>
                  <a:cubicBezTo>
                    <a:pt x="10114" y="3769"/>
                    <a:pt x="9376" y="3882"/>
                    <a:pt x="8708" y="4105"/>
                  </a:cubicBezTo>
                  <a:cubicBezTo>
                    <a:pt x="7938" y="4351"/>
                    <a:pt x="7137" y="4844"/>
                    <a:pt x="6890" y="5614"/>
                  </a:cubicBezTo>
                  <a:cubicBezTo>
                    <a:pt x="6675" y="6200"/>
                    <a:pt x="6921" y="6908"/>
                    <a:pt x="7383" y="7216"/>
                  </a:cubicBezTo>
                  <a:cubicBezTo>
                    <a:pt x="7315" y="7209"/>
                    <a:pt x="7245" y="7205"/>
                    <a:pt x="7175" y="7205"/>
                  </a:cubicBezTo>
                  <a:cubicBezTo>
                    <a:pt x="5788" y="7205"/>
                    <a:pt x="4072" y="8608"/>
                    <a:pt x="3779" y="9927"/>
                  </a:cubicBezTo>
                  <a:cubicBezTo>
                    <a:pt x="3409" y="11499"/>
                    <a:pt x="4303" y="13193"/>
                    <a:pt x="5597" y="14179"/>
                  </a:cubicBezTo>
                  <a:cubicBezTo>
                    <a:pt x="4703" y="14425"/>
                    <a:pt x="3810" y="14672"/>
                    <a:pt x="3101" y="15257"/>
                  </a:cubicBezTo>
                  <a:cubicBezTo>
                    <a:pt x="2393" y="15842"/>
                    <a:pt x="1961" y="16828"/>
                    <a:pt x="2269" y="17691"/>
                  </a:cubicBezTo>
                  <a:cubicBezTo>
                    <a:pt x="2423" y="18091"/>
                    <a:pt x="2732" y="18399"/>
                    <a:pt x="2855" y="18831"/>
                  </a:cubicBezTo>
                  <a:cubicBezTo>
                    <a:pt x="3040" y="19539"/>
                    <a:pt x="2608" y="20248"/>
                    <a:pt x="2085" y="20772"/>
                  </a:cubicBezTo>
                  <a:cubicBezTo>
                    <a:pt x="1561" y="21295"/>
                    <a:pt x="945" y="21727"/>
                    <a:pt x="637" y="22404"/>
                  </a:cubicBezTo>
                  <a:cubicBezTo>
                    <a:pt x="0" y="23707"/>
                    <a:pt x="1122" y="25487"/>
                    <a:pt x="2566" y="25487"/>
                  </a:cubicBezTo>
                  <a:cubicBezTo>
                    <a:pt x="2590" y="25487"/>
                    <a:pt x="2615" y="25486"/>
                    <a:pt x="2639" y="25485"/>
                  </a:cubicBezTo>
                  <a:lnTo>
                    <a:pt x="3348" y="25454"/>
                  </a:lnTo>
                  <a:lnTo>
                    <a:pt x="3348" y="25454"/>
                  </a:lnTo>
                  <a:cubicBezTo>
                    <a:pt x="2855" y="25978"/>
                    <a:pt x="2485" y="26594"/>
                    <a:pt x="2300" y="27272"/>
                  </a:cubicBezTo>
                  <a:cubicBezTo>
                    <a:pt x="2208" y="27672"/>
                    <a:pt x="2177" y="28073"/>
                    <a:pt x="2300" y="28443"/>
                  </a:cubicBezTo>
                  <a:cubicBezTo>
                    <a:pt x="2454" y="28812"/>
                    <a:pt x="2793" y="29151"/>
                    <a:pt x="3194" y="29151"/>
                  </a:cubicBezTo>
                  <a:cubicBezTo>
                    <a:pt x="4006" y="29151"/>
                    <a:pt x="4465" y="27947"/>
                    <a:pt x="5289" y="27947"/>
                  </a:cubicBezTo>
                  <a:cubicBezTo>
                    <a:pt x="5309" y="27947"/>
                    <a:pt x="5330" y="27948"/>
                    <a:pt x="5350" y="27950"/>
                  </a:cubicBezTo>
                  <a:cubicBezTo>
                    <a:pt x="4826" y="28597"/>
                    <a:pt x="4210" y="29213"/>
                    <a:pt x="3964" y="29983"/>
                  </a:cubicBezTo>
                  <a:cubicBezTo>
                    <a:pt x="3717" y="30753"/>
                    <a:pt x="3841" y="31708"/>
                    <a:pt x="4426" y="32232"/>
                  </a:cubicBezTo>
                  <a:cubicBezTo>
                    <a:pt x="4680" y="32461"/>
                    <a:pt x="5024" y="32574"/>
                    <a:pt x="5360" y="32574"/>
                  </a:cubicBezTo>
                  <a:cubicBezTo>
                    <a:pt x="5836" y="32574"/>
                    <a:pt x="6296" y="32345"/>
                    <a:pt x="6459" y="31893"/>
                  </a:cubicBezTo>
                  <a:cubicBezTo>
                    <a:pt x="6921" y="32632"/>
                    <a:pt x="6829" y="33557"/>
                    <a:pt x="6952" y="34419"/>
                  </a:cubicBezTo>
                  <a:cubicBezTo>
                    <a:pt x="7072" y="35255"/>
                    <a:pt x="7625" y="36178"/>
                    <a:pt x="8444" y="36178"/>
                  </a:cubicBezTo>
                  <a:cubicBezTo>
                    <a:pt x="8470" y="36178"/>
                    <a:pt x="8497" y="36177"/>
                    <a:pt x="8523" y="36175"/>
                  </a:cubicBezTo>
                  <a:cubicBezTo>
                    <a:pt x="8893" y="36144"/>
                    <a:pt x="9232" y="35959"/>
                    <a:pt x="9602" y="35959"/>
                  </a:cubicBezTo>
                  <a:cubicBezTo>
                    <a:pt x="10587" y="35990"/>
                    <a:pt x="10803" y="37500"/>
                    <a:pt x="11666" y="38024"/>
                  </a:cubicBezTo>
                  <a:cubicBezTo>
                    <a:pt x="11903" y="38182"/>
                    <a:pt x="12175" y="38244"/>
                    <a:pt x="12456" y="38244"/>
                  </a:cubicBezTo>
                  <a:cubicBezTo>
                    <a:pt x="12831" y="38244"/>
                    <a:pt x="13224" y="38134"/>
                    <a:pt x="13576" y="37993"/>
                  </a:cubicBezTo>
                  <a:cubicBezTo>
                    <a:pt x="14192" y="37777"/>
                    <a:pt x="14808" y="37438"/>
                    <a:pt x="15455" y="37438"/>
                  </a:cubicBezTo>
                  <a:cubicBezTo>
                    <a:pt x="15485" y="37437"/>
                    <a:pt x="15516" y="37436"/>
                    <a:pt x="15547" y="37436"/>
                  </a:cubicBezTo>
                  <a:cubicBezTo>
                    <a:pt x="16163" y="37436"/>
                    <a:pt x="16779" y="37720"/>
                    <a:pt x="17396" y="37808"/>
                  </a:cubicBezTo>
                  <a:cubicBezTo>
                    <a:pt x="17511" y="37830"/>
                    <a:pt x="17630" y="37841"/>
                    <a:pt x="17750" y="37841"/>
                  </a:cubicBezTo>
                  <a:cubicBezTo>
                    <a:pt x="18308" y="37841"/>
                    <a:pt x="18876" y="37601"/>
                    <a:pt x="19028" y="37069"/>
                  </a:cubicBezTo>
                  <a:cubicBezTo>
                    <a:pt x="20230" y="33064"/>
                    <a:pt x="18751" y="28874"/>
                    <a:pt x="16441" y="25085"/>
                  </a:cubicBezTo>
                  <a:lnTo>
                    <a:pt x="35110" y="24530"/>
                  </a:lnTo>
                  <a:lnTo>
                    <a:pt x="33847" y="28535"/>
                  </a:lnTo>
                  <a:cubicBezTo>
                    <a:pt x="34457" y="29349"/>
                    <a:pt x="35480" y="29834"/>
                    <a:pt x="36499" y="29834"/>
                  </a:cubicBezTo>
                  <a:cubicBezTo>
                    <a:pt x="36560" y="29834"/>
                    <a:pt x="36620" y="29832"/>
                    <a:pt x="36681" y="29829"/>
                  </a:cubicBezTo>
                  <a:cubicBezTo>
                    <a:pt x="36897" y="29798"/>
                    <a:pt x="37112" y="29767"/>
                    <a:pt x="37297" y="29644"/>
                  </a:cubicBezTo>
                  <a:cubicBezTo>
                    <a:pt x="37667" y="29367"/>
                    <a:pt x="37667" y="28812"/>
                    <a:pt x="37513" y="28350"/>
                  </a:cubicBezTo>
                  <a:cubicBezTo>
                    <a:pt x="37328" y="27734"/>
                    <a:pt x="37051" y="27303"/>
                    <a:pt x="36527" y="26902"/>
                  </a:cubicBezTo>
                  <a:cubicBezTo>
                    <a:pt x="36703" y="26753"/>
                    <a:pt x="36922" y="26699"/>
                    <a:pt x="37156" y="26699"/>
                  </a:cubicBezTo>
                  <a:cubicBezTo>
                    <a:pt x="37453" y="26699"/>
                    <a:pt x="37774" y="26785"/>
                    <a:pt x="38067" y="26871"/>
                  </a:cubicBezTo>
                  <a:cubicBezTo>
                    <a:pt x="38308" y="26942"/>
                    <a:pt x="38574" y="27000"/>
                    <a:pt x="38825" y="27000"/>
                  </a:cubicBezTo>
                  <a:cubicBezTo>
                    <a:pt x="39120" y="27000"/>
                    <a:pt x="39393" y="26920"/>
                    <a:pt x="39577" y="26687"/>
                  </a:cubicBezTo>
                  <a:cubicBezTo>
                    <a:pt x="39762" y="26471"/>
                    <a:pt x="39792" y="26101"/>
                    <a:pt x="39700" y="25824"/>
                  </a:cubicBezTo>
                  <a:cubicBezTo>
                    <a:pt x="39608" y="25516"/>
                    <a:pt x="39392" y="25269"/>
                    <a:pt x="39207" y="25023"/>
                  </a:cubicBezTo>
                  <a:cubicBezTo>
                    <a:pt x="39053" y="24869"/>
                    <a:pt x="38930" y="24715"/>
                    <a:pt x="38776" y="24561"/>
                  </a:cubicBezTo>
                  <a:cubicBezTo>
                    <a:pt x="38837" y="24561"/>
                    <a:pt x="38930" y="24561"/>
                    <a:pt x="39022" y="24530"/>
                  </a:cubicBezTo>
                  <a:cubicBezTo>
                    <a:pt x="39700" y="24376"/>
                    <a:pt x="40378" y="23945"/>
                    <a:pt x="40563" y="23267"/>
                  </a:cubicBezTo>
                  <a:cubicBezTo>
                    <a:pt x="40778" y="22558"/>
                    <a:pt x="40470" y="21819"/>
                    <a:pt x="40039" y="21203"/>
                  </a:cubicBezTo>
                  <a:cubicBezTo>
                    <a:pt x="39638" y="20618"/>
                    <a:pt x="39115" y="20032"/>
                    <a:pt x="38899" y="19354"/>
                  </a:cubicBezTo>
                  <a:lnTo>
                    <a:pt x="38899" y="19354"/>
                  </a:lnTo>
                  <a:cubicBezTo>
                    <a:pt x="38976" y="19368"/>
                    <a:pt x="39053" y="19375"/>
                    <a:pt x="39130" y="19375"/>
                  </a:cubicBezTo>
                  <a:cubicBezTo>
                    <a:pt x="39910" y="19375"/>
                    <a:pt x="40638" y="18689"/>
                    <a:pt x="40778" y="17876"/>
                  </a:cubicBezTo>
                  <a:cubicBezTo>
                    <a:pt x="40932" y="17013"/>
                    <a:pt x="40532" y="16120"/>
                    <a:pt x="39916" y="15473"/>
                  </a:cubicBezTo>
                  <a:cubicBezTo>
                    <a:pt x="39299" y="14826"/>
                    <a:pt x="38468" y="14425"/>
                    <a:pt x="37697" y="13994"/>
                  </a:cubicBezTo>
                  <a:cubicBezTo>
                    <a:pt x="38160" y="13717"/>
                    <a:pt x="38714" y="13593"/>
                    <a:pt x="39269" y="13470"/>
                  </a:cubicBezTo>
                  <a:cubicBezTo>
                    <a:pt x="39792" y="13316"/>
                    <a:pt x="40347" y="13162"/>
                    <a:pt x="40747" y="12762"/>
                  </a:cubicBezTo>
                  <a:cubicBezTo>
                    <a:pt x="41148" y="12392"/>
                    <a:pt x="41333" y="11745"/>
                    <a:pt x="41025" y="11283"/>
                  </a:cubicBezTo>
                  <a:cubicBezTo>
                    <a:pt x="40776" y="10847"/>
                    <a:pt x="40289" y="10733"/>
                    <a:pt x="39772" y="10733"/>
                  </a:cubicBezTo>
                  <a:cubicBezTo>
                    <a:pt x="39522" y="10733"/>
                    <a:pt x="39264" y="10760"/>
                    <a:pt x="39022" y="10790"/>
                  </a:cubicBezTo>
                  <a:cubicBezTo>
                    <a:pt x="38067" y="10944"/>
                    <a:pt x="37143" y="11098"/>
                    <a:pt x="36188" y="11252"/>
                  </a:cubicBezTo>
                  <a:cubicBezTo>
                    <a:pt x="36034" y="10852"/>
                    <a:pt x="36342" y="10390"/>
                    <a:pt x="36681" y="10143"/>
                  </a:cubicBezTo>
                  <a:cubicBezTo>
                    <a:pt x="37051" y="9897"/>
                    <a:pt x="37482" y="9712"/>
                    <a:pt x="37728" y="9373"/>
                  </a:cubicBezTo>
                  <a:cubicBezTo>
                    <a:pt x="38129" y="8818"/>
                    <a:pt x="37944" y="7987"/>
                    <a:pt x="37451" y="7555"/>
                  </a:cubicBezTo>
                  <a:cubicBezTo>
                    <a:pt x="37010" y="7142"/>
                    <a:pt x="36396" y="6802"/>
                    <a:pt x="35786" y="6757"/>
                  </a:cubicBezTo>
                  <a:lnTo>
                    <a:pt x="35786" y="6757"/>
                  </a:lnTo>
                  <a:cubicBezTo>
                    <a:pt x="36426" y="6696"/>
                    <a:pt x="36924" y="6007"/>
                    <a:pt x="36897" y="5368"/>
                  </a:cubicBezTo>
                  <a:cubicBezTo>
                    <a:pt x="36835" y="4629"/>
                    <a:pt x="36250" y="4043"/>
                    <a:pt x="35572" y="3735"/>
                  </a:cubicBezTo>
                  <a:cubicBezTo>
                    <a:pt x="34925" y="3458"/>
                    <a:pt x="34155" y="3427"/>
                    <a:pt x="33446" y="3427"/>
                  </a:cubicBezTo>
                  <a:cubicBezTo>
                    <a:pt x="32707" y="3396"/>
                    <a:pt x="31967" y="3427"/>
                    <a:pt x="31290" y="3212"/>
                  </a:cubicBezTo>
                  <a:cubicBezTo>
                    <a:pt x="31690" y="2380"/>
                    <a:pt x="31136" y="1332"/>
                    <a:pt x="30304" y="963"/>
                  </a:cubicBezTo>
                  <a:cubicBezTo>
                    <a:pt x="30000" y="828"/>
                    <a:pt x="29676" y="771"/>
                    <a:pt x="29347" y="771"/>
                  </a:cubicBezTo>
                  <a:cubicBezTo>
                    <a:pt x="28773" y="771"/>
                    <a:pt x="28183" y="943"/>
                    <a:pt x="27654" y="1178"/>
                  </a:cubicBezTo>
                  <a:cubicBezTo>
                    <a:pt x="26730" y="1610"/>
                    <a:pt x="25560" y="2349"/>
                    <a:pt x="24943" y="3212"/>
                  </a:cubicBezTo>
                  <a:cubicBezTo>
                    <a:pt x="24697" y="2595"/>
                    <a:pt x="24081" y="2164"/>
                    <a:pt x="23434" y="2133"/>
                  </a:cubicBezTo>
                  <a:cubicBezTo>
                    <a:pt x="23412" y="2132"/>
                    <a:pt x="23390" y="2132"/>
                    <a:pt x="23368" y="2132"/>
                  </a:cubicBezTo>
                  <a:cubicBezTo>
                    <a:pt x="22744" y="2132"/>
                    <a:pt x="22131" y="2553"/>
                    <a:pt x="21863" y="3119"/>
                  </a:cubicBezTo>
                  <a:cubicBezTo>
                    <a:pt x="21616" y="2164"/>
                    <a:pt x="21031" y="1332"/>
                    <a:pt x="20168" y="901"/>
                  </a:cubicBezTo>
                  <a:cubicBezTo>
                    <a:pt x="19900" y="776"/>
                    <a:pt x="19590" y="692"/>
                    <a:pt x="19293" y="692"/>
                  </a:cubicBezTo>
                  <a:cubicBezTo>
                    <a:pt x="19079" y="692"/>
                    <a:pt x="18871" y="736"/>
                    <a:pt x="18690" y="839"/>
                  </a:cubicBezTo>
                  <a:cubicBezTo>
                    <a:pt x="18135" y="1209"/>
                    <a:pt x="18043" y="2010"/>
                    <a:pt x="18197" y="2657"/>
                  </a:cubicBezTo>
                  <a:cubicBezTo>
                    <a:pt x="18351" y="3335"/>
                    <a:pt x="18659" y="3951"/>
                    <a:pt x="18628" y="4629"/>
                  </a:cubicBezTo>
                  <a:cubicBezTo>
                    <a:pt x="17765" y="3181"/>
                    <a:pt x="16410" y="1794"/>
                    <a:pt x="15116" y="747"/>
                  </a:cubicBezTo>
                  <a:cubicBezTo>
                    <a:pt x="14777" y="470"/>
                    <a:pt x="14407" y="223"/>
                    <a:pt x="13976" y="69"/>
                  </a:cubicBezTo>
                  <a:cubicBezTo>
                    <a:pt x="13832" y="25"/>
                    <a:pt x="13675" y="0"/>
                    <a:pt x="1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1061600" y="3431275"/>
              <a:ext cx="1407150" cy="1098300"/>
            </a:xfrm>
            <a:custGeom>
              <a:avLst/>
              <a:gdLst/>
              <a:ahLst/>
              <a:cxnLst/>
              <a:rect l="l" t="t" r="r" b="b"/>
              <a:pathLst>
                <a:path w="56286" h="43932" extrusionOk="0">
                  <a:moveTo>
                    <a:pt x="12755" y="0"/>
                  </a:moveTo>
                  <a:cubicBezTo>
                    <a:pt x="3205" y="15989"/>
                    <a:pt x="1" y="43931"/>
                    <a:pt x="1" y="43931"/>
                  </a:cubicBezTo>
                  <a:lnTo>
                    <a:pt x="53728" y="43931"/>
                  </a:lnTo>
                  <a:cubicBezTo>
                    <a:pt x="56285" y="11522"/>
                    <a:pt x="44609" y="0"/>
                    <a:pt x="44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1519125" y="3459700"/>
              <a:ext cx="637675" cy="317900"/>
            </a:xfrm>
            <a:custGeom>
              <a:avLst/>
              <a:gdLst/>
              <a:ahLst/>
              <a:cxnLst/>
              <a:rect l="l" t="t" r="r" b="b"/>
              <a:pathLst>
                <a:path w="25507" h="12716" extrusionOk="0">
                  <a:moveTo>
                    <a:pt x="16542" y="1359"/>
                  </a:moveTo>
                  <a:cubicBezTo>
                    <a:pt x="16419" y="4809"/>
                    <a:pt x="16450" y="8259"/>
                    <a:pt x="16604" y="11679"/>
                  </a:cubicBezTo>
                  <a:cubicBezTo>
                    <a:pt x="15988" y="11433"/>
                    <a:pt x="15957" y="10170"/>
                    <a:pt x="15926" y="9677"/>
                  </a:cubicBezTo>
                  <a:cubicBezTo>
                    <a:pt x="15834" y="8783"/>
                    <a:pt x="15772" y="7890"/>
                    <a:pt x="15680" y="6996"/>
                  </a:cubicBezTo>
                  <a:cubicBezTo>
                    <a:pt x="15526" y="5148"/>
                    <a:pt x="15341" y="3300"/>
                    <a:pt x="15187" y="1420"/>
                  </a:cubicBezTo>
                  <a:cubicBezTo>
                    <a:pt x="15187" y="1420"/>
                    <a:pt x="15156" y="1389"/>
                    <a:pt x="15156" y="1389"/>
                  </a:cubicBezTo>
                  <a:cubicBezTo>
                    <a:pt x="15618" y="1389"/>
                    <a:pt x="16080" y="1359"/>
                    <a:pt x="16542" y="1359"/>
                  </a:cubicBezTo>
                  <a:close/>
                  <a:moveTo>
                    <a:pt x="24884" y="1"/>
                  </a:moveTo>
                  <a:cubicBezTo>
                    <a:pt x="24867" y="1"/>
                    <a:pt x="24848" y="1"/>
                    <a:pt x="24830" y="3"/>
                  </a:cubicBezTo>
                  <a:cubicBezTo>
                    <a:pt x="20732" y="280"/>
                    <a:pt x="16696" y="527"/>
                    <a:pt x="12599" y="589"/>
                  </a:cubicBezTo>
                  <a:cubicBezTo>
                    <a:pt x="11583" y="604"/>
                    <a:pt x="10566" y="612"/>
                    <a:pt x="9549" y="612"/>
                  </a:cubicBezTo>
                  <a:cubicBezTo>
                    <a:pt x="6497" y="612"/>
                    <a:pt x="3442" y="542"/>
                    <a:pt x="369" y="404"/>
                  </a:cubicBezTo>
                  <a:cubicBezTo>
                    <a:pt x="359" y="403"/>
                    <a:pt x="349" y="402"/>
                    <a:pt x="340" y="402"/>
                  </a:cubicBezTo>
                  <a:cubicBezTo>
                    <a:pt x="1" y="402"/>
                    <a:pt x="39" y="928"/>
                    <a:pt x="369" y="958"/>
                  </a:cubicBezTo>
                  <a:cubicBezTo>
                    <a:pt x="4435" y="1235"/>
                    <a:pt x="8533" y="1389"/>
                    <a:pt x="12599" y="1389"/>
                  </a:cubicBezTo>
                  <a:lnTo>
                    <a:pt x="14232" y="1389"/>
                  </a:lnTo>
                  <a:cubicBezTo>
                    <a:pt x="14232" y="1420"/>
                    <a:pt x="14232" y="1420"/>
                    <a:pt x="14232" y="1451"/>
                  </a:cubicBezTo>
                  <a:cubicBezTo>
                    <a:pt x="14417" y="3762"/>
                    <a:pt x="14632" y="6103"/>
                    <a:pt x="14817" y="8444"/>
                  </a:cubicBezTo>
                  <a:cubicBezTo>
                    <a:pt x="14932" y="9792"/>
                    <a:pt x="14886" y="12715"/>
                    <a:pt x="16793" y="12715"/>
                  </a:cubicBezTo>
                  <a:cubicBezTo>
                    <a:pt x="16935" y="12715"/>
                    <a:pt x="17087" y="12699"/>
                    <a:pt x="17251" y="12665"/>
                  </a:cubicBezTo>
                  <a:cubicBezTo>
                    <a:pt x="17436" y="12634"/>
                    <a:pt x="17621" y="12418"/>
                    <a:pt x="17590" y="12203"/>
                  </a:cubicBezTo>
                  <a:cubicBezTo>
                    <a:pt x="17343" y="8598"/>
                    <a:pt x="17251" y="4994"/>
                    <a:pt x="17251" y="1359"/>
                  </a:cubicBezTo>
                  <a:cubicBezTo>
                    <a:pt x="19777" y="1328"/>
                    <a:pt x="22303" y="1235"/>
                    <a:pt x="24830" y="1081"/>
                  </a:cubicBezTo>
                  <a:cubicBezTo>
                    <a:pt x="25488" y="1022"/>
                    <a:pt x="25507" y="1"/>
                    <a:pt x="24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1908800" y="3927150"/>
              <a:ext cx="116325" cy="602425"/>
            </a:xfrm>
            <a:custGeom>
              <a:avLst/>
              <a:gdLst/>
              <a:ahLst/>
              <a:cxnLst/>
              <a:rect l="l" t="t" r="r" b="b"/>
              <a:pathLst>
                <a:path w="4653" h="24097" extrusionOk="0">
                  <a:moveTo>
                    <a:pt x="783" y="0"/>
                  </a:moveTo>
                  <a:cubicBezTo>
                    <a:pt x="548" y="0"/>
                    <a:pt x="368" y="652"/>
                    <a:pt x="278" y="2162"/>
                  </a:cubicBezTo>
                  <a:cubicBezTo>
                    <a:pt x="124" y="5181"/>
                    <a:pt x="93" y="8200"/>
                    <a:pt x="31" y="11188"/>
                  </a:cubicBezTo>
                  <a:cubicBezTo>
                    <a:pt x="0" y="14022"/>
                    <a:pt x="62" y="21262"/>
                    <a:pt x="93" y="24096"/>
                  </a:cubicBezTo>
                  <a:lnTo>
                    <a:pt x="4652" y="24096"/>
                  </a:lnTo>
                  <a:cubicBezTo>
                    <a:pt x="4652" y="24004"/>
                    <a:pt x="4652" y="23942"/>
                    <a:pt x="4652" y="23850"/>
                  </a:cubicBezTo>
                  <a:cubicBezTo>
                    <a:pt x="4437" y="21878"/>
                    <a:pt x="4221" y="15501"/>
                    <a:pt x="3944" y="13529"/>
                  </a:cubicBezTo>
                  <a:cubicBezTo>
                    <a:pt x="3389" y="9617"/>
                    <a:pt x="2742" y="5704"/>
                    <a:pt x="1664" y="1884"/>
                  </a:cubicBezTo>
                  <a:cubicBezTo>
                    <a:pt x="1334" y="706"/>
                    <a:pt x="1028" y="0"/>
                    <a:pt x="783" y="0"/>
                  </a:cubicBezTo>
                  <a:close/>
                </a:path>
              </a:pathLst>
            </a:custGeom>
            <a:solidFill>
              <a:srgbClr val="2C0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815925" y="2996125"/>
              <a:ext cx="954275" cy="1467200"/>
            </a:xfrm>
            <a:custGeom>
              <a:avLst/>
              <a:gdLst/>
              <a:ahLst/>
              <a:cxnLst/>
              <a:rect l="l" t="t" r="r" b="b"/>
              <a:pathLst>
                <a:path w="38171" h="58688" extrusionOk="0">
                  <a:moveTo>
                    <a:pt x="17653" y="0"/>
                  </a:moveTo>
                  <a:cubicBezTo>
                    <a:pt x="17653" y="0"/>
                    <a:pt x="10259" y="32225"/>
                    <a:pt x="0" y="56347"/>
                  </a:cubicBezTo>
                  <a:cubicBezTo>
                    <a:pt x="2902" y="57372"/>
                    <a:pt x="5706" y="57624"/>
                    <a:pt x="8601" y="57624"/>
                  </a:cubicBezTo>
                  <a:cubicBezTo>
                    <a:pt x="11398" y="57624"/>
                    <a:pt x="14281" y="57389"/>
                    <a:pt x="17418" y="57389"/>
                  </a:cubicBezTo>
                  <a:cubicBezTo>
                    <a:pt x="20687" y="57389"/>
                    <a:pt x="24234" y="57645"/>
                    <a:pt x="28250" y="58688"/>
                  </a:cubicBezTo>
                  <a:cubicBezTo>
                    <a:pt x="28250" y="58688"/>
                    <a:pt x="38170" y="35090"/>
                    <a:pt x="34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981975" y="2142000"/>
              <a:ext cx="799450" cy="1235375"/>
            </a:xfrm>
            <a:custGeom>
              <a:avLst/>
              <a:gdLst/>
              <a:ahLst/>
              <a:cxnLst/>
              <a:rect l="l" t="t" r="r" b="b"/>
              <a:pathLst>
                <a:path w="31978" h="49415" extrusionOk="0">
                  <a:moveTo>
                    <a:pt x="6808" y="0"/>
                  </a:moveTo>
                  <a:lnTo>
                    <a:pt x="0" y="26155"/>
                  </a:lnTo>
                  <a:cubicBezTo>
                    <a:pt x="0" y="26155"/>
                    <a:pt x="17283" y="46796"/>
                    <a:pt x="29821" y="49415"/>
                  </a:cubicBezTo>
                  <a:lnTo>
                    <a:pt x="31978" y="29883"/>
                  </a:lnTo>
                  <a:cubicBezTo>
                    <a:pt x="31978" y="29883"/>
                    <a:pt x="12508" y="4375"/>
                    <a:pt x="68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471800" y="2140450"/>
              <a:ext cx="621550" cy="1236925"/>
            </a:xfrm>
            <a:custGeom>
              <a:avLst/>
              <a:gdLst/>
              <a:ahLst/>
              <a:cxnLst/>
              <a:rect l="l" t="t" r="r" b="b"/>
              <a:pathLst>
                <a:path w="24862" h="49477" extrusionOk="0">
                  <a:moveTo>
                    <a:pt x="12785" y="1"/>
                  </a:moveTo>
                  <a:lnTo>
                    <a:pt x="0" y="28127"/>
                  </a:lnTo>
                  <a:lnTo>
                    <a:pt x="10228" y="49477"/>
                  </a:lnTo>
                  <a:cubicBezTo>
                    <a:pt x="16143" y="39187"/>
                    <a:pt x="22767" y="21165"/>
                    <a:pt x="24862" y="7302"/>
                  </a:cubicBezTo>
                  <a:lnTo>
                    <a:pt x="12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467950" y="2620175"/>
              <a:ext cx="140825" cy="466050"/>
            </a:xfrm>
            <a:custGeom>
              <a:avLst/>
              <a:gdLst/>
              <a:ahLst/>
              <a:cxnLst/>
              <a:rect l="l" t="t" r="r" b="b"/>
              <a:pathLst>
                <a:path w="5633" h="18642" extrusionOk="0">
                  <a:moveTo>
                    <a:pt x="4021" y="0"/>
                  </a:moveTo>
                  <a:cubicBezTo>
                    <a:pt x="3819" y="0"/>
                    <a:pt x="3605" y="139"/>
                    <a:pt x="3574" y="405"/>
                  </a:cubicBezTo>
                  <a:cubicBezTo>
                    <a:pt x="3574" y="436"/>
                    <a:pt x="3574" y="467"/>
                    <a:pt x="3574" y="497"/>
                  </a:cubicBezTo>
                  <a:cubicBezTo>
                    <a:pt x="3451" y="528"/>
                    <a:pt x="3327" y="590"/>
                    <a:pt x="3297" y="713"/>
                  </a:cubicBezTo>
                  <a:cubicBezTo>
                    <a:pt x="2865" y="1945"/>
                    <a:pt x="2434" y="3208"/>
                    <a:pt x="2095" y="4471"/>
                  </a:cubicBezTo>
                  <a:cubicBezTo>
                    <a:pt x="1510" y="6720"/>
                    <a:pt x="1048" y="9000"/>
                    <a:pt x="678" y="11280"/>
                  </a:cubicBezTo>
                  <a:cubicBezTo>
                    <a:pt x="524" y="12420"/>
                    <a:pt x="370" y="13590"/>
                    <a:pt x="278" y="14730"/>
                  </a:cubicBezTo>
                  <a:cubicBezTo>
                    <a:pt x="216" y="15316"/>
                    <a:pt x="154" y="15901"/>
                    <a:pt x="124" y="16486"/>
                  </a:cubicBezTo>
                  <a:cubicBezTo>
                    <a:pt x="93" y="17072"/>
                    <a:pt x="0" y="17657"/>
                    <a:pt x="62" y="18242"/>
                  </a:cubicBezTo>
                  <a:cubicBezTo>
                    <a:pt x="79" y="18486"/>
                    <a:pt x="303" y="18641"/>
                    <a:pt x="511" y="18641"/>
                  </a:cubicBezTo>
                  <a:cubicBezTo>
                    <a:pt x="672" y="18641"/>
                    <a:pt x="823" y="18549"/>
                    <a:pt x="863" y="18335"/>
                  </a:cubicBezTo>
                  <a:cubicBezTo>
                    <a:pt x="955" y="17688"/>
                    <a:pt x="955" y="17041"/>
                    <a:pt x="986" y="16363"/>
                  </a:cubicBezTo>
                  <a:cubicBezTo>
                    <a:pt x="1048" y="15716"/>
                    <a:pt x="1079" y="15069"/>
                    <a:pt x="1171" y="14422"/>
                  </a:cubicBezTo>
                  <a:cubicBezTo>
                    <a:pt x="1571" y="10294"/>
                    <a:pt x="2372" y="6166"/>
                    <a:pt x="3512" y="2161"/>
                  </a:cubicBezTo>
                  <a:cubicBezTo>
                    <a:pt x="3512" y="2654"/>
                    <a:pt x="3512" y="3116"/>
                    <a:pt x="3543" y="3609"/>
                  </a:cubicBezTo>
                  <a:cubicBezTo>
                    <a:pt x="3574" y="4625"/>
                    <a:pt x="3666" y="5673"/>
                    <a:pt x="3790" y="6690"/>
                  </a:cubicBezTo>
                  <a:cubicBezTo>
                    <a:pt x="4098" y="8754"/>
                    <a:pt x="4529" y="10787"/>
                    <a:pt x="5145" y="12789"/>
                  </a:cubicBezTo>
                  <a:cubicBezTo>
                    <a:pt x="5181" y="12899"/>
                    <a:pt x="5270" y="12946"/>
                    <a:pt x="5359" y="12946"/>
                  </a:cubicBezTo>
                  <a:cubicBezTo>
                    <a:pt x="5496" y="12946"/>
                    <a:pt x="5632" y="12834"/>
                    <a:pt x="5576" y="12666"/>
                  </a:cubicBezTo>
                  <a:cubicBezTo>
                    <a:pt x="5114" y="10664"/>
                    <a:pt x="4745" y="8630"/>
                    <a:pt x="4560" y="6566"/>
                  </a:cubicBezTo>
                  <a:cubicBezTo>
                    <a:pt x="4498" y="5550"/>
                    <a:pt x="4437" y="4533"/>
                    <a:pt x="4406" y="3516"/>
                  </a:cubicBezTo>
                  <a:cubicBezTo>
                    <a:pt x="4375" y="2469"/>
                    <a:pt x="4437" y="1452"/>
                    <a:pt x="4406" y="405"/>
                  </a:cubicBezTo>
                  <a:cubicBezTo>
                    <a:pt x="4406" y="132"/>
                    <a:pt x="4219" y="0"/>
                    <a:pt x="4021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814375" y="2377675"/>
              <a:ext cx="650050" cy="1347050"/>
            </a:xfrm>
            <a:custGeom>
              <a:avLst/>
              <a:gdLst/>
              <a:ahLst/>
              <a:cxnLst/>
              <a:rect l="l" t="t" r="r" b="b"/>
              <a:pathLst>
                <a:path w="26002" h="53882" extrusionOk="0">
                  <a:moveTo>
                    <a:pt x="11368" y="0"/>
                  </a:moveTo>
                  <a:cubicBezTo>
                    <a:pt x="6871" y="4221"/>
                    <a:pt x="1" y="49507"/>
                    <a:pt x="4344" y="53882"/>
                  </a:cubicBezTo>
                  <a:lnTo>
                    <a:pt x="18023" y="45749"/>
                  </a:lnTo>
                  <a:lnTo>
                    <a:pt x="26002" y="17560"/>
                  </a:lnTo>
                  <a:lnTo>
                    <a:pt x="113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1085475" y="2127050"/>
              <a:ext cx="1253100" cy="1304250"/>
            </a:xfrm>
            <a:custGeom>
              <a:avLst/>
              <a:gdLst/>
              <a:ahLst/>
              <a:cxnLst/>
              <a:rect l="l" t="t" r="r" b="b"/>
              <a:pathLst>
                <a:path w="50124" h="52170" extrusionOk="0">
                  <a:moveTo>
                    <a:pt x="31492" y="0"/>
                  </a:moveTo>
                  <a:cubicBezTo>
                    <a:pt x="26320" y="0"/>
                    <a:pt x="21596" y="198"/>
                    <a:pt x="21596" y="198"/>
                  </a:cubicBezTo>
                  <a:cubicBezTo>
                    <a:pt x="21596" y="198"/>
                    <a:pt x="6963" y="4079"/>
                    <a:pt x="524" y="10025"/>
                  </a:cubicBezTo>
                  <a:cubicBezTo>
                    <a:pt x="1" y="12428"/>
                    <a:pt x="1202" y="29896"/>
                    <a:pt x="11800" y="52169"/>
                  </a:cubicBezTo>
                  <a:lnTo>
                    <a:pt x="43654" y="52169"/>
                  </a:lnTo>
                  <a:cubicBezTo>
                    <a:pt x="42638" y="36735"/>
                    <a:pt x="49354" y="35533"/>
                    <a:pt x="49723" y="27246"/>
                  </a:cubicBezTo>
                  <a:cubicBezTo>
                    <a:pt x="50124" y="18898"/>
                    <a:pt x="40543" y="12551"/>
                    <a:pt x="42668" y="598"/>
                  </a:cubicBezTo>
                  <a:cubicBezTo>
                    <a:pt x="40160" y="130"/>
                    <a:pt x="35679" y="0"/>
                    <a:pt x="31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2019900" y="2154650"/>
              <a:ext cx="240075" cy="1123775"/>
            </a:xfrm>
            <a:custGeom>
              <a:avLst/>
              <a:gdLst/>
              <a:ahLst/>
              <a:cxnLst/>
              <a:rect l="l" t="t" r="r" b="b"/>
              <a:pathLst>
                <a:path w="9603" h="44951" extrusionOk="0">
                  <a:moveTo>
                    <a:pt x="277" y="1"/>
                  </a:moveTo>
                  <a:cubicBezTo>
                    <a:pt x="147" y="1"/>
                    <a:pt x="1" y="148"/>
                    <a:pt x="85" y="295"/>
                  </a:cubicBezTo>
                  <a:cubicBezTo>
                    <a:pt x="886" y="2020"/>
                    <a:pt x="1687" y="3776"/>
                    <a:pt x="2488" y="5502"/>
                  </a:cubicBezTo>
                  <a:cubicBezTo>
                    <a:pt x="3227" y="7011"/>
                    <a:pt x="3936" y="8551"/>
                    <a:pt x="4675" y="10061"/>
                  </a:cubicBezTo>
                  <a:cubicBezTo>
                    <a:pt x="5045" y="10800"/>
                    <a:pt x="5384" y="11571"/>
                    <a:pt x="5754" y="12310"/>
                  </a:cubicBezTo>
                  <a:cubicBezTo>
                    <a:pt x="6123" y="13049"/>
                    <a:pt x="6524" y="13820"/>
                    <a:pt x="6863" y="14590"/>
                  </a:cubicBezTo>
                  <a:cubicBezTo>
                    <a:pt x="7017" y="15021"/>
                    <a:pt x="7017" y="15483"/>
                    <a:pt x="6739" y="15791"/>
                  </a:cubicBezTo>
                  <a:cubicBezTo>
                    <a:pt x="6431" y="16068"/>
                    <a:pt x="6062" y="16253"/>
                    <a:pt x="5692" y="16469"/>
                  </a:cubicBezTo>
                  <a:cubicBezTo>
                    <a:pt x="4860" y="16869"/>
                    <a:pt x="3998" y="17301"/>
                    <a:pt x="3628" y="18225"/>
                  </a:cubicBezTo>
                  <a:cubicBezTo>
                    <a:pt x="3540" y="18460"/>
                    <a:pt x="3788" y="18751"/>
                    <a:pt x="4024" y="18751"/>
                  </a:cubicBezTo>
                  <a:cubicBezTo>
                    <a:pt x="4036" y="18751"/>
                    <a:pt x="4048" y="18750"/>
                    <a:pt x="4059" y="18749"/>
                  </a:cubicBezTo>
                  <a:cubicBezTo>
                    <a:pt x="5599" y="18687"/>
                    <a:pt x="7109" y="18595"/>
                    <a:pt x="8649" y="18533"/>
                  </a:cubicBezTo>
                  <a:lnTo>
                    <a:pt x="8649" y="18533"/>
                  </a:lnTo>
                  <a:cubicBezTo>
                    <a:pt x="8403" y="20289"/>
                    <a:pt x="8126" y="22045"/>
                    <a:pt x="7848" y="23832"/>
                  </a:cubicBezTo>
                  <a:cubicBezTo>
                    <a:pt x="7325" y="27251"/>
                    <a:pt x="6832" y="30671"/>
                    <a:pt x="6308" y="34091"/>
                  </a:cubicBezTo>
                  <a:cubicBezTo>
                    <a:pt x="5784" y="37541"/>
                    <a:pt x="5199" y="40961"/>
                    <a:pt x="4737" y="44442"/>
                  </a:cubicBezTo>
                  <a:cubicBezTo>
                    <a:pt x="4706" y="44657"/>
                    <a:pt x="4799" y="44873"/>
                    <a:pt x="5045" y="44935"/>
                  </a:cubicBezTo>
                  <a:cubicBezTo>
                    <a:pt x="5083" y="44945"/>
                    <a:pt x="5121" y="44951"/>
                    <a:pt x="5159" y="44951"/>
                  </a:cubicBezTo>
                  <a:cubicBezTo>
                    <a:pt x="5341" y="44951"/>
                    <a:pt x="5518" y="44835"/>
                    <a:pt x="5569" y="44657"/>
                  </a:cubicBezTo>
                  <a:cubicBezTo>
                    <a:pt x="5877" y="42686"/>
                    <a:pt x="6154" y="40745"/>
                    <a:pt x="6462" y="38773"/>
                  </a:cubicBezTo>
                  <a:lnTo>
                    <a:pt x="9574" y="18163"/>
                  </a:lnTo>
                  <a:cubicBezTo>
                    <a:pt x="9603" y="17928"/>
                    <a:pt x="9464" y="17637"/>
                    <a:pt x="9211" y="17637"/>
                  </a:cubicBezTo>
                  <a:cubicBezTo>
                    <a:pt x="9199" y="17637"/>
                    <a:pt x="9186" y="17638"/>
                    <a:pt x="9173" y="17640"/>
                  </a:cubicBezTo>
                  <a:lnTo>
                    <a:pt x="4953" y="17855"/>
                  </a:lnTo>
                  <a:cubicBezTo>
                    <a:pt x="5107" y="17732"/>
                    <a:pt x="5261" y="17640"/>
                    <a:pt x="5384" y="17578"/>
                  </a:cubicBezTo>
                  <a:cubicBezTo>
                    <a:pt x="5846" y="17301"/>
                    <a:pt x="6308" y="17116"/>
                    <a:pt x="6770" y="16839"/>
                  </a:cubicBezTo>
                  <a:cubicBezTo>
                    <a:pt x="7140" y="16592"/>
                    <a:pt x="7479" y="16284"/>
                    <a:pt x="7664" y="15884"/>
                  </a:cubicBezTo>
                  <a:cubicBezTo>
                    <a:pt x="7972" y="15237"/>
                    <a:pt x="7787" y="14590"/>
                    <a:pt x="7510" y="13974"/>
                  </a:cubicBezTo>
                  <a:cubicBezTo>
                    <a:pt x="6770" y="12433"/>
                    <a:pt x="5969" y="10924"/>
                    <a:pt x="5199" y="9383"/>
                  </a:cubicBezTo>
                  <a:cubicBezTo>
                    <a:pt x="3659" y="6272"/>
                    <a:pt x="2026" y="3191"/>
                    <a:pt x="424" y="110"/>
                  </a:cubicBezTo>
                  <a:cubicBezTo>
                    <a:pt x="395" y="32"/>
                    <a:pt x="338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1385075" y="2226600"/>
              <a:ext cx="265750" cy="1245800"/>
            </a:xfrm>
            <a:custGeom>
              <a:avLst/>
              <a:gdLst/>
              <a:ahLst/>
              <a:cxnLst/>
              <a:rect l="l" t="t" r="r" b="b"/>
              <a:pathLst>
                <a:path w="10630" h="49832" extrusionOk="0">
                  <a:moveTo>
                    <a:pt x="1000" y="1"/>
                  </a:moveTo>
                  <a:cubicBezTo>
                    <a:pt x="888" y="1"/>
                    <a:pt x="787" y="71"/>
                    <a:pt x="802" y="221"/>
                  </a:cubicBezTo>
                  <a:cubicBezTo>
                    <a:pt x="832" y="1545"/>
                    <a:pt x="894" y="2839"/>
                    <a:pt x="925" y="4133"/>
                  </a:cubicBezTo>
                  <a:cubicBezTo>
                    <a:pt x="986" y="8785"/>
                    <a:pt x="709" y="13468"/>
                    <a:pt x="62" y="18089"/>
                  </a:cubicBezTo>
                  <a:cubicBezTo>
                    <a:pt x="1" y="18366"/>
                    <a:pt x="155" y="18582"/>
                    <a:pt x="463" y="18612"/>
                  </a:cubicBezTo>
                  <a:cubicBezTo>
                    <a:pt x="3266" y="18859"/>
                    <a:pt x="6039" y="19413"/>
                    <a:pt x="8750" y="20276"/>
                  </a:cubicBezTo>
                  <a:cubicBezTo>
                    <a:pt x="7795" y="20584"/>
                    <a:pt x="6871" y="20861"/>
                    <a:pt x="5916" y="21077"/>
                  </a:cubicBezTo>
                  <a:cubicBezTo>
                    <a:pt x="5207" y="21262"/>
                    <a:pt x="4529" y="21416"/>
                    <a:pt x="3852" y="21570"/>
                  </a:cubicBezTo>
                  <a:cubicBezTo>
                    <a:pt x="3143" y="21724"/>
                    <a:pt x="2434" y="21940"/>
                    <a:pt x="1726" y="22032"/>
                  </a:cubicBezTo>
                  <a:cubicBezTo>
                    <a:pt x="1479" y="22063"/>
                    <a:pt x="1325" y="22279"/>
                    <a:pt x="1449" y="22525"/>
                  </a:cubicBezTo>
                  <a:cubicBezTo>
                    <a:pt x="2373" y="24373"/>
                    <a:pt x="3235" y="26283"/>
                    <a:pt x="4067" y="28224"/>
                  </a:cubicBezTo>
                  <a:cubicBezTo>
                    <a:pt x="5515" y="31613"/>
                    <a:pt x="6686" y="35094"/>
                    <a:pt x="7610" y="38668"/>
                  </a:cubicBezTo>
                  <a:cubicBezTo>
                    <a:pt x="8072" y="40486"/>
                    <a:pt x="8473" y="42272"/>
                    <a:pt x="8781" y="44090"/>
                  </a:cubicBezTo>
                  <a:cubicBezTo>
                    <a:pt x="9089" y="45908"/>
                    <a:pt x="9304" y="47756"/>
                    <a:pt x="9582" y="49574"/>
                  </a:cubicBezTo>
                  <a:cubicBezTo>
                    <a:pt x="9609" y="49751"/>
                    <a:pt x="9757" y="49832"/>
                    <a:pt x="9911" y="49832"/>
                  </a:cubicBezTo>
                  <a:cubicBezTo>
                    <a:pt x="10105" y="49832"/>
                    <a:pt x="10307" y="49704"/>
                    <a:pt x="10290" y="49481"/>
                  </a:cubicBezTo>
                  <a:cubicBezTo>
                    <a:pt x="10198" y="47356"/>
                    <a:pt x="9859" y="45261"/>
                    <a:pt x="9489" y="43197"/>
                  </a:cubicBezTo>
                  <a:cubicBezTo>
                    <a:pt x="8811" y="39531"/>
                    <a:pt x="7856" y="35926"/>
                    <a:pt x="6624" y="32414"/>
                  </a:cubicBezTo>
                  <a:cubicBezTo>
                    <a:pt x="5423" y="29025"/>
                    <a:pt x="4006" y="25729"/>
                    <a:pt x="2219" y="22587"/>
                  </a:cubicBezTo>
                  <a:cubicBezTo>
                    <a:pt x="2835" y="22525"/>
                    <a:pt x="3420" y="22463"/>
                    <a:pt x="4006" y="22371"/>
                  </a:cubicBezTo>
                  <a:cubicBezTo>
                    <a:pt x="4714" y="22248"/>
                    <a:pt x="5392" y="22094"/>
                    <a:pt x="6070" y="21940"/>
                  </a:cubicBezTo>
                  <a:cubicBezTo>
                    <a:pt x="7487" y="21570"/>
                    <a:pt x="8873" y="21169"/>
                    <a:pt x="10229" y="20707"/>
                  </a:cubicBezTo>
                  <a:cubicBezTo>
                    <a:pt x="10629" y="20553"/>
                    <a:pt x="10629" y="19999"/>
                    <a:pt x="10229" y="19876"/>
                  </a:cubicBezTo>
                  <a:cubicBezTo>
                    <a:pt x="7240" y="18797"/>
                    <a:pt x="4129" y="18120"/>
                    <a:pt x="956" y="17811"/>
                  </a:cubicBezTo>
                  <a:cubicBezTo>
                    <a:pt x="1110" y="16641"/>
                    <a:pt x="1264" y="15470"/>
                    <a:pt x="1356" y="14299"/>
                  </a:cubicBezTo>
                  <a:cubicBezTo>
                    <a:pt x="1787" y="9617"/>
                    <a:pt x="1818" y="4903"/>
                    <a:pt x="1264" y="221"/>
                  </a:cubicBezTo>
                  <a:cubicBezTo>
                    <a:pt x="1248" y="78"/>
                    <a:pt x="1119" y="1"/>
                    <a:pt x="1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1524475" y="2128125"/>
              <a:ext cx="601525" cy="1325500"/>
            </a:xfrm>
            <a:custGeom>
              <a:avLst/>
              <a:gdLst/>
              <a:ahLst/>
              <a:cxnLst/>
              <a:rect l="l" t="t" r="r" b="b"/>
              <a:pathLst>
                <a:path w="24061" h="53020" extrusionOk="0">
                  <a:moveTo>
                    <a:pt x="17653" y="1"/>
                  </a:moveTo>
                  <a:lnTo>
                    <a:pt x="1" y="1387"/>
                  </a:lnTo>
                  <a:cubicBezTo>
                    <a:pt x="1" y="1387"/>
                    <a:pt x="6871" y="22521"/>
                    <a:pt x="7764" y="29483"/>
                  </a:cubicBezTo>
                  <a:cubicBezTo>
                    <a:pt x="8657" y="36445"/>
                    <a:pt x="8565" y="53020"/>
                    <a:pt x="8565" y="53020"/>
                  </a:cubicBezTo>
                  <a:lnTo>
                    <a:pt x="24061" y="53020"/>
                  </a:lnTo>
                  <a:cubicBezTo>
                    <a:pt x="24061" y="53020"/>
                    <a:pt x="22767" y="26156"/>
                    <a:pt x="22829" y="23599"/>
                  </a:cubicBezTo>
                  <a:cubicBezTo>
                    <a:pt x="22860" y="21073"/>
                    <a:pt x="17653" y="1"/>
                    <a:pt x="17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2052050" y="3025375"/>
              <a:ext cx="556850" cy="1414850"/>
            </a:xfrm>
            <a:custGeom>
              <a:avLst/>
              <a:gdLst/>
              <a:ahLst/>
              <a:cxnLst/>
              <a:rect l="l" t="t" r="r" b="b"/>
              <a:pathLst>
                <a:path w="22274" h="56594" extrusionOk="0">
                  <a:moveTo>
                    <a:pt x="2249" y="1"/>
                  </a:moveTo>
                  <a:lnTo>
                    <a:pt x="1" y="10383"/>
                  </a:lnTo>
                  <a:cubicBezTo>
                    <a:pt x="7517" y="24123"/>
                    <a:pt x="11769" y="56594"/>
                    <a:pt x="11769" y="56594"/>
                  </a:cubicBezTo>
                  <a:cubicBezTo>
                    <a:pt x="11769" y="56594"/>
                    <a:pt x="17222" y="56409"/>
                    <a:pt x="22274" y="54776"/>
                  </a:cubicBezTo>
                  <a:cubicBezTo>
                    <a:pt x="20549" y="49446"/>
                    <a:pt x="19132" y="39681"/>
                    <a:pt x="15127" y="27543"/>
                  </a:cubicBezTo>
                  <a:cubicBezTo>
                    <a:pt x="15034" y="27296"/>
                    <a:pt x="14973" y="27080"/>
                    <a:pt x="14880" y="26834"/>
                  </a:cubicBezTo>
                  <a:cubicBezTo>
                    <a:pt x="14788" y="26587"/>
                    <a:pt x="14695" y="26310"/>
                    <a:pt x="14634" y="26064"/>
                  </a:cubicBezTo>
                  <a:cubicBezTo>
                    <a:pt x="14541" y="25879"/>
                    <a:pt x="14480" y="25694"/>
                    <a:pt x="14418" y="25478"/>
                  </a:cubicBezTo>
                  <a:cubicBezTo>
                    <a:pt x="11707" y="17684"/>
                    <a:pt x="7887" y="9027"/>
                    <a:pt x="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2188700" y="3402300"/>
              <a:ext cx="251950" cy="1014375"/>
            </a:xfrm>
            <a:custGeom>
              <a:avLst/>
              <a:gdLst/>
              <a:ahLst/>
              <a:cxnLst/>
              <a:rect l="l" t="t" r="r" b="b"/>
              <a:pathLst>
                <a:path w="10078" h="40575" extrusionOk="0">
                  <a:moveTo>
                    <a:pt x="174" y="0"/>
                  </a:moveTo>
                  <a:cubicBezTo>
                    <a:pt x="86" y="0"/>
                    <a:pt x="0" y="66"/>
                    <a:pt x="18" y="173"/>
                  </a:cubicBezTo>
                  <a:cubicBezTo>
                    <a:pt x="788" y="3100"/>
                    <a:pt x="1497" y="6027"/>
                    <a:pt x="2205" y="8954"/>
                  </a:cubicBezTo>
                  <a:cubicBezTo>
                    <a:pt x="3499" y="14160"/>
                    <a:pt x="4701" y="19366"/>
                    <a:pt x="5902" y="24604"/>
                  </a:cubicBezTo>
                  <a:cubicBezTo>
                    <a:pt x="6518" y="27222"/>
                    <a:pt x="7073" y="29841"/>
                    <a:pt x="7658" y="32459"/>
                  </a:cubicBezTo>
                  <a:cubicBezTo>
                    <a:pt x="7936" y="33753"/>
                    <a:pt x="8213" y="35078"/>
                    <a:pt x="8490" y="36403"/>
                  </a:cubicBezTo>
                  <a:cubicBezTo>
                    <a:pt x="8644" y="37050"/>
                    <a:pt x="8767" y="37727"/>
                    <a:pt x="8891" y="38374"/>
                  </a:cubicBezTo>
                  <a:cubicBezTo>
                    <a:pt x="9045" y="39021"/>
                    <a:pt x="9168" y="39699"/>
                    <a:pt x="9383" y="40315"/>
                  </a:cubicBezTo>
                  <a:cubicBezTo>
                    <a:pt x="9441" y="40489"/>
                    <a:pt x="9601" y="40574"/>
                    <a:pt x="9752" y="40574"/>
                  </a:cubicBezTo>
                  <a:cubicBezTo>
                    <a:pt x="9921" y="40574"/>
                    <a:pt x="10078" y="40466"/>
                    <a:pt x="10061" y="40254"/>
                  </a:cubicBezTo>
                  <a:cubicBezTo>
                    <a:pt x="10030" y="39483"/>
                    <a:pt x="9846" y="38713"/>
                    <a:pt x="9692" y="37943"/>
                  </a:cubicBezTo>
                  <a:cubicBezTo>
                    <a:pt x="9538" y="37234"/>
                    <a:pt x="9383" y="36495"/>
                    <a:pt x="9229" y="35756"/>
                  </a:cubicBezTo>
                  <a:cubicBezTo>
                    <a:pt x="8921" y="34277"/>
                    <a:pt x="8613" y="32829"/>
                    <a:pt x="8305" y="31350"/>
                  </a:cubicBezTo>
                  <a:cubicBezTo>
                    <a:pt x="7135" y="26113"/>
                    <a:pt x="5902" y="20876"/>
                    <a:pt x="4608" y="15669"/>
                  </a:cubicBezTo>
                  <a:cubicBezTo>
                    <a:pt x="3284" y="10463"/>
                    <a:pt x="1836" y="5287"/>
                    <a:pt x="326" y="112"/>
                  </a:cubicBezTo>
                  <a:cubicBezTo>
                    <a:pt x="300" y="34"/>
                    <a:pt x="23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542975" y="1759225"/>
              <a:ext cx="381250" cy="608550"/>
            </a:xfrm>
            <a:custGeom>
              <a:avLst/>
              <a:gdLst/>
              <a:ahLst/>
              <a:cxnLst/>
              <a:rect l="l" t="t" r="r" b="b"/>
              <a:pathLst>
                <a:path w="15250" h="24342" extrusionOk="0">
                  <a:moveTo>
                    <a:pt x="0" y="0"/>
                  </a:moveTo>
                  <a:lnTo>
                    <a:pt x="1664" y="18423"/>
                  </a:lnTo>
                  <a:cubicBezTo>
                    <a:pt x="1965" y="21794"/>
                    <a:pt x="4825" y="24342"/>
                    <a:pt x="8174" y="24342"/>
                  </a:cubicBezTo>
                  <a:cubicBezTo>
                    <a:pt x="8253" y="24342"/>
                    <a:pt x="8331" y="24341"/>
                    <a:pt x="8410" y="24338"/>
                  </a:cubicBezTo>
                  <a:cubicBezTo>
                    <a:pt x="11861" y="24184"/>
                    <a:pt x="14603" y="21411"/>
                    <a:pt x="14664" y="17961"/>
                  </a:cubicBezTo>
                  <a:lnTo>
                    <a:pt x="14726" y="14849"/>
                  </a:lnTo>
                  <a:lnTo>
                    <a:pt x="15003" y="8873"/>
                  </a:lnTo>
                  <a:lnTo>
                    <a:pt x="15250" y="3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1524475" y="2122750"/>
              <a:ext cx="449050" cy="308075"/>
            </a:xfrm>
            <a:custGeom>
              <a:avLst/>
              <a:gdLst/>
              <a:ahLst/>
              <a:cxnLst/>
              <a:rect l="l" t="t" r="r" b="b"/>
              <a:pathLst>
                <a:path w="17962" h="12323" extrusionOk="0">
                  <a:moveTo>
                    <a:pt x="15497" y="0"/>
                  </a:moveTo>
                  <a:lnTo>
                    <a:pt x="12693" y="8564"/>
                  </a:lnTo>
                  <a:lnTo>
                    <a:pt x="2126" y="924"/>
                  </a:lnTo>
                  <a:lnTo>
                    <a:pt x="1" y="1602"/>
                  </a:lnTo>
                  <a:lnTo>
                    <a:pt x="4991" y="12323"/>
                  </a:lnTo>
                  <a:lnTo>
                    <a:pt x="17961" y="10074"/>
                  </a:lnTo>
                  <a:lnTo>
                    <a:pt x="17653" y="216"/>
                  </a:lnTo>
                  <a:lnTo>
                    <a:pt x="154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1599600" y="2337875"/>
              <a:ext cx="454575" cy="1030875"/>
            </a:xfrm>
            <a:custGeom>
              <a:avLst/>
              <a:gdLst/>
              <a:ahLst/>
              <a:cxnLst/>
              <a:rect l="l" t="t" r="r" b="b"/>
              <a:pathLst>
                <a:path w="18183" h="41235" extrusionOk="0">
                  <a:moveTo>
                    <a:pt x="363" y="1"/>
                  </a:moveTo>
                  <a:cubicBezTo>
                    <a:pt x="187" y="1"/>
                    <a:pt x="0" y="187"/>
                    <a:pt x="46" y="391"/>
                  </a:cubicBezTo>
                  <a:cubicBezTo>
                    <a:pt x="261" y="1192"/>
                    <a:pt x="754" y="1869"/>
                    <a:pt x="1247" y="2547"/>
                  </a:cubicBezTo>
                  <a:cubicBezTo>
                    <a:pt x="1709" y="3194"/>
                    <a:pt x="2264" y="3810"/>
                    <a:pt x="2818" y="4396"/>
                  </a:cubicBezTo>
                  <a:cubicBezTo>
                    <a:pt x="3989" y="5566"/>
                    <a:pt x="5344" y="6491"/>
                    <a:pt x="6792" y="7230"/>
                  </a:cubicBezTo>
                  <a:cubicBezTo>
                    <a:pt x="6848" y="7263"/>
                    <a:pt x="6915" y="7280"/>
                    <a:pt x="6983" y="7280"/>
                  </a:cubicBezTo>
                  <a:cubicBezTo>
                    <a:pt x="7103" y="7280"/>
                    <a:pt x="7226" y="7225"/>
                    <a:pt x="7285" y="7107"/>
                  </a:cubicBezTo>
                  <a:cubicBezTo>
                    <a:pt x="8086" y="5135"/>
                    <a:pt x="8980" y="3225"/>
                    <a:pt x="9996" y="1346"/>
                  </a:cubicBezTo>
                  <a:cubicBezTo>
                    <a:pt x="10705" y="4026"/>
                    <a:pt x="11259" y="6799"/>
                    <a:pt x="11721" y="9540"/>
                  </a:cubicBezTo>
                  <a:cubicBezTo>
                    <a:pt x="11999" y="11173"/>
                    <a:pt x="12245" y="12837"/>
                    <a:pt x="12430" y="14500"/>
                  </a:cubicBezTo>
                  <a:cubicBezTo>
                    <a:pt x="10335" y="14993"/>
                    <a:pt x="8209" y="15425"/>
                    <a:pt x="6115" y="15917"/>
                  </a:cubicBezTo>
                  <a:cubicBezTo>
                    <a:pt x="5627" y="16032"/>
                    <a:pt x="5780" y="16762"/>
                    <a:pt x="6227" y="16762"/>
                  </a:cubicBezTo>
                  <a:cubicBezTo>
                    <a:pt x="6260" y="16762"/>
                    <a:pt x="6294" y="16758"/>
                    <a:pt x="6330" y="16749"/>
                  </a:cubicBezTo>
                  <a:cubicBezTo>
                    <a:pt x="8425" y="16318"/>
                    <a:pt x="10458" y="15763"/>
                    <a:pt x="12492" y="15147"/>
                  </a:cubicBezTo>
                  <a:cubicBezTo>
                    <a:pt x="12861" y="18474"/>
                    <a:pt x="13015" y="21802"/>
                    <a:pt x="12985" y="25129"/>
                  </a:cubicBezTo>
                  <a:cubicBezTo>
                    <a:pt x="12954" y="30335"/>
                    <a:pt x="12399" y="35572"/>
                    <a:pt x="11383" y="40717"/>
                  </a:cubicBezTo>
                  <a:cubicBezTo>
                    <a:pt x="11309" y="41031"/>
                    <a:pt x="11578" y="41234"/>
                    <a:pt x="11831" y="41234"/>
                  </a:cubicBezTo>
                  <a:cubicBezTo>
                    <a:pt x="12002" y="41234"/>
                    <a:pt x="12165" y="41143"/>
                    <a:pt x="12214" y="40933"/>
                  </a:cubicBezTo>
                  <a:cubicBezTo>
                    <a:pt x="12800" y="38006"/>
                    <a:pt x="13231" y="35080"/>
                    <a:pt x="13477" y="32122"/>
                  </a:cubicBezTo>
                  <a:cubicBezTo>
                    <a:pt x="13970" y="26885"/>
                    <a:pt x="14001" y="21555"/>
                    <a:pt x="13447" y="16287"/>
                  </a:cubicBezTo>
                  <a:cubicBezTo>
                    <a:pt x="13385" y="15825"/>
                    <a:pt x="13323" y="15363"/>
                    <a:pt x="13262" y="14901"/>
                  </a:cubicBezTo>
                  <a:cubicBezTo>
                    <a:pt x="14864" y="14408"/>
                    <a:pt x="16466" y="13853"/>
                    <a:pt x="18068" y="13330"/>
                  </a:cubicBezTo>
                  <a:cubicBezTo>
                    <a:pt x="18183" y="13272"/>
                    <a:pt x="18164" y="13080"/>
                    <a:pt x="18035" y="13080"/>
                  </a:cubicBezTo>
                  <a:cubicBezTo>
                    <a:pt x="18026" y="13080"/>
                    <a:pt x="18016" y="13081"/>
                    <a:pt x="18006" y="13083"/>
                  </a:cubicBezTo>
                  <a:cubicBezTo>
                    <a:pt x="16404" y="13545"/>
                    <a:pt x="14802" y="13946"/>
                    <a:pt x="13200" y="14316"/>
                  </a:cubicBezTo>
                  <a:cubicBezTo>
                    <a:pt x="12954" y="12375"/>
                    <a:pt x="12615" y="10434"/>
                    <a:pt x="12214" y="8524"/>
                  </a:cubicBezTo>
                  <a:cubicBezTo>
                    <a:pt x="11691" y="5998"/>
                    <a:pt x="10982" y="3564"/>
                    <a:pt x="10212" y="1130"/>
                  </a:cubicBezTo>
                  <a:lnTo>
                    <a:pt x="10212" y="1130"/>
                  </a:lnTo>
                  <a:cubicBezTo>
                    <a:pt x="11044" y="1654"/>
                    <a:pt x="11937" y="2085"/>
                    <a:pt x="12738" y="2670"/>
                  </a:cubicBezTo>
                  <a:cubicBezTo>
                    <a:pt x="13601" y="3287"/>
                    <a:pt x="14371" y="4026"/>
                    <a:pt x="15110" y="4796"/>
                  </a:cubicBezTo>
                  <a:cubicBezTo>
                    <a:pt x="15166" y="4863"/>
                    <a:pt x="15246" y="4894"/>
                    <a:pt x="15329" y="4894"/>
                  </a:cubicBezTo>
                  <a:cubicBezTo>
                    <a:pt x="15474" y="4894"/>
                    <a:pt x="15625" y="4799"/>
                    <a:pt x="15665" y="4642"/>
                  </a:cubicBezTo>
                  <a:cubicBezTo>
                    <a:pt x="15788" y="3934"/>
                    <a:pt x="15880" y="3225"/>
                    <a:pt x="16004" y="2516"/>
                  </a:cubicBezTo>
                  <a:cubicBezTo>
                    <a:pt x="16127" y="1808"/>
                    <a:pt x="16281" y="1099"/>
                    <a:pt x="16312" y="391"/>
                  </a:cubicBezTo>
                  <a:cubicBezTo>
                    <a:pt x="16329" y="171"/>
                    <a:pt x="16159" y="53"/>
                    <a:pt x="15988" y="53"/>
                  </a:cubicBezTo>
                  <a:cubicBezTo>
                    <a:pt x="15848" y="53"/>
                    <a:pt x="15706" y="132"/>
                    <a:pt x="15665" y="298"/>
                  </a:cubicBezTo>
                  <a:cubicBezTo>
                    <a:pt x="15480" y="976"/>
                    <a:pt x="15418" y="1685"/>
                    <a:pt x="15326" y="2393"/>
                  </a:cubicBezTo>
                  <a:cubicBezTo>
                    <a:pt x="15233" y="2886"/>
                    <a:pt x="15172" y="3348"/>
                    <a:pt x="15110" y="3841"/>
                  </a:cubicBezTo>
                  <a:cubicBezTo>
                    <a:pt x="14463" y="3225"/>
                    <a:pt x="13786" y="2670"/>
                    <a:pt x="13077" y="2178"/>
                  </a:cubicBezTo>
                  <a:cubicBezTo>
                    <a:pt x="12184" y="1561"/>
                    <a:pt x="11198" y="945"/>
                    <a:pt x="10150" y="730"/>
                  </a:cubicBezTo>
                  <a:cubicBezTo>
                    <a:pt x="10140" y="719"/>
                    <a:pt x="10133" y="716"/>
                    <a:pt x="10129" y="716"/>
                  </a:cubicBezTo>
                  <a:cubicBezTo>
                    <a:pt x="10120" y="716"/>
                    <a:pt x="10120" y="730"/>
                    <a:pt x="10120" y="730"/>
                  </a:cubicBezTo>
                  <a:cubicBezTo>
                    <a:pt x="10073" y="699"/>
                    <a:pt x="10012" y="676"/>
                    <a:pt x="9954" y="676"/>
                  </a:cubicBezTo>
                  <a:cubicBezTo>
                    <a:pt x="9896" y="676"/>
                    <a:pt x="9842" y="699"/>
                    <a:pt x="9811" y="760"/>
                  </a:cubicBezTo>
                  <a:cubicBezTo>
                    <a:pt x="8702" y="2609"/>
                    <a:pt x="7686" y="4488"/>
                    <a:pt x="6823" y="6429"/>
                  </a:cubicBezTo>
                  <a:cubicBezTo>
                    <a:pt x="5591" y="5720"/>
                    <a:pt x="4451" y="4796"/>
                    <a:pt x="3434" y="3779"/>
                  </a:cubicBezTo>
                  <a:cubicBezTo>
                    <a:pt x="2880" y="3225"/>
                    <a:pt x="2356" y="2640"/>
                    <a:pt x="1894" y="1993"/>
                  </a:cubicBezTo>
                  <a:cubicBezTo>
                    <a:pt x="1432" y="1377"/>
                    <a:pt x="1062" y="668"/>
                    <a:pt x="539" y="83"/>
                  </a:cubicBezTo>
                  <a:cubicBezTo>
                    <a:pt x="489" y="25"/>
                    <a:pt x="427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1836400" y="2540175"/>
              <a:ext cx="24675" cy="32175"/>
            </a:xfrm>
            <a:custGeom>
              <a:avLst/>
              <a:gdLst/>
              <a:ahLst/>
              <a:cxnLst/>
              <a:rect l="l" t="t" r="r" b="b"/>
              <a:pathLst>
                <a:path w="987" h="1287" extrusionOk="0">
                  <a:moveTo>
                    <a:pt x="432" y="0"/>
                  </a:moveTo>
                  <a:cubicBezTo>
                    <a:pt x="370" y="0"/>
                    <a:pt x="309" y="31"/>
                    <a:pt x="278" y="31"/>
                  </a:cubicBezTo>
                  <a:cubicBezTo>
                    <a:pt x="216" y="62"/>
                    <a:pt x="155" y="93"/>
                    <a:pt x="124" y="155"/>
                  </a:cubicBezTo>
                  <a:cubicBezTo>
                    <a:pt x="62" y="185"/>
                    <a:pt x="31" y="247"/>
                    <a:pt x="1" y="339"/>
                  </a:cubicBezTo>
                  <a:cubicBezTo>
                    <a:pt x="1" y="370"/>
                    <a:pt x="1" y="401"/>
                    <a:pt x="1" y="432"/>
                  </a:cubicBezTo>
                  <a:cubicBezTo>
                    <a:pt x="1" y="524"/>
                    <a:pt x="1" y="586"/>
                    <a:pt x="62" y="647"/>
                  </a:cubicBezTo>
                  <a:cubicBezTo>
                    <a:pt x="93" y="740"/>
                    <a:pt x="124" y="832"/>
                    <a:pt x="155" y="894"/>
                  </a:cubicBezTo>
                  <a:cubicBezTo>
                    <a:pt x="216" y="955"/>
                    <a:pt x="247" y="1017"/>
                    <a:pt x="309" y="1079"/>
                  </a:cubicBezTo>
                  <a:cubicBezTo>
                    <a:pt x="309" y="1110"/>
                    <a:pt x="339" y="1140"/>
                    <a:pt x="370" y="1171"/>
                  </a:cubicBezTo>
                  <a:cubicBezTo>
                    <a:pt x="432" y="1202"/>
                    <a:pt x="463" y="1233"/>
                    <a:pt x="493" y="1264"/>
                  </a:cubicBezTo>
                  <a:lnTo>
                    <a:pt x="586" y="1264"/>
                  </a:lnTo>
                  <a:cubicBezTo>
                    <a:pt x="601" y="1279"/>
                    <a:pt x="617" y="1287"/>
                    <a:pt x="632" y="1287"/>
                  </a:cubicBezTo>
                  <a:cubicBezTo>
                    <a:pt x="648" y="1287"/>
                    <a:pt x="663" y="1279"/>
                    <a:pt x="678" y="1264"/>
                  </a:cubicBezTo>
                  <a:lnTo>
                    <a:pt x="771" y="1264"/>
                  </a:lnTo>
                  <a:cubicBezTo>
                    <a:pt x="802" y="1233"/>
                    <a:pt x="863" y="1202"/>
                    <a:pt x="894" y="1171"/>
                  </a:cubicBezTo>
                  <a:cubicBezTo>
                    <a:pt x="894" y="1140"/>
                    <a:pt x="925" y="1140"/>
                    <a:pt x="956" y="1110"/>
                  </a:cubicBezTo>
                  <a:cubicBezTo>
                    <a:pt x="956" y="1079"/>
                    <a:pt x="956" y="1048"/>
                    <a:pt x="986" y="1017"/>
                  </a:cubicBezTo>
                  <a:lnTo>
                    <a:pt x="986" y="925"/>
                  </a:lnTo>
                  <a:cubicBezTo>
                    <a:pt x="986" y="894"/>
                    <a:pt x="986" y="863"/>
                    <a:pt x="986" y="801"/>
                  </a:cubicBezTo>
                  <a:cubicBezTo>
                    <a:pt x="986" y="740"/>
                    <a:pt x="986" y="709"/>
                    <a:pt x="956" y="647"/>
                  </a:cubicBezTo>
                  <a:cubicBezTo>
                    <a:pt x="956" y="617"/>
                    <a:pt x="956" y="617"/>
                    <a:pt x="925" y="586"/>
                  </a:cubicBezTo>
                  <a:cubicBezTo>
                    <a:pt x="925" y="493"/>
                    <a:pt x="863" y="432"/>
                    <a:pt x="832" y="339"/>
                  </a:cubicBezTo>
                  <a:cubicBezTo>
                    <a:pt x="832" y="247"/>
                    <a:pt x="771" y="185"/>
                    <a:pt x="740" y="155"/>
                  </a:cubicBezTo>
                  <a:cubicBezTo>
                    <a:pt x="709" y="93"/>
                    <a:pt x="648" y="62"/>
                    <a:pt x="586" y="31"/>
                  </a:cubicBezTo>
                  <a:cubicBezTo>
                    <a:pt x="524" y="31"/>
                    <a:pt x="493" y="0"/>
                    <a:pt x="432" y="0"/>
                  </a:cubicBezTo>
                  <a:close/>
                </a:path>
              </a:pathLst>
            </a:custGeom>
            <a:solidFill>
              <a:srgbClr val="583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1872600" y="2799725"/>
              <a:ext cx="22350" cy="33900"/>
            </a:xfrm>
            <a:custGeom>
              <a:avLst/>
              <a:gdLst/>
              <a:ahLst/>
              <a:cxnLst/>
              <a:rect l="l" t="t" r="r" b="b"/>
              <a:pathLst>
                <a:path w="894" h="1356" extrusionOk="0">
                  <a:moveTo>
                    <a:pt x="370" y="0"/>
                  </a:moveTo>
                  <a:cubicBezTo>
                    <a:pt x="309" y="0"/>
                    <a:pt x="278" y="31"/>
                    <a:pt x="216" y="31"/>
                  </a:cubicBezTo>
                  <a:cubicBezTo>
                    <a:pt x="185" y="62"/>
                    <a:pt x="185" y="93"/>
                    <a:pt x="124" y="124"/>
                  </a:cubicBezTo>
                  <a:cubicBezTo>
                    <a:pt x="93" y="155"/>
                    <a:pt x="62" y="185"/>
                    <a:pt x="62" y="247"/>
                  </a:cubicBezTo>
                  <a:cubicBezTo>
                    <a:pt x="31" y="309"/>
                    <a:pt x="31" y="339"/>
                    <a:pt x="0" y="401"/>
                  </a:cubicBezTo>
                  <a:cubicBezTo>
                    <a:pt x="31" y="493"/>
                    <a:pt x="31" y="586"/>
                    <a:pt x="31" y="678"/>
                  </a:cubicBezTo>
                  <a:cubicBezTo>
                    <a:pt x="31" y="740"/>
                    <a:pt x="62" y="801"/>
                    <a:pt x="62" y="863"/>
                  </a:cubicBezTo>
                  <a:lnTo>
                    <a:pt x="62" y="925"/>
                  </a:lnTo>
                  <a:cubicBezTo>
                    <a:pt x="93" y="955"/>
                    <a:pt x="93" y="1017"/>
                    <a:pt x="124" y="1048"/>
                  </a:cubicBezTo>
                  <a:cubicBezTo>
                    <a:pt x="155" y="1171"/>
                    <a:pt x="216" y="1233"/>
                    <a:pt x="309" y="1294"/>
                  </a:cubicBezTo>
                  <a:cubicBezTo>
                    <a:pt x="339" y="1325"/>
                    <a:pt x="401" y="1325"/>
                    <a:pt x="432" y="1356"/>
                  </a:cubicBezTo>
                  <a:lnTo>
                    <a:pt x="524" y="1356"/>
                  </a:lnTo>
                  <a:cubicBezTo>
                    <a:pt x="586" y="1325"/>
                    <a:pt x="647" y="1325"/>
                    <a:pt x="678" y="1294"/>
                  </a:cubicBezTo>
                  <a:lnTo>
                    <a:pt x="771" y="1233"/>
                  </a:lnTo>
                  <a:cubicBezTo>
                    <a:pt x="832" y="1171"/>
                    <a:pt x="863" y="1048"/>
                    <a:pt x="894" y="955"/>
                  </a:cubicBezTo>
                  <a:cubicBezTo>
                    <a:pt x="894" y="925"/>
                    <a:pt x="894" y="863"/>
                    <a:pt x="894" y="801"/>
                  </a:cubicBezTo>
                  <a:cubicBezTo>
                    <a:pt x="894" y="740"/>
                    <a:pt x="863" y="647"/>
                    <a:pt x="863" y="586"/>
                  </a:cubicBezTo>
                  <a:cubicBezTo>
                    <a:pt x="863" y="493"/>
                    <a:pt x="832" y="401"/>
                    <a:pt x="832" y="309"/>
                  </a:cubicBezTo>
                  <a:cubicBezTo>
                    <a:pt x="801" y="216"/>
                    <a:pt x="771" y="155"/>
                    <a:pt x="709" y="124"/>
                  </a:cubicBezTo>
                  <a:cubicBezTo>
                    <a:pt x="678" y="93"/>
                    <a:pt x="647" y="62"/>
                    <a:pt x="617" y="31"/>
                  </a:cubicBezTo>
                  <a:cubicBezTo>
                    <a:pt x="586" y="31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583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1616900" y="1929725"/>
              <a:ext cx="304250" cy="195125"/>
            </a:xfrm>
            <a:custGeom>
              <a:avLst/>
              <a:gdLst/>
              <a:ahLst/>
              <a:cxnLst/>
              <a:rect l="l" t="t" r="r" b="b"/>
              <a:pathLst>
                <a:path w="12170" h="7805" extrusionOk="0">
                  <a:moveTo>
                    <a:pt x="2331" y="0"/>
                  </a:moveTo>
                  <a:cubicBezTo>
                    <a:pt x="1387" y="0"/>
                    <a:pt x="570" y="59"/>
                    <a:pt x="1" y="204"/>
                  </a:cubicBezTo>
                  <a:cubicBezTo>
                    <a:pt x="1390" y="4174"/>
                    <a:pt x="4319" y="7805"/>
                    <a:pt x="10206" y="7805"/>
                  </a:cubicBezTo>
                  <a:cubicBezTo>
                    <a:pt x="10715" y="7805"/>
                    <a:pt x="11246" y="7777"/>
                    <a:pt x="11800" y="7721"/>
                  </a:cubicBezTo>
                  <a:lnTo>
                    <a:pt x="12169" y="974"/>
                  </a:lnTo>
                  <a:cubicBezTo>
                    <a:pt x="12169" y="974"/>
                    <a:pt x="6186" y="0"/>
                    <a:pt x="2331" y="0"/>
                  </a:cubicBezTo>
                  <a:close/>
                </a:path>
              </a:pathLst>
            </a:custGeom>
            <a:solidFill>
              <a:srgbClr val="2C0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1438225" y="1369650"/>
              <a:ext cx="676225" cy="695325"/>
            </a:xfrm>
            <a:custGeom>
              <a:avLst/>
              <a:gdLst/>
              <a:ahLst/>
              <a:cxnLst/>
              <a:rect l="l" t="t" r="r" b="b"/>
              <a:pathLst>
                <a:path w="27049" h="27813" extrusionOk="0">
                  <a:moveTo>
                    <a:pt x="15237" y="1"/>
                  </a:moveTo>
                  <a:cubicBezTo>
                    <a:pt x="10787" y="1"/>
                    <a:pt x="5755" y="2510"/>
                    <a:pt x="3482" y="5571"/>
                  </a:cubicBezTo>
                  <a:cubicBezTo>
                    <a:pt x="0" y="10315"/>
                    <a:pt x="771" y="16230"/>
                    <a:pt x="3882" y="20759"/>
                  </a:cubicBezTo>
                  <a:cubicBezTo>
                    <a:pt x="5299" y="22823"/>
                    <a:pt x="7178" y="24610"/>
                    <a:pt x="9396" y="25873"/>
                  </a:cubicBezTo>
                  <a:cubicBezTo>
                    <a:pt x="11536" y="27071"/>
                    <a:pt x="14046" y="27812"/>
                    <a:pt x="16483" y="27812"/>
                  </a:cubicBezTo>
                  <a:cubicBezTo>
                    <a:pt x="18433" y="27812"/>
                    <a:pt x="20336" y="27338"/>
                    <a:pt x="21966" y="26242"/>
                  </a:cubicBezTo>
                  <a:cubicBezTo>
                    <a:pt x="24615" y="24456"/>
                    <a:pt x="26125" y="21313"/>
                    <a:pt x="26464" y="18109"/>
                  </a:cubicBezTo>
                  <a:cubicBezTo>
                    <a:pt x="27049" y="12749"/>
                    <a:pt x="25016" y="5509"/>
                    <a:pt x="20826" y="1843"/>
                  </a:cubicBezTo>
                  <a:cubicBezTo>
                    <a:pt x="19501" y="703"/>
                    <a:pt x="17807" y="149"/>
                    <a:pt x="15989" y="25"/>
                  </a:cubicBezTo>
                  <a:cubicBezTo>
                    <a:pt x="15741" y="9"/>
                    <a:pt x="15490" y="1"/>
                    <a:pt x="15237" y="1"/>
                  </a:cubicBezTo>
                  <a:close/>
                </a:path>
              </a:pathLst>
            </a:custGeom>
            <a:solidFill>
              <a:srgbClr val="FFC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1965025" y="1635425"/>
              <a:ext cx="53175" cy="59975"/>
            </a:xfrm>
            <a:custGeom>
              <a:avLst/>
              <a:gdLst/>
              <a:ahLst/>
              <a:cxnLst/>
              <a:rect l="l" t="t" r="r" b="b"/>
              <a:pathLst>
                <a:path w="2127" h="2399" extrusionOk="0">
                  <a:moveTo>
                    <a:pt x="861" y="1"/>
                  </a:moveTo>
                  <a:cubicBezTo>
                    <a:pt x="768" y="1"/>
                    <a:pt x="675" y="18"/>
                    <a:pt x="586" y="54"/>
                  </a:cubicBezTo>
                  <a:cubicBezTo>
                    <a:pt x="154" y="269"/>
                    <a:pt x="0" y="947"/>
                    <a:pt x="247" y="1594"/>
                  </a:cubicBezTo>
                  <a:cubicBezTo>
                    <a:pt x="467" y="2084"/>
                    <a:pt x="863" y="2399"/>
                    <a:pt x="1248" y="2399"/>
                  </a:cubicBezTo>
                  <a:cubicBezTo>
                    <a:pt x="1347" y="2399"/>
                    <a:pt x="1446" y="2378"/>
                    <a:pt x="1541" y="2333"/>
                  </a:cubicBezTo>
                  <a:cubicBezTo>
                    <a:pt x="1972" y="2118"/>
                    <a:pt x="2126" y="1440"/>
                    <a:pt x="1880" y="824"/>
                  </a:cubicBezTo>
                  <a:cubicBezTo>
                    <a:pt x="1656" y="302"/>
                    <a:pt x="1252" y="1"/>
                    <a:pt x="861" y="1"/>
                  </a:cubicBezTo>
                  <a:close/>
                </a:path>
              </a:pathLst>
            </a:custGeom>
            <a:solidFill>
              <a:srgbClr val="2C0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1791725" y="1700900"/>
              <a:ext cx="53175" cy="59975"/>
            </a:xfrm>
            <a:custGeom>
              <a:avLst/>
              <a:gdLst/>
              <a:ahLst/>
              <a:cxnLst/>
              <a:rect l="l" t="t" r="r" b="b"/>
              <a:pathLst>
                <a:path w="2127" h="2399" extrusionOk="0">
                  <a:moveTo>
                    <a:pt x="862" y="0"/>
                  </a:moveTo>
                  <a:cubicBezTo>
                    <a:pt x="768" y="0"/>
                    <a:pt x="675" y="18"/>
                    <a:pt x="586" y="53"/>
                  </a:cubicBezTo>
                  <a:cubicBezTo>
                    <a:pt x="155" y="269"/>
                    <a:pt x="1" y="947"/>
                    <a:pt x="247" y="1594"/>
                  </a:cubicBezTo>
                  <a:cubicBezTo>
                    <a:pt x="443" y="2084"/>
                    <a:pt x="853" y="2398"/>
                    <a:pt x="1245" y="2398"/>
                  </a:cubicBezTo>
                  <a:cubicBezTo>
                    <a:pt x="1347" y="2398"/>
                    <a:pt x="1446" y="2377"/>
                    <a:pt x="1541" y="2333"/>
                  </a:cubicBezTo>
                  <a:cubicBezTo>
                    <a:pt x="1972" y="2117"/>
                    <a:pt x="2126" y="1440"/>
                    <a:pt x="1880" y="824"/>
                  </a:cubicBezTo>
                  <a:cubicBezTo>
                    <a:pt x="1656" y="302"/>
                    <a:pt x="1252" y="0"/>
                    <a:pt x="862" y="0"/>
                  </a:cubicBezTo>
                  <a:close/>
                </a:path>
              </a:pathLst>
            </a:custGeom>
            <a:solidFill>
              <a:srgbClr val="2C0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1874800" y="1627800"/>
              <a:ext cx="111050" cy="173875"/>
            </a:xfrm>
            <a:custGeom>
              <a:avLst/>
              <a:gdLst/>
              <a:ahLst/>
              <a:cxnLst/>
              <a:rect l="l" t="t" r="r" b="b"/>
              <a:pathLst>
                <a:path w="4442" h="6955" extrusionOk="0">
                  <a:moveTo>
                    <a:pt x="169" y="0"/>
                  </a:moveTo>
                  <a:cubicBezTo>
                    <a:pt x="76" y="0"/>
                    <a:pt x="1" y="95"/>
                    <a:pt x="67" y="205"/>
                  </a:cubicBezTo>
                  <a:cubicBezTo>
                    <a:pt x="898" y="1314"/>
                    <a:pt x="1761" y="2392"/>
                    <a:pt x="2624" y="3470"/>
                  </a:cubicBezTo>
                  <a:cubicBezTo>
                    <a:pt x="3055" y="3994"/>
                    <a:pt x="3609" y="4518"/>
                    <a:pt x="3825" y="5195"/>
                  </a:cubicBezTo>
                  <a:cubicBezTo>
                    <a:pt x="4010" y="5719"/>
                    <a:pt x="3763" y="6243"/>
                    <a:pt x="3455" y="6705"/>
                  </a:cubicBezTo>
                  <a:cubicBezTo>
                    <a:pt x="3370" y="6790"/>
                    <a:pt x="3416" y="6955"/>
                    <a:pt x="3545" y="6955"/>
                  </a:cubicBezTo>
                  <a:cubicBezTo>
                    <a:pt x="3556" y="6955"/>
                    <a:pt x="3567" y="6954"/>
                    <a:pt x="3579" y="6951"/>
                  </a:cubicBezTo>
                  <a:cubicBezTo>
                    <a:pt x="4133" y="6890"/>
                    <a:pt x="4410" y="6335"/>
                    <a:pt x="4441" y="5842"/>
                  </a:cubicBezTo>
                  <a:cubicBezTo>
                    <a:pt x="4441" y="5103"/>
                    <a:pt x="4010" y="4487"/>
                    <a:pt x="3579" y="3932"/>
                  </a:cubicBezTo>
                  <a:cubicBezTo>
                    <a:pt x="2531" y="2608"/>
                    <a:pt x="1422" y="1314"/>
                    <a:pt x="282" y="51"/>
                  </a:cubicBezTo>
                  <a:cubicBezTo>
                    <a:pt x="247" y="15"/>
                    <a:pt x="207" y="0"/>
                    <a:pt x="169" y="0"/>
                  </a:cubicBezTo>
                  <a:close/>
                </a:path>
              </a:pathLst>
            </a:custGeom>
            <a:solidFill>
              <a:srgbClr val="2C0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1419725" y="1351775"/>
              <a:ext cx="549175" cy="517050"/>
            </a:xfrm>
            <a:custGeom>
              <a:avLst/>
              <a:gdLst/>
              <a:ahLst/>
              <a:cxnLst/>
              <a:rect l="l" t="t" r="r" b="b"/>
              <a:pathLst>
                <a:path w="21967" h="20682" extrusionOk="0">
                  <a:moveTo>
                    <a:pt x="18445" y="1"/>
                  </a:moveTo>
                  <a:cubicBezTo>
                    <a:pt x="17665" y="1"/>
                    <a:pt x="16884" y="178"/>
                    <a:pt x="16175" y="525"/>
                  </a:cubicBezTo>
                  <a:cubicBezTo>
                    <a:pt x="15507" y="447"/>
                    <a:pt x="14822" y="406"/>
                    <a:pt x="14130" y="406"/>
                  </a:cubicBezTo>
                  <a:cubicBezTo>
                    <a:pt x="10741" y="406"/>
                    <a:pt x="7196" y="1374"/>
                    <a:pt x="4714" y="3575"/>
                  </a:cubicBezTo>
                  <a:cubicBezTo>
                    <a:pt x="1757" y="6224"/>
                    <a:pt x="1" y="10198"/>
                    <a:pt x="63" y="14172"/>
                  </a:cubicBezTo>
                  <a:cubicBezTo>
                    <a:pt x="63" y="16360"/>
                    <a:pt x="894" y="18393"/>
                    <a:pt x="2404" y="19995"/>
                  </a:cubicBezTo>
                  <a:cubicBezTo>
                    <a:pt x="2821" y="20457"/>
                    <a:pt x="3433" y="20681"/>
                    <a:pt x="4052" y="20681"/>
                  </a:cubicBezTo>
                  <a:cubicBezTo>
                    <a:pt x="4712" y="20681"/>
                    <a:pt x="5378" y="20426"/>
                    <a:pt x="5823" y="19933"/>
                  </a:cubicBezTo>
                  <a:cubicBezTo>
                    <a:pt x="6641" y="19087"/>
                    <a:pt x="6711" y="17673"/>
                    <a:pt x="6102" y="16660"/>
                  </a:cubicBezTo>
                  <a:lnTo>
                    <a:pt x="6102" y="16660"/>
                  </a:lnTo>
                  <a:cubicBezTo>
                    <a:pt x="6212" y="16691"/>
                    <a:pt x="6328" y="16707"/>
                    <a:pt x="6444" y="16707"/>
                  </a:cubicBezTo>
                  <a:cubicBezTo>
                    <a:pt x="6611" y="16707"/>
                    <a:pt x="6779" y="16674"/>
                    <a:pt x="6933" y="16606"/>
                  </a:cubicBezTo>
                  <a:cubicBezTo>
                    <a:pt x="7456" y="16360"/>
                    <a:pt x="7764" y="15744"/>
                    <a:pt x="7826" y="15158"/>
                  </a:cubicBezTo>
                  <a:cubicBezTo>
                    <a:pt x="7857" y="14573"/>
                    <a:pt x="7672" y="13988"/>
                    <a:pt x="7425" y="13464"/>
                  </a:cubicBezTo>
                  <a:cubicBezTo>
                    <a:pt x="6996" y="12557"/>
                    <a:pt x="6288" y="11649"/>
                    <a:pt x="5504" y="10943"/>
                  </a:cubicBezTo>
                  <a:lnTo>
                    <a:pt x="5504" y="10943"/>
                  </a:lnTo>
                  <a:cubicBezTo>
                    <a:pt x="5686" y="11011"/>
                    <a:pt x="5882" y="11046"/>
                    <a:pt x="6078" y="11046"/>
                  </a:cubicBezTo>
                  <a:cubicBezTo>
                    <a:pt x="6299" y="11046"/>
                    <a:pt x="6520" y="11001"/>
                    <a:pt x="6717" y="10907"/>
                  </a:cubicBezTo>
                  <a:cubicBezTo>
                    <a:pt x="7381" y="10605"/>
                    <a:pt x="7779" y="9889"/>
                    <a:pt x="7853" y="9193"/>
                  </a:cubicBezTo>
                  <a:lnTo>
                    <a:pt x="7853" y="9193"/>
                  </a:lnTo>
                  <a:cubicBezTo>
                    <a:pt x="8033" y="9264"/>
                    <a:pt x="8228" y="9302"/>
                    <a:pt x="8422" y="9302"/>
                  </a:cubicBezTo>
                  <a:cubicBezTo>
                    <a:pt x="8664" y="9302"/>
                    <a:pt x="8906" y="9244"/>
                    <a:pt x="9120" y="9120"/>
                  </a:cubicBezTo>
                  <a:cubicBezTo>
                    <a:pt x="9798" y="8781"/>
                    <a:pt x="10075" y="7980"/>
                    <a:pt x="10260" y="7241"/>
                  </a:cubicBezTo>
                  <a:cubicBezTo>
                    <a:pt x="10445" y="6501"/>
                    <a:pt x="10445" y="5670"/>
                    <a:pt x="10999" y="5177"/>
                  </a:cubicBezTo>
                  <a:cubicBezTo>
                    <a:pt x="11030" y="6347"/>
                    <a:pt x="11461" y="7487"/>
                    <a:pt x="12170" y="8442"/>
                  </a:cubicBezTo>
                  <a:cubicBezTo>
                    <a:pt x="12509" y="8904"/>
                    <a:pt x="12909" y="9305"/>
                    <a:pt x="13464" y="9520"/>
                  </a:cubicBezTo>
                  <a:cubicBezTo>
                    <a:pt x="13671" y="9594"/>
                    <a:pt x="13897" y="9633"/>
                    <a:pt x="14121" y="9633"/>
                  </a:cubicBezTo>
                  <a:cubicBezTo>
                    <a:pt x="14465" y="9633"/>
                    <a:pt x="14805" y="9541"/>
                    <a:pt x="15066" y="9336"/>
                  </a:cubicBezTo>
                  <a:cubicBezTo>
                    <a:pt x="15620" y="8874"/>
                    <a:pt x="15682" y="8011"/>
                    <a:pt x="15466" y="7333"/>
                  </a:cubicBezTo>
                  <a:cubicBezTo>
                    <a:pt x="15250" y="6655"/>
                    <a:pt x="14819" y="6070"/>
                    <a:pt x="14480" y="5423"/>
                  </a:cubicBezTo>
                  <a:cubicBezTo>
                    <a:pt x="14172" y="4776"/>
                    <a:pt x="14018" y="4037"/>
                    <a:pt x="14265" y="3359"/>
                  </a:cubicBezTo>
                  <a:lnTo>
                    <a:pt x="14265" y="3359"/>
                  </a:lnTo>
                  <a:cubicBezTo>
                    <a:pt x="15066" y="3421"/>
                    <a:pt x="15620" y="4160"/>
                    <a:pt x="16082" y="4838"/>
                  </a:cubicBezTo>
                  <a:cubicBezTo>
                    <a:pt x="16544" y="5485"/>
                    <a:pt x="17130" y="6224"/>
                    <a:pt x="17931" y="6224"/>
                  </a:cubicBezTo>
                  <a:cubicBezTo>
                    <a:pt x="18608" y="6224"/>
                    <a:pt x="19194" y="5670"/>
                    <a:pt x="19317" y="5023"/>
                  </a:cubicBezTo>
                  <a:cubicBezTo>
                    <a:pt x="19440" y="4376"/>
                    <a:pt x="19194" y="3698"/>
                    <a:pt x="18762" y="3205"/>
                  </a:cubicBezTo>
                  <a:cubicBezTo>
                    <a:pt x="18300" y="2712"/>
                    <a:pt x="17469" y="2527"/>
                    <a:pt x="16822" y="2342"/>
                  </a:cubicBezTo>
                  <a:cubicBezTo>
                    <a:pt x="17032" y="2231"/>
                    <a:pt x="17263" y="2184"/>
                    <a:pt x="17499" y="2184"/>
                  </a:cubicBezTo>
                  <a:cubicBezTo>
                    <a:pt x="17851" y="2184"/>
                    <a:pt x="18215" y="2288"/>
                    <a:pt x="18547" y="2435"/>
                  </a:cubicBezTo>
                  <a:cubicBezTo>
                    <a:pt x="19071" y="2651"/>
                    <a:pt x="19594" y="2989"/>
                    <a:pt x="20149" y="3143"/>
                  </a:cubicBezTo>
                  <a:cubicBezTo>
                    <a:pt x="20297" y="3175"/>
                    <a:pt x="20454" y="3192"/>
                    <a:pt x="20609" y="3192"/>
                  </a:cubicBezTo>
                  <a:cubicBezTo>
                    <a:pt x="21068" y="3192"/>
                    <a:pt x="21521" y="3041"/>
                    <a:pt x="21751" y="2651"/>
                  </a:cubicBezTo>
                  <a:cubicBezTo>
                    <a:pt x="21966" y="2281"/>
                    <a:pt x="21905" y="1757"/>
                    <a:pt x="21658" y="1357"/>
                  </a:cubicBezTo>
                  <a:cubicBezTo>
                    <a:pt x="21443" y="956"/>
                    <a:pt x="21042" y="710"/>
                    <a:pt x="20611" y="494"/>
                  </a:cubicBezTo>
                  <a:cubicBezTo>
                    <a:pt x="19933" y="163"/>
                    <a:pt x="19190" y="1"/>
                    <a:pt x="18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415125" y="1334675"/>
              <a:ext cx="371250" cy="463075"/>
            </a:xfrm>
            <a:custGeom>
              <a:avLst/>
              <a:gdLst/>
              <a:ahLst/>
              <a:cxnLst/>
              <a:rect l="l" t="t" r="r" b="b"/>
              <a:pathLst>
                <a:path w="14850" h="18523" extrusionOk="0">
                  <a:moveTo>
                    <a:pt x="14372" y="1"/>
                  </a:moveTo>
                  <a:cubicBezTo>
                    <a:pt x="9955" y="1"/>
                    <a:pt x="6166" y="1656"/>
                    <a:pt x="3697" y="4690"/>
                  </a:cubicBezTo>
                  <a:cubicBezTo>
                    <a:pt x="863" y="8140"/>
                    <a:pt x="0" y="13070"/>
                    <a:pt x="1263" y="18522"/>
                  </a:cubicBezTo>
                  <a:lnTo>
                    <a:pt x="1633" y="18430"/>
                  </a:lnTo>
                  <a:cubicBezTo>
                    <a:pt x="401" y="13100"/>
                    <a:pt x="1232" y="8294"/>
                    <a:pt x="3974" y="4936"/>
                  </a:cubicBezTo>
                  <a:cubicBezTo>
                    <a:pt x="6382" y="1994"/>
                    <a:pt x="10080" y="371"/>
                    <a:pt x="14349" y="371"/>
                  </a:cubicBezTo>
                  <a:cubicBezTo>
                    <a:pt x="14504" y="371"/>
                    <a:pt x="14661" y="373"/>
                    <a:pt x="14818" y="377"/>
                  </a:cubicBezTo>
                  <a:lnTo>
                    <a:pt x="14849" y="7"/>
                  </a:lnTo>
                  <a:cubicBezTo>
                    <a:pt x="14689" y="3"/>
                    <a:pt x="14530" y="1"/>
                    <a:pt x="14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1361975" y="1785700"/>
              <a:ext cx="261125" cy="232075"/>
            </a:xfrm>
            <a:custGeom>
              <a:avLst/>
              <a:gdLst/>
              <a:ahLst/>
              <a:cxnLst/>
              <a:rect l="l" t="t" r="r" b="b"/>
              <a:pathLst>
                <a:path w="10445" h="9283" extrusionOk="0">
                  <a:moveTo>
                    <a:pt x="3579" y="1"/>
                  </a:moveTo>
                  <a:cubicBezTo>
                    <a:pt x="2377" y="1"/>
                    <a:pt x="1160" y="510"/>
                    <a:pt x="586" y="1529"/>
                  </a:cubicBezTo>
                  <a:cubicBezTo>
                    <a:pt x="0" y="2545"/>
                    <a:pt x="154" y="3809"/>
                    <a:pt x="555" y="4887"/>
                  </a:cubicBezTo>
                  <a:cubicBezTo>
                    <a:pt x="1048" y="6304"/>
                    <a:pt x="1941" y="7598"/>
                    <a:pt x="3204" y="8399"/>
                  </a:cubicBezTo>
                  <a:cubicBezTo>
                    <a:pt x="4035" y="8959"/>
                    <a:pt x="5033" y="9282"/>
                    <a:pt x="6030" y="9282"/>
                  </a:cubicBezTo>
                  <a:cubicBezTo>
                    <a:pt x="6512" y="9282"/>
                    <a:pt x="6994" y="9207"/>
                    <a:pt x="7456" y="9046"/>
                  </a:cubicBezTo>
                  <a:cubicBezTo>
                    <a:pt x="8873" y="8584"/>
                    <a:pt x="10013" y="7290"/>
                    <a:pt x="10167" y="5811"/>
                  </a:cubicBezTo>
                  <a:cubicBezTo>
                    <a:pt x="10444" y="2946"/>
                    <a:pt x="6686" y="389"/>
                    <a:pt x="4221" y="50"/>
                  </a:cubicBezTo>
                  <a:cubicBezTo>
                    <a:pt x="4010" y="17"/>
                    <a:pt x="3795" y="1"/>
                    <a:pt x="3579" y="1"/>
                  </a:cubicBezTo>
                  <a:close/>
                </a:path>
              </a:pathLst>
            </a:custGeom>
            <a:solidFill>
              <a:srgbClr val="FFC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1425350" y="1881425"/>
              <a:ext cx="121500" cy="51575"/>
            </a:xfrm>
            <a:custGeom>
              <a:avLst/>
              <a:gdLst/>
              <a:ahLst/>
              <a:cxnLst/>
              <a:rect l="l" t="t" r="r" b="b"/>
              <a:pathLst>
                <a:path w="4860" h="2063" extrusionOk="0">
                  <a:moveTo>
                    <a:pt x="1811" y="0"/>
                  </a:moveTo>
                  <a:cubicBezTo>
                    <a:pt x="1292" y="0"/>
                    <a:pt x="758" y="74"/>
                    <a:pt x="207" y="195"/>
                  </a:cubicBezTo>
                  <a:cubicBezTo>
                    <a:pt x="0" y="254"/>
                    <a:pt x="20" y="598"/>
                    <a:pt x="240" y="598"/>
                  </a:cubicBezTo>
                  <a:cubicBezTo>
                    <a:pt x="250" y="598"/>
                    <a:pt x="259" y="597"/>
                    <a:pt x="269" y="596"/>
                  </a:cubicBezTo>
                  <a:cubicBezTo>
                    <a:pt x="337" y="591"/>
                    <a:pt x="405" y="588"/>
                    <a:pt x="475" y="588"/>
                  </a:cubicBezTo>
                  <a:cubicBezTo>
                    <a:pt x="1656" y="588"/>
                    <a:pt x="2966" y="1313"/>
                    <a:pt x="3781" y="1982"/>
                  </a:cubicBezTo>
                  <a:cubicBezTo>
                    <a:pt x="3859" y="2041"/>
                    <a:pt x="3974" y="2062"/>
                    <a:pt x="4087" y="2062"/>
                  </a:cubicBezTo>
                  <a:cubicBezTo>
                    <a:pt x="4153" y="2062"/>
                    <a:pt x="4217" y="2055"/>
                    <a:pt x="4274" y="2044"/>
                  </a:cubicBezTo>
                  <a:cubicBezTo>
                    <a:pt x="4428" y="2013"/>
                    <a:pt x="4582" y="1890"/>
                    <a:pt x="4674" y="1766"/>
                  </a:cubicBezTo>
                  <a:cubicBezTo>
                    <a:pt x="4859" y="1428"/>
                    <a:pt x="4767" y="1089"/>
                    <a:pt x="4459" y="873"/>
                  </a:cubicBezTo>
                  <a:cubicBezTo>
                    <a:pt x="3627" y="239"/>
                    <a:pt x="2744" y="0"/>
                    <a:pt x="1811" y="0"/>
                  </a:cubicBezTo>
                  <a:close/>
                </a:path>
              </a:pathLst>
            </a:custGeom>
            <a:solidFill>
              <a:srgbClr val="2C0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1918825" y="1484175"/>
              <a:ext cx="114525" cy="57325"/>
            </a:xfrm>
            <a:custGeom>
              <a:avLst/>
              <a:gdLst/>
              <a:ahLst/>
              <a:cxnLst/>
              <a:rect l="l" t="t" r="r" b="b"/>
              <a:pathLst>
                <a:path w="4581" h="2293" extrusionOk="0">
                  <a:moveTo>
                    <a:pt x="2932" y="0"/>
                  </a:moveTo>
                  <a:cubicBezTo>
                    <a:pt x="1821" y="0"/>
                    <a:pt x="226" y="779"/>
                    <a:pt x="92" y="1606"/>
                  </a:cubicBezTo>
                  <a:cubicBezTo>
                    <a:pt x="0" y="2087"/>
                    <a:pt x="504" y="2293"/>
                    <a:pt x="1179" y="2293"/>
                  </a:cubicBezTo>
                  <a:cubicBezTo>
                    <a:pt x="2534" y="2293"/>
                    <a:pt x="4581" y="1464"/>
                    <a:pt x="3882" y="374"/>
                  </a:cubicBezTo>
                  <a:cubicBezTo>
                    <a:pt x="3704" y="112"/>
                    <a:pt x="3353" y="0"/>
                    <a:pt x="2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1644900" y="1588375"/>
              <a:ext cx="126050" cy="75750"/>
            </a:xfrm>
            <a:custGeom>
              <a:avLst/>
              <a:gdLst/>
              <a:ahLst/>
              <a:cxnLst/>
              <a:rect l="l" t="t" r="r" b="b"/>
              <a:pathLst>
                <a:path w="5042" h="3030" extrusionOk="0">
                  <a:moveTo>
                    <a:pt x="3405" y="0"/>
                  </a:moveTo>
                  <a:cubicBezTo>
                    <a:pt x="2114" y="0"/>
                    <a:pt x="122" y="1131"/>
                    <a:pt x="51" y="2151"/>
                  </a:cubicBezTo>
                  <a:cubicBezTo>
                    <a:pt x="1" y="2782"/>
                    <a:pt x="370" y="3029"/>
                    <a:pt x="914" y="3029"/>
                  </a:cubicBezTo>
                  <a:cubicBezTo>
                    <a:pt x="2361" y="3029"/>
                    <a:pt x="5042" y="1274"/>
                    <a:pt x="4303" y="334"/>
                  </a:cubicBezTo>
                  <a:cubicBezTo>
                    <a:pt x="4112" y="100"/>
                    <a:pt x="3789" y="0"/>
                    <a:pt x="3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1858000" y="1846875"/>
              <a:ext cx="80850" cy="37925"/>
            </a:xfrm>
            <a:custGeom>
              <a:avLst/>
              <a:gdLst/>
              <a:ahLst/>
              <a:cxnLst/>
              <a:rect l="l" t="t" r="r" b="b"/>
              <a:pathLst>
                <a:path w="3234" h="1517" extrusionOk="0">
                  <a:moveTo>
                    <a:pt x="1771" y="1"/>
                  </a:moveTo>
                  <a:cubicBezTo>
                    <a:pt x="972" y="1"/>
                    <a:pt x="96" y="107"/>
                    <a:pt x="61" y="283"/>
                  </a:cubicBezTo>
                  <a:cubicBezTo>
                    <a:pt x="0" y="647"/>
                    <a:pt x="624" y="1516"/>
                    <a:pt x="1524" y="1516"/>
                  </a:cubicBezTo>
                  <a:cubicBezTo>
                    <a:pt x="1539" y="1516"/>
                    <a:pt x="1555" y="1516"/>
                    <a:pt x="1570" y="1516"/>
                  </a:cubicBezTo>
                  <a:cubicBezTo>
                    <a:pt x="2710" y="1516"/>
                    <a:pt x="3234" y="407"/>
                    <a:pt x="3049" y="191"/>
                  </a:cubicBezTo>
                  <a:cubicBezTo>
                    <a:pt x="2918" y="59"/>
                    <a:pt x="2366" y="1"/>
                    <a:pt x="17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2791425" y="2140450"/>
              <a:ext cx="301925" cy="206600"/>
            </a:xfrm>
            <a:custGeom>
              <a:avLst/>
              <a:gdLst/>
              <a:ahLst/>
              <a:cxnLst/>
              <a:rect l="l" t="t" r="r" b="b"/>
              <a:pathLst>
                <a:path w="12077" h="8264" extrusionOk="0">
                  <a:moveTo>
                    <a:pt x="0" y="1"/>
                  </a:moveTo>
                  <a:cubicBezTo>
                    <a:pt x="0" y="31"/>
                    <a:pt x="93" y="309"/>
                    <a:pt x="278" y="740"/>
                  </a:cubicBezTo>
                  <a:cubicBezTo>
                    <a:pt x="1109" y="2619"/>
                    <a:pt x="3574" y="7394"/>
                    <a:pt x="7579" y="8164"/>
                  </a:cubicBezTo>
                  <a:cubicBezTo>
                    <a:pt x="7925" y="8229"/>
                    <a:pt x="8284" y="8264"/>
                    <a:pt x="8655" y="8264"/>
                  </a:cubicBezTo>
                  <a:cubicBezTo>
                    <a:pt x="9703" y="8264"/>
                    <a:pt x="10848" y="7985"/>
                    <a:pt x="12077" y="7302"/>
                  </a:cubicBezTo>
                  <a:lnTo>
                    <a:pt x="8041" y="4868"/>
                  </a:lnTo>
                  <a:lnTo>
                    <a:pt x="462" y="2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C0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2798350" y="2002600"/>
              <a:ext cx="211050" cy="341975"/>
            </a:xfrm>
            <a:custGeom>
              <a:avLst/>
              <a:gdLst/>
              <a:ahLst/>
              <a:cxnLst/>
              <a:rect l="l" t="t" r="r" b="b"/>
              <a:pathLst>
                <a:path w="8442" h="13679" extrusionOk="0">
                  <a:moveTo>
                    <a:pt x="2465" y="0"/>
                  </a:moveTo>
                  <a:lnTo>
                    <a:pt x="185" y="5792"/>
                  </a:lnTo>
                  <a:lnTo>
                    <a:pt x="1" y="6254"/>
                  </a:lnTo>
                  <a:cubicBezTo>
                    <a:pt x="832" y="8102"/>
                    <a:pt x="3297" y="12908"/>
                    <a:pt x="7302" y="13678"/>
                  </a:cubicBezTo>
                  <a:cubicBezTo>
                    <a:pt x="7456" y="12631"/>
                    <a:pt x="7610" y="11522"/>
                    <a:pt x="7764" y="10382"/>
                  </a:cubicBezTo>
                  <a:cubicBezTo>
                    <a:pt x="8103" y="7486"/>
                    <a:pt x="8380" y="4375"/>
                    <a:pt x="8442" y="1356"/>
                  </a:cubicBezTo>
                  <a:lnTo>
                    <a:pt x="2465" y="0"/>
                  </a:lnTo>
                  <a:close/>
                </a:path>
              </a:pathLst>
            </a:custGeom>
            <a:solidFill>
              <a:srgbClr val="FFC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2625825" y="1519600"/>
              <a:ext cx="209525" cy="196500"/>
            </a:xfrm>
            <a:custGeom>
              <a:avLst/>
              <a:gdLst/>
              <a:ahLst/>
              <a:cxnLst/>
              <a:rect l="l" t="t" r="r" b="b"/>
              <a:pathLst>
                <a:path w="8381" h="7860" extrusionOk="0">
                  <a:moveTo>
                    <a:pt x="1471" y="0"/>
                  </a:moveTo>
                  <a:cubicBezTo>
                    <a:pt x="1115" y="0"/>
                    <a:pt x="772" y="138"/>
                    <a:pt x="524" y="405"/>
                  </a:cubicBezTo>
                  <a:cubicBezTo>
                    <a:pt x="1" y="928"/>
                    <a:pt x="1" y="1760"/>
                    <a:pt x="494" y="2284"/>
                  </a:cubicBezTo>
                  <a:lnTo>
                    <a:pt x="5700" y="7860"/>
                  </a:lnTo>
                  <a:lnTo>
                    <a:pt x="8380" y="3454"/>
                  </a:lnTo>
                  <a:lnTo>
                    <a:pt x="2126" y="158"/>
                  </a:lnTo>
                  <a:cubicBezTo>
                    <a:pt x="1915" y="52"/>
                    <a:pt x="1690" y="0"/>
                    <a:pt x="1471" y="0"/>
                  </a:cubicBezTo>
                  <a:close/>
                </a:path>
              </a:pathLst>
            </a:custGeom>
            <a:solidFill>
              <a:srgbClr val="2C0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2756000" y="1720700"/>
              <a:ext cx="254950" cy="324150"/>
            </a:xfrm>
            <a:custGeom>
              <a:avLst/>
              <a:gdLst/>
              <a:ahLst/>
              <a:cxnLst/>
              <a:rect l="l" t="t" r="r" b="b"/>
              <a:pathLst>
                <a:path w="10198" h="12966" extrusionOk="0">
                  <a:moveTo>
                    <a:pt x="0" y="1"/>
                  </a:moveTo>
                  <a:lnTo>
                    <a:pt x="0" y="1"/>
                  </a:lnTo>
                  <a:cubicBezTo>
                    <a:pt x="1403" y="7582"/>
                    <a:pt x="2570" y="12966"/>
                    <a:pt x="7701" y="12966"/>
                  </a:cubicBezTo>
                  <a:cubicBezTo>
                    <a:pt x="8428" y="12966"/>
                    <a:pt x="9236" y="12857"/>
                    <a:pt x="10136" y="12632"/>
                  </a:cubicBezTo>
                  <a:lnTo>
                    <a:pt x="10197" y="10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C0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2525700" y="1304650"/>
              <a:ext cx="239550" cy="554325"/>
            </a:xfrm>
            <a:custGeom>
              <a:avLst/>
              <a:gdLst/>
              <a:ahLst/>
              <a:cxnLst/>
              <a:rect l="l" t="t" r="r" b="b"/>
              <a:pathLst>
                <a:path w="9582" h="22173" extrusionOk="0">
                  <a:moveTo>
                    <a:pt x="6584" y="1"/>
                  </a:moveTo>
                  <a:cubicBezTo>
                    <a:pt x="6097" y="1"/>
                    <a:pt x="5644" y="318"/>
                    <a:pt x="5515" y="808"/>
                  </a:cubicBezTo>
                  <a:lnTo>
                    <a:pt x="309" y="19600"/>
                  </a:lnTo>
                  <a:cubicBezTo>
                    <a:pt x="1" y="20678"/>
                    <a:pt x="617" y="21787"/>
                    <a:pt x="1695" y="22096"/>
                  </a:cubicBezTo>
                  <a:cubicBezTo>
                    <a:pt x="1883" y="22148"/>
                    <a:pt x="2070" y="22172"/>
                    <a:pt x="2254" y="22172"/>
                  </a:cubicBezTo>
                  <a:cubicBezTo>
                    <a:pt x="3157" y="22172"/>
                    <a:pt x="3965" y="21574"/>
                    <a:pt x="4221" y="20678"/>
                  </a:cubicBezTo>
                  <a:lnTo>
                    <a:pt x="9428" y="1886"/>
                  </a:lnTo>
                  <a:cubicBezTo>
                    <a:pt x="9582" y="1301"/>
                    <a:pt x="9243" y="715"/>
                    <a:pt x="8658" y="561"/>
                  </a:cubicBezTo>
                  <a:lnTo>
                    <a:pt x="6871" y="38"/>
                  </a:lnTo>
                  <a:cubicBezTo>
                    <a:pt x="6775" y="13"/>
                    <a:pt x="6679" y="1"/>
                    <a:pt x="6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2550350" y="1606725"/>
              <a:ext cx="119400" cy="227650"/>
            </a:xfrm>
            <a:custGeom>
              <a:avLst/>
              <a:gdLst/>
              <a:ahLst/>
              <a:cxnLst/>
              <a:rect l="l" t="t" r="r" b="b"/>
              <a:pathLst>
                <a:path w="4776" h="9106" extrusionOk="0">
                  <a:moveTo>
                    <a:pt x="4776" y="0"/>
                  </a:moveTo>
                  <a:lnTo>
                    <a:pt x="1911" y="1387"/>
                  </a:lnTo>
                  <a:lnTo>
                    <a:pt x="185" y="7610"/>
                  </a:lnTo>
                  <a:cubicBezTo>
                    <a:pt x="1" y="8226"/>
                    <a:pt x="370" y="8873"/>
                    <a:pt x="1017" y="9058"/>
                  </a:cubicBezTo>
                  <a:cubicBezTo>
                    <a:pt x="1125" y="9090"/>
                    <a:pt x="1233" y="9105"/>
                    <a:pt x="1340" y="9105"/>
                  </a:cubicBezTo>
                  <a:cubicBezTo>
                    <a:pt x="1845" y="9105"/>
                    <a:pt x="2313" y="8760"/>
                    <a:pt x="2465" y="8226"/>
                  </a:cubicBezTo>
                  <a:lnTo>
                    <a:pt x="47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2625825" y="1296225"/>
              <a:ext cx="171775" cy="88350"/>
            </a:xfrm>
            <a:custGeom>
              <a:avLst/>
              <a:gdLst/>
              <a:ahLst/>
              <a:cxnLst/>
              <a:rect l="l" t="t" r="r" b="b"/>
              <a:pathLst>
                <a:path w="6871" h="3534" extrusionOk="0">
                  <a:moveTo>
                    <a:pt x="1350" y="1"/>
                  </a:moveTo>
                  <a:cubicBezTo>
                    <a:pt x="830" y="1"/>
                    <a:pt x="342" y="346"/>
                    <a:pt x="186" y="868"/>
                  </a:cubicBezTo>
                  <a:cubicBezTo>
                    <a:pt x="1" y="1484"/>
                    <a:pt x="370" y="2131"/>
                    <a:pt x="987" y="2316"/>
                  </a:cubicBezTo>
                  <a:lnTo>
                    <a:pt x="5238" y="3486"/>
                  </a:lnTo>
                  <a:cubicBezTo>
                    <a:pt x="5351" y="3519"/>
                    <a:pt x="5465" y="3534"/>
                    <a:pt x="5575" y="3534"/>
                  </a:cubicBezTo>
                  <a:cubicBezTo>
                    <a:pt x="6096" y="3534"/>
                    <a:pt x="6559" y="3193"/>
                    <a:pt x="6686" y="2685"/>
                  </a:cubicBezTo>
                  <a:cubicBezTo>
                    <a:pt x="6871" y="2038"/>
                    <a:pt x="6501" y="1391"/>
                    <a:pt x="5885" y="1237"/>
                  </a:cubicBezTo>
                  <a:lnTo>
                    <a:pt x="1634" y="36"/>
                  </a:lnTo>
                  <a:cubicBezTo>
                    <a:pt x="1539" y="12"/>
                    <a:pt x="1444" y="1"/>
                    <a:pt x="1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2628900" y="1453700"/>
              <a:ext cx="383575" cy="583575"/>
            </a:xfrm>
            <a:custGeom>
              <a:avLst/>
              <a:gdLst/>
              <a:ahLst/>
              <a:cxnLst/>
              <a:rect l="l" t="t" r="r" b="b"/>
              <a:pathLst>
                <a:path w="15343" h="23343" extrusionOk="0">
                  <a:moveTo>
                    <a:pt x="7467" y="0"/>
                  </a:moveTo>
                  <a:cubicBezTo>
                    <a:pt x="7381" y="0"/>
                    <a:pt x="7296" y="7"/>
                    <a:pt x="7210" y="21"/>
                  </a:cubicBezTo>
                  <a:lnTo>
                    <a:pt x="1079" y="761"/>
                  </a:lnTo>
                  <a:cubicBezTo>
                    <a:pt x="494" y="853"/>
                    <a:pt x="1" y="1377"/>
                    <a:pt x="32" y="1962"/>
                  </a:cubicBezTo>
                  <a:cubicBezTo>
                    <a:pt x="93" y="2548"/>
                    <a:pt x="525" y="2979"/>
                    <a:pt x="1079" y="3010"/>
                  </a:cubicBezTo>
                  <a:lnTo>
                    <a:pt x="5978" y="3441"/>
                  </a:lnTo>
                  <a:lnTo>
                    <a:pt x="7210" y="6645"/>
                  </a:lnTo>
                  <a:cubicBezTo>
                    <a:pt x="7210" y="6645"/>
                    <a:pt x="5916" y="15456"/>
                    <a:pt x="8473" y="19029"/>
                  </a:cubicBezTo>
                  <a:cubicBezTo>
                    <a:pt x="10568" y="22511"/>
                    <a:pt x="14049" y="21925"/>
                    <a:pt x="14819" y="23342"/>
                  </a:cubicBezTo>
                  <a:lnTo>
                    <a:pt x="15312" y="10866"/>
                  </a:lnTo>
                  <a:cubicBezTo>
                    <a:pt x="15343" y="9818"/>
                    <a:pt x="15035" y="8771"/>
                    <a:pt x="14388" y="7939"/>
                  </a:cubicBezTo>
                  <a:lnTo>
                    <a:pt x="8719" y="545"/>
                  </a:lnTo>
                  <a:cubicBezTo>
                    <a:pt x="8381" y="207"/>
                    <a:pt x="7932" y="0"/>
                    <a:pt x="7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2708250" y="1591325"/>
              <a:ext cx="228750" cy="309625"/>
            </a:xfrm>
            <a:custGeom>
              <a:avLst/>
              <a:gdLst/>
              <a:ahLst/>
              <a:cxnLst/>
              <a:rect l="l" t="t" r="r" b="b"/>
              <a:pathLst>
                <a:path w="9150" h="12385" extrusionOk="0">
                  <a:moveTo>
                    <a:pt x="3913" y="0"/>
                  </a:moveTo>
                  <a:cubicBezTo>
                    <a:pt x="832" y="894"/>
                    <a:pt x="0" y="3019"/>
                    <a:pt x="1356" y="4344"/>
                  </a:cubicBezTo>
                  <a:cubicBezTo>
                    <a:pt x="1140" y="6192"/>
                    <a:pt x="1849" y="7178"/>
                    <a:pt x="3358" y="7671"/>
                  </a:cubicBezTo>
                  <a:cubicBezTo>
                    <a:pt x="1171" y="7948"/>
                    <a:pt x="1386" y="10043"/>
                    <a:pt x="2157" y="10783"/>
                  </a:cubicBezTo>
                  <a:cubicBezTo>
                    <a:pt x="2927" y="11491"/>
                    <a:pt x="6870" y="12385"/>
                    <a:pt x="6870" y="12385"/>
                  </a:cubicBezTo>
                  <a:lnTo>
                    <a:pt x="9150" y="2742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2823000" y="1581300"/>
              <a:ext cx="115125" cy="35775"/>
            </a:xfrm>
            <a:custGeom>
              <a:avLst/>
              <a:gdLst/>
              <a:ahLst/>
              <a:cxnLst/>
              <a:rect l="l" t="t" r="r" b="b"/>
              <a:pathLst>
                <a:path w="4605" h="1431" extrusionOk="0">
                  <a:moveTo>
                    <a:pt x="1202" y="1"/>
                  </a:moveTo>
                  <a:cubicBezTo>
                    <a:pt x="801" y="1"/>
                    <a:pt x="432" y="62"/>
                    <a:pt x="62" y="216"/>
                  </a:cubicBezTo>
                  <a:cubicBezTo>
                    <a:pt x="0" y="247"/>
                    <a:pt x="0" y="370"/>
                    <a:pt x="93" y="370"/>
                  </a:cubicBezTo>
                  <a:cubicBezTo>
                    <a:pt x="462" y="463"/>
                    <a:pt x="801" y="494"/>
                    <a:pt x="1202" y="524"/>
                  </a:cubicBezTo>
                  <a:cubicBezTo>
                    <a:pt x="1541" y="555"/>
                    <a:pt x="1910" y="586"/>
                    <a:pt x="2280" y="648"/>
                  </a:cubicBezTo>
                  <a:cubicBezTo>
                    <a:pt x="3019" y="740"/>
                    <a:pt x="3728" y="1048"/>
                    <a:pt x="4375" y="1418"/>
                  </a:cubicBezTo>
                  <a:cubicBezTo>
                    <a:pt x="4392" y="1426"/>
                    <a:pt x="4409" y="1430"/>
                    <a:pt x="4425" y="1430"/>
                  </a:cubicBezTo>
                  <a:cubicBezTo>
                    <a:pt x="4527" y="1430"/>
                    <a:pt x="4604" y="1282"/>
                    <a:pt x="4498" y="1202"/>
                  </a:cubicBezTo>
                  <a:cubicBezTo>
                    <a:pt x="3851" y="771"/>
                    <a:pt x="3143" y="463"/>
                    <a:pt x="2372" y="216"/>
                  </a:cubicBezTo>
                  <a:cubicBezTo>
                    <a:pt x="1972" y="93"/>
                    <a:pt x="1602" y="31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2757925" y="1665000"/>
              <a:ext cx="151625" cy="45650"/>
            </a:xfrm>
            <a:custGeom>
              <a:avLst/>
              <a:gdLst/>
              <a:ahLst/>
              <a:cxnLst/>
              <a:rect l="l" t="t" r="r" b="b"/>
              <a:pathLst>
                <a:path w="6065" h="1826" extrusionOk="0">
                  <a:moveTo>
                    <a:pt x="2280" y="1"/>
                  </a:moveTo>
                  <a:cubicBezTo>
                    <a:pt x="2057" y="1"/>
                    <a:pt x="1834" y="16"/>
                    <a:pt x="1618" y="41"/>
                  </a:cubicBezTo>
                  <a:cubicBezTo>
                    <a:pt x="1340" y="72"/>
                    <a:pt x="1094" y="103"/>
                    <a:pt x="847" y="195"/>
                  </a:cubicBezTo>
                  <a:cubicBezTo>
                    <a:pt x="724" y="226"/>
                    <a:pt x="601" y="257"/>
                    <a:pt x="478" y="319"/>
                  </a:cubicBezTo>
                  <a:cubicBezTo>
                    <a:pt x="354" y="349"/>
                    <a:pt x="231" y="473"/>
                    <a:pt x="108" y="504"/>
                  </a:cubicBezTo>
                  <a:cubicBezTo>
                    <a:pt x="0" y="530"/>
                    <a:pt x="58" y="699"/>
                    <a:pt x="156" y="699"/>
                  </a:cubicBezTo>
                  <a:cubicBezTo>
                    <a:pt x="170" y="699"/>
                    <a:pt x="185" y="696"/>
                    <a:pt x="200" y="688"/>
                  </a:cubicBezTo>
                  <a:cubicBezTo>
                    <a:pt x="293" y="627"/>
                    <a:pt x="478" y="658"/>
                    <a:pt x="601" y="627"/>
                  </a:cubicBezTo>
                  <a:cubicBezTo>
                    <a:pt x="724" y="596"/>
                    <a:pt x="847" y="565"/>
                    <a:pt x="971" y="565"/>
                  </a:cubicBezTo>
                  <a:cubicBezTo>
                    <a:pt x="1186" y="504"/>
                    <a:pt x="1433" y="473"/>
                    <a:pt x="1679" y="473"/>
                  </a:cubicBezTo>
                  <a:cubicBezTo>
                    <a:pt x="1761" y="467"/>
                    <a:pt x="1844" y="465"/>
                    <a:pt x="1927" y="465"/>
                  </a:cubicBezTo>
                  <a:cubicBezTo>
                    <a:pt x="2316" y="465"/>
                    <a:pt x="2721" y="520"/>
                    <a:pt x="3127" y="596"/>
                  </a:cubicBezTo>
                  <a:cubicBezTo>
                    <a:pt x="4113" y="750"/>
                    <a:pt x="5068" y="1150"/>
                    <a:pt x="5807" y="1797"/>
                  </a:cubicBezTo>
                  <a:cubicBezTo>
                    <a:pt x="5834" y="1817"/>
                    <a:pt x="5861" y="1826"/>
                    <a:pt x="5888" y="1826"/>
                  </a:cubicBezTo>
                  <a:cubicBezTo>
                    <a:pt x="5985" y="1826"/>
                    <a:pt x="6065" y="1710"/>
                    <a:pt x="5992" y="1613"/>
                  </a:cubicBezTo>
                  <a:cubicBezTo>
                    <a:pt x="5222" y="873"/>
                    <a:pt x="4267" y="319"/>
                    <a:pt x="3219" y="103"/>
                  </a:cubicBezTo>
                  <a:cubicBezTo>
                    <a:pt x="2913" y="31"/>
                    <a:pt x="2595" y="1"/>
                    <a:pt x="2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2797575" y="1761525"/>
              <a:ext cx="79700" cy="28050"/>
            </a:xfrm>
            <a:custGeom>
              <a:avLst/>
              <a:gdLst/>
              <a:ahLst/>
              <a:cxnLst/>
              <a:rect l="l" t="t" r="r" b="b"/>
              <a:pathLst>
                <a:path w="3188" h="1122" extrusionOk="0">
                  <a:moveTo>
                    <a:pt x="463" y="0"/>
                  </a:moveTo>
                  <a:cubicBezTo>
                    <a:pt x="340" y="0"/>
                    <a:pt x="216" y="0"/>
                    <a:pt x="93" y="62"/>
                  </a:cubicBezTo>
                  <a:cubicBezTo>
                    <a:pt x="32" y="62"/>
                    <a:pt x="1" y="185"/>
                    <a:pt x="62" y="216"/>
                  </a:cubicBezTo>
                  <a:cubicBezTo>
                    <a:pt x="247" y="370"/>
                    <a:pt x="524" y="432"/>
                    <a:pt x="740" y="493"/>
                  </a:cubicBezTo>
                  <a:cubicBezTo>
                    <a:pt x="987" y="586"/>
                    <a:pt x="1233" y="617"/>
                    <a:pt x="1479" y="678"/>
                  </a:cubicBezTo>
                  <a:cubicBezTo>
                    <a:pt x="2003" y="801"/>
                    <a:pt x="2496" y="925"/>
                    <a:pt x="2958" y="1110"/>
                  </a:cubicBezTo>
                  <a:cubicBezTo>
                    <a:pt x="2979" y="1118"/>
                    <a:pt x="3000" y="1122"/>
                    <a:pt x="3018" y="1122"/>
                  </a:cubicBezTo>
                  <a:cubicBezTo>
                    <a:pt x="3134" y="1122"/>
                    <a:pt x="3188" y="974"/>
                    <a:pt x="3081" y="894"/>
                  </a:cubicBezTo>
                  <a:cubicBezTo>
                    <a:pt x="2619" y="647"/>
                    <a:pt x="2157" y="401"/>
                    <a:pt x="1633" y="216"/>
                  </a:cubicBezTo>
                  <a:cubicBezTo>
                    <a:pt x="1387" y="124"/>
                    <a:pt x="1141" y="31"/>
                    <a:pt x="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2833800" y="1890850"/>
              <a:ext cx="104750" cy="140200"/>
            </a:xfrm>
            <a:custGeom>
              <a:avLst/>
              <a:gdLst/>
              <a:ahLst/>
              <a:cxnLst/>
              <a:rect l="l" t="t" r="r" b="b"/>
              <a:pathLst>
                <a:path w="4190" h="5608" extrusionOk="0">
                  <a:moveTo>
                    <a:pt x="186" y="1"/>
                  </a:moveTo>
                  <a:cubicBezTo>
                    <a:pt x="0" y="1"/>
                    <a:pt x="8" y="283"/>
                    <a:pt x="184" y="342"/>
                  </a:cubicBezTo>
                  <a:cubicBezTo>
                    <a:pt x="924" y="465"/>
                    <a:pt x="924" y="1451"/>
                    <a:pt x="924" y="1975"/>
                  </a:cubicBezTo>
                  <a:cubicBezTo>
                    <a:pt x="924" y="2591"/>
                    <a:pt x="1016" y="3145"/>
                    <a:pt x="1294" y="3700"/>
                  </a:cubicBezTo>
                  <a:cubicBezTo>
                    <a:pt x="1540" y="4193"/>
                    <a:pt x="1910" y="4624"/>
                    <a:pt x="2341" y="4963"/>
                  </a:cubicBezTo>
                  <a:cubicBezTo>
                    <a:pt x="2587" y="5148"/>
                    <a:pt x="2803" y="5302"/>
                    <a:pt x="3050" y="5425"/>
                  </a:cubicBezTo>
                  <a:cubicBezTo>
                    <a:pt x="3250" y="5492"/>
                    <a:pt x="3484" y="5608"/>
                    <a:pt x="3702" y="5608"/>
                  </a:cubicBezTo>
                  <a:cubicBezTo>
                    <a:pt x="3785" y="5608"/>
                    <a:pt x="3867" y="5591"/>
                    <a:pt x="3943" y="5548"/>
                  </a:cubicBezTo>
                  <a:cubicBezTo>
                    <a:pt x="4097" y="5456"/>
                    <a:pt x="4189" y="5209"/>
                    <a:pt x="4035" y="5055"/>
                  </a:cubicBezTo>
                  <a:cubicBezTo>
                    <a:pt x="3851" y="4840"/>
                    <a:pt x="3481" y="4809"/>
                    <a:pt x="3204" y="4717"/>
                  </a:cubicBezTo>
                  <a:cubicBezTo>
                    <a:pt x="2957" y="4624"/>
                    <a:pt x="2711" y="4501"/>
                    <a:pt x="2495" y="4316"/>
                  </a:cubicBezTo>
                  <a:cubicBezTo>
                    <a:pt x="2095" y="3977"/>
                    <a:pt x="1756" y="3515"/>
                    <a:pt x="1602" y="2991"/>
                  </a:cubicBezTo>
                  <a:cubicBezTo>
                    <a:pt x="1386" y="2344"/>
                    <a:pt x="1540" y="1636"/>
                    <a:pt x="1355" y="1020"/>
                  </a:cubicBezTo>
                  <a:cubicBezTo>
                    <a:pt x="1201" y="496"/>
                    <a:pt x="801" y="34"/>
                    <a:pt x="215" y="3"/>
                  </a:cubicBezTo>
                  <a:cubicBezTo>
                    <a:pt x="205" y="2"/>
                    <a:pt x="195" y="1"/>
                    <a:pt x="186" y="1"/>
                  </a:cubicBezTo>
                  <a:close/>
                </a:path>
              </a:pathLst>
            </a:custGeom>
            <a:solidFill>
              <a:srgbClr val="2C0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2815300" y="1976400"/>
              <a:ext cx="203350" cy="211975"/>
            </a:xfrm>
            <a:custGeom>
              <a:avLst/>
              <a:gdLst/>
              <a:ahLst/>
              <a:cxnLst/>
              <a:rect l="l" t="t" r="r" b="b"/>
              <a:pathLst>
                <a:path w="8134" h="8479" extrusionOk="0">
                  <a:moveTo>
                    <a:pt x="7764" y="1"/>
                  </a:moveTo>
                  <a:lnTo>
                    <a:pt x="1787" y="1079"/>
                  </a:lnTo>
                  <a:lnTo>
                    <a:pt x="0" y="5638"/>
                  </a:lnTo>
                  <a:cubicBezTo>
                    <a:pt x="0" y="5638"/>
                    <a:pt x="2479" y="8478"/>
                    <a:pt x="6480" y="8478"/>
                  </a:cubicBezTo>
                  <a:cubicBezTo>
                    <a:pt x="7006" y="8478"/>
                    <a:pt x="7557" y="8429"/>
                    <a:pt x="8133" y="8319"/>
                  </a:cubicBezTo>
                  <a:lnTo>
                    <a:pt x="77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1862575" y="2942200"/>
              <a:ext cx="819500" cy="459825"/>
            </a:xfrm>
            <a:custGeom>
              <a:avLst/>
              <a:gdLst/>
              <a:ahLst/>
              <a:cxnLst/>
              <a:rect l="l" t="t" r="r" b="b"/>
              <a:pathLst>
                <a:path w="32780" h="18393" extrusionOk="0">
                  <a:moveTo>
                    <a:pt x="9828" y="3328"/>
                  </a:moveTo>
                  <a:lnTo>
                    <a:pt x="29483" y="3359"/>
                  </a:lnTo>
                  <a:lnTo>
                    <a:pt x="29483" y="15065"/>
                  </a:lnTo>
                  <a:lnTo>
                    <a:pt x="9798" y="15035"/>
                  </a:lnTo>
                  <a:lnTo>
                    <a:pt x="9828" y="3328"/>
                  </a:lnTo>
                  <a:close/>
                  <a:moveTo>
                    <a:pt x="32" y="1"/>
                  </a:moveTo>
                  <a:lnTo>
                    <a:pt x="1" y="18362"/>
                  </a:lnTo>
                  <a:lnTo>
                    <a:pt x="32749" y="18393"/>
                  </a:lnTo>
                  <a:lnTo>
                    <a:pt x="32780" y="3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2481800" y="3026150"/>
              <a:ext cx="117875" cy="292700"/>
            </a:xfrm>
            <a:custGeom>
              <a:avLst/>
              <a:gdLst/>
              <a:ahLst/>
              <a:cxnLst/>
              <a:rect l="l" t="t" r="r" b="b"/>
              <a:pathLst>
                <a:path w="4715" h="11708" extrusionOk="0">
                  <a:moveTo>
                    <a:pt x="32" y="1"/>
                  </a:moveTo>
                  <a:lnTo>
                    <a:pt x="1" y="11707"/>
                  </a:lnTo>
                  <a:lnTo>
                    <a:pt x="4714" y="11707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2417125" y="2798175"/>
              <a:ext cx="157900" cy="546100"/>
            </a:xfrm>
            <a:custGeom>
              <a:avLst/>
              <a:gdLst/>
              <a:ahLst/>
              <a:cxnLst/>
              <a:rect l="l" t="t" r="r" b="b"/>
              <a:pathLst>
                <a:path w="6316" h="21844" extrusionOk="0">
                  <a:moveTo>
                    <a:pt x="1140" y="1"/>
                  </a:moveTo>
                  <a:cubicBezTo>
                    <a:pt x="524" y="1"/>
                    <a:pt x="0" y="525"/>
                    <a:pt x="0" y="1141"/>
                  </a:cubicBezTo>
                  <a:cubicBezTo>
                    <a:pt x="0" y="1788"/>
                    <a:pt x="524" y="2311"/>
                    <a:pt x="1140" y="2311"/>
                  </a:cubicBezTo>
                  <a:lnTo>
                    <a:pt x="1294" y="2311"/>
                  </a:lnTo>
                  <a:lnTo>
                    <a:pt x="1263" y="19964"/>
                  </a:lnTo>
                  <a:cubicBezTo>
                    <a:pt x="1263" y="20981"/>
                    <a:pt x="2095" y="21843"/>
                    <a:pt x="3142" y="21843"/>
                  </a:cubicBezTo>
                  <a:cubicBezTo>
                    <a:pt x="4159" y="21843"/>
                    <a:pt x="4991" y="21011"/>
                    <a:pt x="4991" y="19964"/>
                  </a:cubicBezTo>
                  <a:lnTo>
                    <a:pt x="5022" y="2311"/>
                  </a:lnTo>
                  <a:lnTo>
                    <a:pt x="5176" y="2311"/>
                  </a:lnTo>
                  <a:cubicBezTo>
                    <a:pt x="5823" y="2311"/>
                    <a:pt x="6315" y="1788"/>
                    <a:pt x="6315" y="1172"/>
                  </a:cubicBezTo>
                  <a:cubicBezTo>
                    <a:pt x="6315" y="525"/>
                    <a:pt x="5823" y="1"/>
                    <a:pt x="517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2226100" y="2798175"/>
              <a:ext cx="158700" cy="545325"/>
            </a:xfrm>
            <a:custGeom>
              <a:avLst/>
              <a:gdLst/>
              <a:ahLst/>
              <a:cxnLst/>
              <a:rect l="l" t="t" r="r" b="b"/>
              <a:pathLst>
                <a:path w="6348" h="21813" extrusionOk="0">
                  <a:moveTo>
                    <a:pt x="1172" y="1"/>
                  </a:moveTo>
                  <a:cubicBezTo>
                    <a:pt x="525" y="1"/>
                    <a:pt x="1" y="494"/>
                    <a:pt x="1" y="1141"/>
                  </a:cubicBezTo>
                  <a:cubicBezTo>
                    <a:pt x="1" y="1788"/>
                    <a:pt x="525" y="2281"/>
                    <a:pt x="1172" y="2281"/>
                  </a:cubicBezTo>
                  <a:lnTo>
                    <a:pt x="1295" y="2281"/>
                  </a:lnTo>
                  <a:lnTo>
                    <a:pt x="1295" y="19933"/>
                  </a:lnTo>
                  <a:cubicBezTo>
                    <a:pt x="1264" y="20981"/>
                    <a:pt x="2127" y="21812"/>
                    <a:pt x="3143" y="21812"/>
                  </a:cubicBezTo>
                  <a:cubicBezTo>
                    <a:pt x="4191" y="21812"/>
                    <a:pt x="5022" y="20981"/>
                    <a:pt x="5022" y="19964"/>
                  </a:cubicBezTo>
                  <a:lnTo>
                    <a:pt x="5053" y="2311"/>
                  </a:lnTo>
                  <a:lnTo>
                    <a:pt x="5176" y="2311"/>
                  </a:lnTo>
                  <a:cubicBezTo>
                    <a:pt x="5823" y="2311"/>
                    <a:pt x="6347" y="1788"/>
                    <a:pt x="6347" y="1141"/>
                  </a:cubicBezTo>
                  <a:cubicBezTo>
                    <a:pt x="6347" y="494"/>
                    <a:pt x="5823" y="1"/>
                    <a:pt x="517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2035100" y="2797425"/>
              <a:ext cx="158675" cy="546075"/>
            </a:xfrm>
            <a:custGeom>
              <a:avLst/>
              <a:gdLst/>
              <a:ahLst/>
              <a:cxnLst/>
              <a:rect l="l" t="t" r="r" b="b"/>
              <a:pathLst>
                <a:path w="6347" h="21843" extrusionOk="0">
                  <a:moveTo>
                    <a:pt x="1171" y="0"/>
                  </a:moveTo>
                  <a:cubicBezTo>
                    <a:pt x="524" y="0"/>
                    <a:pt x="32" y="524"/>
                    <a:pt x="1" y="1140"/>
                  </a:cubicBezTo>
                  <a:cubicBezTo>
                    <a:pt x="1" y="1787"/>
                    <a:pt x="524" y="2311"/>
                    <a:pt x="1171" y="2311"/>
                  </a:cubicBezTo>
                  <a:lnTo>
                    <a:pt x="1295" y="2311"/>
                  </a:lnTo>
                  <a:lnTo>
                    <a:pt x="1295" y="19963"/>
                  </a:lnTo>
                  <a:cubicBezTo>
                    <a:pt x="1295" y="21011"/>
                    <a:pt x="2126" y="21842"/>
                    <a:pt x="3143" y="21842"/>
                  </a:cubicBezTo>
                  <a:cubicBezTo>
                    <a:pt x="4191" y="21842"/>
                    <a:pt x="5022" y="21011"/>
                    <a:pt x="5022" y="19963"/>
                  </a:cubicBezTo>
                  <a:lnTo>
                    <a:pt x="5053" y="2311"/>
                  </a:lnTo>
                  <a:lnTo>
                    <a:pt x="5176" y="2311"/>
                  </a:lnTo>
                  <a:cubicBezTo>
                    <a:pt x="5823" y="2311"/>
                    <a:pt x="6347" y="1818"/>
                    <a:pt x="6347" y="1171"/>
                  </a:cubicBezTo>
                  <a:cubicBezTo>
                    <a:pt x="6347" y="524"/>
                    <a:pt x="5823" y="0"/>
                    <a:pt x="520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2448700" y="2900625"/>
              <a:ext cx="93975" cy="443650"/>
            </a:xfrm>
            <a:custGeom>
              <a:avLst/>
              <a:gdLst/>
              <a:ahLst/>
              <a:cxnLst/>
              <a:rect l="l" t="t" r="r" b="b"/>
              <a:pathLst>
                <a:path w="3759" h="17746" extrusionOk="0">
                  <a:moveTo>
                    <a:pt x="31" y="0"/>
                  </a:moveTo>
                  <a:lnTo>
                    <a:pt x="0" y="15866"/>
                  </a:lnTo>
                  <a:cubicBezTo>
                    <a:pt x="0" y="16913"/>
                    <a:pt x="832" y="17745"/>
                    <a:pt x="1879" y="17745"/>
                  </a:cubicBezTo>
                  <a:cubicBezTo>
                    <a:pt x="2896" y="17745"/>
                    <a:pt x="3728" y="16913"/>
                    <a:pt x="3728" y="15866"/>
                  </a:cubicBezTo>
                  <a:lnTo>
                    <a:pt x="3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2417125" y="2798175"/>
              <a:ext cx="157900" cy="546100"/>
            </a:xfrm>
            <a:custGeom>
              <a:avLst/>
              <a:gdLst/>
              <a:ahLst/>
              <a:cxnLst/>
              <a:rect l="l" t="t" r="r" b="b"/>
              <a:pathLst>
                <a:path w="6316" h="21844" fill="none" extrusionOk="0">
                  <a:moveTo>
                    <a:pt x="1140" y="1"/>
                  </a:moveTo>
                  <a:lnTo>
                    <a:pt x="5176" y="1"/>
                  </a:lnTo>
                  <a:cubicBezTo>
                    <a:pt x="5823" y="1"/>
                    <a:pt x="6315" y="525"/>
                    <a:pt x="6315" y="1172"/>
                  </a:cubicBezTo>
                  <a:cubicBezTo>
                    <a:pt x="6315" y="1788"/>
                    <a:pt x="5823" y="2311"/>
                    <a:pt x="5176" y="2311"/>
                  </a:cubicBezTo>
                  <a:lnTo>
                    <a:pt x="5022" y="2311"/>
                  </a:lnTo>
                  <a:lnTo>
                    <a:pt x="4991" y="19964"/>
                  </a:lnTo>
                  <a:cubicBezTo>
                    <a:pt x="4991" y="21011"/>
                    <a:pt x="4159" y="21843"/>
                    <a:pt x="3142" y="21843"/>
                  </a:cubicBezTo>
                  <a:cubicBezTo>
                    <a:pt x="2095" y="21843"/>
                    <a:pt x="1263" y="20981"/>
                    <a:pt x="1263" y="19964"/>
                  </a:cubicBezTo>
                  <a:lnTo>
                    <a:pt x="1294" y="2311"/>
                  </a:lnTo>
                  <a:lnTo>
                    <a:pt x="1140" y="2311"/>
                  </a:lnTo>
                  <a:cubicBezTo>
                    <a:pt x="524" y="2311"/>
                    <a:pt x="0" y="1788"/>
                    <a:pt x="0" y="1141"/>
                  </a:cubicBezTo>
                  <a:cubicBezTo>
                    <a:pt x="0" y="525"/>
                    <a:pt x="524" y="1"/>
                    <a:pt x="1140" y="1"/>
                  </a:cubicBezTo>
                  <a:close/>
                </a:path>
              </a:pathLst>
            </a:custGeom>
            <a:noFill/>
            <a:ln w="10000" cap="rnd" cmpd="sng">
              <a:solidFill>
                <a:srgbClr val="EBEB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2258450" y="3129350"/>
              <a:ext cx="93225" cy="214150"/>
            </a:xfrm>
            <a:custGeom>
              <a:avLst/>
              <a:gdLst/>
              <a:ahLst/>
              <a:cxnLst/>
              <a:rect l="l" t="t" r="r" b="b"/>
              <a:pathLst>
                <a:path w="3729" h="8566" extrusionOk="0">
                  <a:moveTo>
                    <a:pt x="1" y="1"/>
                  </a:moveTo>
                  <a:lnTo>
                    <a:pt x="1" y="6717"/>
                  </a:lnTo>
                  <a:cubicBezTo>
                    <a:pt x="1" y="7734"/>
                    <a:pt x="833" y="8565"/>
                    <a:pt x="1849" y="8565"/>
                  </a:cubicBezTo>
                  <a:cubicBezTo>
                    <a:pt x="2897" y="8565"/>
                    <a:pt x="3728" y="7734"/>
                    <a:pt x="3728" y="6717"/>
                  </a:cubicBezTo>
                  <a:lnTo>
                    <a:pt x="3728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2226100" y="2798175"/>
              <a:ext cx="158700" cy="545325"/>
            </a:xfrm>
            <a:custGeom>
              <a:avLst/>
              <a:gdLst/>
              <a:ahLst/>
              <a:cxnLst/>
              <a:rect l="l" t="t" r="r" b="b"/>
              <a:pathLst>
                <a:path w="6348" h="21813" fill="none" extrusionOk="0">
                  <a:moveTo>
                    <a:pt x="1172" y="1"/>
                  </a:moveTo>
                  <a:lnTo>
                    <a:pt x="5176" y="1"/>
                  </a:lnTo>
                  <a:cubicBezTo>
                    <a:pt x="5823" y="1"/>
                    <a:pt x="6347" y="494"/>
                    <a:pt x="6347" y="1141"/>
                  </a:cubicBezTo>
                  <a:cubicBezTo>
                    <a:pt x="6347" y="1788"/>
                    <a:pt x="5823" y="2311"/>
                    <a:pt x="5176" y="2311"/>
                  </a:cubicBezTo>
                  <a:lnTo>
                    <a:pt x="5053" y="2311"/>
                  </a:lnTo>
                  <a:lnTo>
                    <a:pt x="5022" y="19964"/>
                  </a:lnTo>
                  <a:cubicBezTo>
                    <a:pt x="5022" y="20981"/>
                    <a:pt x="4191" y="21812"/>
                    <a:pt x="3143" y="21812"/>
                  </a:cubicBezTo>
                  <a:cubicBezTo>
                    <a:pt x="2127" y="21812"/>
                    <a:pt x="1264" y="20981"/>
                    <a:pt x="1295" y="19933"/>
                  </a:cubicBezTo>
                  <a:lnTo>
                    <a:pt x="1295" y="2281"/>
                  </a:lnTo>
                  <a:lnTo>
                    <a:pt x="1172" y="2281"/>
                  </a:lnTo>
                  <a:cubicBezTo>
                    <a:pt x="525" y="2281"/>
                    <a:pt x="1" y="1788"/>
                    <a:pt x="1" y="1141"/>
                  </a:cubicBezTo>
                  <a:cubicBezTo>
                    <a:pt x="1" y="494"/>
                    <a:pt x="525" y="1"/>
                    <a:pt x="1172" y="1"/>
                  </a:cubicBezTo>
                  <a:close/>
                </a:path>
              </a:pathLst>
            </a:custGeom>
            <a:noFill/>
            <a:ln w="10000" cap="rnd" cmpd="sng">
              <a:solidFill>
                <a:srgbClr val="EBEB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2067450" y="2996125"/>
              <a:ext cx="94000" cy="347375"/>
            </a:xfrm>
            <a:custGeom>
              <a:avLst/>
              <a:gdLst/>
              <a:ahLst/>
              <a:cxnLst/>
              <a:rect l="l" t="t" r="r" b="b"/>
              <a:pathLst>
                <a:path w="3760" h="13895" extrusionOk="0">
                  <a:moveTo>
                    <a:pt x="1" y="0"/>
                  </a:moveTo>
                  <a:lnTo>
                    <a:pt x="1" y="12015"/>
                  </a:lnTo>
                  <a:cubicBezTo>
                    <a:pt x="1" y="13063"/>
                    <a:pt x="832" y="13894"/>
                    <a:pt x="1849" y="13894"/>
                  </a:cubicBezTo>
                  <a:cubicBezTo>
                    <a:pt x="2897" y="13894"/>
                    <a:pt x="3728" y="13063"/>
                    <a:pt x="3728" y="12046"/>
                  </a:cubicBezTo>
                  <a:lnTo>
                    <a:pt x="3759" y="0"/>
                  </a:lnTo>
                  <a:close/>
                </a:path>
              </a:pathLst>
            </a:custGeom>
            <a:solidFill>
              <a:srgbClr val="2C0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2035100" y="2797425"/>
              <a:ext cx="158675" cy="546075"/>
            </a:xfrm>
            <a:custGeom>
              <a:avLst/>
              <a:gdLst/>
              <a:ahLst/>
              <a:cxnLst/>
              <a:rect l="l" t="t" r="r" b="b"/>
              <a:pathLst>
                <a:path w="6347" h="21843" fill="none" extrusionOk="0">
                  <a:moveTo>
                    <a:pt x="1171" y="0"/>
                  </a:moveTo>
                  <a:lnTo>
                    <a:pt x="5207" y="0"/>
                  </a:lnTo>
                  <a:cubicBezTo>
                    <a:pt x="5823" y="0"/>
                    <a:pt x="6347" y="524"/>
                    <a:pt x="6347" y="1171"/>
                  </a:cubicBezTo>
                  <a:cubicBezTo>
                    <a:pt x="6347" y="1818"/>
                    <a:pt x="5823" y="2311"/>
                    <a:pt x="5176" y="2311"/>
                  </a:cubicBezTo>
                  <a:lnTo>
                    <a:pt x="5053" y="2311"/>
                  </a:lnTo>
                  <a:lnTo>
                    <a:pt x="5022" y="19963"/>
                  </a:lnTo>
                  <a:cubicBezTo>
                    <a:pt x="5022" y="21011"/>
                    <a:pt x="4191" y="21842"/>
                    <a:pt x="3143" y="21842"/>
                  </a:cubicBezTo>
                  <a:cubicBezTo>
                    <a:pt x="2126" y="21842"/>
                    <a:pt x="1295" y="21011"/>
                    <a:pt x="1295" y="19963"/>
                  </a:cubicBezTo>
                  <a:lnTo>
                    <a:pt x="1295" y="2311"/>
                  </a:lnTo>
                  <a:lnTo>
                    <a:pt x="1171" y="2311"/>
                  </a:lnTo>
                  <a:cubicBezTo>
                    <a:pt x="524" y="2311"/>
                    <a:pt x="1" y="1787"/>
                    <a:pt x="1" y="1140"/>
                  </a:cubicBezTo>
                  <a:cubicBezTo>
                    <a:pt x="32" y="524"/>
                    <a:pt x="524" y="0"/>
                    <a:pt x="1171" y="0"/>
                  </a:cubicBezTo>
                  <a:close/>
                </a:path>
              </a:pathLst>
            </a:custGeom>
            <a:noFill/>
            <a:ln w="10000" cap="rnd" cmpd="sng">
              <a:solidFill>
                <a:srgbClr val="EBEB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2030475" y="2946825"/>
              <a:ext cx="646975" cy="450575"/>
            </a:xfrm>
            <a:custGeom>
              <a:avLst/>
              <a:gdLst/>
              <a:ahLst/>
              <a:cxnLst/>
              <a:rect l="l" t="t" r="r" b="b"/>
              <a:pathLst>
                <a:path w="25879" h="18023" extrusionOk="0">
                  <a:moveTo>
                    <a:pt x="2897" y="2958"/>
                  </a:moveTo>
                  <a:lnTo>
                    <a:pt x="22983" y="2989"/>
                  </a:lnTo>
                  <a:lnTo>
                    <a:pt x="22952" y="15065"/>
                  </a:lnTo>
                  <a:lnTo>
                    <a:pt x="2897" y="15035"/>
                  </a:lnTo>
                  <a:lnTo>
                    <a:pt x="2897" y="2958"/>
                  </a:lnTo>
                  <a:close/>
                  <a:moveTo>
                    <a:pt x="1" y="1"/>
                  </a:moveTo>
                  <a:lnTo>
                    <a:pt x="1" y="17992"/>
                  </a:lnTo>
                  <a:lnTo>
                    <a:pt x="25848" y="18023"/>
                  </a:lnTo>
                  <a:lnTo>
                    <a:pt x="25879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2025100" y="2942200"/>
              <a:ext cx="656975" cy="459825"/>
            </a:xfrm>
            <a:custGeom>
              <a:avLst/>
              <a:gdLst/>
              <a:ahLst/>
              <a:cxnLst/>
              <a:rect l="l" t="t" r="r" b="b"/>
              <a:pathLst>
                <a:path w="26279" h="18393" extrusionOk="0">
                  <a:moveTo>
                    <a:pt x="3327" y="3328"/>
                  </a:moveTo>
                  <a:lnTo>
                    <a:pt x="22982" y="3359"/>
                  </a:lnTo>
                  <a:lnTo>
                    <a:pt x="22982" y="15065"/>
                  </a:lnTo>
                  <a:lnTo>
                    <a:pt x="3297" y="15035"/>
                  </a:lnTo>
                  <a:lnTo>
                    <a:pt x="3327" y="3328"/>
                  </a:lnTo>
                  <a:close/>
                  <a:moveTo>
                    <a:pt x="2927" y="2958"/>
                  </a:moveTo>
                  <a:lnTo>
                    <a:pt x="2927" y="3328"/>
                  </a:lnTo>
                  <a:lnTo>
                    <a:pt x="2927" y="15035"/>
                  </a:lnTo>
                  <a:lnTo>
                    <a:pt x="2927" y="15404"/>
                  </a:lnTo>
                  <a:lnTo>
                    <a:pt x="3297" y="15404"/>
                  </a:lnTo>
                  <a:lnTo>
                    <a:pt x="22982" y="15435"/>
                  </a:lnTo>
                  <a:lnTo>
                    <a:pt x="23352" y="15435"/>
                  </a:lnTo>
                  <a:lnTo>
                    <a:pt x="23352" y="15065"/>
                  </a:lnTo>
                  <a:lnTo>
                    <a:pt x="23383" y="3359"/>
                  </a:lnTo>
                  <a:lnTo>
                    <a:pt x="23383" y="2989"/>
                  </a:lnTo>
                  <a:lnTo>
                    <a:pt x="22982" y="2989"/>
                  </a:lnTo>
                  <a:lnTo>
                    <a:pt x="3327" y="2958"/>
                  </a:lnTo>
                  <a:close/>
                  <a:moveTo>
                    <a:pt x="432" y="401"/>
                  </a:moveTo>
                  <a:lnTo>
                    <a:pt x="25909" y="432"/>
                  </a:lnTo>
                  <a:lnTo>
                    <a:pt x="25878" y="18023"/>
                  </a:lnTo>
                  <a:lnTo>
                    <a:pt x="401" y="17961"/>
                  </a:lnTo>
                  <a:lnTo>
                    <a:pt x="432" y="401"/>
                  </a:lnTo>
                  <a:close/>
                  <a:moveTo>
                    <a:pt x="31" y="1"/>
                  </a:moveTo>
                  <a:lnTo>
                    <a:pt x="0" y="18362"/>
                  </a:lnTo>
                  <a:lnTo>
                    <a:pt x="26248" y="18393"/>
                  </a:lnTo>
                  <a:lnTo>
                    <a:pt x="26279" y="3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996150" y="3314475"/>
              <a:ext cx="931150" cy="364050"/>
            </a:xfrm>
            <a:custGeom>
              <a:avLst/>
              <a:gdLst/>
              <a:ahLst/>
              <a:cxnLst/>
              <a:rect l="l" t="t" r="r" b="b"/>
              <a:pathLst>
                <a:path w="37246" h="14562" extrusionOk="0">
                  <a:moveTo>
                    <a:pt x="26232" y="1"/>
                  </a:moveTo>
                  <a:cubicBezTo>
                    <a:pt x="19199" y="1"/>
                    <a:pt x="9659" y="197"/>
                    <a:pt x="216" y="1006"/>
                  </a:cubicBezTo>
                  <a:lnTo>
                    <a:pt x="0" y="14561"/>
                  </a:lnTo>
                  <a:lnTo>
                    <a:pt x="35243" y="6274"/>
                  </a:lnTo>
                  <a:lnTo>
                    <a:pt x="37246" y="174"/>
                  </a:lnTo>
                  <a:cubicBezTo>
                    <a:pt x="37246" y="174"/>
                    <a:pt x="32850" y="1"/>
                    <a:pt x="26232" y="1"/>
                  </a:cubicBezTo>
                  <a:close/>
                </a:path>
              </a:pathLst>
            </a:custGeom>
            <a:solidFill>
              <a:srgbClr val="E8B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1806375" y="3202525"/>
              <a:ext cx="617700" cy="268825"/>
            </a:xfrm>
            <a:custGeom>
              <a:avLst/>
              <a:gdLst/>
              <a:ahLst/>
              <a:cxnLst/>
              <a:rect l="l" t="t" r="r" b="b"/>
              <a:pathLst>
                <a:path w="24708" h="10753" extrusionOk="0">
                  <a:moveTo>
                    <a:pt x="6285" y="1"/>
                  </a:moveTo>
                  <a:lnTo>
                    <a:pt x="0" y="8411"/>
                  </a:lnTo>
                  <a:lnTo>
                    <a:pt x="2834" y="10752"/>
                  </a:lnTo>
                  <a:lnTo>
                    <a:pt x="24707" y="10752"/>
                  </a:lnTo>
                  <a:lnTo>
                    <a:pt x="6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1926500" y="3149225"/>
              <a:ext cx="142525" cy="129000"/>
            </a:xfrm>
            <a:custGeom>
              <a:avLst/>
              <a:gdLst/>
              <a:ahLst/>
              <a:cxnLst/>
              <a:rect l="l" t="t" r="r" b="b"/>
              <a:pathLst>
                <a:path w="5701" h="5160" extrusionOk="0">
                  <a:moveTo>
                    <a:pt x="2621" y="1"/>
                  </a:moveTo>
                  <a:cubicBezTo>
                    <a:pt x="2082" y="1"/>
                    <a:pt x="1536" y="151"/>
                    <a:pt x="1048" y="469"/>
                  </a:cubicBezTo>
                  <a:lnTo>
                    <a:pt x="833" y="592"/>
                  </a:lnTo>
                  <a:cubicBezTo>
                    <a:pt x="93" y="1085"/>
                    <a:pt x="1" y="2163"/>
                    <a:pt x="648" y="2749"/>
                  </a:cubicBezTo>
                  <a:lnTo>
                    <a:pt x="2897" y="4782"/>
                  </a:lnTo>
                  <a:cubicBezTo>
                    <a:pt x="3163" y="5034"/>
                    <a:pt x="3494" y="5159"/>
                    <a:pt x="3821" y="5159"/>
                  </a:cubicBezTo>
                  <a:cubicBezTo>
                    <a:pt x="4213" y="5159"/>
                    <a:pt x="4600" y="4980"/>
                    <a:pt x="4868" y="4628"/>
                  </a:cubicBezTo>
                  <a:cubicBezTo>
                    <a:pt x="5577" y="3735"/>
                    <a:pt x="5700" y="2533"/>
                    <a:pt x="5177" y="1516"/>
                  </a:cubicBezTo>
                  <a:cubicBezTo>
                    <a:pt x="4651" y="547"/>
                    <a:pt x="3649" y="1"/>
                    <a:pt x="2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2124450" y="3332675"/>
              <a:ext cx="449800" cy="138675"/>
            </a:xfrm>
            <a:custGeom>
              <a:avLst/>
              <a:gdLst/>
              <a:ahLst/>
              <a:cxnLst/>
              <a:rect l="l" t="t" r="r" b="b"/>
              <a:pathLst>
                <a:path w="17992" h="5547" extrusionOk="0">
                  <a:moveTo>
                    <a:pt x="0" y="1"/>
                  </a:moveTo>
                  <a:lnTo>
                    <a:pt x="11984" y="5546"/>
                  </a:lnTo>
                  <a:lnTo>
                    <a:pt x="12323" y="5300"/>
                  </a:lnTo>
                  <a:cubicBezTo>
                    <a:pt x="13230" y="4702"/>
                    <a:pt x="14275" y="4394"/>
                    <a:pt x="15329" y="4394"/>
                  </a:cubicBezTo>
                  <a:cubicBezTo>
                    <a:pt x="15850" y="4394"/>
                    <a:pt x="16373" y="4469"/>
                    <a:pt x="16883" y="4622"/>
                  </a:cubicBezTo>
                  <a:cubicBezTo>
                    <a:pt x="16939" y="4635"/>
                    <a:pt x="16995" y="4641"/>
                    <a:pt x="17048" y="4641"/>
                  </a:cubicBezTo>
                  <a:cubicBezTo>
                    <a:pt x="17257" y="4641"/>
                    <a:pt x="17438" y="4547"/>
                    <a:pt x="17560" y="4376"/>
                  </a:cubicBezTo>
                  <a:cubicBezTo>
                    <a:pt x="17560" y="4345"/>
                    <a:pt x="17591" y="4314"/>
                    <a:pt x="17591" y="4283"/>
                  </a:cubicBezTo>
                  <a:cubicBezTo>
                    <a:pt x="17992" y="3297"/>
                    <a:pt x="17622" y="2188"/>
                    <a:pt x="16759" y="1634"/>
                  </a:cubicBezTo>
                  <a:cubicBezTo>
                    <a:pt x="16636" y="1541"/>
                    <a:pt x="16482" y="1449"/>
                    <a:pt x="16297" y="1387"/>
                  </a:cubicBezTo>
                  <a:lnTo>
                    <a:pt x="15496" y="1172"/>
                  </a:lnTo>
                  <a:lnTo>
                    <a:pt x="15435" y="1172"/>
                  </a:lnTo>
                  <a:cubicBezTo>
                    <a:pt x="15058" y="1069"/>
                    <a:pt x="14674" y="1019"/>
                    <a:pt x="14293" y="1019"/>
                  </a:cubicBezTo>
                  <a:cubicBezTo>
                    <a:pt x="13303" y="1019"/>
                    <a:pt x="12331" y="1358"/>
                    <a:pt x="11553" y="2003"/>
                  </a:cubicBezTo>
                  <a:lnTo>
                    <a:pt x="370" y="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2216100" y="3358125"/>
              <a:ext cx="311950" cy="96275"/>
            </a:xfrm>
            <a:custGeom>
              <a:avLst/>
              <a:gdLst/>
              <a:ahLst/>
              <a:cxnLst/>
              <a:rect l="l" t="t" r="r" b="b"/>
              <a:pathLst>
                <a:path w="12478" h="3851" extrusionOk="0">
                  <a:moveTo>
                    <a:pt x="10627" y="1"/>
                  </a:moveTo>
                  <a:cubicBezTo>
                    <a:pt x="9637" y="1"/>
                    <a:pt x="8665" y="340"/>
                    <a:pt x="7887" y="985"/>
                  </a:cubicBezTo>
                  <a:lnTo>
                    <a:pt x="5392" y="2618"/>
                  </a:lnTo>
                  <a:lnTo>
                    <a:pt x="0" y="2156"/>
                  </a:lnTo>
                  <a:lnTo>
                    <a:pt x="6039" y="3851"/>
                  </a:lnTo>
                  <a:cubicBezTo>
                    <a:pt x="7426" y="2785"/>
                    <a:pt x="8643" y="2415"/>
                    <a:pt x="9758" y="2415"/>
                  </a:cubicBezTo>
                  <a:cubicBezTo>
                    <a:pt x="10351" y="2415"/>
                    <a:pt x="10915" y="2519"/>
                    <a:pt x="11461" y="2680"/>
                  </a:cubicBezTo>
                  <a:cubicBezTo>
                    <a:pt x="11511" y="2692"/>
                    <a:pt x="11563" y="2699"/>
                    <a:pt x="11614" y="2699"/>
                  </a:cubicBezTo>
                  <a:cubicBezTo>
                    <a:pt x="11814" y="2699"/>
                    <a:pt x="12009" y="2605"/>
                    <a:pt x="12108" y="2433"/>
                  </a:cubicBezTo>
                  <a:cubicBezTo>
                    <a:pt x="12138" y="2403"/>
                    <a:pt x="12138" y="2372"/>
                    <a:pt x="12169" y="2341"/>
                  </a:cubicBezTo>
                  <a:cubicBezTo>
                    <a:pt x="12477" y="1571"/>
                    <a:pt x="12323" y="739"/>
                    <a:pt x="11861" y="154"/>
                  </a:cubicBezTo>
                  <a:lnTo>
                    <a:pt x="11769" y="154"/>
                  </a:lnTo>
                  <a:cubicBezTo>
                    <a:pt x="11392" y="51"/>
                    <a:pt x="11008" y="1"/>
                    <a:pt x="10627" y="1"/>
                  </a:cubicBezTo>
                  <a:close/>
                </a:path>
              </a:pathLst>
            </a:custGeom>
            <a:solidFill>
              <a:srgbClr val="2C0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2229200" y="3387650"/>
              <a:ext cx="243125" cy="44600"/>
            </a:xfrm>
            <a:custGeom>
              <a:avLst/>
              <a:gdLst/>
              <a:ahLst/>
              <a:cxnLst/>
              <a:rect l="l" t="t" r="r" b="b"/>
              <a:pathLst>
                <a:path w="9725" h="1784" extrusionOk="0">
                  <a:moveTo>
                    <a:pt x="8434" y="1"/>
                  </a:moveTo>
                  <a:cubicBezTo>
                    <a:pt x="7332" y="1"/>
                    <a:pt x="6227" y="719"/>
                    <a:pt x="5207" y="1037"/>
                  </a:cubicBezTo>
                  <a:cubicBezTo>
                    <a:pt x="4775" y="1160"/>
                    <a:pt x="4375" y="1283"/>
                    <a:pt x="3943" y="1314"/>
                  </a:cubicBezTo>
                  <a:cubicBezTo>
                    <a:pt x="3808" y="1323"/>
                    <a:pt x="3675" y="1327"/>
                    <a:pt x="3545" y="1327"/>
                  </a:cubicBezTo>
                  <a:cubicBezTo>
                    <a:pt x="3229" y="1327"/>
                    <a:pt x="2924" y="1305"/>
                    <a:pt x="2619" y="1283"/>
                  </a:cubicBezTo>
                  <a:cubicBezTo>
                    <a:pt x="2187" y="1252"/>
                    <a:pt x="1756" y="1222"/>
                    <a:pt x="1356" y="1160"/>
                  </a:cubicBezTo>
                  <a:cubicBezTo>
                    <a:pt x="924" y="1098"/>
                    <a:pt x="524" y="1006"/>
                    <a:pt x="93" y="975"/>
                  </a:cubicBezTo>
                  <a:cubicBezTo>
                    <a:pt x="0" y="975"/>
                    <a:pt x="0" y="1098"/>
                    <a:pt x="62" y="1129"/>
                  </a:cubicBezTo>
                  <a:cubicBezTo>
                    <a:pt x="832" y="1437"/>
                    <a:pt x="1695" y="1622"/>
                    <a:pt x="2526" y="1715"/>
                  </a:cubicBezTo>
                  <a:cubicBezTo>
                    <a:pt x="2847" y="1764"/>
                    <a:pt x="3162" y="1784"/>
                    <a:pt x="3477" y="1784"/>
                  </a:cubicBezTo>
                  <a:cubicBezTo>
                    <a:pt x="3948" y="1784"/>
                    <a:pt x="4418" y="1739"/>
                    <a:pt x="4898" y="1684"/>
                  </a:cubicBezTo>
                  <a:cubicBezTo>
                    <a:pt x="5699" y="1560"/>
                    <a:pt x="6439" y="1160"/>
                    <a:pt x="7178" y="790"/>
                  </a:cubicBezTo>
                  <a:cubicBezTo>
                    <a:pt x="7635" y="582"/>
                    <a:pt x="8177" y="389"/>
                    <a:pt x="8717" y="389"/>
                  </a:cubicBezTo>
                  <a:cubicBezTo>
                    <a:pt x="8978" y="389"/>
                    <a:pt x="9238" y="434"/>
                    <a:pt x="9489" y="544"/>
                  </a:cubicBezTo>
                  <a:cubicBezTo>
                    <a:pt x="9500" y="547"/>
                    <a:pt x="9511" y="548"/>
                    <a:pt x="9521" y="548"/>
                  </a:cubicBezTo>
                  <a:cubicBezTo>
                    <a:pt x="9632" y="548"/>
                    <a:pt x="9724" y="412"/>
                    <a:pt x="9612" y="328"/>
                  </a:cubicBezTo>
                  <a:cubicBezTo>
                    <a:pt x="9222" y="93"/>
                    <a:pt x="8828" y="1"/>
                    <a:pt x="8434" y="1"/>
                  </a:cubicBezTo>
                  <a:close/>
                </a:path>
              </a:pathLst>
            </a:custGeom>
            <a:solidFill>
              <a:srgbClr val="2C0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2328700" y="3416450"/>
              <a:ext cx="173700" cy="43125"/>
            </a:xfrm>
            <a:custGeom>
              <a:avLst/>
              <a:gdLst/>
              <a:ahLst/>
              <a:cxnLst/>
              <a:rect l="l" t="t" r="r" b="b"/>
              <a:pathLst>
                <a:path w="6948" h="1725" extrusionOk="0">
                  <a:moveTo>
                    <a:pt x="5402" y="0"/>
                  </a:moveTo>
                  <a:cubicBezTo>
                    <a:pt x="4768" y="0"/>
                    <a:pt x="4128" y="98"/>
                    <a:pt x="3537" y="254"/>
                  </a:cubicBezTo>
                  <a:cubicBezTo>
                    <a:pt x="2952" y="378"/>
                    <a:pt x="2459" y="655"/>
                    <a:pt x="1966" y="932"/>
                  </a:cubicBezTo>
                  <a:cubicBezTo>
                    <a:pt x="1719" y="1086"/>
                    <a:pt x="1442" y="1179"/>
                    <a:pt x="1165" y="1271"/>
                  </a:cubicBezTo>
                  <a:cubicBezTo>
                    <a:pt x="1082" y="1294"/>
                    <a:pt x="992" y="1303"/>
                    <a:pt x="899" y="1303"/>
                  </a:cubicBezTo>
                  <a:cubicBezTo>
                    <a:pt x="610" y="1303"/>
                    <a:pt x="289" y="1210"/>
                    <a:pt x="56" y="1117"/>
                  </a:cubicBezTo>
                  <a:cubicBezTo>
                    <a:pt x="50" y="1111"/>
                    <a:pt x="44" y="1108"/>
                    <a:pt x="38" y="1108"/>
                  </a:cubicBezTo>
                  <a:cubicBezTo>
                    <a:pt x="15" y="1108"/>
                    <a:pt x="0" y="1148"/>
                    <a:pt x="25" y="1148"/>
                  </a:cubicBezTo>
                  <a:cubicBezTo>
                    <a:pt x="433" y="1352"/>
                    <a:pt x="904" y="1725"/>
                    <a:pt x="1387" y="1725"/>
                  </a:cubicBezTo>
                  <a:cubicBezTo>
                    <a:pt x="1487" y="1725"/>
                    <a:pt x="1588" y="1709"/>
                    <a:pt x="1689" y="1672"/>
                  </a:cubicBezTo>
                  <a:cubicBezTo>
                    <a:pt x="2243" y="1487"/>
                    <a:pt x="2674" y="1086"/>
                    <a:pt x="3198" y="840"/>
                  </a:cubicBezTo>
                  <a:cubicBezTo>
                    <a:pt x="3753" y="563"/>
                    <a:pt x="4307" y="347"/>
                    <a:pt x="4923" y="285"/>
                  </a:cubicBezTo>
                  <a:cubicBezTo>
                    <a:pt x="5095" y="268"/>
                    <a:pt x="5267" y="260"/>
                    <a:pt x="5440" y="260"/>
                  </a:cubicBezTo>
                  <a:cubicBezTo>
                    <a:pt x="5884" y="260"/>
                    <a:pt x="6328" y="311"/>
                    <a:pt x="6772" y="378"/>
                  </a:cubicBezTo>
                  <a:cubicBezTo>
                    <a:pt x="6781" y="380"/>
                    <a:pt x="6790" y="381"/>
                    <a:pt x="6799" y="381"/>
                  </a:cubicBezTo>
                  <a:cubicBezTo>
                    <a:pt x="6903" y="381"/>
                    <a:pt x="6947" y="221"/>
                    <a:pt x="6833" y="193"/>
                  </a:cubicBezTo>
                  <a:cubicBezTo>
                    <a:pt x="6377" y="59"/>
                    <a:pt x="5891" y="0"/>
                    <a:pt x="5402" y="0"/>
                  </a:cubicBezTo>
                  <a:close/>
                </a:path>
              </a:pathLst>
            </a:custGeom>
            <a:solidFill>
              <a:srgbClr val="2C0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1986975" y="3258400"/>
              <a:ext cx="63050" cy="25225"/>
            </a:xfrm>
            <a:custGeom>
              <a:avLst/>
              <a:gdLst/>
              <a:ahLst/>
              <a:cxnLst/>
              <a:rect l="l" t="t" r="r" b="b"/>
              <a:pathLst>
                <a:path w="2522" h="1009" extrusionOk="0">
                  <a:moveTo>
                    <a:pt x="205" y="1"/>
                  </a:moveTo>
                  <a:cubicBezTo>
                    <a:pt x="92" y="1"/>
                    <a:pt x="1" y="115"/>
                    <a:pt x="47" y="230"/>
                  </a:cubicBezTo>
                  <a:cubicBezTo>
                    <a:pt x="293" y="661"/>
                    <a:pt x="724" y="970"/>
                    <a:pt x="1217" y="1000"/>
                  </a:cubicBezTo>
                  <a:cubicBezTo>
                    <a:pt x="1259" y="1006"/>
                    <a:pt x="1303" y="1008"/>
                    <a:pt x="1346" y="1008"/>
                  </a:cubicBezTo>
                  <a:cubicBezTo>
                    <a:pt x="1557" y="1008"/>
                    <a:pt x="1778" y="948"/>
                    <a:pt x="1957" y="846"/>
                  </a:cubicBezTo>
                  <a:cubicBezTo>
                    <a:pt x="2172" y="723"/>
                    <a:pt x="2295" y="569"/>
                    <a:pt x="2449" y="384"/>
                  </a:cubicBezTo>
                  <a:cubicBezTo>
                    <a:pt x="2522" y="288"/>
                    <a:pt x="2462" y="211"/>
                    <a:pt x="2389" y="211"/>
                  </a:cubicBezTo>
                  <a:cubicBezTo>
                    <a:pt x="2368" y="211"/>
                    <a:pt x="2347" y="217"/>
                    <a:pt x="2326" y="230"/>
                  </a:cubicBezTo>
                  <a:cubicBezTo>
                    <a:pt x="2172" y="323"/>
                    <a:pt x="1987" y="384"/>
                    <a:pt x="1803" y="415"/>
                  </a:cubicBezTo>
                  <a:cubicBezTo>
                    <a:pt x="1679" y="415"/>
                    <a:pt x="1556" y="429"/>
                    <a:pt x="1433" y="429"/>
                  </a:cubicBezTo>
                  <a:cubicBezTo>
                    <a:pt x="1371" y="429"/>
                    <a:pt x="1310" y="425"/>
                    <a:pt x="1248" y="415"/>
                  </a:cubicBezTo>
                  <a:cubicBezTo>
                    <a:pt x="940" y="384"/>
                    <a:pt x="570" y="261"/>
                    <a:pt x="324" y="45"/>
                  </a:cubicBezTo>
                  <a:cubicBezTo>
                    <a:pt x="285" y="14"/>
                    <a:pt x="243" y="1"/>
                    <a:pt x="205" y="1"/>
                  </a:cubicBezTo>
                  <a:close/>
                </a:path>
              </a:pathLst>
            </a:custGeom>
            <a:solidFill>
              <a:srgbClr val="2C0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1717025" y="3306500"/>
              <a:ext cx="210275" cy="204125"/>
            </a:xfrm>
            <a:custGeom>
              <a:avLst/>
              <a:gdLst/>
              <a:ahLst/>
              <a:cxnLst/>
              <a:rect l="l" t="t" r="r" b="b"/>
              <a:pathLst>
                <a:path w="8411" h="8165" extrusionOk="0">
                  <a:moveTo>
                    <a:pt x="2249" y="1"/>
                  </a:moveTo>
                  <a:cubicBezTo>
                    <a:pt x="2249" y="1"/>
                    <a:pt x="0" y="5145"/>
                    <a:pt x="2003" y="8164"/>
                  </a:cubicBezTo>
                  <a:lnTo>
                    <a:pt x="8411" y="6070"/>
                  </a:lnTo>
                  <a:lnTo>
                    <a:pt x="7363" y="463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922975" y="3247200"/>
              <a:ext cx="795625" cy="486775"/>
            </a:xfrm>
            <a:custGeom>
              <a:avLst/>
              <a:gdLst/>
              <a:ahLst/>
              <a:cxnLst/>
              <a:rect l="l" t="t" r="r" b="b"/>
              <a:pathLst>
                <a:path w="31825" h="19471" extrusionOk="0">
                  <a:moveTo>
                    <a:pt x="2065" y="0"/>
                  </a:moveTo>
                  <a:lnTo>
                    <a:pt x="0" y="19101"/>
                  </a:lnTo>
                  <a:cubicBezTo>
                    <a:pt x="911" y="19359"/>
                    <a:pt x="2202" y="19470"/>
                    <a:pt x="3745" y="19470"/>
                  </a:cubicBezTo>
                  <a:cubicBezTo>
                    <a:pt x="13056" y="19470"/>
                    <a:pt x="31578" y="15435"/>
                    <a:pt x="31578" y="15435"/>
                  </a:cubicBezTo>
                  <a:lnTo>
                    <a:pt x="31824" y="2496"/>
                  </a:lnTo>
                  <a:cubicBezTo>
                    <a:pt x="31824" y="2496"/>
                    <a:pt x="12909" y="308"/>
                    <a:pt x="2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1112625" y="2444100"/>
              <a:ext cx="565150" cy="1011625"/>
            </a:xfrm>
            <a:custGeom>
              <a:avLst/>
              <a:gdLst/>
              <a:ahLst/>
              <a:cxnLst/>
              <a:rect l="l" t="t" r="r" b="b"/>
              <a:pathLst>
                <a:path w="22606" h="40465" extrusionOk="0">
                  <a:moveTo>
                    <a:pt x="791" y="1"/>
                  </a:moveTo>
                  <a:cubicBezTo>
                    <a:pt x="688" y="1"/>
                    <a:pt x="599" y="162"/>
                    <a:pt x="702" y="239"/>
                  </a:cubicBezTo>
                  <a:cubicBezTo>
                    <a:pt x="2488" y="1656"/>
                    <a:pt x="3936" y="3566"/>
                    <a:pt x="5076" y="5538"/>
                  </a:cubicBezTo>
                  <a:cubicBezTo>
                    <a:pt x="6062" y="7325"/>
                    <a:pt x="6832" y="9204"/>
                    <a:pt x="7417" y="11176"/>
                  </a:cubicBezTo>
                  <a:cubicBezTo>
                    <a:pt x="7695" y="12161"/>
                    <a:pt x="7910" y="13178"/>
                    <a:pt x="8095" y="14195"/>
                  </a:cubicBezTo>
                  <a:cubicBezTo>
                    <a:pt x="8188" y="14718"/>
                    <a:pt x="8342" y="15211"/>
                    <a:pt x="8434" y="15735"/>
                  </a:cubicBezTo>
                  <a:cubicBezTo>
                    <a:pt x="8588" y="16351"/>
                    <a:pt x="8588" y="17060"/>
                    <a:pt x="8650" y="17707"/>
                  </a:cubicBezTo>
                  <a:cubicBezTo>
                    <a:pt x="8927" y="22851"/>
                    <a:pt x="8218" y="27965"/>
                    <a:pt x="7541" y="33049"/>
                  </a:cubicBezTo>
                  <a:cubicBezTo>
                    <a:pt x="7541" y="33141"/>
                    <a:pt x="7541" y="33264"/>
                    <a:pt x="7602" y="33326"/>
                  </a:cubicBezTo>
                  <a:cubicBezTo>
                    <a:pt x="6216" y="34312"/>
                    <a:pt x="4891" y="35359"/>
                    <a:pt x="3628" y="36468"/>
                  </a:cubicBezTo>
                  <a:cubicBezTo>
                    <a:pt x="2334" y="37608"/>
                    <a:pt x="1256" y="38933"/>
                    <a:pt x="116" y="40227"/>
                  </a:cubicBezTo>
                  <a:cubicBezTo>
                    <a:pt x="0" y="40320"/>
                    <a:pt x="94" y="40465"/>
                    <a:pt x="213" y="40465"/>
                  </a:cubicBezTo>
                  <a:cubicBezTo>
                    <a:pt x="252" y="40465"/>
                    <a:pt x="294" y="40449"/>
                    <a:pt x="332" y="40412"/>
                  </a:cubicBezTo>
                  <a:cubicBezTo>
                    <a:pt x="1503" y="39210"/>
                    <a:pt x="2858" y="38193"/>
                    <a:pt x="4152" y="37115"/>
                  </a:cubicBezTo>
                  <a:cubicBezTo>
                    <a:pt x="5076" y="36314"/>
                    <a:pt x="6062" y="35544"/>
                    <a:pt x="7048" y="34805"/>
                  </a:cubicBezTo>
                  <a:lnTo>
                    <a:pt x="7048" y="34805"/>
                  </a:lnTo>
                  <a:cubicBezTo>
                    <a:pt x="6986" y="34897"/>
                    <a:pt x="6925" y="34989"/>
                    <a:pt x="6863" y="35082"/>
                  </a:cubicBezTo>
                  <a:cubicBezTo>
                    <a:pt x="6524" y="35513"/>
                    <a:pt x="6216" y="35975"/>
                    <a:pt x="5970" y="36437"/>
                  </a:cubicBezTo>
                  <a:cubicBezTo>
                    <a:pt x="5477" y="37423"/>
                    <a:pt x="5107" y="38471"/>
                    <a:pt x="4706" y="39518"/>
                  </a:cubicBezTo>
                  <a:cubicBezTo>
                    <a:pt x="4665" y="39600"/>
                    <a:pt x="4761" y="39682"/>
                    <a:pt x="4848" y="39682"/>
                  </a:cubicBezTo>
                  <a:cubicBezTo>
                    <a:pt x="4891" y="39682"/>
                    <a:pt x="4932" y="39662"/>
                    <a:pt x="4953" y="39611"/>
                  </a:cubicBezTo>
                  <a:cubicBezTo>
                    <a:pt x="5415" y="38625"/>
                    <a:pt x="6031" y="37731"/>
                    <a:pt x="6647" y="36838"/>
                  </a:cubicBezTo>
                  <a:cubicBezTo>
                    <a:pt x="6986" y="36407"/>
                    <a:pt x="7263" y="35944"/>
                    <a:pt x="7602" y="35482"/>
                  </a:cubicBezTo>
                  <a:cubicBezTo>
                    <a:pt x="7756" y="35267"/>
                    <a:pt x="7910" y="35082"/>
                    <a:pt x="8064" y="34866"/>
                  </a:cubicBezTo>
                  <a:cubicBezTo>
                    <a:pt x="8188" y="34712"/>
                    <a:pt x="8311" y="34558"/>
                    <a:pt x="8403" y="34435"/>
                  </a:cubicBezTo>
                  <a:cubicBezTo>
                    <a:pt x="9451" y="34527"/>
                    <a:pt x="10467" y="34620"/>
                    <a:pt x="11484" y="34681"/>
                  </a:cubicBezTo>
                  <a:cubicBezTo>
                    <a:pt x="13302" y="34805"/>
                    <a:pt x="15119" y="34866"/>
                    <a:pt x="16937" y="34866"/>
                  </a:cubicBezTo>
                  <a:cubicBezTo>
                    <a:pt x="17861" y="34866"/>
                    <a:pt x="18785" y="34866"/>
                    <a:pt x="19709" y="34805"/>
                  </a:cubicBezTo>
                  <a:cubicBezTo>
                    <a:pt x="20603" y="34712"/>
                    <a:pt x="21527" y="34620"/>
                    <a:pt x="22420" y="34620"/>
                  </a:cubicBezTo>
                  <a:cubicBezTo>
                    <a:pt x="22605" y="34589"/>
                    <a:pt x="22605" y="34343"/>
                    <a:pt x="22420" y="34343"/>
                  </a:cubicBezTo>
                  <a:cubicBezTo>
                    <a:pt x="22306" y="34346"/>
                    <a:pt x="22191" y="34347"/>
                    <a:pt x="22076" y="34347"/>
                  </a:cubicBezTo>
                  <a:cubicBezTo>
                    <a:pt x="21143" y="34347"/>
                    <a:pt x="20211" y="34247"/>
                    <a:pt x="19278" y="34219"/>
                  </a:cubicBezTo>
                  <a:cubicBezTo>
                    <a:pt x="17461" y="34127"/>
                    <a:pt x="15643" y="34034"/>
                    <a:pt x="13825" y="33942"/>
                  </a:cubicBezTo>
                  <a:cubicBezTo>
                    <a:pt x="12008" y="33850"/>
                    <a:pt x="10190" y="33696"/>
                    <a:pt x="8342" y="33572"/>
                  </a:cubicBezTo>
                  <a:lnTo>
                    <a:pt x="8311" y="33572"/>
                  </a:lnTo>
                  <a:cubicBezTo>
                    <a:pt x="8311" y="33542"/>
                    <a:pt x="8280" y="33480"/>
                    <a:pt x="8249" y="33449"/>
                  </a:cubicBezTo>
                  <a:cubicBezTo>
                    <a:pt x="8249" y="33418"/>
                    <a:pt x="8218" y="33388"/>
                    <a:pt x="8188" y="33357"/>
                  </a:cubicBezTo>
                  <a:cubicBezTo>
                    <a:pt x="8218" y="33326"/>
                    <a:pt x="8249" y="33264"/>
                    <a:pt x="8249" y="33233"/>
                  </a:cubicBezTo>
                  <a:cubicBezTo>
                    <a:pt x="8650" y="30276"/>
                    <a:pt x="9019" y="27318"/>
                    <a:pt x="9204" y="24361"/>
                  </a:cubicBezTo>
                  <a:cubicBezTo>
                    <a:pt x="9358" y="21773"/>
                    <a:pt x="9389" y="19155"/>
                    <a:pt x="9081" y="16536"/>
                  </a:cubicBezTo>
                  <a:cubicBezTo>
                    <a:pt x="9050" y="16197"/>
                    <a:pt x="9019" y="15889"/>
                    <a:pt x="9019" y="15550"/>
                  </a:cubicBezTo>
                  <a:cubicBezTo>
                    <a:pt x="8989" y="15273"/>
                    <a:pt x="8989" y="15026"/>
                    <a:pt x="8989" y="14780"/>
                  </a:cubicBezTo>
                  <a:cubicBezTo>
                    <a:pt x="8958" y="14256"/>
                    <a:pt x="8835" y="13733"/>
                    <a:pt x="8742" y="13209"/>
                  </a:cubicBezTo>
                  <a:cubicBezTo>
                    <a:pt x="8527" y="12161"/>
                    <a:pt x="8249" y="11145"/>
                    <a:pt x="7910" y="10159"/>
                  </a:cubicBezTo>
                  <a:cubicBezTo>
                    <a:pt x="7263" y="8156"/>
                    <a:pt x="6339" y="6216"/>
                    <a:pt x="5169" y="4460"/>
                  </a:cubicBezTo>
                  <a:cubicBezTo>
                    <a:pt x="3967" y="2734"/>
                    <a:pt x="2519" y="1286"/>
                    <a:pt x="856" y="23"/>
                  </a:cubicBezTo>
                  <a:cubicBezTo>
                    <a:pt x="835" y="8"/>
                    <a:pt x="813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1085250" y="3640000"/>
              <a:ext cx="584050" cy="95600"/>
            </a:xfrm>
            <a:custGeom>
              <a:avLst/>
              <a:gdLst/>
              <a:ahLst/>
              <a:cxnLst/>
              <a:rect l="l" t="t" r="r" b="b"/>
              <a:pathLst>
                <a:path w="23362" h="3824" extrusionOk="0">
                  <a:moveTo>
                    <a:pt x="23115" y="0"/>
                  </a:moveTo>
                  <a:cubicBezTo>
                    <a:pt x="21451" y="216"/>
                    <a:pt x="19757" y="339"/>
                    <a:pt x="18093" y="524"/>
                  </a:cubicBezTo>
                  <a:cubicBezTo>
                    <a:pt x="15167" y="863"/>
                    <a:pt x="12271" y="1294"/>
                    <a:pt x="9344" y="1725"/>
                  </a:cubicBezTo>
                  <a:cubicBezTo>
                    <a:pt x="7866" y="1910"/>
                    <a:pt x="6387" y="2126"/>
                    <a:pt x="4908" y="2341"/>
                  </a:cubicBezTo>
                  <a:cubicBezTo>
                    <a:pt x="4199" y="2465"/>
                    <a:pt x="3460" y="2557"/>
                    <a:pt x="2752" y="2649"/>
                  </a:cubicBezTo>
                  <a:cubicBezTo>
                    <a:pt x="2012" y="2773"/>
                    <a:pt x="1273" y="2834"/>
                    <a:pt x="533" y="2988"/>
                  </a:cubicBezTo>
                  <a:cubicBezTo>
                    <a:pt x="0" y="3107"/>
                    <a:pt x="122" y="3824"/>
                    <a:pt x="598" y="3824"/>
                  </a:cubicBezTo>
                  <a:cubicBezTo>
                    <a:pt x="617" y="3824"/>
                    <a:pt x="637" y="3822"/>
                    <a:pt x="657" y="3820"/>
                  </a:cubicBezTo>
                  <a:cubicBezTo>
                    <a:pt x="1488" y="3759"/>
                    <a:pt x="2320" y="3604"/>
                    <a:pt x="3183" y="3481"/>
                  </a:cubicBezTo>
                  <a:cubicBezTo>
                    <a:pt x="3984" y="3358"/>
                    <a:pt x="4816" y="3235"/>
                    <a:pt x="5617" y="3112"/>
                  </a:cubicBezTo>
                  <a:cubicBezTo>
                    <a:pt x="8543" y="2680"/>
                    <a:pt x="11470" y="2280"/>
                    <a:pt x="14397" y="1848"/>
                  </a:cubicBezTo>
                  <a:cubicBezTo>
                    <a:pt x="15875" y="1633"/>
                    <a:pt x="17323" y="1386"/>
                    <a:pt x="18802" y="1109"/>
                  </a:cubicBezTo>
                  <a:cubicBezTo>
                    <a:pt x="20250" y="863"/>
                    <a:pt x="21698" y="524"/>
                    <a:pt x="23146" y="308"/>
                  </a:cubicBezTo>
                  <a:cubicBezTo>
                    <a:pt x="23361" y="277"/>
                    <a:pt x="23300" y="0"/>
                    <a:pt x="2311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1426675" y="3662175"/>
              <a:ext cx="198400" cy="771475"/>
            </a:xfrm>
            <a:custGeom>
              <a:avLst/>
              <a:gdLst/>
              <a:ahLst/>
              <a:cxnLst/>
              <a:rect l="l" t="t" r="r" b="b"/>
              <a:pathLst>
                <a:path w="7936" h="30859" extrusionOk="0">
                  <a:moveTo>
                    <a:pt x="7755" y="0"/>
                  </a:moveTo>
                  <a:cubicBezTo>
                    <a:pt x="7688" y="0"/>
                    <a:pt x="7623" y="32"/>
                    <a:pt x="7610" y="99"/>
                  </a:cubicBezTo>
                  <a:cubicBezTo>
                    <a:pt x="7240" y="2348"/>
                    <a:pt x="6839" y="4628"/>
                    <a:pt x="6408" y="6846"/>
                  </a:cubicBezTo>
                  <a:cubicBezTo>
                    <a:pt x="5607" y="10820"/>
                    <a:pt x="4683" y="14763"/>
                    <a:pt x="3635" y="18676"/>
                  </a:cubicBezTo>
                  <a:cubicBezTo>
                    <a:pt x="3112" y="20647"/>
                    <a:pt x="2557" y="22588"/>
                    <a:pt x="1941" y="24529"/>
                  </a:cubicBezTo>
                  <a:cubicBezTo>
                    <a:pt x="1664" y="25515"/>
                    <a:pt x="1356" y="26470"/>
                    <a:pt x="1017" y="27456"/>
                  </a:cubicBezTo>
                  <a:cubicBezTo>
                    <a:pt x="709" y="28411"/>
                    <a:pt x="370" y="29366"/>
                    <a:pt x="62" y="30351"/>
                  </a:cubicBezTo>
                  <a:cubicBezTo>
                    <a:pt x="0" y="30567"/>
                    <a:pt x="154" y="30783"/>
                    <a:pt x="370" y="30844"/>
                  </a:cubicBezTo>
                  <a:cubicBezTo>
                    <a:pt x="407" y="30854"/>
                    <a:pt x="443" y="30858"/>
                    <a:pt x="477" y="30858"/>
                  </a:cubicBezTo>
                  <a:cubicBezTo>
                    <a:pt x="669" y="30858"/>
                    <a:pt x="811" y="30719"/>
                    <a:pt x="863" y="30536"/>
                  </a:cubicBezTo>
                  <a:cubicBezTo>
                    <a:pt x="1294" y="29489"/>
                    <a:pt x="1633" y="28380"/>
                    <a:pt x="2003" y="27271"/>
                  </a:cubicBezTo>
                  <a:cubicBezTo>
                    <a:pt x="2342" y="26192"/>
                    <a:pt x="2680" y="25114"/>
                    <a:pt x="3019" y="24005"/>
                  </a:cubicBezTo>
                  <a:cubicBezTo>
                    <a:pt x="4190" y="20093"/>
                    <a:pt x="5176" y="16149"/>
                    <a:pt x="6008" y="12144"/>
                  </a:cubicBezTo>
                  <a:cubicBezTo>
                    <a:pt x="6809" y="8170"/>
                    <a:pt x="7517" y="4165"/>
                    <a:pt x="7918" y="160"/>
                  </a:cubicBezTo>
                  <a:cubicBezTo>
                    <a:pt x="7935" y="56"/>
                    <a:pt x="7843" y="0"/>
                    <a:pt x="77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1056975" y="3827775"/>
              <a:ext cx="399750" cy="113375"/>
            </a:xfrm>
            <a:custGeom>
              <a:avLst/>
              <a:gdLst/>
              <a:ahLst/>
              <a:cxnLst/>
              <a:rect l="l" t="t" r="r" b="b"/>
              <a:pathLst>
                <a:path w="15990" h="4535" extrusionOk="0">
                  <a:moveTo>
                    <a:pt x="1390" y="0"/>
                  </a:moveTo>
                  <a:cubicBezTo>
                    <a:pt x="1182" y="0"/>
                    <a:pt x="1010" y="98"/>
                    <a:pt x="956" y="314"/>
                  </a:cubicBezTo>
                  <a:cubicBezTo>
                    <a:pt x="894" y="499"/>
                    <a:pt x="1017" y="807"/>
                    <a:pt x="1264" y="838"/>
                  </a:cubicBezTo>
                  <a:cubicBezTo>
                    <a:pt x="2311" y="961"/>
                    <a:pt x="3359" y="1115"/>
                    <a:pt x="4406" y="1238"/>
                  </a:cubicBezTo>
                  <a:cubicBezTo>
                    <a:pt x="6224" y="1485"/>
                    <a:pt x="8072" y="1731"/>
                    <a:pt x="9890" y="1978"/>
                  </a:cubicBezTo>
                  <a:cubicBezTo>
                    <a:pt x="10814" y="2101"/>
                    <a:pt x="11738" y="2193"/>
                    <a:pt x="12663" y="2286"/>
                  </a:cubicBezTo>
                  <a:cubicBezTo>
                    <a:pt x="13618" y="2347"/>
                    <a:pt x="14542" y="2409"/>
                    <a:pt x="15497" y="2532"/>
                  </a:cubicBezTo>
                  <a:cubicBezTo>
                    <a:pt x="15466" y="2563"/>
                    <a:pt x="15404" y="2594"/>
                    <a:pt x="15404" y="2655"/>
                  </a:cubicBezTo>
                  <a:cubicBezTo>
                    <a:pt x="15312" y="2902"/>
                    <a:pt x="15250" y="3117"/>
                    <a:pt x="15189" y="3364"/>
                  </a:cubicBezTo>
                  <a:cubicBezTo>
                    <a:pt x="15158" y="3487"/>
                    <a:pt x="15096" y="3580"/>
                    <a:pt x="15035" y="3672"/>
                  </a:cubicBezTo>
                  <a:cubicBezTo>
                    <a:pt x="14049" y="3549"/>
                    <a:pt x="13063" y="3426"/>
                    <a:pt x="12077" y="3272"/>
                  </a:cubicBezTo>
                  <a:cubicBezTo>
                    <a:pt x="10136" y="2994"/>
                    <a:pt x="8196" y="2655"/>
                    <a:pt x="6255" y="2224"/>
                  </a:cubicBezTo>
                  <a:cubicBezTo>
                    <a:pt x="5300" y="2008"/>
                    <a:pt x="4314" y="1793"/>
                    <a:pt x="3359" y="1577"/>
                  </a:cubicBezTo>
                  <a:cubicBezTo>
                    <a:pt x="2897" y="1454"/>
                    <a:pt x="2404" y="1331"/>
                    <a:pt x="1942" y="1207"/>
                  </a:cubicBezTo>
                  <a:cubicBezTo>
                    <a:pt x="1480" y="1084"/>
                    <a:pt x="1017" y="899"/>
                    <a:pt x="525" y="869"/>
                  </a:cubicBezTo>
                  <a:cubicBezTo>
                    <a:pt x="124" y="869"/>
                    <a:pt x="1" y="1423"/>
                    <a:pt x="340" y="1608"/>
                  </a:cubicBezTo>
                  <a:cubicBezTo>
                    <a:pt x="833" y="1854"/>
                    <a:pt x="1449" y="1947"/>
                    <a:pt x="1973" y="2101"/>
                  </a:cubicBezTo>
                  <a:cubicBezTo>
                    <a:pt x="2527" y="2224"/>
                    <a:pt x="3051" y="2378"/>
                    <a:pt x="3605" y="2501"/>
                  </a:cubicBezTo>
                  <a:cubicBezTo>
                    <a:pt x="5515" y="2963"/>
                    <a:pt x="7456" y="3364"/>
                    <a:pt x="9397" y="3703"/>
                  </a:cubicBezTo>
                  <a:cubicBezTo>
                    <a:pt x="11338" y="4042"/>
                    <a:pt x="13309" y="4381"/>
                    <a:pt x="15281" y="4535"/>
                  </a:cubicBezTo>
                  <a:cubicBezTo>
                    <a:pt x="15466" y="4535"/>
                    <a:pt x="15651" y="4381"/>
                    <a:pt x="15682" y="4227"/>
                  </a:cubicBezTo>
                  <a:cubicBezTo>
                    <a:pt x="15743" y="3980"/>
                    <a:pt x="15712" y="3734"/>
                    <a:pt x="15774" y="3518"/>
                  </a:cubicBezTo>
                  <a:cubicBezTo>
                    <a:pt x="15836" y="3272"/>
                    <a:pt x="15897" y="3056"/>
                    <a:pt x="15928" y="2809"/>
                  </a:cubicBezTo>
                  <a:cubicBezTo>
                    <a:pt x="15990" y="2594"/>
                    <a:pt x="15836" y="2471"/>
                    <a:pt x="15651" y="2471"/>
                  </a:cubicBezTo>
                  <a:cubicBezTo>
                    <a:pt x="15774" y="2378"/>
                    <a:pt x="15774" y="2193"/>
                    <a:pt x="15589" y="2162"/>
                  </a:cubicBezTo>
                  <a:cubicBezTo>
                    <a:pt x="14542" y="2008"/>
                    <a:pt x="13525" y="1762"/>
                    <a:pt x="12478" y="1577"/>
                  </a:cubicBezTo>
                  <a:cubicBezTo>
                    <a:pt x="10660" y="1238"/>
                    <a:pt x="8842" y="992"/>
                    <a:pt x="7025" y="745"/>
                  </a:cubicBezTo>
                  <a:cubicBezTo>
                    <a:pt x="5176" y="499"/>
                    <a:pt x="3328" y="222"/>
                    <a:pt x="1480" y="6"/>
                  </a:cubicBezTo>
                  <a:cubicBezTo>
                    <a:pt x="1449" y="2"/>
                    <a:pt x="1419" y="0"/>
                    <a:pt x="1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2303125" y="3662325"/>
              <a:ext cx="127100" cy="81050"/>
            </a:xfrm>
            <a:custGeom>
              <a:avLst/>
              <a:gdLst/>
              <a:ahLst/>
              <a:cxnLst/>
              <a:rect l="l" t="t" r="r" b="b"/>
              <a:pathLst>
                <a:path w="5084" h="3242" extrusionOk="0">
                  <a:moveTo>
                    <a:pt x="4375" y="0"/>
                  </a:moveTo>
                  <a:cubicBezTo>
                    <a:pt x="4067" y="93"/>
                    <a:pt x="3759" y="216"/>
                    <a:pt x="3451" y="309"/>
                  </a:cubicBezTo>
                  <a:cubicBezTo>
                    <a:pt x="2896" y="463"/>
                    <a:pt x="2342" y="647"/>
                    <a:pt x="1787" y="801"/>
                  </a:cubicBezTo>
                  <a:cubicBezTo>
                    <a:pt x="1264" y="955"/>
                    <a:pt x="740" y="1079"/>
                    <a:pt x="247" y="1294"/>
                  </a:cubicBezTo>
                  <a:cubicBezTo>
                    <a:pt x="1" y="1418"/>
                    <a:pt x="62" y="1726"/>
                    <a:pt x="247" y="1849"/>
                  </a:cubicBezTo>
                  <a:cubicBezTo>
                    <a:pt x="586" y="2095"/>
                    <a:pt x="771" y="2588"/>
                    <a:pt x="894" y="2989"/>
                  </a:cubicBezTo>
                  <a:cubicBezTo>
                    <a:pt x="921" y="3150"/>
                    <a:pt x="1065" y="3241"/>
                    <a:pt x="1224" y="3241"/>
                  </a:cubicBezTo>
                  <a:cubicBezTo>
                    <a:pt x="1248" y="3241"/>
                    <a:pt x="1271" y="3239"/>
                    <a:pt x="1294" y="3235"/>
                  </a:cubicBezTo>
                  <a:cubicBezTo>
                    <a:pt x="2434" y="2927"/>
                    <a:pt x="3574" y="2557"/>
                    <a:pt x="4714" y="2188"/>
                  </a:cubicBezTo>
                  <a:cubicBezTo>
                    <a:pt x="4837" y="2157"/>
                    <a:pt x="4961" y="2126"/>
                    <a:pt x="5084" y="2065"/>
                  </a:cubicBezTo>
                  <a:cubicBezTo>
                    <a:pt x="4991" y="1849"/>
                    <a:pt x="4930" y="1602"/>
                    <a:pt x="4837" y="1356"/>
                  </a:cubicBezTo>
                  <a:lnTo>
                    <a:pt x="4498" y="1448"/>
                  </a:lnTo>
                  <a:cubicBezTo>
                    <a:pt x="3482" y="1787"/>
                    <a:pt x="2404" y="2095"/>
                    <a:pt x="1387" y="2496"/>
                  </a:cubicBezTo>
                  <a:cubicBezTo>
                    <a:pt x="1294" y="2342"/>
                    <a:pt x="1233" y="2188"/>
                    <a:pt x="1140" y="2034"/>
                  </a:cubicBezTo>
                  <a:cubicBezTo>
                    <a:pt x="1079" y="1941"/>
                    <a:pt x="1017" y="1849"/>
                    <a:pt x="956" y="1787"/>
                  </a:cubicBezTo>
                  <a:cubicBezTo>
                    <a:pt x="1325" y="1695"/>
                    <a:pt x="1695" y="1572"/>
                    <a:pt x="2065" y="1448"/>
                  </a:cubicBezTo>
                  <a:cubicBezTo>
                    <a:pt x="2588" y="1264"/>
                    <a:pt x="3143" y="1109"/>
                    <a:pt x="3667" y="925"/>
                  </a:cubicBezTo>
                  <a:cubicBezTo>
                    <a:pt x="3975" y="832"/>
                    <a:pt x="4283" y="709"/>
                    <a:pt x="4591" y="586"/>
                  </a:cubicBezTo>
                  <a:cubicBezTo>
                    <a:pt x="4498" y="401"/>
                    <a:pt x="4437" y="185"/>
                    <a:pt x="43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2052050" y="3285700"/>
              <a:ext cx="451350" cy="137900"/>
            </a:xfrm>
            <a:custGeom>
              <a:avLst/>
              <a:gdLst/>
              <a:ahLst/>
              <a:cxnLst/>
              <a:rect l="l" t="t" r="r" b="b"/>
              <a:pathLst>
                <a:path w="18054" h="5516" extrusionOk="0">
                  <a:moveTo>
                    <a:pt x="1" y="1"/>
                  </a:moveTo>
                  <a:lnTo>
                    <a:pt x="11954" y="5515"/>
                  </a:lnTo>
                  <a:lnTo>
                    <a:pt x="12323" y="5300"/>
                  </a:lnTo>
                  <a:cubicBezTo>
                    <a:pt x="13223" y="4693"/>
                    <a:pt x="14292" y="4370"/>
                    <a:pt x="15369" y="4370"/>
                  </a:cubicBezTo>
                  <a:cubicBezTo>
                    <a:pt x="15878" y="4370"/>
                    <a:pt x="16388" y="4443"/>
                    <a:pt x="16883" y="4591"/>
                  </a:cubicBezTo>
                  <a:cubicBezTo>
                    <a:pt x="16944" y="4609"/>
                    <a:pt x="17004" y="4618"/>
                    <a:pt x="17063" y="4618"/>
                  </a:cubicBezTo>
                  <a:cubicBezTo>
                    <a:pt x="17304" y="4618"/>
                    <a:pt x="17517" y="4475"/>
                    <a:pt x="17591" y="4252"/>
                  </a:cubicBezTo>
                  <a:cubicBezTo>
                    <a:pt x="18053" y="3112"/>
                    <a:pt x="17468" y="1788"/>
                    <a:pt x="16297" y="1387"/>
                  </a:cubicBezTo>
                  <a:lnTo>
                    <a:pt x="15435" y="1141"/>
                  </a:lnTo>
                  <a:cubicBezTo>
                    <a:pt x="15060" y="1039"/>
                    <a:pt x="14679" y="988"/>
                    <a:pt x="14300" y="988"/>
                  </a:cubicBezTo>
                  <a:cubicBezTo>
                    <a:pt x="13308" y="988"/>
                    <a:pt x="12334" y="1334"/>
                    <a:pt x="11553" y="200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33694"/>
            <a:ext cx="5171090" cy="2862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процесс происходит с помощью ферментов рестрикции (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рестрицирующих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эндонуклеазах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рестриктазах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узнают и расщепляют специфические нуклеотидные последовательности в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двухцепочечной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молекуле ДНК.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разрезания должен происходить в строго определенных участках, поэтому необходимы высокоспецифичные бактериальные ферменты.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Система рестрикции-модификации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18" y="292665"/>
            <a:ext cx="2787036" cy="25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Иллюстрация эндонуклеазы 3d Thioredoxin антиоксидантных Иллюстрация штока -  иллюстрации насчитывающей здоровье, полипептид: 1870306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18" y="2957965"/>
            <a:ext cx="2376235" cy="201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42"/>
          <p:cNvSpPr txBox="1">
            <a:spLocks noGrp="1"/>
          </p:cNvSpPr>
          <p:nvPr>
            <p:ph type="title"/>
          </p:nvPr>
        </p:nvSpPr>
        <p:spPr>
          <a:xfrm>
            <a:off x="537284" y="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accent6"/>
                </a:solidFill>
              </a:rPr>
              <a:t>ИСТОРИЯ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540" name="Google Shape;1540;p42"/>
          <p:cNvSpPr txBox="1">
            <a:spLocks noGrp="1"/>
          </p:cNvSpPr>
          <p:nvPr>
            <p:ph type="subTitle" idx="1"/>
          </p:nvPr>
        </p:nvSpPr>
        <p:spPr>
          <a:xfrm>
            <a:off x="0" y="110359"/>
            <a:ext cx="6695088" cy="3085568"/>
          </a:xfrm>
          <a:prstGeom prst="rect">
            <a:avLst/>
          </a:prstGeom>
        </p:spPr>
        <p:txBody>
          <a:bodyPr spcFirstLastPara="1" wrap="square" lIns="91425" tIns="91425" rIns="228600" bIns="91425" anchor="ctr" anchorCtr="0">
            <a:noAutofit/>
          </a:bodyPr>
          <a:lstStyle/>
          <a:p>
            <a:r>
              <a:rPr lang="ru-RU" sz="1600" dirty="0"/>
              <a:t>Бактерия способна отличить свою собственную ДНК от любой вторгающейся «чужеродной» именно по типу ее модификации. За «метку» отвечают </a:t>
            </a:r>
            <a:r>
              <a:rPr lang="ru-RU" sz="1600" dirty="0" err="1"/>
              <a:t>метилирующие</a:t>
            </a:r>
            <a:r>
              <a:rPr lang="ru-RU" sz="1600" dirty="0"/>
              <a:t> ферменты модификации, так называемые ДНК-</a:t>
            </a:r>
            <a:r>
              <a:rPr lang="ru-RU" sz="1600" dirty="0" err="1"/>
              <a:t>метилазы</a:t>
            </a:r>
            <a:r>
              <a:rPr lang="ru-RU" sz="1600" dirty="0"/>
              <a:t>. Различие в модификации делает чужеродную ДНК чувствительной к действию </a:t>
            </a:r>
            <a:r>
              <a:rPr lang="ru-RU" sz="1600" dirty="0" err="1"/>
              <a:t>рестрицирующих</a:t>
            </a:r>
            <a:r>
              <a:rPr lang="ru-RU" sz="1600" dirty="0"/>
              <a:t> ферментов, которые узнают отсутствие </a:t>
            </a:r>
            <a:r>
              <a:rPr lang="ru-RU" sz="1600" dirty="0" err="1"/>
              <a:t>метильных</a:t>
            </a:r>
            <a:r>
              <a:rPr lang="ru-RU" sz="1600" dirty="0"/>
              <a:t> групп в соответствующих сайтах. </a:t>
            </a:r>
            <a:r>
              <a:rPr lang="ru-RU" sz="1600" dirty="0" err="1"/>
              <a:t>Рестриктаза</a:t>
            </a:r>
            <a:r>
              <a:rPr lang="ru-RU" sz="1600" dirty="0"/>
              <a:t>, которая расщепляла </a:t>
            </a:r>
            <a:r>
              <a:rPr lang="ru-RU" sz="1600" dirty="0" err="1"/>
              <a:t>неметилированную</a:t>
            </a:r>
            <a:r>
              <a:rPr lang="ru-RU" sz="1600" dirty="0"/>
              <a:t> ДНК была выделена в 1968 г.  </a:t>
            </a:r>
            <a:r>
              <a:rPr lang="ru-RU" sz="1600" dirty="0" err="1"/>
              <a:t>Мезельсоном</a:t>
            </a:r>
            <a:r>
              <a:rPr lang="ru-RU" sz="1600" dirty="0"/>
              <a:t> и Юанем. </a:t>
            </a:r>
            <a:endParaRPr sz="1600" dirty="0"/>
          </a:p>
        </p:txBody>
      </p:sp>
      <p:pic>
        <p:nvPicPr>
          <p:cNvPr id="1541" name="Google Shape;1541;p42"/>
          <p:cNvPicPr preferRelativeResize="0"/>
          <p:nvPr/>
        </p:nvPicPr>
        <p:blipFill rotWithShape="1">
          <a:blip r:embed="rId3">
            <a:alphaModFix/>
          </a:blip>
          <a:srcRect l="13606"/>
          <a:stretch/>
        </p:blipFill>
        <p:spPr>
          <a:xfrm>
            <a:off x="6495393" y="0"/>
            <a:ext cx="2648607" cy="27957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860770" y="2889037"/>
            <a:ext cx="6319427" cy="225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фермент был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высокоспецифичен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отношению к определенной последовательности ДНК, но расщеплял молекулы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неспецифически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другом месте, на некотором удалении от участка узнавания.  Вскоре, в 1970 г. Смит и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Вилькокс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выделили из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Haemophilus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influenzae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первую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рестриктазу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которая расщепляла строго определенную последовательность ДНК (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Hind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III). Поскольку разные бактерии по-разному метят свою ДНК, то и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рестриктазы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должны узнавать разные последовательности. И действительно, с тех пор выделены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рестриктазы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узнающие более 150 сайтов</a:t>
            </a:r>
            <a:endParaRPr lang="en-US" sz="11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рестрикции (мест расщепления ДНК). </a:t>
            </a:r>
            <a:endParaRPr lang="en-US" i="1" dirty="0"/>
          </a:p>
        </p:txBody>
      </p:sp>
      <p:pic>
        <p:nvPicPr>
          <p:cNvPr id="4100" name="Picture 4" descr="Рекомбинантные бел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7295"/>
            <a:ext cx="2824572" cy="23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46"/>
          <p:cNvSpPr txBox="1">
            <a:spLocks noGrp="1"/>
          </p:cNvSpPr>
          <p:nvPr>
            <p:ph type="title" idx="4294967295"/>
          </p:nvPr>
        </p:nvSpPr>
        <p:spPr>
          <a:xfrm>
            <a:off x="1114914" y="371770"/>
            <a:ext cx="6904478" cy="2422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dirty="0"/>
              <a:t>Одна из первых </a:t>
            </a:r>
            <a:r>
              <a:rPr lang="ru-RU" sz="2000" dirty="0" err="1"/>
              <a:t>рестрицирующих</a:t>
            </a:r>
            <a:r>
              <a:rPr lang="ru-RU" sz="2000" dirty="0"/>
              <a:t> эндонуклеаз типа II была выделена из бактерии </a:t>
            </a:r>
            <a:r>
              <a:rPr lang="ru-RU" sz="2000" dirty="0" err="1"/>
              <a:t>Escherichia</a:t>
            </a:r>
            <a:r>
              <a:rPr lang="ru-RU" sz="2000" dirty="0"/>
              <a:t> </a:t>
            </a:r>
            <a:r>
              <a:rPr lang="ru-RU" sz="2000" dirty="0" err="1"/>
              <a:t>coli</a:t>
            </a:r>
            <a:r>
              <a:rPr lang="ru-RU" sz="2000" dirty="0"/>
              <a:t> и получила название </a:t>
            </a:r>
            <a:r>
              <a:rPr lang="ru-RU" sz="2000" dirty="0" err="1"/>
              <a:t>EcoRl</a:t>
            </a:r>
            <a:r>
              <a:rPr lang="ru-RU" sz="2000" dirty="0"/>
              <a:t>. </a:t>
            </a:r>
            <a:br>
              <a:rPr lang="ru-RU" sz="2000" dirty="0"/>
            </a:br>
            <a:r>
              <a:rPr lang="ru-RU" sz="2000" dirty="0"/>
              <a:t>Этот фермент узнает участок ДНК, содержащий специфическую </a:t>
            </a:r>
            <a:r>
              <a:rPr lang="ru-RU" sz="2000" dirty="0" err="1"/>
              <a:t>палиндромную</a:t>
            </a:r>
            <a:r>
              <a:rPr lang="ru-RU" sz="2000" dirty="0"/>
              <a:t> последовательность (последовательность-перевертыш, идентичную в обеих цепях при прочтении в направлении 5'--&gt;3') из шести пар оснований и вносит разрыв между остатками гуанина и </a:t>
            </a:r>
            <a:r>
              <a:rPr lang="ru-RU" sz="2000" dirty="0" err="1"/>
              <a:t>аденина</a:t>
            </a:r>
            <a:r>
              <a:rPr lang="ru-RU" sz="2000" dirty="0"/>
              <a:t> в каждой цепи. </a:t>
            </a:r>
            <a:r>
              <a:rPr lang="en-US" dirty="0"/>
              <a:t/>
            </a:r>
            <a:br>
              <a:rPr lang="en-US" dirty="0"/>
            </a:br>
            <a:endParaRPr sz="2500" dirty="0">
              <a:solidFill>
                <a:schemeClr val="accent6"/>
              </a:solidFill>
            </a:endParaRPr>
          </a:p>
        </p:txBody>
      </p:sp>
      <p:pic>
        <p:nvPicPr>
          <p:cNvPr id="12" name="Рисунок 11" descr="Сайт рестрикции — Википеди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55" y="2794438"/>
            <a:ext cx="5062293" cy="2124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iotechnologist CV by Slidesgo">
  <a:themeElements>
    <a:clrScheme name="Simple Light">
      <a:dk1>
        <a:srgbClr val="2A1543"/>
      </a:dk1>
      <a:lt1>
        <a:srgbClr val="FFFFFF"/>
      </a:lt1>
      <a:dk2>
        <a:srgbClr val="F4F4FD"/>
      </a:dk2>
      <a:lt2>
        <a:srgbClr val="EEEEEE"/>
      </a:lt2>
      <a:accent1>
        <a:srgbClr val="402664"/>
      </a:accent1>
      <a:accent2>
        <a:srgbClr val="BFBDFC"/>
      </a:accent2>
      <a:accent3>
        <a:srgbClr val="E5E6FC"/>
      </a:accent3>
      <a:accent4>
        <a:srgbClr val="F9B110"/>
      </a:accent4>
      <a:accent5>
        <a:srgbClr val="F27F0C"/>
      </a:accent5>
      <a:accent6>
        <a:srgbClr val="523FAF"/>
      </a:accent6>
      <a:hlink>
        <a:srgbClr val="2A15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1153</Words>
  <Application>Microsoft Office PowerPoint</Application>
  <PresentationFormat>Экран (16:9)</PresentationFormat>
  <Paragraphs>47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Fredoka One</vt:lpstr>
      <vt:lpstr>Calibri</vt:lpstr>
      <vt:lpstr>Arial</vt:lpstr>
      <vt:lpstr>Open Sans</vt:lpstr>
      <vt:lpstr>Times New Roman</vt:lpstr>
      <vt:lpstr>Red Hat Text</vt:lpstr>
      <vt:lpstr>Biotechnologist CV by Slidesgo</vt:lpstr>
      <vt:lpstr>Рестрицирующие эндонуклеазы </vt:lpstr>
      <vt:lpstr>WHOA!</vt:lpstr>
      <vt:lpstr>01</vt:lpstr>
      <vt:lpstr>Презентация PowerPoint</vt:lpstr>
      <vt:lpstr>Презентация PowerPoint</vt:lpstr>
      <vt:lpstr>Процесс разрезания. Названия эндонуклеаз  </vt:lpstr>
      <vt:lpstr>Презентация PowerPoint</vt:lpstr>
      <vt:lpstr>ИСТОРИЯ</vt:lpstr>
      <vt:lpstr>Одна из первых рестрицирующих эндонуклеаз типа II была выделена из бактерии Escherichia coli и получила название EcoRl.  Этот фермент узнает участок ДНК, содержащий специфическую палиндромную последовательность (последовательность-перевертыш, идентичную в обеих цепях при прочтении в направлении 5'--&gt;3') из шести пар оснований и вносит разрыв между остатками гуанина и аденина в каждой цепи.  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Построение рестрикционных карт. </vt:lpstr>
      <vt:lpstr>Презентация PowerPoint</vt:lpstr>
      <vt:lpstr>Презентация PowerPoint</vt:lpstr>
      <vt:lpstr>Презентация PowerPoint</vt:lpstr>
      <vt:lpstr>Заключение</vt:lpstr>
      <vt:lpstr>СПАСИБО ЗА ВНИМАНИЕ! </vt:lpstr>
      <vt:lpstr>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BIOTECHNOLOGIST CV</dc:title>
  <dc:creator>Otarbayeva Sabina</dc:creator>
  <cp:lastModifiedBy>User</cp:lastModifiedBy>
  <cp:revision>67</cp:revision>
  <dcterms:modified xsi:type="dcterms:W3CDTF">2022-11-10T09:46:49Z</dcterms:modified>
</cp:coreProperties>
</file>