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1"/>
  </p:notesMasterIdLst>
  <p:handoutMasterIdLst>
    <p:handoutMasterId r:id="rId22"/>
  </p:handoutMasterIdLst>
  <p:sldIdLst>
    <p:sldId id="273" r:id="rId5"/>
    <p:sldId id="289" r:id="rId6"/>
    <p:sldId id="291" r:id="rId7"/>
    <p:sldId id="288" r:id="rId8"/>
    <p:sldId id="387" r:id="rId9"/>
    <p:sldId id="389" r:id="rId10"/>
    <p:sldId id="390" r:id="rId11"/>
    <p:sldId id="391" r:id="rId12"/>
    <p:sldId id="392" r:id="rId13"/>
    <p:sldId id="266" r:id="rId14"/>
    <p:sldId id="388" r:id="rId15"/>
    <p:sldId id="295" r:id="rId16"/>
    <p:sldId id="296" r:id="rId17"/>
    <p:sldId id="386" r:id="rId18"/>
    <p:sldId id="294" r:id="rId19"/>
    <p:sldId id="292" r:id="rId20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1D6DA"/>
    <a:srgbClr val="BE5054"/>
    <a:srgbClr val="71B9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04" autoAdjust="0"/>
    <p:restoredTop sz="94598" autoAdjust="0"/>
  </p:normalViewPr>
  <p:slideViewPr>
    <p:cSldViewPr snapToGrid="0">
      <p:cViewPr varScale="1">
        <p:scale>
          <a:sx n="110" d="100"/>
          <a:sy n="110" d="100"/>
        </p:scale>
        <p:origin x="672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12" Type="http://schemas.openxmlformats.org/officeDocument/2006/relationships/image" Target="../media/image25.sv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11" Type="http://schemas.openxmlformats.org/officeDocument/2006/relationships/image" Target="../media/image19.png"/><Relationship Id="rId5" Type="http://schemas.openxmlformats.org/officeDocument/2006/relationships/image" Target="../media/image16.png"/><Relationship Id="rId10" Type="http://schemas.openxmlformats.org/officeDocument/2006/relationships/image" Target="../media/image23.svg"/><Relationship Id="rId4" Type="http://schemas.openxmlformats.org/officeDocument/2006/relationships/image" Target="../media/image17.svg"/><Relationship Id="rId9" Type="http://schemas.openxmlformats.org/officeDocument/2006/relationships/image" Target="../media/image1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D4E0A1-2FAA-4C4F-A963-A18676DD2709}" type="doc">
      <dgm:prSet loTypeId="urn:microsoft.com/office/officeart/2016/7/layout/VerticalSolidActionList" loCatId="List" qsTypeId="urn:microsoft.com/office/officeart/2005/8/quickstyle/3d2" qsCatId="3D" csTypeId="urn:microsoft.com/office/officeart/2005/8/colors/accent1_2" csCatId="accent1" phldr="1"/>
      <dgm:spPr/>
      <dgm:t>
        <a:bodyPr rtlCol="0"/>
        <a:lstStyle/>
        <a:p>
          <a:pPr rtl="0"/>
          <a:endParaRPr lang="en-US"/>
        </a:p>
      </dgm:t>
    </dgm:pt>
    <dgm:pt modelId="{59A0B26A-2973-451B-9ADA-6468D9C1A82E}">
      <dgm:prSet/>
      <dgm:spPr>
        <a:solidFill>
          <a:srgbClr val="A1D6DA"/>
        </a:solidFill>
      </dgm:spPr>
      <dgm:t>
        <a:bodyPr rtlCol="0"/>
        <a:lstStyle/>
        <a:p>
          <a:pPr rtl="0"/>
          <a:r>
            <a:rPr lang="ru-RU" b="0" i="0" dirty="0"/>
            <a:t>15 октября 1980</a:t>
          </a:r>
          <a:endParaRPr lang="ru-RU" noProof="0" dirty="0">
            <a:latin typeface="Franklin Gothic Book" panose="020B0503020102020204" pitchFamily="34" charset="0"/>
          </a:endParaRPr>
        </a:p>
      </dgm:t>
    </dgm:pt>
    <dgm:pt modelId="{485F4D2F-583A-4E49-8439-7E9505C9635E}" type="parTrans" cxnId="{3B32756D-B3E5-411D-8FF5-9443D03E0512}">
      <dgm:prSet/>
      <dgm:spPr/>
      <dgm:t>
        <a:bodyPr rtlCol="0"/>
        <a:lstStyle/>
        <a:p>
          <a:pPr rtl="0"/>
          <a:endParaRPr lang="ru-RU" noProof="0" dirty="0">
            <a:latin typeface="Franklin Gothic Book" panose="020B0503020102020204" pitchFamily="34" charset="0"/>
          </a:endParaRPr>
        </a:p>
      </dgm:t>
    </dgm:pt>
    <dgm:pt modelId="{82DF06A8-49E6-4C50-8190-748A5D28FD6E}" type="sibTrans" cxnId="{3B32756D-B3E5-411D-8FF5-9443D03E0512}">
      <dgm:prSet/>
      <dgm:spPr/>
      <dgm:t>
        <a:bodyPr rtlCol="0"/>
        <a:lstStyle/>
        <a:p>
          <a:pPr rtl="0"/>
          <a:endParaRPr lang="ru-RU" noProof="0" dirty="0">
            <a:latin typeface="Franklin Gothic Book" panose="020B0503020102020204" pitchFamily="34" charset="0"/>
          </a:endParaRPr>
        </a:p>
      </dgm:t>
    </dgm:pt>
    <dgm:pt modelId="{EFA50C6C-022A-4BE7-B363-CC5944231205}">
      <dgm:prSet/>
      <dgm:spPr>
        <a:solidFill>
          <a:srgbClr val="A1D6DA">
            <a:alpha val="90000"/>
          </a:srgbClr>
        </a:solidFill>
      </dgm:spPr>
      <dgm:t>
        <a:bodyPr rtlCol="0"/>
        <a:lstStyle/>
        <a:p>
          <a:pPr rtl="0"/>
          <a:r>
            <a:rPr lang="ru-RU" b="0" i="0" dirty="0"/>
            <a:t>основные держатели акций фирмы </a:t>
          </a:r>
          <a:r>
            <a:rPr lang="ru-RU" b="0" i="0" dirty="0" err="1"/>
            <a:t>Genentech</a:t>
          </a:r>
          <a:r>
            <a:rPr lang="ru-RU" b="0" i="0" dirty="0"/>
            <a:t> стали обладателями миллионных состояний</a:t>
          </a:r>
          <a:endParaRPr lang="ru-RU" noProof="0" dirty="0">
            <a:latin typeface="Franklin Gothic Book" panose="020B0503020102020204" pitchFamily="34" charset="0"/>
          </a:endParaRPr>
        </a:p>
      </dgm:t>
    </dgm:pt>
    <dgm:pt modelId="{2DCDB026-5A6D-4F6F-854C-5F88D23D2A99}" type="parTrans" cxnId="{F7E24D59-9532-4E70-A381-FD77E8E3792F}">
      <dgm:prSet/>
      <dgm:spPr/>
      <dgm:t>
        <a:bodyPr rtlCol="0"/>
        <a:lstStyle/>
        <a:p>
          <a:pPr rtl="0"/>
          <a:endParaRPr lang="ru-RU" noProof="0" dirty="0">
            <a:latin typeface="Franklin Gothic Book" panose="020B0503020102020204" pitchFamily="34" charset="0"/>
          </a:endParaRPr>
        </a:p>
      </dgm:t>
    </dgm:pt>
    <dgm:pt modelId="{1640FBF7-6D83-46D6-9A14-66833FCD0185}" type="sibTrans" cxnId="{F7E24D59-9532-4E70-A381-FD77E8E3792F}">
      <dgm:prSet/>
      <dgm:spPr/>
      <dgm:t>
        <a:bodyPr rtlCol="0"/>
        <a:lstStyle/>
        <a:p>
          <a:pPr rtl="0"/>
          <a:endParaRPr lang="ru-RU" noProof="0" dirty="0">
            <a:latin typeface="Franklin Gothic Book" panose="020B0503020102020204" pitchFamily="34" charset="0"/>
          </a:endParaRPr>
        </a:p>
      </dgm:t>
    </dgm:pt>
    <dgm:pt modelId="{8159643A-818D-4545-AFE5-29FC064B1AAA}">
      <dgm:prSet/>
      <dgm:spPr>
        <a:solidFill>
          <a:srgbClr val="A1D6DA"/>
        </a:solidFill>
      </dgm:spPr>
      <dgm:t>
        <a:bodyPr/>
        <a:lstStyle/>
        <a:p>
          <a:r>
            <a:rPr lang="ru-RU" b="0" i="0" dirty="0"/>
            <a:t>1980—1983</a:t>
          </a:r>
          <a:endParaRPr lang="ru-RU" noProof="0" dirty="0">
            <a:latin typeface="Franklin Gothic Book" panose="020B0503020102020204" pitchFamily="34" charset="0"/>
          </a:endParaRPr>
        </a:p>
      </dgm:t>
    </dgm:pt>
    <dgm:pt modelId="{2AC99ED1-74BC-44F4-AB57-AD4179C7D85F}" type="parTrans" cxnId="{D9DD0A07-3DE1-4FDB-9228-533E0FAB48D9}">
      <dgm:prSet/>
      <dgm:spPr/>
      <dgm:t>
        <a:bodyPr rtlCol="0"/>
        <a:lstStyle/>
        <a:p>
          <a:pPr rtl="0"/>
          <a:endParaRPr lang="ru-RU" noProof="0" dirty="0">
            <a:latin typeface="Franklin Gothic Book" panose="020B0503020102020204" pitchFamily="34" charset="0"/>
          </a:endParaRPr>
        </a:p>
      </dgm:t>
    </dgm:pt>
    <dgm:pt modelId="{384C38D0-1DF9-4571-8437-3CD10BEF2AAE}" type="sibTrans" cxnId="{D9DD0A07-3DE1-4FDB-9228-533E0FAB48D9}">
      <dgm:prSet/>
      <dgm:spPr/>
      <dgm:t>
        <a:bodyPr rtlCol="0"/>
        <a:lstStyle/>
        <a:p>
          <a:pPr rtl="0"/>
          <a:endParaRPr lang="ru-RU" noProof="0" dirty="0">
            <a:latin typeface="Franklin Gothic Book" panose="020B0503020102020204" pitchFamily="34" charset="0"/>
          </a:endParaRPr>
        </a:p>
      </dgm:t>
    </dgm:pt>
    <dgm:pt modelId="{A5F3A565-F1A9-4263-BA1F-374C68AB041C}">
      <dgm:prSet/>
      <dgm:spPr>
        <a:solidFill>
          <a:srgbClr val="A1D6DA">
            <a:alpha val="90000"/>
          </a:srgbClr>
        </a:solidFill>
      </dgm:spPr>
      <dgm:t>
        <a:bodyPr rtlCol="0"/>
        <a:lstStyle/>
        <a:p>
          <a:pPr rtl="0"/>
          <a:r>
            <a:rPr lang="ru-RU" b="0" i="0" dirty="0"/>
            <a:t>в Соединенных Штатах было создано около 200 мелких биотехнологических компаний;</a:t>
          </a:r>
          <a:endParaRPr lang="ru-RU" noProof="0" dirty="0">
            <a:latin typeface="Franklin Gothic Book" panose="020B0503020102020204" pitchFamily="34" charset="0"/>
          </a:endParaRPr>
        </a:p>
      </dgm:t>
    </dgm:pt>
    <dgm:pt modelId="{BC9CEAF5-0740-4D16-9B53-CFBE32998C15}" type="parTrans" cxnId="{5674DB32-52A8-4AD6-91A2-851D4F5D774E}">
      <dgm:prSet/>
      <dgm:spPr/>
      <dgm:t>
        <a:bodyPr rtlCol="0"/>
        <a:lstStyle/>
        <a:p>
          <a:pPr rtl="0"/>
          <a:endParaRPr lang="ru-RU" noProof="0" dirty="0">
            <a:latin typeface="Franklin Gothic Book" panose="020B0503020102020204" pitchFamily="34" charset="0"/>
          </a:endParaRPr>
        </a:p>
      </dgm:t>
    </dgm:pt>
    <dgm:pt modelId="{E138BD27-CD5F-4B72-9EE7-AFCFDA324151}" type="sibTrans" cxnId="{5674DB32-52A8-4AD6-91A2-851D4F5D774E}">
      <dgm:prSet/>
      <dgm:spPr/>
      <dgm:t>
        <a:bodyPr rtlCol="0"/>
        <a:lstStyle/>
        <a:p>
          <a:pPr rtl="0"/>
          <a:endParaRPr lang="ru-RU" noProof="0" dirty="0">
            <a:latin typeface="Franklin Gothic Book" panose="020B0503020102020204" pitchFamily="34" charset="0"/>
          </a:endParaRPr>
        </a:p>
      </dgm:t>
    </dgm:pt>
    <dgm:pt modelId="{11173297-B697-4A11-9EAC-E45317C547A3}">
      <dgm:prSet/>
      <dgm:spPr>
        <a:solidFill>
          <a:srgbClr val="A1D6DA"/>
        </a:solidFill>
      </dgm:spPr>
      <dgm:t>
        <a:bodyPr/>
        <a:lstStyle/>
        <a:p>
          <a:r>
            <a:rPr lang="ru-RU" b="0" i="0" dirty="0"/>
            <a:t>К 1985</a:t>
          </a:r>
          <a:endParaRPr lang="ru-RU" noProof="0" dirty="0">
            <a:latin typeface="Franklin Gothic Book" panose="020B0503020102020204" pitchFamily="34" charset="0"/>
          </a:endParaRPr>
        </a:p>
      </dgm:t>
    </dgm:pt>
    <dgm:pt modelId="{04B33EEE-24D9-46D5-87A7-153B2EA6E29D}" type="parTrans" cxnId="{6C7779F4-FD69-4B67-B910-A8608F5BFD91}">
      <dgm:prSet/>
      <dgm:spPr/>
      <dgm:t>
        <a:bodyPr rtlCol="0"/>
        <a:lstStyle/>
        <a:p>
          <a:pPr rtl="0"/>
          <a:endParaRPr lang="ru-RU" noProof="0" dirty="0">
            <a:latin typeface="Franklin Gothic Book" panose="020B0503020102020204" pitchFamily="34" charset="0"/>
          </a:endParaRPr>
        </a:p>
      </dgm:t>
    </dgm:pt>
    <dgm:pt modelId="{F44242F6-86F1-4EA1-8BA3-3748696B9D36}" type="sibTrans" cxnId="{6C7779F4-FD69-4B67-B910-A8608F5BFD91}">
      <dgm:prSet/>
      <dgm:spPr/>
      <dgm:t>
        <a:bodyPr rtlCol="0"/>
        <a:lstStyle/>
        <a:p>
          <a:pPr rtl="0"/>
          <a:endParaRPr lang="ru-RU" noProof="0" dirty="0">
            <a:latin typeface="Franklin Gothic Book" panose="020B0503020102020204" pitchFamily="34" charset="0"/>
          </a:endParaRPr>
        </a:p>
      </dgm:t>
    </dgm:pt>
    <dgm:pt modelId="{388BDCB2-DCDF-44F3-8324-AEB38FDDBDD1}">
      <dgm:prSet/>
      <dgm:spPr>
        <a:solidFill>
          <a:srgbClr val="A1D6DA">
            <a:alpha val="90000"/>
          </a:srgbClr>
        </a:solidFill>
      </dgm:spPr>
      <dgm:t>
        <a:bodyPr rtlCol="0"/>
        <a:lstStyle/>
        <a:p>
          <a:pPr rtl="0"/>
          <a:r>
            <a:rPr lang="ru-RU" b="0" i="0" dirty="0"/>
            <a:t>в Соединенных Штатах было уже более 400 биотехнологических фирм</a:t>
          </a:r>
          <a:endParaRPr lang="ru-RU" noProof="0" dirty="0">
            <a:latin typeface="Franklin Gothic Book" panose="020B0503020102020204" pitchFamily="34" charset="0"/>
          </a:endParaRPr>
        </a:p>
      </dgm:t>
    </dgm:pt>
    <dgm:pt modelId="{37941136-BD0B-4BA2-AB30-C59B281AC064}" type="parTrans" cxnId="{F7EA216A-8EED-4AEA-8470-B1B8F045C9C9}">
      <dgm:prSet/>
      <dgm:spPr/>
      <dgm:t>
        <a:bodyPr rtlCol="0"/>
        <a:lstStyle/>
        <a:p>
          <a:pPr rtl="0"/>
          <a:endParaRPr lang="ru-RU" noProof="0" dirty="0">
            <a:latin typeface="Franklin Gothic Book" panose="020B0503020102020204" pitchFamily="34" charset="0"/>
          </a:endParaRPr>
        </a:p>
      </dgm:t>
    </dgm:pt>
    <dgm:pt modelId="{3E43BD3A-DE7D-4F87-8DF8-BE45D9E99A98}" type="sibTrans" cxnId="{F7EA216A-8EED-4AEA-8470-B1B8F045C9C9}">
      <dgm:prSet/>
      <dgm:spPr/>
      <dgm:t>
        <a:bodyPr rtlCol="0"/>
        <a:lstStyle/>
        <a:p>
          <a:pPr rtl="0"/>
          <a:endParaRPr lang="ru-RU" noProof="0" dirty="0">
            <a:latin typeface="Franklin Gothic Book" panose="020B0503020102020204" pitchFamily="34" charset="0"/>
          </a:endParaRPr>
        </a:p>
      </dgm:t>
    </dgm:pt>
    <dgm:pt modelId="{D59A6E49-80F2-47F2-A3F1-A7D3C1042B7A}">
      <dgm:prSet/>
      <dgm:spPr>
        <a:solidFill>
          <a:srgbClr val="A1D6DA"/>
        </a:solidFill>
      </dgm:spPr>
      <dgm:t>
        <a:bodyPr rtlCol="0"/>
        <a:lstStyle/>
        <a:p>
          <a:pPr rtl="0"/>
          <a:r>
            <a:rPr lang="ru-RU" b="0" i="0" dirty="0"/>
            <a:t>1991</a:t>
          </a:r>
          <a:endParaRPr lang="ru-RU" noProof="0" dirty="0">
            <a:latin typeface="Franklin Gothic Book" panose="020B0503020102020204" pitchFamily="34" charset="0"/>
          </a:endParaRPr>
        </a:p>
      </dgm:t>
    </dgm:pt>
    <dgm:pt modelId="{0F0347E2-53BF-4AF0-BE04-E562E9D07F8C}" type="parTrans" cxnId="{1DEAA8D5-09D4-43B8-9CE1-38F63628F861}">
      <dgm:prSet/>
      <dgm:spPr/>
      <dgm:t>
        <a:bodyPr rtlCol="0"/>
        <a:lstStyle/>
        <a:p>
          <a:pPr rtl="0"/>
          <a:endParaRPr lang="ru-RU" noProof="0" dirty="0">
            <a:latin typeface="Franklin Gothic Book" panose="020B0503020102020204" pitchFamily="34" charset="0"/>
          </a:endParaRPr>
        </a:p>
      </dgm:t>
    </dgm:pt>
    <dgm:pt modelId="{7E011706-AE0C-4AA0-B690-E8284D94C1FB}" type="sibTrans" cxnId="{1DEAA8D5-09D4-43B8-9CE1-38F63628F861}">
      <dgm:prSet/>
      <dgm:spPr/>
      <dgm:t>
        <a:bodyPr rtlCol="0"/>
        <a:lstStyle/>
        <a:p>
          <a:pPr rtl="0"/>
          <a:endParaRPr lang="ru-RU" noProof="0" dirty="0">
            <a:latin typeface="Franklin Gothic Book" panose="020B0503020102020204" pitchFamily="34" charset="0"/>
          </a:endParaRPr>
        </a:p>
      </dgm:t>
    </dgm:pt>
    <dgm:pt modelId="{B37999E7-C394-42CA-9788-025667B2F148}">
      <dgm:prSet/>
      <dgm:spPr>
        <a:solidFill>
          <a:srgbClr val="A1D6DA">
            <a:alpha val="90000"/>
          </a:srgbClr>
        </a:solidFill>
      </dgm:spPr>
      <dgm:t>
        <a:bodyPr rtlCol="0"/>
        <a:lstStyle/>
        <a:p>
          <a:pPr rtl="0"/>
          <a:r>
            <a:rPr lang="ru-RU" b="0" i="0" dirty="0"/>
            <a:t>60% акций компании </a:t>
          </a:r>
          <a:r>
            <a:rPr lang="ru-RU" b="0" i="0" dirty="0" err="1"/>
            <a:t>Genentech</a:t>
          </a:r>
          <a:r>
            <a:rPr lang="ru-RU" b="0" i="0" dirty="0"/>
            <a:t> было продано фирме </a:t>
          </a:r>
          <a:r>
            <a:rPr lang="ru-RU" b="0" i="0" dirty="0" err="1"/>
            <a:t>Hoffmann-LaRoche</a:t>
          </a:r>
          <a:r>
            <a:rPr lang="ru-RU" b="0" i="0" dirty="0"/>
            <a:t> за 2,1 млрд, долларов.</a:t>
          </a:r>
          <a:endParaRPr lang="ru-RU" noProof="0" dirty="0">
            <a:latin typeface="Franklin Gothic Book" panose="020B0503020102020204" pitchFamily="34" charset="0"/>
          </a:endParaRPr>
        </a:p>
      </dgm:t>
    </dgm:pt>
    <dgm:pt modelId="{4E4B7B64-9855-4792-8CF8-036E24B99347}" type="parTrans" cxnId="{60F2516C-41F3-4218-A1D1-062B64CCA51C}">
      <dgm:prSet/>
      <dgm:spPr/>
      <dgm:t>
        <a:bodyPr rtlCol="0"/>
        <a:lstStyle/>
        <a:p>
          <a:pPr rtl="0"/>
          <a:endParaRPr lang="ru-RU" noProof="0" dirty="0">
            <a:latin typeface="Franklin Gothic Book" panose="020B0503020102020204" pitchFamily="34" charset="0"/>
          </a:endParaRPr>
        </a:p>
      </dgm:t>
    </dgm:pt>
    <dgm:pt modelId="{B2DC8013-B540-4718-801F-00BFBC13037A}" type="sibTrans" cxnId="{60F2516C-41F3-4218-A1D1-062B64CCA51C}">
      <dgm:prSet/>
      <dgm:spPr/>
      <dgm:t>
        <a:bodyPr rtlCol="0"/>
        <a:lstStyle/>
        <a:p>
          <a:pPr rtl="0"/>
          <a:endParaRPr lang="ru-RU" noProof="0" dirty="0">
            <a:latin typeface="Franklin Gothic Book" panose="020B0503020102020204" pitchFamily="34" charset="0"/>
          </a:endParaRPr>
        </a:p>
      </dgm:t>
    </dgm:pt>
    <dgm:pt modelId="{8AE324F7-386D-45A2-868A-242E22B37484}">
      <dgm:prSet/>
      <dgm:spPr>
        <a:solidFill>
          <a:srgbClr val="A1D6DA"/>
        </a:solidFill>
      </dgm:spPr>
      <dgm:t>
        <a:bodyPr/>
        <a:lstStyle/>
        <a:p>
          <a:r>
            <a:rPr lang="ru-RU" b="0" i="0" dirty="0"/>
            <a:t>К середине 90-х</a:t>
          </a:r>
          <a:endParaRPr lang="ru-RU" noProof="0" dirty="0">
            <a:latin typeface="Franklin Gothic Book" panose="020B0503020102020204" pitchFamily="34" charset="0"/>
          </a:endParaRPr>
        </a:p>
      </dgm:t>
    </dgm:pt>
    <dgm:pt modelId="{234A76A7-017C-468D-B6C6-6AE5595F0A60}" type="parTrans" cxnId="{3558A59D-7369-44E9-904F-FA6F4D04C070}">
      <dgm:prSet/>
      <dgm:spPr/>
      <dgm:t>
        <a:bodyPr rtlCol="0"/>
        <a:lstStyle/>
        <a:p>
          <a:pPr rtl="0"/>
          <a:endParaRPr lang="ru-RU" noProof="0" dirty="0">
            <a:latin typeface="Franklin Gothic Book" panose="020B0503020102020204" pitchFamily="34" charset="0"/>
          </a:endParaRPr>
        </a:p>
      </dgm:t>
    </dgm:pt>
    <dgm:pt modelId="{EC9BCBCD-EFC8-4290-B863-734E9A2158AC}" type="sibTrans" cxnId="{3558A59D-7369-44E9-904F-FA6F4D04C070}">
      <dgm:prSet/>
      <dgm:spPr/>
      <dgm:t>
        <a:bodyPr rtlCol="0"/>
        <a:lstStyle/>
        <a:p>
          <a:pPr rtl="0"/>
          <a:endParaRPr lang="ru-RU" noProof="0" dirty="0">
            <a:latin typeface="Franklin Gothic Book" panose="020B0503020102020204" pitchFamily="34" charset="0"/>
          </a:endParaRPr>
        </a:p>
      </dgm:t>
    </dgm:pt>
    <dgm:pt modelId="{F2C5946E-96AC-4D5A-B458-7D2B25514DE6}">
      <dgm:prSet/>
      <dgm:spPr>
        <a:solidFill>
          <a:srgbClr val="A1D6DA">
            <a:alpha val="90000"/>
          </a:srgbClr>
        </a:solidFill>
      </dgm:spPr>
      <dgm:t>
        <a:bodyPr rtlCol="0"/>
        <a:lstStyle/>
        <a:p>
          <a:pPr rtl="0"/>
          <a:r>
            <a:rPr lang="ru-RU" b="0" i="0" dirty="0"/>
            <a:t>на рынке появилось более десятка новых биотехнологических лекарственных препаратов</a:t>
          </a:r>
          <a:endParaRPr lang="ru-RU" noProof="0" dirty="0">
            <a:latin typeface="Franklin Gothic Book" panose="020B0503020102020204" pitchFamily="34" charset="0"/>
          </a:endParaRPr>
        </a:p>
      </dgm:t>
    </dgm:pt>
    <dgm:pt modelId="{00377DCE-90FB-46C7-8AA2-8160B9C8E411}" type="parTrans" cxnId="{1AC5888B-5F0A-4CE7-8F69-58ACC0AA1100}">
      <dgm:prSet/>
      <dgm:spPr/>
      <dgm:t>
        <a:bodyPr rtlCol="0"/>
        <a:lstStyle/>
        <a:p>
          <a:pPr rtl="0"/>
          <a:endParaRPr lang="ru-RU" noProof="0" dirty="0">
            <a:latin typeface="Franklin Gothic Book" panose="020B0503020102020204" pitchFamily="34" charset="0"/>
          </a:endParaRPr>
        </a:p>
      </dgm:t>
    </dgm:pt>
    <dgm:pt modelId="{A191672C-E826-4D12-AE04-B7C722E1DAD5}" type="sibTrans" cxnId="{1AC5888B-5F0A-4CE7-8F69-58ACC0AA1100}">
      <dgm:prSet/>
      <dgm:spPr/>
      <dgm:t>
        <a:bodyPr rtlCol="0"/>
        <a:lstStyle/>
        <a:p>
          <a:pPr rtl="0"/>
          <a:endParaRPr lang="ru-RU" noProof="0" dirty="0">
            <a:latin typeface="Franklin Gothic Book" panose="020B0503020102020204" pitchFamily="34" charset="0"/>
          </a:endParaRPr>
        </a:p>
      </dgm:t>
    </dgm:pt>
    <dgm:pt modelId="{D2D1C437-B025-49D3-931C-724F0601E9D2}" type="pres">
      <dgm:prSet presAssocID="{AAD4E0A1-2FAA-4C4F-A963-A18676DD270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A6EF072-E13B-488A-BFF5-1F9F1D0C36DF}" type="pres">
      <dgm:prSet presAssocID="{59A0B26A-2973-451B-9ADA-6468D9C1A82E}" presName="linNode" presStyleCnt="0"/>
      <dgm:spPr/>
    </dgm:pt>
    <dgm:pt modelId="{A5A12EA7-41AF-4200-AC85-F16B4786C3B2}" type="pres">
      <dgm:prSet presAssocID="{59A0B26A-2973-451B-9ADA-6468D9C1A82E}" presName="parentText" presStyleLbl="alignNode1" presStyleIdx="0" presStyleCnt="5">
        <dgm:presLayoutVars>
          <dgm:chMax val="1"/>
          <dgm:bulletEnabled/>
        </dgm:presLayoutVars>
      </dgm:prSet>
      <dgm:spPr/>
      <dgm:t>
        <a:bodyPr/>
        <a:lstStyle/>
        <a:p>
          <a:endParaRPr lang="ru-RU"/>
        </a:p>
      </dgm:t>
    </dgm:pt>
    <dgm:pt modelId="{3C1148A6-089C-4E3E-94A6-97A0273710A0}" type="pres">
      <dgm:prSet presAssocID="{59A0B26A-2973-451B-9ADA-6468D9C1A82E}" presName="descendantText" presStyleLbl="alignAccFollowNode1" presStyleIdx="0" presStyleCnt="5">
        <dgm:presLayoutVars>
          <dgm:bulletEnabled/>
        </dgm:presLayoutVars>
      </dgm:prSet>
      <dgm:spPr/>
      <dgm:t>
        <a:bodyPr/>
        <a:lstStyle/>
        <a:p>
          <a:endParaRPr lang="ru-RU"/>
        </a:p>
      </dgm:t>
    </dgm:pt>
    <dgm:pt modelId="{3FBDB528-1AC3-4EC5-BBD8-F45CDD4A2AC7}" type="pres">
      <dgm:prSet presAssocID="{82DF06A8-49E6-4C50-8190-748A5D28FD6E}" presName="sp" presStyleCnt="0"/>
      <dgm:spPr/>
    </dgm:pt>
    <dgm:pt modelId="{2419A172-AF3F-4123-AF32-893B1FA1167A}" type="pres">
      <dgm:prSet presAssocID="{8159643A-818D-4545-AFE5-29FC064B1AAA}" presName="linNode" presStyleCnt="0"/>
      <dgm:spPr/>
    </dgm:pt>
    <dgm:pt modelId="{93C6FFFF-16B6-4A9E-8E85-334B9426BFA5}" type="pres">
      <dgm:prSet presAssocID="{8159643A-818D-4545-AFE5-29FC064B1AAA}" presName="parentText" presStyleLbl="alignNode1" presStyleIdx="1" presStyleCnt="5">
        <dgm:presLayoutVars>
          <dgm:chMax val="1"/>
          <dgm:bulletEnabled/>
        </dgm:presLayoutVars>
      </dgm:prSet>
      <dgm:spPr/>
      <dgm:t>
        <a:bodyPr/>
        <a:lstStyle/>
        <a:p>
          <a:endParaRPr lang="ru-RU"/>
        </a:p>
      </dgm:t>
    </dgm:pt>
    <dgm:pt modelId="{05F2E428-D4B0-4F30-ADC6-A38D56596C22}" type="pres">
      <dgm:prSet presAssocID="{8159643A-818D-4545-AFE5-29FC064B1AAA}" presName="descendantText" presStyleLbl="alignAccFollowNode1" presStyleIdx="1" presStyleCnt="5">
        <dgm:presLayoutVars>
          <dgm:bulletEnabled/>
        </dgm:presLayoutVars>
      </dgm:prSet>
      <dgm:spPr/>
      <dgm:t>
        <a:bodyPr/>
        <a:lstStyle/>
        <a:p>
          <a:endParaRPr lang="ru-RU"/>
        </a:p>
      </dgm:t>
    </dgm:pt>
    <dgm:pt modelId="{DF957538-EF7D-4B80-94E9-C90127A41178}" type="pres">
      <dgm:prSet presAssocID="{384C38D0-1DF9-4571-8437-3CD10BEF2AAE}" presName="sp" presStyleCnt="0"/>
      <dgm:spPr/>
    </dgm:pt>
    <dgm:pt modelId="{BA2B5637-D557-4317-BDA2-FDB742E405E1}" type="pres">
      <dgm:prSet presAssocID="{11173297-B697-4A11-9EAC-E45317C547A3}" presName="linNode" presStyleCnt="0"/>
      <dgm:spPr/>
    </dgm:pt>
    <dgm:pt modelId="{92803D56-446D-4A22-B6CC-F81273F833C4}" type="pres">
      <dgm:prSet presAssocID="{11173297-B697-4A11-9EAC-E45317C547A3}" presName="parentText" presStyleLbl="alignNode1" presStyleIdx="2" presStyleCnt="5">
        <dgm:presLayoutVars>
          <dgm:chMax val="1"/>
          <dgm:bulletEnabled/>
        </dgm:presLayoutVars>
      </dgm:prSet>
      <dgm:spPr/>
      <dgm:t>
        <a:bodyPr/>
        <a:lstStyle/>
        <a:p>
          <a:endParaRPr lang="ru-RU"/>
        </a:p>
      </dgm:t>
    </dgm:pt>
    <dgm:pt modelId="{4B4F8FDB-08D9-4680-B1AE-6BEEC721FE9F}" type="pres">
      <dgm:prSet presAssocID="{11173297-B697-4A11-9EAC-E45317C547A3}" presName="descendantText" presStyleLbl="alignAccFollowNode1" presStyleIdx="2" presStyleCnt="5" custLinFactNeighborX="0">
        <dgm:presLayoutVars>
          <dgm:bulletEnabled/>
        </dgm:presLayoutVars>
      </dgm:prSet>
      <dgm:spPr/>
      <dgm:t>
        <a:bodyPr/>
        <a:lstStyle/>
        <a:p>
          <a:endParaRPr lang="ru-RU"/>
        </a:p>
      </dgm:t>
    </dgm:pt>
    <dgm:pt modelId="{61BE61F3-4CB3-4651-9048-01BC858C482D}" type="pres">
      <dgm:prSet presAssocID="{F44242F6-86F1-4EA1-8BA3-3748696B9D36}" presName="sp" presStyleCnt="0"/>
      <dgm:spPr/>
    </dgm:pt>
    <dgm:pt modelId="{DB15002A-2311-48BE-A4D9-D7680D2BAB00}" type="pres">
      <dgm:prSet presAssocID="{D59A6E49-80F2-47F2-A3F1-A7D3C1042B7A}" presName="linNode" presStyleCnt="0"/>
      <dgm:spPr/>
    </dgm:pt>
    <dgm:pt modelId="{715DAD8C-946D-4B42-93DE-5FE2A803F689}" type="pres">
      <dgm:prSet presAssocID="{D59A6E49-80F2-47F2-A3F1-A7D3C1042B7A}" presName="parentText" presStyleLbl="alignNode1" presStyleIdx="3" presStyleCnt="5">
        <dgm:presLayoutVars>
          <dgm:chMax val="1"/>
          <dgm:bulletEnabled/>
        </dgm:presLayoutVars>
      </dgm:prSet>
      <dgm:spPr/>
      <dgm:t>
        <a:bodyPr/>
        <a:lstStyle/>
        <a:p>
          <a:endParaRPr lang="ru-RU"/>
        </a:p>
      </dgm:t>
    </dgm:pt>
    <dgm:pt modelId="{2CC867D9-B39E-40EA-BB30-B35CCFED59B1}" type="pres">
      <dgm:prSet presAssocID="{D59A6E49-80F2-47F2-A3F1-A7D3C1042B7A}" presName="descendantText" presStyleLbl="alignAccFollowNode1" presStyleIdx="3" presStyleCnt="5">
        <dgm:presLayoutVars>
          <dgm:bulletEnabled/>
        </dgm:presLayoutVars>
      </dgm:prSet>
      <dgm:spPr/>
      <dgm:t>
        <a:bodyPr/>
        <a:lstStyle/>
        <a:p>
          <a:endParaRPr lang="ru-RU"/>
        </a:p>
      </dgm:t>
    </dgm:pt>
    <dgm:pt modelId="{6DCAB567-02AF-459E-9B85-1005A30AC716}" type="pres">
      <dgm:prSet presAssocID="{7E011706-AE0C-4AA0-B690-E8284D94C1FB}" presName="sp" presStyleCnt="0"/>
      <dgm:spPr/>
    </dgm:pt>
    <dgm:pt modelId="{6B41BBFF-DB36-40C2-AAF8-E1280F12B72D}" type="pres">
      <dgm:prSet presAssocID="{8AE324F7-386D-45A2-868A-242E22B37484}" presName="linNode" presStyleCnt="0"/>
      <dgm:spPr/>
    </dgm:pt>
    <dgm:pt modelId="{B2BE79AE-2AFA-470E-B729-1E2036E95BC6}" type="pres">
      <dgm:prSet presAssocID="{8AE324F7-386D-45A2-868A-242E22B37484}" presName="parentText" presStyleLbl="alignNode1" presStyleIdx="4" presStyleCnt="5">
        <dgm:presLayoutVars>
          <dgm:chMax val="1"/>
          <dgm:bulletEnabled/>
        </dgm:presLayoutVars>
      </dgm:prSet>
      <dgm:spPr/>
      <dgm:t>
        <a:bodyPr/>
        <a:lstStyle/>
        <a:p>
          <a:endParaRPr lang="ru-RU"/>
        </a:p>
      </dgm:t>
    </dgm:pt>
    <dgm:pt modelId="{B9D2E5F3-92C6-4208-B661-7AFEF0D4937E}" type="pres">
      <dgm:prSet presAssocID="{8AE324F7-386D-45A2-868A-242E22B37484}" presName="descendantText" presStyleLbl="alignAccFollowNode1" presStyleIdx="4" presStyleCnt="5">
        <dgm:presLayoutVars>
          <dgm:bulletEnabled/>
        </dgm:presLayoutVars>
      </dgm:prSet>
      <dgm:spPr/>
      <dgm:t>
        <a:bodyPr/>
        <a:lstStyle/>
        <a:p>
          <a:endParaRPr lang="ru-RU"/>
        </a:p>
      </dgm:t>
    </dgm:pt>
  </dgm:ptLst>
  <dgm:cxnLst>
    <dgm:cxn modelId="{6C7779F4-FD69-4B67-B910-A8608F5BFD91}" srcId="{AAD4E0A1-2FAA-4C4F-A963-A18676DD2709}" destId="{11173297-B697-4A11-9EAC-E45317C547A3}" srcOrd="2" destOrd="0" parTransId="{04B33EEE-24D9-46D5-87A7-153B2EA6E29D}" sibTransId="{F44242F6-86F1-4EA1-8BA3-3748696B9D36}"/>
    <dgm:cxn modelId="{7843456E-025E-4E29-A8BF-75859C7581C3}" type="presOf" srcId="{B37999E7-C394-42CA-9788-025667B2F148}" destId="{2CC867D9-B39E-40EA-BB30-B35CCFED59B1}" srcOrd="0" destOrd="0" presId="urn:microsoft.com/office/officeart/2016/7/layout/VerticalSolidActionList"/>
    <dgm:cxn modelId="{3558A59D-7369-44E9-904F-FA6F4D04C070}" srcId="{AAD4E0A1-2FAA-4C4F-A963-A18676DD2709}" destId="{8AE324F7-386D-45A2-868A-242E22B37484}" srcOrd="4" destOrd="0" parTransId="{234A76A7-017C-468D-B6C6-6AE5595F0A60}" sibTransId="{EC9BCBCD-EFC8-4290-B863-734E9A2158AC}"/>
    <dgm:cxn modelId="{8502B30A-8190-4142-BF27-76A9E2CBD991}" type="presOf" srcId="{EFA50C6C-022A-4BE7-B363-CC5944231205}" destId="{3C1148A6-089C-4E3E-94A6-97A0273710A0}" srcOrd="0" destOrd="0" presId="urn:microsoft.com/office/officeart/2016/7/layout/VerticalSolidActionList"/>
    <dgm:cxn modelId="{1AC5888B-5F0A-4CE7-8F69-58ACC0AA1100}" srcId="{8AE324F7-386D-45A2-868A-242E22B37484}" destId="{F2C5946E-96AC-4D5A-B458-7D2B25514DE6}" srcOrd="0" destOrd="0" parTransId="{00377DCE-90FB-46C7-8AA2-8160B9C8E411}" sibTransId="{A191672C-E826-4D12-AE04-B7C722E1DAD5}"/>
    <dgm:cxn modelId="{D0F02846-6D60-4B31-8E8F-48B7B207AE48}" type="presOf" srcId="{A5F3A565-F1A9-4263-BA1F-374C68AB041C}" destId="{05F2E428-D4B0-4F30-ADC6-A38D56596C22}" srcOrd="0" destOrd="0" presId="urn:microsoft.com/office/officeart/2016/7/layout/VerticalSolidActionList"/>
    <dgm:cxn modelId="{60F2516C-41F3-4218-A1D1-062B64CCA51C}" srcId="{D59A6E49-80F2-47F2-A3F1-A7D3C1042B7A}" destId="{B37999E7-C394-42CA-9788-025667B2F148}" srcOrd="0" destOrd="0" parTransId="{4E4B7B64-9855-4792-8CF8-036E24B99347}" sibTransId="{B2DC8013-B540-4718-801F-00BFBC13037A}"/>
    <dgm:cxn modelId="{1DEAA8D5-09D4-43B8-9CE1-38F63628F861}" srcId="{AAD4E0A1-2FAA-4C4F-A963-A18676DD2709}" destId="{D59A6E49-80F2-47F2-A3F1-A7D3C1042B7A}" srcOrd="3" destOrd="0" parTransId="{0F0347E2-53BF-4AF0-BE04-E562E9D07F8C}" sibTransId="{7E011706-AE0C-4AA0-B690-E8284D94C1FB}"/>
    <dgm:cxn modelId="{F7E24D59-9532-4E70-A381-FD77E8E3792F}" srcId="{59A0B26A-2973-451B-9ADA-6468D9C1A82E}" destId="{EFA50C6C-022A-4BE7-B363-CC5944231205}" srcOrd="0" destOrd="0" parTransId="{2DCDB026-5A6D-4F6F-854C-5F88D23D2A99}" sibTransId="{1640FBF7-6D83-46D6-9A14-66833FCD0185}"/>
    <dgm:cxn modelId="{E3BD7298-6BF1-4C87-ABF3-13F766F9AB4D}" type="presOf" srcId="{F2C5946E-96AC-4D5A-B458-7D2B25514DE6}" destId="{B9D2E5F3-92C6-4208-B661-7AFEF0D4937E}" srcOrd="0" destOrd="0" presId="urn:microsoft.com/office/officeart/2016/7/layout/VerticalSolidActionList"/>
    <dgm:cxn modelId="{B35C63AA-86D3-4C9B-BCFB-46199AD8846A}" type="presOf" srcId="{388BDCB2-DCDF-44F3-8324-AEB38FDDBDD1}" destId="{4B4F8FDB-08D9-4680-B1AE-6BEEC721FE9F}" srcOrd="0" destOrd="0" presId="urn:microsoft.com/office/officeart/2016/7/layout/VerticalSolidActionList"/>
    <dgm:cxn modelId="{0332ECC2-F0A0-4B5C-B11C-30EF5DEF6F75}" type="presOf" srcId="{8159643A-818D-4545-AFE5-29FC064B1AAA}" destId="{93C6FFFF-16B6-4A9E-8E85-334B9426BFA5}" srcOrd="0" destOrd="0" presId="urn:microsoft.com/office/officeart/2016/7/layout/VerticalSolidActionList"/>
    <dgm:cxn modelId="{C05545CA-DE88-4A31-9629-D0A2AE669B4A}" type="presOf" srcId="{11173297-B697-4A11-9EAC-E45317C547A3}" destId="{92803D56-446D-4A22-B6CC-F81273F833C4}" srcOrd="0" destOrd="0" presId="urn:microsoft.com/office/officeart/2016/7/layout/VerticalSolidActionList"/>
    <dgm:cxn modelId="{F7EA216A-8EED-4AEA-8470-B1B8F045C9C9}" srcId="{11173297-B697-4A11-9EAC-E45317C547A3}" destId="{388BDCB2-DCDF-44F3-8324-AEB38FDDBDD1}" srcOrd="0" destOrd="0" parTransId="{37941136-BD0B-4BA2-AB30-C59B281AC064}" sibTransId="{3E43BD3A-DE7D-4F87-8DF8-BE45D9E99A98}"/>
    <dgm:cxn modelId="{5674DB32-52A8-4AD6-91A2-851D4F5D774E}" srcId="{8159643A-818D-4545-AFE5-29FC064B1AAA}" destId="{A5F3A565-F1A9-4263-BA1F-374C68AB041C}" srcOrd="0" destOrd="0" parTransId="{BC9CEAF5-0740-4D16-9B53-CFBE32998C15}" sibTransId="{E138BD27-CD5F-4B72-9EE7-AFCFDA324151}"/>
    <dgm:cxn modelId="{3B32756D-B3E5-411D-8FF5-9443D03E0512}" srcId="{AAD4E0A1-2FAA-4C4F-A963-A18676DD2709}" destId="{59A0B26A-2973-451B-9ADA-6468D9C1A82E}" srcOrd="0" destOrd="0" parTransId="{485F4D2F-583A-4E49-8439-7E9505C9635E}" sibTransId="{82DF06A8-49E6-4C50-8190-748A5D28FD6E}"/>
    <dgm:cxn modelId="{23EE565F-1A2A-4489-92A6-A596378593CE}" type="presOf" srcId="{D59A6E49-80F2-47F2-A3F1-A7D3C1042B7A}" destId="{715DAD8C-946D-4B42-93DE-5FE2A803F689}" srcOrd="0" destOrd="0" presId="urn:microsoft.com/office/officeart/2016/7/layout/VerticalSolidActionList"/>
    <dgm:cxn modelId="{D9DD0A07-3DE1-4FDB-9228-533E0FAB48D9}" srcId="{AAD4E0A1-2FAA-4C4F-A963-A18676DD2709}" destId="{8159643A-818D-4545-AFE5-29FC064B1AAA}" srcOrd="1" destOrd="0" parTransId="{2AC99ED1-74BC-44F4-AB57-AD4179C7D85F}" sibTransId="{384C38D0-1DF9-4571-8437-3CD10BEF2AAE}"/>
    <dgm:cxn modelId="{FBB2BF2A-6152-4F45-9455-B62020ECA40A}" type="presOf" srcId="{8AE324F7-386D-45A2-868A-242E22B37484}" destId="{B2BE79AE-2AFA-470E-B729-1E2036E95BC6}" srcOrd="0" destOrd="0" presId="urn:microsoft.com/office/officeart/2016/7/layout/VerticalSolidActionList"/>
    <dgm:cxn modelId="{7CBC54EA-2E4E-4370-B2F7-69F5888D3829}" type="presOf" srcId="{59A0B26A-2973-451B-9ADA-6468D9C1A82E}" destId="{A5A12EA7-41AF-4200-AC85-F16B4786C3B2}" srcOrd="0" destOrd="0" presId="urn:microsoft.com/office/officeart/2016/7/layout/VerticalSolidActionList"/>
    <dgm:cxn modelId="{5F47EC2C-94F9-45C8-BC94-B477D83C0735}" type="presOf" srcId="{AAD4E0A1-2FAA-4C4F-A963-A18676DD2709}" destId="{D2D1C437-B025-49D3-931C-724F0601E9D2}" srcOrd="0" destOrd="0" presId="urn:microsoft.com/office/officeart/2016/7/layout/VerticalSolidActionList"/>
    <dgm:cxn modelId="{FBFB307A-B153-4F8F-B5E8-5B99C2C504C6}" type="presParOf" srcId="{D2D1C437-B025-49D3-931C-724F0601E9D2}" destId="{CA6EF072-E13B-488A-BFF5-1F9F1D0C36DF}" srcOrd="0" destOrd="0" presId="urn:microsoft.com/office/officeart/2016/7/layout/VerticalSolidActionList"/>
    <dgm:cxn modelId="{FDD26052-CDC9-46D9-B6B5-2CDF0907D61F}" type="presParOf" srcId="{CA6EF072-E13B-488A-BFF5-1F9F1D0C36DF}" destId="{A5A12EA7-41AF-4200-AC85-F16B4786C3B2}" srcOrd="0" destOrd="0" presId="urn:microsoft.com/office/officeart/2016/7/layout/VerticalSolidActionList"/>
    <dgm:cxn modelId="{A848D1FC-10D1-4E95-8326-FF18B6610AAD}" type="presParOf" srcId="{CA6EF072-E13B-488A-BFF5-1F9F1D0C36DF}" destId="{3C1148A6-089C-4E3E-94A6-97A0273710A0}" srcOrd="1" destOrd="0" presId="urn:microsoft.com/office/officeart/2016/7/layout/VerticalSolidActionList"/>
    <dgm:cxn modelId="{95959DCD-90A0-4844-8912-58371E044DD8}" type="presParOf" srcId="{D2D1C437-B025-49D3-931C-724F0601E9D2}" destId="{3FBDB528-1AC3-4EC5-BBD8-F45CDD4A2AC7}" srcOrd="1" destOrd="0" presId="urn:microsoft.com/office/officeart/2016/7/layout/VerticalSolidActionList"/>
    <dgm:cxn modelId="{A31A0B1E-0AFE-4F90-913D-4B7EA387D875}" type="presParOf" srcId="{D2D1C437-B025-49D3-931C-724F0601E9D2}" destId="{2419A172-AF3F-4123-AF32-893B1FA1167A}" srcOrd="2" destOrd="0" presId="urn:microsoft.com/office/officeart/2016/7/layout/VerticalSolidActionList"/>
    <dgm:cxn modelId="{4A010EE1-C9A8-4446-8F3C-7F182F4B0C52}" type="presParOf" srcId="{2419A172-AF3F-4123-AF32-893B1FA1167A}" destId="{93C6FFFF-16B6-4A9E-8E85-334B9426BFA5}" srcOrd="0" destOrd="0" presId="urn:microsoft.com/office/officeart/2016/7/layout/VerticalSolidActionList"/>
    <dgm:cxn modelId="{46C365E4-795E-4E4E-9259-3218285221D4}" type="presParOf" srcId="{2419A172-AF3F-4123-AF32-893B1FA1167A}" destId="{05F2E428-D4B0-4F30-ADC6-A38D56596C22}" srcOrd="1" destOrd="0" presId="urn:microsoft.com/office/officeart/2016/7/layout/VerticalSolidActionList"/>
    <dgm:cxn modelId="{6B20DEB7-7703-4DF5-AD23-A65A0EA42A5D}" type="presParOf" srcId="{D2D1C437-B025-49D3-931C-724F0601E9D2}" destId="{DF957538-EF7D-4B80-94E9-C90127A41178}" srcOrd="3" destOrd="0" presId="urn:microsoft.com/office/officeart/2016/7/layout/VerticalSolidActionList"/>
    <dgm:cxn modelId="{85B60C73-E935-4024-8FDB-FA084AE42E31}" type="presParOf" srcId="{D2D1C437-B025-49D3-931C-724F0601E9D2}" destId="{BA2B5637-D557-4317-BDA2-FDB742E405E1}" srcOrd="4" destOrd="0" presId="urn:microsoft.com/office/officeart/2016/7/layout/VerticalSolidActionList"/>
    <dgm:cxn modelId="{061FD6CD-9DD0-4819-8E0B-338E4724E4DA}" type="presParOf" srcId="{BA2B5637-D557-4317-BDA2-FDB742E405E1}" destId="{92803D56-446D-4A22-B6CC-F81273F833C4}" srcOrd="0" destOrd="0" presId="urn:microsoft.com/office/officeart/2016/7/layout/VerticalSolidActionList"/>
    <dgm:cxn modelId="{2CEB9F50-EBBA-4C77-9E80-F8A2C5366E78}" type="presParOf" srcId="{BA2B5637-D557-4317-BDA2-FDB742E405E1}" destId="{4B4F8FDB-08D9-4680-B1AE-6BEEC721FE9F}" srcOrd="1" destOrd="0" presId="urn:microsoft.com/office/officeart/2016/7/layout/VerticalSolidActionList"/>
    <dgm:cxn modelId="{9AF0E7FD-7DE0-430C-9096-07ABFC85F98B}" type="presParOf" srcId="{D2D1C437-B025-49D3-931C-724F0601E9D2}" destId="{61BE61F3-4CB3-4651-9048-01BC858C482D}" srcOrd="5" destOrd="0" presId="urn:microsoft.com/office/officeart/2016/7/layout/VerticalSolidActionList"/>
    <dgm:cxn modelId="{8E12FB9E-5BFC-49CE-836B-05029541C6F5}" type="presParOf" srcId="{D2D1C437-B025-49D3-931C-724F0601E9D2}" destId="{DB15002A-2311-48BE-A4D9-D7680D2BAB00}" srcOrd="6" destOrd="0" presId="urn:microsoft.com/office/officeart/2016/7/layout/VerticalSolidActionList"/>
    <dgm:cxn modelId="{C137F38B-A991-40A1-8170-F2EA8BF4B834}" type="presParOf" srcId="{DB15002A-2311-48BE-A4D9-D7680D2BAB00}" destId="{715DAD8C-946D-4B42-93DE-5FE2A803F689}" srcOrd="0" destOrd="0" presId="urn:microsoft.com/office/officeart/2016/7/layout/VerticalSolidActionList"/>
    <dgm:cxn modelId="{715BDED9-8E96-4CB3-ACD1-A69C7947E743}" type="presParOf" srcId="{DB15002A-2311-48BE-A4D9-D7680D2BAB00}" destId="{2CC867D9-B39E-40EA-BB30-B35CCFED59B1}" srcOrd="1" destOrd="0" presId="urn:microsoft.com/office/officeart/2016/7/layout/VerticalSolidActionList"/>
    <dgm:cxn modelId="{5CC2E2F9-F04E-4C3D-89AD-765255D9C897}" type="presParOf" srcId="{D2D1C437-B025-49D3-931C-724F0601E9D2}" destId="{6DCAB567-02AF-459E-9B85-1005A30AC716}" srcOrd="7" destOrd="0" presId="urn:microsoft.com/office/officeart/2016/7/layout/VerticalSolidActionList"/>
    <dgm:cxn modelId="{2EDCAC46-4236-4162-BD16-C165161A4914}" type="presParOf" srcId="{D2D1C437-B025-49D3-931C-724F0601E9D2}" destId="{6B41BBFF-DB36-40C2-AAF8-E1280F12B72D}" srcOrd="8" destOrd="0" presId="urn:microsoft.com/office/officeart/2016/7/layout/VerticalSolidActionList"/>
    <dgm:cxn modelId="{792B8B00-19DD-4CCB-8B32-255613CCC48D}" type="presParOf" srcId="{6B41BBFF-DB36-40C2-AAF8-E1280F12B72D}" destId="{B2BE79AE-2AFA-470E-B729-1E2036E95BC6}" srcOrd="0" destOrd="0" presId="urn:microsoft.com/office/officeart/2016/7/layout/VerticalSolidActionList"/>
    <dgm:cxn modelId="{06471CD1-F3A1-41D4-A43C-D74FC6E853EA}" type="presParOf" srcId="{6B41BBFF-DB36-40C2-AAF8-E1280F12B72D}" destId="{B9D2E5F3-92C6-4208-B661-7AFEF0D4937E}" srcOrd="1" destOrd="0" presId="urn:microsoft.com/office/officeart/2016/7/layout/VerticalSolidActionList"/>
  </dgm:cxnLst>
  <dgm:bg>
    <a:solidFill>
      <a:srgbClr val="A1D6DA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D4E0A1-2FAA-4C4F-A963-A18676DD2709}" type="doc">
      <dgm:prSet loTypeId="urn:microsoft.com/office/officeart/2016/7/layout/VerticalSolidActionList" loCatId="List" qsTypeId="urn:microsoft.com/office/officeart/2005/8/quickstyle/3d3" qsCatId="3D" csTypeId="urn:microsoft.com/office/officeart/2005/8/colors/accent1_2" csCatId="accent1" phldr="1"/>
      <dgm:spPr/>
      <dgm:t>
        <a:bodyPr rtlCol="0"/>
        <a:lstStyle/>
        <a:p>
          <a:pPr rtl="0"/>
          <a:endParaRPr lang="en-US"/>
        </a:p>
      </dgm:t>
    </dgm:pt>
    <dgm:pt modelId="{59A0B26A-2973-451B-9ADA-6468D9C1A82E}">
      <dgm:prSet/>
      <dgm:spPr>
        <a:solidFill>
          <a:srgbClr val="A1D6DA"/>
        </a:solidFill>
      </dgm:spPr>
      <dgm:t>
        <a:bodyPr rtlCol="0"/>
        <a:lstStyle/>
        <a:p>
          <a:pPr rtl="0"/>
          <a:r>
            <a:rPr lang="x-none" b="0" i="0" dirty="0"/>
            <a:t>1986</a:t>
          </a:r>
          <a:endParaRPr lang="ru-RU" noProof="0" dirty="0">
            <a:latin typeface="Franklin Gothic Book" panose="020B0503020102020204" pitchFamily="34" charset="0"/>
          </a:endParaRPr>
        </a:p>
      </dgm:t>
    </dgm:pt>
    <dgm:pt modelId="{485F4D2F-583A-4E49-8439-7E9505C9635E}" type="parTrans" cxnId="{3B32756D-B3E5-411D-8FF5-9443D03E0512}">
      <dgm:prSet/>
      <dgm:spPr/>
      <dgm:t>
        <a:bodyPr rtlCol="0"/>
        <a:lstStyle/>
        <a:p>
          <a:pPr rtl="0"/>
          <a:endParaRPr lang="ru-RU" noProof="0" dirty="0">
            <a:latin typeface="Franklin Gothic Book" panose="020B0503020102020204" pitchFamily="34" charset="0"/>
          </a:endParaRPr>
        </a:p>
      </dgm:t>
    </dgm:pt>
    <dgm:pt modelId="{82DF06A8-49E6-4C50-8190-748A5D28FD6E}" type="sibTrans" cxnId="{3B32756D-B3E5-411D-8FF5-9443D03E0512}">
      <dgm:prSet/>
      <dgm:spPr/>
      <dgm:t>
        <a:bodyPr rtlCol="0"/>
        <a:lstStyle/>
        <a:p>
          <a:pPr rtl="0"/>
          <a:endParaRPr lang="ru-RU" noProof="0" dirty="0">
            <a:latin typeface="Franklin Gothic Book" panose="020B0503020102020204" pitchFamily="34" charset="0"/>
          </a:endParaRPr>
        </a:p>
      </dgm:t>
    </dgm:pt>
    <dgm:pt modelId="{EFA50C6C-022A-4BE7-B363-CC5944231205}">
      <dgm:prSet/>
      <dgm:spPr>
        <a:solidFill>
          <a:srgbClr val="A1D6DA">
            <a:alpha val="90000"/>
          </a:srgbClr>
        </a:solidFill>
      </dgm:spPr>
      <dgm:t>
        <a:bodyPr rtlCol="0"/>
        <a:lstStyle/>
        <a:p>
          <a:pPr rtl="0"/>
          <a:r>
            <a:rPr lang="ru-RU" b="0" i="0" dirty="0"/>
            <a:t>с 6 млн. долларов</a:t>
          </a:r>
          <a:endParaRPr lang="ru-RU" noProof="0" dirty="0">
            <a:latin typeface="Franklin Gothic Book" panose="020B0503020102020204" pitchFamily="34" charset="0"/>
          </a:endParaRPr>
        </a:p>
      </dgm:t>
    </dgm:pt>
    <dgm:pt modelId="{2DCDB026-5A6D-4F6F-854C-5F88D23D2A99}" type="parTrans" cxnId="{F7E24D59-9532-4E70-A381-FD77E8E3792F}">
      <dgm:prSet/>
      <dgm:spPr/>
      <dgm:t>
        <a:bodyPr rtlCol="0"/>
        <a:lstStyle/>
        <a:p>
          <a:pPr rtl="0"/>
          <a:endParaRPr lang="ru-RU" noProof="0" dirty="0">
            <a:latin typeface="Franklin Gothic Book" panose="020B0503020102020204" pitchFamily="34" charset="0"/>
          </a:endParaRPr>
        </a:p>
      </dgm:t>
    </dgm:pt>
    <dgm:pt modelId="{1640FBF7-6D83-46D6-9A14-66833FCD0185}" type="sibTrans" cxnId="{F7E24D59-9532-4E70-A381-FD77E8E3792F}">
      <dgm:prSet/>
      <dgm:spPr/>
      <dgm:t>
        <a:bodyPr rtlCol="0"/>
        <a:lstStyle/>
        <a:p>
          <a:pPr rtl="0"/>
          <a:endParaRPr lang="ru-RU" noProof="0" dirty="0">
            <a:latin typeface="Franklin Gothic Book" panose="020B0503020102020204" pitchFamily="34" charset="0"/>
          </a:endParaRPr>
        </a:p>
      </dgm:t>
    </dgm:pt>
    <dgm:pt modelId="{8159643A-818D-4545-AFE5-29FC064B1AAA}">
      <dgm:prSet/>
      <dgm:spPr>
        <a:solidFill>
          <a:srgbClr val="A1D6DA"/>
        </a:solidFill>
      </dgm:spPr>
      <dgm:t>
        <a:bodyPr/>
        <a:lstStyle/>
        <a:p>
          <a:r>
            <a:rPr lang="x-none" b="0" i="0" dirty="0"/>
            <a:t>1996</a:t>
          </a:r>
          <a:endParaRPr lang="ru-RU" noProof="0" dirty="0">
            <a:latin typeface="Franklin Gothic Book" panose="020B0503020102020204" pitchFamily="34" charset="0"/>
          </a:endParaRPr>
        </a:p>
      </dgm:t>
    </dgm:pt>
    <dgm:pt modelId="{2AC99ED1-74BC-44F4-AB57-AD4179C7D85F}" type="parTrans" cxnId="{D9DD0A07-3DE1-4FDB-9228-533E0FAB48D9}">
      <dgm:prSet/>
      <dgm:spPr/>
      <dgm:t>
        <a:bodyPr rtlCol="0"/>
        <a:lstStyle/>
        <a:p>
          <a:pPr rtl="0"/>
          <a:endParaRPr lang="ru-RU" noProof="0" dirty="0">
            <a:latin typeface="Franklin Gothic Book" panose="020B0503020102020204" pitchFamily="34" charset="0"/>
          </a:endParaRPr>
        </a:p>
      </dgm:t>
    </dgm:pt>
    <dgm:pt modelId="{384C38D0-1DF9-4571-8437-3CD10BEF2AAE}" type="sibTrans" cxnId="{D9DD0A07-3DE1-4FDB-9228-533E0FAB48D9}">
      <dgm:prSet/>
      <dgm:spPr/>
      <dgm:t>
        <a:bodyPr rtlCol="0"/>
        <a:lstStyle/>
        <a:p>
          <a:pPr rtl="0"/>
          <a:endParaRPr lang="ru-RU" noProof="0" dirty="0">
            <a:latin typeface="Franklin Gothic Book" panose="020B0503020102020204" pitchFamily="34" charset="0"/>
          </a:endParaRPr>
        </a:p>
      </dgm:t>
    </dgm:pt>
    <dgm:pt modelId="{A5F3A565-F1A9-4263-BA1F-374C68AB041C}">
      <dgm:prSet/>
      <dgm:spPr>
        <a:solidFill>
          <a:srgbClr val="A1D6DA">
            <a:alpha val="90000"/>
          </a:srgbClr>
        </a:solidFill>
      </dgm:spPr>
      <dgm:t>
        <a:bodyPr rtlCol="0"/>
        <a:lstStyle/>
        <a:p>
          <a:pPr rtl="0"/>
          <a:r>
            <a:rPr lang="ru-RU" b="0" i="0" dirty="0"/>
            <a:t>30 млрд</a:t>
          </a:r>
          <a:endParaRPr lang="ru-RU" noProof="0" dirty="0">
            <a:latin typeface="Franklin Gothic Book" panose="020B0503020102020204" pitchFamily="34" charset="0"/>
          </a:endParaRPr>
        </a:p>
      </dgm:t>
    </dgm:pt>
    <dgm:pt modelId="{BC9CEAF5-0740-4D16-9B53-CFBE32998C15}" type="parTrans" cxnId="{5674DB32-52A8-4AD6-91A2-851D4F5D774E}">
      <dgm:prSet/>
      <dgm:spPr/>
      <dgm:t>
        <a:bodyPr rtlCol="0"/>
        <a:lstStyle/>
        <a:p>
          <a:pPr rtl="0"/>
          <a:endParaRPr lang="ru-RU" noProof="0" dirty="0">
            <a:latin typeface="Franklin Gothic Book" panose="020B0503020102020204" pitchFamily="34" charset="0"/>
          </a:endParaRPr>
        </a:p>
      </dgm:t>
    </dgm:pt>
    <dgm:pt modelId="{E138BD27-CD5F-4B72-9EE7-AFCFDA324151}" type="sibTrans" cxnId="{5674DB32-52A8-4AD6-91A2-851D4F5D774E}">
      <dgm:prSet/>
      <dgm:spPr/>
      <dgm:t>
        <a:bodyPr rtlCol="0"/>
        <a:lstStyle/>
        <a:p>
          <a:pPr rtl="0"/>
          <a:endParaRPr lang="ru-RU" noProof="0" dirty="0">
            <a:latin typeface="Franklin Gothic Book" panose="020B0503020102020204" pitchFamily="34" charset="0"/>
          </a:endParaRPr>
        </a:p>
      </dgm:t>
    </dgm:pt>
    <dgm:pt modelId="{11173297-B697-4A11-9EAC-E45317C547A3}">
      <dgm:prSet/>
      <dgm:spPr>
        <a:solidFill>
          <a:srgbClr val="A1D6DA"/>
        </a:solidFill>
      </dgm:spPr>
      <dgm:t>
        <a:bodyPr/>
        <a:lstStyle/>
        <a:p>
          <a:r>
            <a:rPr lang="ru-RU" b="0" i="0" dirty="0"/>
            <a:t>к 2000</a:t>
          </a:r>
          <a:endParaRPr lang="ru-RU" noProof="0" dirty="0">
            <a:latin typeface="Franklin Gothic Book" panose="020B0503020102020204" pitchFamily="34" charset="0"/>
          </a:endParaRPr>
        </a:p>
      </dgm:t>
    </dgm:pt>
    <dgm:pt modelId="{04B33EEE-24D9-46D5-87A7-153B2EA6E29D}" type="parTrans" cxnId="{6C7779F4-FD69-4B67-B910-A8608F5BFD91}">
      <dgm:prSet/>
      <dgm:spPr/>
      <dgm:t>
        <a:bodyPr rtlCol="0"/>
        <a:lstStyle/>
        <a:p>
          <a:pPr rtl="0"/>
          <a:endParaRPr lang="ru-RU" noProof="0" dirty="0">
            <a:latin typeface="Franklin Gothic Book" panose="020B0503020102020204" pitchFamily="34" charset="0"/>
          </a:endParaRPr>
        </a:p>
      </dgm:t>
    </dgm:pt>
    <dgm:pt modelId="{F44242F6-86F1-4EA1-8BA3-3748696B9D36}" type="sibTrans" cxnId="{6C7779F4-FD69-4B67-B910-A8608F5BFD91}">
      <dgm:prSet/>
      <dgm:spPr/>
      <dgm:t>
        <a:bodyPr rtlCol="0"/>
        <a:lstStyle/>
        <a:p>
          <a:pPr rtl="0"/>
          <a:endParaRPr lang="ru-RU" noProof="0" dirty="0">
            <a:latin typeface="Franklin Gothic Book" panose="020B0503020102020204" pitchFamily="34" charset="0"/>
          </a:endParaRPr>
        </a:p>
      </dgm:t>
    </dgm:pt>
    <dgm:pt modelId="{388BDCB2-DCDF-44F3-8324-AEB38FDDBDD1}">
      <dgm:prSet/>
      <dgm:spPr>
        <a:solidFill>
          <a:srgbClr val="A1D6DA">
            <a:alpha val="90000"/>
          </a:srgbClr>
        </a:solidFill>
      </dgm:spPr>
      <dgm:t>
        <a:bodyPr rtlCol="0"/>
        <a:lstStyle/>
        <a:p>
          <a:pPr rtl="0"/>
          <a:r>
            <a:rPr lang="ru-RU" b="0" i="0" dirty="0"/>
            <a:t>объем продаж продуктов, изготовленных с применением молекулярной биотехнологии, превысит 60 млрд, долларов в год</a:t>
          </a:r>
          <a:endParaRPr lang="ru-RU" noProof="0" dirty="0">
            <a:latin typeface="Franklin Gothic Book" panose="020B0503020102020204" pitchFamily="34" charset="0"/>
          </a:endParaRPr>
        </a:p>
      </dgm:t>
    </dgm:pt>
    <dgm:pt modelId="{37941136-BD0B-4BA2-AB30-C59B281AC064}" type="parTrans" cxnId="{F7EA216A-8EED-4AEA-8470-B1B8F045C9C9}">
      <dgm:prSet/>
      <dgm:spPr/>
      <dgm:t>
        <a:bodyPr rtlCol="0"/>
        <a:lstStyle/>
        <a:p>
          <a:pPr rtl="0"/>
          <a:endParaRPr lang="ru-RU" noProof="0" dirty="0">
            <a:latin typeface="Franklin Gothic Book" panose="020B0503020102020204" pitchFamily="34" charset="0"/>
          </a:endParaRPr>
        </a:p>
      </dgm:t>
    </dgm:pt>
    <dgm:pt modelId="{3E43BD3A-DE7D-4F87-8DF8-BE45D9E99A98}" type="sibTrans" cxnId="{F7EA216A-8EED-4AEA-8470-B1B8F045C9C9}">
      <dgm:prSet/>
      <dgm:spPr/>
      <dgm:t>
        <a:bodyPr rtlCol="0"/>
        <a:lstStyle/>
        <a:p>
          <a:pPr rtl="0"/>
          <a:endParaRPr lang="ru-RU" noProof="0" dirty="0">
            <a:latin typeface="Franklin Gothic Book" panose="020B0503020102020204" pitchFamily="34" charset="0"/>
          </a:endParaRPr>
        </a:p>
      </dgm:t>
    </dgm:pt>
    <dgm:pt modelId="{D59A6E49-80F2-47F2-A3F1-A7D3C1042B7A}">
      <dgm:prSet/>
      <dgm:spPr>
        <a:solidFill>
          <a:srgbClr val="A1D6DA"/>
        </a:solidFill>
      </dgm:spPr>
      <dgm:t>
        <a:bodyPr rtlCol="0"/>
        <a:lstStyle/>
        <a:p>
          <a:pPr rtl="0"/>
          <a:r>
            <a:rPr lang="ru-RU" b="0" i="0" dirty="0"/>
            <a:t>к 1995</a:t>
          </a:r>
          <a:endParaRPr lang="ru-RU" noProof="0" dirty="0">
            <a:latin typeface="Franklin Gothic Book" panose="020B0503020102020204" pitchFamily="34" charset="0"/>
          </a:endParaRPr>
        </a:p>
      </dgm:t>
    </dgm:pt>
    <dgm:pt modelId="{0F0347E2-53BF-4AF0-BE04-E562E9D07F8C}" type="parTrans" cxnId="{1DEAA8D5-09D4-43B8-9CE1-38F63628F861}">
      <dgm:prSet/>
      <dgm:spPr/>
      <dgm:t>
        <a:bodyPr rtlCol="0"/>
        <a:lstStyle/>
        <a:p>
          <a:pPr rtl="0"/>
          <a:endParaRPr lang="ru-RU" noProof="0" dirty="0">
            <a:latin typeface="Franklin Gothic Book" panose="020B0503020102020204" pitchFamily="34" charset="0"/>
          </a:endParaRPr>
        </a:p>
      </dgm:t>
    </dgm:pt>
    <dgm:pt modelId="{7E011706-AE0C-4AA0-B690-E8284D94C1FB}" type="sibTrans" cxnId="{1DEAA8D5-09D4-43B8-9CE1-38F63628F861}">
      <dgm:prSet/>
      <dgm:spPr/>
      <dgm:t>
        <a:bodyPr rtlCol="0"/>
        <a:lstStyle/>
        <a:p>
          <a:pPr rtl="0"/>
          <a:endParaRPr lang="ru-RU" noProof="0" dirty="0">
            <a:latin typeface="Franklin Gothic Book" panose="020B0503020102020204" pitchFamily="34" charset="0"/>
          </a:endParaRPr>
        </a:p>
      </dgm:t>
    </dgm:pt>
    <dgm:pt modelId="{B37999E7-C394-42CA-9788-025667B2F148}">
      <dgm:prSet/>
      <dgm:spPr>
        <a:solidFill>
          <a:srgbClr val="A1D6DA">
            <a:alpha val="90000"/>
          </a:srgbClr>
        </a:solidFill>
      </dgm:spPr>
      <dgm:t>
        <a:bodyPr rtlCol="0"/>
        <a:lstStyle/>
        <a:p>
          <a:pPr rtl="0"/>
          <a:r>
            <a:rPr lang="ru-RU" b="0" i="0" dirty="0"/>
            <a:t>биотехнологическая индустрия тоже неуклонно развивается в странах Европы было создано более 600 биотехнологических компаний.</a:t>
          </a:r>
          <a:endParaRPr lang="ru-RU" noProof="0" dirty="0">
            <a:latin typeface="Franklin Gothic Book" panose="020B0503020102020204" pitchFamily="34" charset="0"/>
          </a:endParaRPr>
        </a:p>
      </dgm:t>
    </dgm:pt>
    <dgm:pt modelId="{4E4B7B64-9855-4792-8CF8-036E24B99347}" type="parTrans" cxnId="{60F2516C-41F3-4218-A1D1-062B64CCA51C}">
      <dgm:prSet/>
      <dgm:spPr/>
      <dgm:t>
        <a:bodyPr rtlCol="0"/>
        <a:lstStyle/>
        <a:p>
          <a:pPr rtl="0"/>
          <a:endParaRPr lang="ru-RU" noProof="0" dirty="0">
            <a:latin typeface="Franklin Gothic Book" panose="020B0503020102020204" pitchFamily="34" charset="0"/>
          </a:endParaRPr>
        </a:p>
      </dgm:t>
    </dgm:pt>
    <dgm:pt modelId="{B2DC8013-B540-4718-801F-00BFBC13037A}" type="sibTrans" cxnId="{60F2516C-41F3-4218-A1D1-062B64CCA51C}">
      <dgm:prSet/>
      <dgm:spPr/>
      <dgm:t>
        <a:bodyPr rtlCol="0"/>
        <a:lstStyle/>
        <a:p>
          <a:pPr rtl="0"/>
          <a:endParaRPr lang="ru-RU" noProof="0" dirty="0">
            <a:latin typeface="Franklin Gothic Book" panose="020B0503020102020204" pitchFamily="34" charset="0"/>
          </a:endParaRPr>
        </a:p>
      </dgm:t>
    </dgm:pt>
    <dgm:pt modelId="{5631A960-23A6-42DA-889A-67F71665A688}" type="pres">
      <dgm:prSet presAssocID="{AAD4E0A1-2FAA-4C4F-A963-A18676DD270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04024B4-D229-4324-B11C-EA8F13373041}" type="pres">
      <dgm:prSet presAssocID="{59A0B26A-2973-451B-9ADA-6468D9C1A82E}" presName="linNode" presStyleCnt="0"/>
      <dgm:spPr/>
    </dgm:pt>
    <dgm:pt modelId="{127C0E5E-3770-4AED-8BF8-B6E8544185D2}" type="pres">
      <dgm:prSet presAssocID="{59A0B26A-2973-451B-9ADA-6468D9C1A82E}" presName="parentText" presStyleLbl="alignNode1" presStyleIdx="0" presStyleCnt="4">
        <dgm:presLayoutVars>
          <dgm:chMax val="1"/>
          <dgm:bulletEnabled/>
        </dgm:presLayoutVars>
      </dgm:prSet>
      <dgm:spPr/>
      <dgm:t>
        <a:bodyPr/>
        <a:lstStyle/>
        <a:p>
          <a:endParaRPr lang="ru-RU"/>
        </a:p>
      </dgm:t>
    </dgm:pt>
    <dgm:pt modelId="{3F81A476-738F-4AB1-81A5-AFB794D86B8B}" type="pres">
      <dgm:prSet presAssocID="{59A0B26A-2973-451B-9ADA-6468D9C1A82E}" presName="descendantText" presStyleLbl="alignAccFollowNode1" presStyleIdx="0" presStyleCnt="4">
        <dgm:presLayoutVars>
          <dgm:bulletEnabled/>
        </dgm:presLayoutVars>
      </dgm:prSet>
      <dgm:spPr/>
      <dgm:t>
        <a:bodyPr/>
        <a:lstStyle/>
        <a:p>
          <a:endParaRPr lang="ru-RU"/>
        </a:p>
      </dgm:t>
    </dgm:pt>
    <dgm:pt modelId="{FA24883C-F89D-426B-9E9D-67813322ED54}" type="pres">
      <dgm:prSet presAssocID="{82DF06A8-49E6-4C50-8190-748A5D28FD6E}" presName="sp" presStyleCnt="0"/>
      <dgm:spPr/>
    </dgm:pt>
    <dgm:pt modelId="{D492DC58-6F8A-40A9-BC8C-F11FF3668121}" type="pres">
      <dgm:prSet presAssocID="{8159643A-818D-4545-AFE5-29FC064B1AAA}" presName="linNode" presStyleCnt="0"/>
      <dgm:spPr/>
    </dgm:pt>
    <dgm:pt modelId="{AD7CADFF-15E2-43C8-8B79-CA2260E7DE20}" type="pres">
      <dgm:prSet presAssocID="{8159643A-818D-4545-AFE5-29FC064B1AAA}" presName="parentText" presStyleLbl="alignNode1" presStyleIdx="1" presStyleCnt="4">
        <dgm:presLayoutVars>
          <dgm:chMax val="1"/>
          <dgm:bulletEnabled/>
        </dgm:presLayoutVars>
      </dgm:prSet>
      <dgm:spPr/>
      <dgm:t>
        <a:bodyPr/>
        <a:lstStyle/>
        <a:p>
          <a:endParaRPr lang="ru-RU"/>
        </a:p>
      </dgm:t>
    </dgm:pt>
    <dgm:pt modelId="{CA58DE11-815D-4D38-82F4-65DC36DB544A}" type="pres">
      <dgm:prSet presAssocID="{8159643A-818D-4545-AFE5-29FC064B1AAA}" presName="descendantText" presStyleLbl="alignAccFollowNode1" presStyleIdx="1" presStyleCnt="4">
        <dgm:presLayoutVars>
          <dgm:bulletEnabled/>
        </dgm:presLayoutVars>
      </dgm:prSet>
      <dgm:spPr/>
      <dgm:t>
        <a:bodyPr/>
        <a:lstStyle/>
        <a:p>
          <a:endParaRPr lang="ru-RU"/>
        </a:p>
      </dgm:t>
    </dgm:pt>
    <dgm:pt modelId="{E06ED596-B46A-4A75-8183-7D183D55A66A}" type="pres">
      <dgm:prSet presAssocID="{384C38D0-1DF9-4571-8437-3CD10BEF2AAE}" presName="sp" presStyleCnt="0"/>
      <dgm:spPr/>
    </dgm:pt>
    <dgm:pt modelId="{752DCA25-A566-4161-AA55-8DE5CA32B771}" type="pres">
      <dgm:prSet presAssocID="{11173297-B697-4A11-9EAC-E45317C547A3}" presName="linNode" presStyleCnt="0"/>
      <dgm:spPr/>
    </dgm:pt>
    <dgm:pt modelId="{9C48F90F-6893-4478-8BE3-9ACBF7C9FF96}" type="pres">
      <dgm:prSet presAssocID="{11173297-B697-4A11-9EAC-E45317C547A3}" presName="parentText" presStyleLbl="alignNode1" presStyleIdx="2" presStyleCnt="4">
        <dgm:presLayoutVars>
          <dgm:chMax val="1"/>
          <dgm:bulletEnabled/>
        </dgm:presLayoutVars>
      </dgm:prSet>
      <dgm:spPr/>
      <dgm:t>
        <a:bodyPr/>
        <a:lstStyle/>
        <a:p>
          <a:endParaRPr lang="ru-RU"/>
        </a:p>
      </dgm:t>
    </dgm:pt>
    <dgm:pt modelId="{3B94A7CF-829C-4030-867E-D86F98D5A928}" type="pres">
      <dgm:prSet presAssocID="{11173297-B697-4A11-9EAC-E45317C547A3}" presName="descendantText" presStyleLbl="alignAccFollowNode1" presStyleIdx="2" presStyleCnt="4">
        <dgm:presLayoutVars>
          <dgm:bulletEnabled/>
        </dgm:presLayoutVars>
      </dgm:prSet>
      <dgm:spPr/>
      <dgm:t>
        <a:bodyPr/>
        <a:lstStyle/>
        <a:p>
          <a:endParaRPr lang="ru-RU"/>
        </a:p>
      </dgm:t>
    </dgm:pt>
    <dgm:pt modelId="{41F13CE4-A00E-4C13-85B5-F5678FCBC7BC}" type="pres">
      <dgm:prSet presAssocID="{F44242F6-86F1-4EA1-8BA3-3748696B9D36}" presName="sp" presStyleCnt="0"/>
      <dgm:spPr/>
    </dgm:pt>
    <dgm:pt modelId="{C8E91407-0F6C-4225-9C38-3D640DE3441E}" type="pres">
      <dgm:prSet presAssocID="{D59A6E49-80F2-47F2-A3F1-A7D3C1042B7A}" presName="linNode" presStyleCnt="0"/>
      <dgm:spPr/>
    </dgm:pt>
    <dgm:pt modelId="{D065839D-0284-40D2-ABBE-551DE3C5327D}" type="pres">
      <dgm:prSet presAssocID="{D59A6E49-80F2-47F2-A3F1-A7D3C1042B7A}" presName="parentText" presStyleLbl="alignNode1" presStyleIdx="3" presStyleCnt="4">
        <dgm:presLayoutVars>
          <dgm:chMax val="1"/>
          <dgm:bulletEnabled/>
        </dgm:presLayoutVars>
      </dgm:prSet>
      <dgm:spPr/>
      <dgm:t>
        <a:bodyPr/>
        <a:lstStyle/>
        <a:p>
          <a:endParaRPr lang="ru-RU"/>
        </a:p>
      </dgm:t>
    </dgm:pt>
    <dgm:pt modelId="{134DC7C8-5754-4069-8BFB-3C87F9353D61}" type="pres">
      <dgm:prSet presAssocID="{D59A6E49-80F2-47F2-A3F1-A7D3C1042B7A}" presName="descendantText" presStyleLbl="alignAccFollowNode1" presStyleIdx="3" presStyleCnt="4">
        <dgm:presLayoutVars>
          <dgm:bulletEnabled/>
        </dgm:presLayoutVars>
      </dgm:prSet>
      <dgm:spPr/>
      <dgm:t>
        <a:bodyPr/>
        <a:lstStyle/>
        <a:p>
          <a:endParaRPr lang="ru-RU"/>
        </a:p>
      </dgm:t>
    </dgm:pt>
  </dgm:ptLst>
  <dgm:cxnLst>
    <dgm:cxn modelId="{3B32756D-B3E5-411D-8FF5-9443D03E0512}" srcId="{AAD4E0A1-2FAA-4C4F-A963-A18676DD2709}" destId="{59A0B26A-2973-451B-9ADA-6468D9C1A82E}" srcOrd="0" destOrd="0" parTransId="{485F4D2F-583A-4E49-8439-7E9505C9635E}" sibTransId="{82DF06A8-49E6-4C50-8190-748A5D28FD6E}"/>
    <dgm:cxn modelId="{66E835B9-AD04-4C56-86CA-8174DDA798C2}" type="presOf" srcId="{8159643A-818D-4545-AFE5-29FC064B1AAA}" destId="{AD7CADFF-15E2-43C8-8B79-CA2260E7DE20}" srcOrd="0" destOrd="0" presId="urn:microsoft.com/office/officeart/2016/7/layout/VerticalSolidActionList"/>
    <dgm:cxn modelId="{5674DB32-52A8-4AD6-91A2-851D4F5D774E}" srcId="{8159643A-818D-4545-AFE5-29FC064B1AAA}" destId="{A5F3A565-F1A9-4263-BA1F-374C68AB041C}" srcOrd="0" destOrd="0" parTransId="{BC9CEAF5-0740-4D16-9B53-CFBE32998C15}" sibTransId="{E138BD27-CD5F-4B72-9EE7-AFCFDA324151}"/>
    <dgm:cxn modelId="{1DEAA8D5-09D4-43B8-9CE1-38F63628F861}" srcId="{AAD4E0A1-2FAA-4C4F-A963-A18676DD2709}" destId="{D59A6E49-80F2-47F2-A3F1-A7D3C1042B7A}" srcOrd="3" destOrd="0" parTransId="{0F0347E2-53BF-4AF0-BE04-E562E9D07F8C}" sibTransId="{7E011706-AE0C-4AA0-B690-E8284D94C1FB}"/>
    <dgm:cxn modelId="{935F2E31-F42D-4F3D-8A26-E358E5D5A8B2}" type="presOf" srcId="{388BDCB2-DCDF-44F3-8324-AEB38FDDBDD1}" destId="{3B94A7CF-829C-4030-867E-D86F98D5A928}" srcOrd="0" destOrd="0" presId="urn:microsoft.com/office/officeart/2016/7/layout/VerticalSolidActionList"/>
    <dgm:cxn modelId="{6C7779F4-FD69-4B67-B910-A8608F5BFD91}" srcId="{AAD4E0A1-2FAA-4C4F-A963-A18676DD2709}" destId="{11173297-B697-4A11-9EAC-E45317C547A3}" srcOrd="2" destOrd="0" parTransId="{04B33EEE-24D9-46D5-87A7-153B2EA6E29D}" sibTransId="{F44242F6-86F1-4EA1-8BA3-3748696B9D36}"/>
    <dgm:cxn modelId="{D9DD0A07-3DE1-4FDB-9228-533E0FAB48D9}" srcId="{AAD4E0A1-2FAA-4C4F-A963-A18676DD2709}" destId="{8159643A-818D-4545-AFE5-29FC064B1AAA}" srcOrd="1" destOrd="0" parTransId="{2AC99ED1-74BC-44F4-AB57-AD4179C7D85F}" sibTransId="{384C38D0-1DF9-4571-8437-3CD10BEF2AAE}"/>
    <dgm:cxn modelId="{7AD8E75B-FE94-4897-A1FC-42D63B409396}" type="presOf" srcId="{A5F3A565-F1A9-4263-BA1F-374C68AB041C}" destId="{CA58DE11-815D-4D38-82F4-65DC36DB544A}" srcOrd="0" destOrd="0" presId="urn:microsoft.com/office/officeart/2016/7/layout/VerticalSolidActionList"/>
    <dgm:cxn modelId="{F7E24D59-9532-4E70-A381-FD77E8E3792F}" srcId="{59A0B26A-2973-451B-9ADA-6468D9C1A82E}" destId="{EFA50C6C-022A-4BE7-B363-CC5944231205}" srcOrd="0" destOrd="0" parTransId="{2DCDB026-5A6D-4F6F-854C-5F88D23D2A99}" sibTransId="{1640FBF7-6D83-46D6-9A14-66833FCD0185}"/>
    <dgm:cxn modelId="{F7EA216A-8EED-4AEA-8470-B1B8F045C9C9}" srcId="{11173297-B697-4A11-9EAC-E45317C547A3}" destId="{388BDCB2-DCDF-44F3-8324-AEB38FDDBDD1}" srcOrd="0" destOrd="0" parTransId="{37941136-BD0B-4BA2-AB30-C59B281AC064}" sibTransId="{3E43BD3A-DE7D-4F87-8DF8-BE45D9E99A98}"/>
    <dgm:cxn modelId="{6016545B-5B85-4D29-B17B-94402F980045}" type="presOf" srcId="{59A0B26A-2973-451B-9ADA-6468D9C1A82E}" destId="{127C0E5E-3770-4AED-8BF8-B6E8544185D2}" srcOrd="0" destOrd="0" presId="urn:microsoft.com/office/officeart/2016/7/layout/VerticalSolidActionList"/>
    <dgm:cxn modelId="{ADFA777D-28FE-4B5C-983C-5470B4C62073}" type="presOf" srcId="{D59A6E49-80F2-47F2-A3F1-A7D3C1042B7A}" destId="{D065839D-0284-40D2-ABBE-551DE3C5327D}" srcOrd="0" destOrd="0" presId="urn:microsoft.com/office/officeart/2016/7/layout/VerticalSolidActionList"/>
    <dgm:cxn modelId="{6947E6B8-8600-43E2-A518-EE946EFBC867}" type="presOf" srcId="{AAD4E0A1-2FAA-4C4F-A963-A18676DD2709}" destId="{5631A960-23A6-42DA-889A-67F71665A688}" srcOrd="0" destOrd="0" presId="urn:microsoft.com/office/officeart/2016/7/layout/VerticalSolidActionList"/>
    <dgm:cxn modelId="{60F2516C-41F3-4218-A1D1-062B64CCA51C}" srcId="{D59A6E49-80F2-47F2-A3F1-A7D3C1042B7A}" destId="{B37999E7-C394-42CA-9788-025667B2F148}" srcOrd="0" destOrd="0" parTransId="{4E4B7B64-9855-4792-8CF8-036E24B99347}" sibTransId="{B2DC8013-B540-4718-801F-00BFBC13037A}"/>
    <dgm:cxn modelId="{4D8ADB76-879F-482D-A82E-86172E2648C5}" type="presOf" srcId="{11173297-B697-4A11-9EAC-E45317C547A3}" destId="{9C48F90F-6893-4478-8BE3-9ACBF7C9FF96}" srcOrd="0" destOrd="0" presId="urn:microsoft.com/office/officeart/2016/7/layout/VerticalSolidActionList"/>
    <dgm:cxn modelId="{55547B50-D6B6-438F-BB67-19EC0E7E20ED}" type="presOf" srcId="{EFA50C6C-022A-4BE7-B363-CC5944231205}" destId="{3F81A476-738F-4AB1-81A5-AFB794D86B8B}" srcOrd="0" destOrd="0" presId="urn:microsoft.com/office/officeart/2016/7/layout/VerticalSolidActionList"/>
    <dgm:cxn modelId="{3ADDD9C6-F6C3-4A9B-8A93-35D4E0A75713}" type="presOf" srcId="{B37999E7-C394-42CA-9788-025667B2F148}" destId="{134DC7C8-5754-4069-8BFB-3C87F9353D61}" srcOrd="0" destOrd="0" presId="urn:microsoft.com/office/officeart/2016/7/layout/VerticalSolidActionList"/>
    <dgm:cxn modelId="{4C09B0B4-E7F9-4D4F-9FCF-B70CAFA4DE62}" type="presParOf" srcId="{5631A960-23A6-42DA-889A-67F71665A688}" destId="{704024B4-D229-4324-B11C-EA8F13373041}" srcOrd="0" destOrd="0" presId="urn:microsoft.com/office/officeart/2016/7/layout/VerticalSolidActionList"/>
    <dgm:cxn modelId="{A87678D7-7D16-41F4-8586-847686C23F35}" type="presParOf" srcId="{704024B4-D229-4324-B11C-EA8F13373041}" destId="{127C0E5E-3770-4AED-8BF8-B6E8544185D2}" srcOrd="0" destOrd="0" presId="urn:microsoft.com/office/officeart/2016/7/layout/VerticalSolidActionList"/>
    <dgm:cxn modelId="{510992E6-581E-48FF-B23F-7EB171C7EBF7}" type="presParOf" srcId="{704024B4-D229-4324-B11C-EA8F13373041}" destId="{3F81A476-738F-4AB1-81A5-AFB794D86B8B}" srcOrd="1" destOrd="0" presId="urn:microsoft.com/office/officeart/2016/7/layout/VerticalSolidActionList"/>
    <dgm:cxn modelId="{C2F5075E-7856-45C7-810B-5EB0E0A88B29}" type="presParOf" srcId="{5631A960-23A6-42DA-889A-67F71665A688}" destId="{FA24883C-F89D-426B-9E9D-67813322ED54}" srcOrd="1" destOrd="0" presId="urn:microsoft.com/office/officeart/2016/7/layout/VerticalSolidActionList"/>
    <dgm:cxn modelId="{A46D4ED3-A110-4BAD-A9A6-91EDB4AB30F9}" type="presParOf" srcId="{5631A960-23A6-42DA-889A-67F71665A688}" destId="{D492DC58-6F8A-40A9-BC8C-F11FF3668121}" srcOrd="2" destOrd="0" presId="urn:microsoft.com/office/officeart/2016/7/layout/VerticalSolidActionList"/>
    <dgm:cxn modelId="{EA7EBF35-0091-491C-8113-74A1B4213169}" type="presParOf" srcId="{D492DC58-6F8A-40A9-BC8C-F11FF3668121}" destId="{AD7CADFF-15E2-43C8-8B79-CA2260E7DE20}" srcOrd="0" destOrd="0" presId="urn:microsoft.com/office/officeart/2016/7/layout/VerticalSolidActionList"/>
    <dgm:cxn modelId="{5D55D93C-DAB6-4C52-AD22-D814FFFD5675}" type="presParOf" srcId="{D492DC58-6F8A-40A9-BC8C-F11FF3668121}" destId="{CA58DE11-815D-4D38-82F4-65DC36DB544A}" srcOrd="1" destOrd="0" presId="urn:microsoft.com/office/officeart/2016/7/layout/VerticalSolidActionList"/>
    <dgm:cxn modelId="{9F1F2A54-987D-442E-82A9-0161FE0191D9}" type="presParOf" srcId="{5631A960-23A6-42DA-889A-67F71665A688}" destId="{E06ED596-B46A-4A75-8183-7D183D55A66A}" srcOrd="3" destOrd="0" presId="urn:microsoft.com/office/officeart/2016/7/layout/VerticalSolidActionList"/>
    <dgm:cxn modelId="{26D1CBE9-B3AB-4922-88BA-C088F27DFB25}" type="presParOf" srcId="{5631A960-23A6-42DA-889A-67F71665A688}" destId="{752DCA25-A566-4161-AA55-8DE5CA32B771}" srcOrd="4" destOrd="0" presId="urn:microsoft.com/office/officeart/2016/7/layout/VerticalSolidActionList"/>
    <dgm:cxn modelId="{BF22B341-4792-4C75-835A-949E832CC17A}" type="presParOf" srcId="{752DCA25-A566-4161-AA55-8DE5CA32B771}" destId="{9C48F90F-6893-4478-8BE3-9ACBF7C9FF96}" srcOrd="0" destOrd="0" presId="urn:microsoft.com/office/officeart/2016/7/layout/VerticalSolidActionList"/>
    <dgm:cxn modelId="{FA6B4B93-B4B9-4BB1-A905-E93D61B04F30}" type="presParOf" srcId="{752DCA25-A566-4161-AA55-8DE5CA32B771}" destId="{3B94A7CF-829C-4030-867E-D86F98D5A928}" srcOrd="1" destOrd="0" presId="urn:microsoft.com/office/officeart/2016/7/layout/VerticalSolidActionList"/>
    <dgm:cxn modelId="{0B708C58-3629-4486-940E-FE4B96F0C25E}" type="presParOf" srcId="{5631A960-23A6-42DA-889A-67F71665A688}" destId="{41F13CE4-A00E-4C13-85B5-F5678FCBC7BC}" srcOrd="5" destOrd="0" presId="urn:microsoft.com/office/officeart/2016/7/layout/VerticalSolidActionList"/>
    <dgm:cxn modelId="{E174329C-5FA5-4CBE-A6F6-429A7FBBA526}" type="presParOf" srcId="{5631A960-23A6-42DA-889A-67F71665A688}" destId="{C8E91407-0F6C-4225-9C38-3D640DE3441E}" srcOrd="6" destOrd="0" presId="urn:microsoft.com/office/officeart/2016/7/layout/VerticalSolidActionList"/>
    <dgm:cxn modelId="{DFFDD4CD-3161-4AC2-9799-24821CD3DF4F}" type="presParOf" srcId="{C8E91407-0F6C-4225-9C38-3D640DE3441E}" destId="{D065839D-0284-40D2-ABBE-551DE3C5327D}" srcOrd="0" destOrd="0" presId="urn:microsoft.com/office/officeart/2016/7/layout/VerticalSolidActionList"/>
    <dgm:cxn modelId="{EB71D4A8-4879-4688-B186-2BA32353631D}" type="presParOf" srcId="{C8E91407-0F6C-4225-9C38-3D640DE3441E}" destId="{134DC7C8-5754-4069-8BFB-3C87F9353D61}" srcOrd="1" destOrd="0" presId="urn:microsoft.com/office/officeart/2016/7/layout/VerticalSolidActionList"/>
  </dgm:cxnLst>
  <dgm:bg>
    <a:solidFill>
      <a:srgbClr val="A1D6DA"/>
    </a:solidFill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C92A87C-E535-4AD7-AB41-1E8983A33646}" type="doc">
      <dgm:prSet loTypeId="urn:microsoft.com/office/officeart/2005/8/layout/hierarchy1" loCatId="hierarchy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BD89A1F-7EE5-45B1-969B-A23A8F3EF753}">
      <dgm:prSet custT="1"/>
      <dgm:spPr/>
      <dgm:t>
        <a:bodyPr/>
        <a:lstStyle/>
        <a:p>
          <a:r>
            <a:rPr lang="ru-RU" sz="1800" b="1" dirty="0"/>
            <a:t>США занимают лидирующее положение в биотехнологии по промышленному производству биотехнологических продуктов, объемам продаж, внешнеторговому обороту, ассигнованиям и масштабам НИОКР. </a:t>
          </a:r>
        </a:p>
        <a:p>
          <a:r>
            <a:rPr lang="ru-RU" sz="1800" b="1" dirty="0"/>
            <a:t>Роль лидера США обусловлена высокими ассигнованиями государства и частного капитала на фундаментальные и прикладные исследования. В финансировании биотехнологии ключевую роль играют Национальный научный фонд (ННФ), министерства здравоохранения и социального обеспечения, сельского хозяйства, энергетики, химической и пищевой промышленности, обороны, Национальное управление по аэронавтике и исследованию космического пространства (НАСА), внутренних дел.</a:t>
          </a:r>
        </a:p>
        <a:p>
          <a:r>
            <a:rPr lang="ru-RU" sz="1800" b="1" dirty="0"/>
            <a:t>!    Формирование специализированных фондов с соответствующими экспертными советами и привлечение наиболее квалифицированных кадров.</a:t>
          </a:r>
          <a:endParaRPr lang="en-US" sz="1800" dirty="0"/>
        </a:p>
      </dgm:t>
    </dgm:pt>
    <dgm:pt modelId="{6E62D9C1-8209-4EBA-A5EB-6FA7AE307AE9}" type="parTrans" cxnId="{E3394072-AD60-444D-8C45-49E2529EB16D}">
      <dgm:prSet/>
      <dgm:spPr/>
      <dgm:t>
        <a:bodyPr/>
        <a:lstStyle/>
        <a:p>
          <a:endParaRPr lang="en-US"/>
        </a:p>
      </dgm:t>
    </dgm:pt>
    <dgm:pt modelId="{ABD4E4D2-3BEE-4697-BD78-56533B937813}" type="sibTrans" cxnId="{E3394072-AD60-444D-8C45-49E2529EB16D}">
      <dgm:prSet/>
      <dgm:spPr/>
      <dgm:t>
        <a:bodyPr/>
        <a:lstStyle/>
        <a:p>
          <a:endParaRPr lang="en-US"/>
        </a:p>
      </dgm:t>
    </dgm:pt>
    <dgm:pt modelId="{334AE5BB-4BF9-46B8-99E3-22B01BAFE098}" type="pres">
      <dgm:prSet presAssocID="{BC92A87C-E535-4AD7-AB41-1E8983A3364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4BD8B95-AEBE-47BC-8677-71A6EBCF5D92}" type="pres">
      <dgm:prSet presAssocID="{2BD89A1F-7EE5-45B1-969B-A23A8F3EF753}" presName="hierRoot1" presStyleCnt="0"/>
      <dgm:spPr/>
    </dgm:pt>
    <dgm:pt modelId="{7EEFB324-98DC-495F-8537-4660683C87D9}" type="pres">
      <dgm:prSet presAssocID="{2BD89A1F-7EE5-45B1-969B-A23A8F3EF753}" presName="composite" presStyleCnt="0"/>
      <dgm:spPr/>
    </dgm:pt>
    <dgm:pt modelId="{FB0AC409-2956-40FB-BE2A-230B004D619A}" type="pres">
      <dgm:prSet presAssocID="{2BD89A1F-7EE5-45B1-969B-A23A8F3EF753}" presName="background" presStyleLbl="node0" presStyleIdx="0" presStyleCnt="1"/>
      <dgm:spPr>
        <a:solidFill>
          <a:srgbClr val="BE5054"/>
        </a:solidFill>
      </dgm:spPr>
    </dgm:pt>
    <dgm:pt modelId="{F71431D2-7899-4DA8-920B-186EA052C9FA}" type="pres">
      <dgm:prSet presAssocID="{2BD89A1F-7EE5-45B1-969B-A23A8F3EF753}" presName="text" presStyleLbl="fgAcc0" presStyleIdx="0" presStyleCnt="1" custScaleX="162261" custLinFactNeighborX="-1818" custLinFactNeighborY="-1205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7D1FFD7-1991-48F6-B017-AC6524D85BD5}" type="pres">
      <dgm:prSet presAssocID="{2BD89A1F-7EE5-45B1-969B-A23A8F3EF753}" presName="hierChild2" presStyleCnt="0"/>
      <dgm:spPr/>
    </dgm:pt>
  </dgm:ptLst>
  <dgm:cxnLst>
    <dgm:cxn modelId="{E3A64226-1C89-412C-A29D-FC1331323C9D}" type="presOf" srcId="{2BD89A1F-7EE5-45B1-969B-A23A8F3EF753}" destId="{F71431D2-7899-4DA8-920B-186EA052C9FA}" srcOrd="0" destOrd="0" presId="urn:microsoft.com/office/officeart/2005/8/layout/hierarchy1"/>
    <dgm:cxn modelId="{C832BA69-039E-42E3-96A6-C73510628BCE}" type="presOf" srcId="{BC92A87C-E535-4AD7-AB41-1E8983A33646}" destId="{334AE5BB-4BF9-46B8-99E3-22B01BAFE098}" srcOrd="0" destOrd="0" presId="urn:microsoft.com/office/officeart/2005/8/layout/hierarchy1"/>
    <dgm:cxn modelId="{E3394072-AD60-444D-8C45-49E2529EB16D}" srcId="{BC92A87C-E535-4AD7-AB41-1E8983A33646}" destId="{2BD89A1F-7EE5-45B1-969B-A23A8F3EF753}" srcOrd="0" destOrd="0" parTransId="{6E62D9C1-8209-4EBA-A5EB-6FA7AE307AE9}" sibTransId="{ABD4E4D2-3BEE-4697-BD78-56533B937813}"/>
    <dgm:cxn modelId="{5FB5460D-66B7-4597-BF68-4D5D2AD6CE87}" type="presParOf" srcId="{334AE5BB-4BF9-46B8-99E3-22B01BAFE098}" destId="{34BD8B95-AEBE-47BC-8677-71A6EBCF5D92}" srcOrd="0" destOrd="0" presId="urn:microsoft.com/office/officeart/2005/8/layout/hierarchy1"/>
    <dgm:cxn modelId="{B282B084-CD82-4CA5-80F6-3F2341D681DA}" type="presParOf" srcId="{34BD8B95-AEBE-47BC-8677-71A6EBCF5D92}" destId="{7EEFB324-98DC-495F-8537-4660683C87D9}" srcOrd="0" destOrd="0" presId="urn:microsoft.com/office/officeart/2005/8/layout/hierarchy1"/>
    <dgm:cxn modelId="{7F77B465-D718-4F1F-B7FA-A5B6B73D5DF4}" type="presParOf" srcId="{7EEFB324-98DC-495F-8537-4660683C87D9}" destId="{FB0AC409-2956-40FB-BE2A-230B004D619A}" srcOrd="0" destOrd="0" presId="urn:microsoft.com/office/officeart/2005/8/layout/hierarchy1"/>
    <dgm:cxn modelId="{EB393031-D2C4-4734-857E-5E49005521A2}" type="presParOf" srcId="{7EEFB324-98DC-495F-8537-4660683C87D9}" destId="{F71431D2-7899-4DA8-920B-186EA052C9FA}" srcOrd="1" destOrd="0" presId="urn:microsoft.com/office/officeart/2005/8/layout/hierarchy1"/>
    <dgm:cxn modelId="{01E1AA6D-0CAB-40E8-A792-49FA4A2DDA5E}" type="presParOf" srcId="{34BD8B95-AEBE-47BC-8677-71A6EBCF5D92}" destId="{77D1FFD7-1991-48F6-B017-AC6524D85BD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7B99C0A-60C3-431B-95F0-363E21019EA4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67620BEE-22A1-41D8-AE13-F205CCBCF512}">
      <dgm:prSet/>
      <dgm:spPr/>
      <dgm:t>
        <a:bodyPr/>
        <a:lstStyle/>
        <a:p>
          <a:r>
            <a:rPr lang="ru-RU" b="1"/>
            <a:t>Этапы, необходимые для проведения полного цикла процесса передачи технологии</a:t>
          </a:r>
          <a:endParaRPr lang="en-US"/>
        </a:p>
      </dgm:t>
    </dgm:pt>
    <dgm:pt modelId="{497A4CC2-E7AA-43FA-85F6-872ECB28A9DE}" type="parTrans" cxnId="{5D26040B-FBE6-4C6D-92DD-89F495AF8E65}">
      <dgm:prSet/>
      <dgm:spPr/>
      <dgm:t>
        <a:bodyPr/>
        <a:lstStyle/>
        <a:p>
          <a:endParaRPr lang="en-US"/>
        </a:p>
      </dgm:t>
    </dgm:pt>
    <dgm:pt modelId="{1025CFC0-6AAD-4CF3-8978-D405795E1BB6}" type="sibTrans" cxnId="{5D26040B-FBE6-4C6D-92DD-89F495AF8E65}">
      <dgm:prSet/>
      <dgm:spPr/>
      <dgm:t>
        <a:bodyPr/>
        <a:lstStyle/>
        <a:p>
          <a:endParaRPr lang="en-US"/>
        </a:p>
      </dgm:t>
    </dgm:pt>
    <dgm:pt modelId="{30B9C4E0-5D7A-4D16-9ED5-9F9D2656853B}">
      <dgm:prSet/>
      <dgm:spPr/>
      <dgm:t>
        <a:bodyPr/>
        <a:lstStyle/>
        <a:p>
          <a:r>
            <a:rPr lang="ru-RU" b="1"/>
            <a:t>Этап 1. Проведение исследований </a:t>
          </a:r>
          <a:endParaRPr lang="en-US"/>
        </a:p>
      </dgm:t>
    </dgm:pt>
    <dgm:pt modelId="{32A4B32F-DD22-47D2-97AC-255859484736}" type="parTrans" cxnId="{27439DA2-706B-4F04-93B0-0ED446C78CB5}">
      <dgm:prSet/>
      <dgm:spPr/>
      <dgm:t>
        <a:bodyPr/>
        <a:lstStyle/>
        <a:p>
          <a:endParaRPr lang="en-US"/>
        </a:p>
      </dgm:t>
    </dgm:pt>
    <dgm:pt modelId="{0404F756-FCDF-446A-AB4E-260D383E105C}" type="sibTrans" cxnId="{27439DA2-706B-4F04-93B0-0ED446C78CB5}">
      <dgm:prSet/>
      <dgm:spPr/>
      <dgm:t>
        <a:bodyPr/>
        <a:lstStyle/>
        <a:p>
          <a:endParaRPr lang="en-US"/>
        </a:p>
      </dgm:t>
    </dgm:pt>
    <dgm:pt modelId="{A2135ACC-4FDE-4E93-9B1F-844378E5B771}">
      <dgm:prSet/>
      <dgm:spPr/>
      <dgm:t>
        <a:bodyPr/>
        <a:lstStyle/>
        <a:p>
          <a:r>
            <a:rPr lang="ru-RU" b="1"/>
            <a:t>Этап 2. Патентование</a:t>
          </a:r>
          <a:endParaRPr lang="en-US"/>
        </a:p>
      </dgm:t>
    </dgm:pt>
    <dgm:pt modelId="{8D5A6301-CB8E-4640-9CE1-A730E4052567}" type="parTrans" cxnId="{0CD21D04-65A9-4606-BF3A-B9727859B50F}">
      <dgm:prSet/>
      <dgm:spPr/>
      <dgm:t>
        <a:bodyPr/>
        <a:lstStyle/>
        <a:p>
          <a:endParaRPr lang="en-US"/>
        </a:p>
      </dgm:t>
    </dgm:pt>
    <dgm:pt modelId="{1BF16394-A407-4F8D-88EE-E44B501E2C67}" type="sibTrans" cxnId="{0CD21D04-65A9-4606-BF3A-B9727859B50F}">
      <dgm:prSet/>
      <dgm:spPr/>
      <dgm:t>
        <a:bodyPr/>
        <a:lstStyle/>
        <a:p>
          <a:endParaRPr lang="en-US"/>
        </a:p>
      </dgm:t>
    </dgm:pt>
    <dgm:pt modelId="{9DC2FF0E-F3D2-4DB3-A110-8FA8B7961B89}">
      <dgm:prSet/>
      <dgm:spPr/>
      <dgm:t>
        <a:bodyPr/>
        <a:lstStyle/>
        <a:p>
          <a:r>
            <a:rPr lang="ru-RU" b="1"/>
            <a:t>Этап 3. Маркетинговые исследования и оценка рынка</a:t>
          </a:r>
          <a:endParaRPr lang="en-US"/>
        </a:p>
      </dgm:t>
    </dgm:pt>
    <dgm:pt modelId="{AF0A7421-D89C-4E3D-A6CA-6DFC7023EB9C}" type="parTrans" cxnId="{321189E5-8F0D-404F-94D5-F7536C66C34E}">
      <dgm:prSet/>
      <dgm:spPr/>
      <dgm:t>
        <a:bodyPr/>
        <a:lstStyle/>
        <a:p>
          <a:endParaRPr lang="en-US"/>
        </a:p>
      </dgm:t>
    </dgm:pt>
    <dgm:pt modelId="{06BB8151-1B57-4B63-95F0-1D484986508E}" type="sibTrans" cxnId="{321189E5-8F0D-404F-94D5-F7536C66C34E}">
      <dgm:prSet/>
      <dgm:spPr/>
      <dgm:t>
        <a:bodyPr/>
        <a:lstStyle/>
        <a:p>
          <a:endParaRPr lang="en-US"/>
        </a:p>
      </dgm:t>
    </dgm:pt>
    <dgm:pt modelId="{E345EEA1-B07F-4DFC-BCB2-CDC971649A13}">
      <dgm:prSet/>
      <dgm:spPr/>
      <dgm:t>
        <a:bodyPr/>
        <a:lstStyle/>
        <a:p>
          <a:r>
            <a:rPr lang="ru-RU" b="1"/>
            <a:t>Этап 4. Демонстрация технологии</a:t>
          </a:r>
          <a:endParaRPr lang="en-US"/>
        </a:p>
      </dgm:t>
    </dgm:pt>
    <dgm:pt modelId="{EE006C3E-81F6-47B2-A1D3-79C00BFF285E}" type="parTrans" cxnId="{CBEF8771-EA17-4393-90C2-3140DBACF84E}">
      <dgm:prSet/>
      <dgm:spPr/>
      <dgm:t>
        <a:bodyPr/>
        <a:lstStyle/>
        <a:p>
          <a:endParaRPr lang="en-US"/>
        </a:p>
      </dgm:t>
    </dgm:pt>
    <dgm:pt modelId="{67D9DFE7-0CE4-4E59-A55E-55E885A0C840}" type="sibTrans" cxnId="{CBEF8771-EA17-4393-90C2-3140DBACF84E}">
      <dgm:prSet/>
      <dgm:spPr/>
      <dgm:t>
        <a:bodyPr/>
        <a:lstStyle/>
        <a:p>
          <a:endParaRPr lang="en-US"/>
        </a:p>
      </dgm:t>
    </dgm:pt>
    <dgm:pt modelId="{AA1DBDAF-BF47-4EC9-BF9A-971762A24BC9}">
      <dgm:prSet/>
      <dgm:spPr/>
      <dgm:t>
        <a:bodyPr/>
        <a:lstStyle/>
        <a:p>
          <a:r>
            <a:rPr lang="ru-RU" b="1"/>
            <a:t>Этап 5. Организация производства</a:t>
          </a:r>
          <a:endParaRPr lang="en-US"/>
        </a:p>
      </dgm:t>
    </dgm:pt>
    <dgm:pt modelId="{5A3AA5B5-343A-4E37-8611-6FE4D1CD7D34}" type="parTrans" cxnId="{B1D47D4F-5F48-4766-97AC-0D873CB48272}">
      <dgm:prSet/>
      <dgm:spPr/>
      <dgm:t>
        <a:bodyPr/>
        <a:lstStyle/>
        <a:p>
          <a:endParaRPr lang="en-US"/>
        </a:p>
      </dgm:t>
    </dgm:pt>
    <dgm:pt modelId="{FACCBE1A-7267-45BF-AC90-458DD00F516F}" type="sibTrans" cxnId="{B1D47D4F-5F48-4766-97AC-0D873CB48272}">
      <dgm:prSet/>
      <dgm:spPr/>
      <dgm:t>
        <a:bodyPr/>
        <a:lstStyle/>
        <a:p>
          <a:endParaRPr lang="en-US"/>
        </a:p>
      </dgm:t>
    </dgm:pt>
    <dgm:pt modelId="{5B7BC312-3E79-4DBC-8C33-CA2FACF2ED72}" type="pres">
      <dgm:prSet presAssocID="{57B99C0A-60C3-431B-95F0-363E21019EA4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A4B4172-3F8F-4E3F-BD0E-8599113659AA}" type="pres">
      <dgm:prSet presAssocID="{67620BEE-22A1-41D8-AE13-F205CCBCF512}" presName="compNode" presStyleCnt="0"/>
      <dgm:spPr/>
    </dgm:pt>
    <dgm:pt modelId="{27F21EB3-1F58-4966-8771-992441A80489}" type="pres">
      <dgm:prSet presAssocID="{67620BEE-22A1-41D8-AE13-F205CCBCF512}" presName="bgRect" presStyleLbl="bgShp" presStyleIdx="0" presStyleCnt="6"/>
      <dgm:spPr/>
    </dgm:pt>
    <dgm:pt modelId="{C9DABB08-5316-4475-8603-CF35EE1C835D}" type="pres">
      <dgm:prSet presAssocID="{67620BEE-22A1-41D8-AE13-F205CCBCF512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Шестеренки"/>
        </a:ext>
      </dgm:extLst>
    </dgm:pt>
    <dgm:pt modelId="{E7BF1D75-F16C-4DED-8B01-7C22DD7DADED}" type="pres">
      <dgm:prSet presAssocID="{67620BEE-22A1-41D8-AE13-F205CCBCF512}" presName="spaceRect" presStyleCnt="0"/>
      <dgm:spPr/>
    </dgm:pt>
    <dgm:pt modelId="{C0F30DF6-19F7-44D7-9F06-0B8947234EFF}" type="pres">
      <dgm:prSet presAssocID="{67620BEE-22A1-41D8-AE13-F205CCBCF512}" presName="parTx" presStyleLbl="revTx" presStyleIdx="0" presStyleCnt="6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8091381B-003F-46F3-8CDC-31BE04F16876}" type="pres">
      <dgm:prSet presAssocID="{1025CFC0-6AAD-4CF3-8978-D405795E1BB6}" presName="sibTrans" presStyleCnt="0"/>
      <dgm:spPr/>
    </dgm:pt>
    <dgm:pt modelId="{702A1E48-F1B3-4EFA-A2FF-0076F1DD094D}" type="pres">
      <dgm:prSet presAssocID="{30B9C4E0-5D7A-4D16-9ED5-9F9D2656853B}" presName="compNode" presStyleCnt="0"/>
      <dgm:spPr/>
    </dgm:pt>
    <dgm:pt modelId="{EE035A3E-C1CC-49D6-8697-9169C462CAFC}" type="pres">
      <dgm:prSet presAssocID="{30B9C4E0-5D7A-4D16-9ED5-9F9D2656853B}" presName="bgRect" presStyleLbl="bgShp" presStyleIdx="1" presStyleCnt="6"/>
      <dgm:spPr/>
    </dgm:pt>
    <dgm:pt modelId="{60F1A91C-1A32-4DBA-907D-015F6F629498}" type="pres">
      <dgm:prSet presAssocID="{30B9C4E0-5D7A-4D16-9ED5-9F9D2656853B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92A1406A-90FB-4EC2-B485-9008071D2FAA}" type="pres">
      <dgm:prSet presAssocID="{30B9C4E0-5D7A-4D16-9ED5-9F9D2656853B}" presName="spaceRect" presStyleCnt="0"/>
      <dgm:spPr/>
    </dgm:pt>
    <dgm:pt modelId="{CE0B88A2-8385-468D-B1B5-55972E3C8479}" type="pres">
      <dgm:prSet presAssocID="{30B9C4E0-5D7A-4D16-9ED5-9F9D2656853B}" presName="parTx" presStyleLbl="revTx" presStyleIdx="1" presStyleCnt="6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6C5183E1-7289-42E6-8581-32CBC9144153}" type="pres">
      <dgm:prSet presAssocID="{0404F756-FCDF-446A-AB4E-260D383E105C}" presName="sibTrans" presStyleCnt="0"/>
      <dgm:spPr/>
    </dgm:pt>
    <dgm:pt modelId="{96D1372D-7CB3-40AD-B65D-67F7DFF12F1D}" type="pres">
      <dgm:prSet presAssocID="{A2135ACC-4FDE-4E93-9B1F-844378E5B771}" presName="compNode" presStyleCnt="0"/>
      <dgm:spPr/>
    </dgm:pt>
    <dgm:pt modelId="{B09EB24B-B500-4368-9732-109548B600C8}" type="pres">
      <dgm:prSet presAssocID="{A2135ACC-4FDE-4E93-9B1F-844378E5B771}" presName="bgRect" presStyleLbl="bgShp" presStyleIdx="2" presStyleCnt="6"/>
      <dgm:spPr/>
    </dgm:pt>
    <dgm:pt modelId="{92A4806E-6CA8-41E3-9149-E327B1609440}" type="pres">
      <dgm:prSet presAssocID="{A2135ACC-4FDE-4E93-9B1F-844378E5B771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Флажок"/>
        </a:ext>
      </dgm:extLst>
    </dgm:pt>
    <dgm:pt modelId="{68990C6A-843A-4540-B5AD-D3B50DFA45C8}" type="pres">
      <dgm:prSet presAssocID="{A2135ACC-4FDE-4E93-9B1F-844378E5B771}" presName="spaceRect" presStyleCnt="0"/>
      <dgm:spPr/>
    </dgm:pt>
    <dgm:pt modelId="{C215AD67-7F39-49EB-8A8A-4CD0F4FC7EE3}" type="pres">
      <dgm:prSet presAssocID="{A2135ACC-4FDE-4E93-9B1F-844378E5B771}" presName="parTx" presStyleLbl="revTx" presStyleIdx="2" presStyleCnt="6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A614706C-8BEA-4BFC-9F98-18DFDA133284}" type="pres">
      <dgm:prSet presAssocID="{1BF16394-A407-4F8D-88EE-E44B501E2C67}" presName="sibTrans" presStyleCnt="0"/>
      <dgm:spPr/>
    </dgm:pt>
    <dgm:pt modelId="{FCC89A2A-6FD5-414E-9A77-1875FCE2A98E}" type="pres">
      <dgm:prSet presAssocID="{9DC2FF0E-F3D2-4DB3-A110-8FA8B7961B89}" presName="compNode" presStyleCnt="0"/>
      <dgm:spPr/>
    </dgm:pt>
    <dgm:pt modelId="{ED73C9F5-AB14-451E-A7EC-F5AFBDD9E22E}" type="pres">
      <dgm:prSet presAssocID="{9DC2FF0E-F3D2-4DB3-A110-8FA8B7961B89}" presName="bgRect" presStyleLbl="bgShp" presStyleIdx="3" presStyleCnt="6"/>
      <dgm:spPr/>
    </dgm:pt>
    <dgm:pt modelId="{DB63472C-7B9F-460E-B275-857D8921B6B9}" type="pres">
      <dgm:prSet presAssocID="{9DC2FF0E-F3D2-4DB3-A110-8FA8B7961B89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chart"/>
        </a:ext>
      </dgm:extLst>
    </dgm:pt>
    <dgm:pt modelId="{E65D9969-6D40-4B5D-97A5-BBEB61F17BD3}" type="pres">
      <dgm:prSet presAssocID="{9DC2FF0E-F3D2-4DB3-A110-8FA8B7961B89}" presName="spaceRect" presStyleCnt="0"/>
      <dgm:spPr/>
    </dgm:pt>
    <dgm:pt modelId="{12AD9983-1353-4AF0-89F8-FE748CFF6D5B}" type="pres">
      <dgm:prSet presAssocID="{9DC2FF0E-F3D2-4DB3-A110-8FA8B7961B89}" presName="parTx" presStyleLbl="revTx" presStyleIdx="3" presStyleCnt="6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E452F91E-5F2F-488E-BABD-93421F55876E}" type="pres">
      <dgm:prSet presAssocID="{06BB8151-1B57-4B63-95F0-1D484986508E}" presName="sibTrans" presStyleCnt="0"/>
      <dgm:spPr/>
    </dgm:pt>
    <dgm:pt modelId="{CBCFD1A4-522E-459F-970A-866C9A61341E}" type="pres">
      <dgm:prSet presAssocID="{E345EEA1-B07F-4DFC-BCB2-CDC971649A13}" presName="compNode" presStyleCnt="0"/>
      <dgm:spPr/>
    </dgm:pt>
    <dgm:pt modelId="{3210932E-4491-4BEC-A36F-BF22841F5470}" type="pres">
      <dgm:prSet presAssocID="{E345EEA1-B07F-4DFC-BCB2-CDC971649A13}" presName="bgRect" presStyleLbl="bgShp" presStyleIdx="4" presStyleCnt="6"/>
      <dgm:spPr/>
    </dgm:pt>
    <dgm:pt modelId="{3E689A70-1787-4A28-B510-89584BDF110B}" type="pres">
      <dgm:prSet presAssocID="{E345EEA1-B07F-4DFC-BCB2-CDC971649A13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Преподаватель"/>
        </a:ext>
      </dgm:extLst>
    </dgm:pt>
    <dgm:pt modelId="{C1325DF9-05D8-469F-9A75-07216E21AE23}" type="pres">
      <dgm:prSet presAssocID="{E345EEA1-B07F-4DFC-BCB2-CDC971649A13}" presName="spaceRect" presStyleCnt="0"/>
      <dgm:spPr/>
    </dgm:pt>
    <dgm:pt modelId="{8B0F5F75-0E07-46B5-932C-F5E6D72C6B41}" type="pres">
      <dgm:prSet presAssocID="{E345EEA1-B07F-4DFC-BCB2-CDC971649A13}" presName="parTx" presStyleLbl="revTx" presStyleIdx="4" presStyleCnt="6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0B18E8BE-117E-4C71-92DB-044BD1911486}" type="pres">
      <dgm:prSet presAssocID="{67D9DFE7-0CE4-4E59-A55E-55E885A0C840}" presName="sibTrans" presStyleCnt="0"/>
      <dgm:spPr/>
    </dgm:pt>
    <dgm:pt modelId="{58F3C9B4-CECC-48CE-AFA4-27E6C933BC4E}" type="pres">
      <dgm:prSet presAssocID="{AA1DBDAF-BF47-4EC9-BF9A-971762A24BC9}" presName="compNode" presStyleCnt="0"/>
      <dgm:spPr/>
    </dgm:pt>
    <dgm:pt modelId="{9D34C106-0871-4939-936A-537524A18008}" type="pres">
      <dgm:prSet presAssocID="{AA1DBDAF-BF47-4EC9-BF9A-971762A24BC9}" presName="bgRect" presStyleLbl="bgShp" presStyleIdx="5" presStyleCnt="6"/>
      <dgm:spPr/>
    </dgm:pt>
    <dgm:pt modelId="{017E94E6-6C36-40D4-8B9A-5566B2464C04}" type="pres">
      <dgm:prSet presAssocID="{AA1DBDAF-BF47-4EC9-BF9A-971762A24BC9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Иерархия"/>
        </a:ext>
      </dgm:extLst>
    </dgm:pt>
    <dgm:pt modelId="{78F1D73D-00F6-4BB2-A5D6-E35A0EB92461}" type="pres">
      <dgm:prSet presAssocID="{AA1DBDAF-BF47-4EC9-BF9A-971762A24BC9}" presName="spaceRect" presStyleCnt="0"/>
      <dgm:spPr/>
    </dgm:pt>
    <dgm:pt modelId="{57603174-E617-4F9A-A5D1-621F002B7EF1}" type="pres">
      <dgm:prSet presAssocID="{AA1DBDAF-BF47-4EC9-BF9A-971762A24BC9}" presName="parTx" presStyleLbl="revTx" presStyleIdx="5" presStyleCnt="6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CBEF8771-EA17-4393-90C2-3140DBACF84E}" srcId="{57B99C0A-60C3-431B-95F0-363E21019EA4}" destId="{E345EEA1-B07F-4DFC-BCB2-CDC971649A13}" srcOrd="4" destOrd="0" parTransId="{EE006C3E-81F6-47B2-A1D3-79C00BFF285E}" sibTransId="{67D9DFE7-0CE4-4E59-A55E-55E885A0C840}"/>
    <dgm:cxn modelId="{27439DA2-706B-4F04-93B0-0ED446C78CB5}" srcId="{57B99C0A-60C3-431B-95F0-363E21019EA4}" destId="{30B9C4E0-5D7A-4D16-9ED5-9F9D2656853B}" srcOrd="1" destOrd="0" parTransId="{32A4B32F-DD22-47D2-97AC-255859484736}" sibTransId="{0404F756-FCDF-446A-AB4E-260D383E105C}"/>
    <dgm:cxn modelId="{908BA678-96D4-4550-9606-92AA15DF4735}" type="presOf" srcId="{9DC2FF0E-F3D2-4DB3-A110-8FA8B7961B89}" destId="{12AD9983-1353-4AF0-89F8-FE748CFF6D5B}" srcOrd="0" destOrd="0" presId="urn:microsoft.com/office/officeart/2018/2/layout/IconVerticalSolidList"/>
    <dgm:cxn modelId="{0819CB2E-1256-4CEF-88BD-860D3160692D}" type="presOf" srcId="{30B9C4E0-5D7A-4D16-9ED5-9F9D2656853B}" destId="{CE0B88A2-8385-468D-B1B5-55972E3C8479}" srcOrd="0" destOrd="0" presId="urn:microsoft.com/office/officeart/2018/2/layout/IconVerticalSolidList"/>
    <dgm:cxn modelId="{98FD474F-0337-4DD8-8EE1-26FF200B48AE}" type="presOf" srcId="{E345EEA1-B07F-4DFC-BCB2-CDC971649A13}" destId="{8B0F5F75-0E07-46B5-932C-F5E6D72C6B41}" srcOrd="0" destOrd="0" presId="urn:microsoft.com/office/officeart/2018/2/layout/IconVerticalSolidList"/>
    <dgm:cxn modelId="{5D26040B-FBE6-4C6D-92DD-89F495AF8E65}" srcId="{57B99C0A-60C3-431B-95F0-363E21019EA4}" destId="{67620BEE-22A1-41D8-AE13-F205CCBCF512}" srcOrd="0" destOrd="0" parTransId="{497A4CC2-E7AA-43FA-85F6-872ECB28A9DE}" sibTransId="{1025CFC0-6AAD-4CF3-8978-D405795E1BB6}"/>
    <dgm:cxn modelId="{B1D47D4F-5F48-4766-97AC-0D873CB48272}" srcId="{57B99C0A-60C3-431B-95F0-363E21019EA4}" destId="{AA1DBDAF-BF47-4EC9-BF9A-971762A24BC9}" srcOrd="5" destOrd="0" parTransId="{5A3AA5B5-343A-4E37-8611-6FE4D1CD7D34}" sibTransId="{FACCBE1A-7267-45BF-AC90-458DD00F516F}"/>
    <dgm:cxn modelId="{0427950B-4C76-4B36-B6EB-B8E2ECC1678A}" type="presOf" srcId="{67620BEE-22A1-41D8-AE13-F205CCBCF512}" destId="{C0F30DF6-19F7-44D7-9F06-0B8947234EFF}" srcOrd="0" destOrd="0" presId="urn:microsoft.com/office/officeart/2018/2/layout/IconVerticalSolidList"/>
    <dgm:cxn modelId="{0CD21D04-65A9-4606-BF3A-B9727859B50F}" srcId="{57B99C0A-60C3-431B-95F0-363E21019EA4}" destId="{A2135ACC-4FDE-4E93-9B1F-844378E5B771}" srcOrd="2" destOrd="0" parTransId="{8D5A6301-CB8E-4640-9CE1-A730E4052567}" sibTransId="{1BF16394-A407-4F8D-88EE-E44B501E2C67}"/>
    <dgm:cxn modelId="{83B4C195-6E65-4108-B4A8-11EACF7281D3}" type="presOf" srcId="{A2135ACC-4FDE-4E93-9B1F-844378E5B771}" destId="{C215AD67-7F39-49EB-8A8A-4CD0F4FC7EE3}" srcOrd="0" destOrd="0" presId="urn:microsoft.com/office/officeart/2018/2/layout/IconVerticalSolidList"/>
    <dgm:cxn modelId="{321189E5-8F0D-404F-94D5-F7536C66C34E}" srcId="{57B99C0A-60C3-431B-95F0-363E21019EA4}" destId="{9DC2FF0E-F3D2-4DB3-A110-8FA8B7961B89}" srcOrd="3" destOrd="0" parTransId="{AF0A7421-D89C-4E3D-A6CA-6DFC7023EB9C}" sibTransId="{06BB8151-1B57-4B63-95F0-1D484986508E}"/>
    <dgm:cxn modelId="{A04ADE34-7704-404F-9FF9-DC63B916E0A6}" type="presOf" srcId="{AA1DBDAF-BF47-4EC9-BF9A-971762A24BC9}" destId="{57603174-E617-4F9A-A5D1-621F002B7EF1}" srcOrd="0" destOrd="0" presId="urn:microsoft.com/office/officeart/2018/2/layout/IconVerticalSolidList"/>
    <dgm:cxn modelId="{F22E8709-E433-47E2-8252-10A4AD3CE325}" type="presOf" srcId="{57B99C0A-60C3-431B-95F0-363E21019EA4}" destId="{5B7BC312-3E79-4DBC-8C33-CA2FACF2ED72}" srcOrd="0" destOrd="0" presId="urn:microsoft.com/office/officeart/2018/2/layout/IconVerticalSolidList"/>
    <dgm:cxn modelId="{8155282A-B09C-4CFA-895A-8A1A713F101A}" type="presParOf" srcId="{5B7BC312-3E79-4DBC-8C33-CA2FACF2ED72}" destId="{1A4B4172-3F8F-4E3F-BD0E-8599113659AA}" srcOrd="0" destOrd="0" presId="urn:microsoft.com/office/officeart/2018/2/layout/IconVerticalSolidList"/>
    <dgm:cxn modelId="{F985A560-1869-4F71-8B8C-62E921ABE5A9}" type="presParOf" srcId="{1A4B4172-3F8F-4E3F-BD0E-8599113659AA}" destId="{27F21EB3-1F58-4966-8771-992441A80489}" srcOrd="0" destOrd="0" presId="urn:microsoft.com/office/officeart/2018/2/layout/IconVerticalSolidList"/>
    <dgm:cxn modelId="{91CC4357-8852-4C36-83DD-6936477A6CE2}" type="presParOf" srcId="{1A4B4172-3F8F-4E3F-BD0E-8599113659AA}" destId="{C9DABB08-5316-4475-8603-CF35EE1C835D}" srcOrd="1" destOrd="0" presId="urn:microsoft.com/office/officeart/2018/2/layout/IconVerticalSolidList"/>
    <dgm:cxn modelId="{3CDD27B1-4F2C-4E8A-80CB-A486A304750D}" type="presParOf" srcId="{1A4B4172-3F8F-4E3F-BD0E-8599113659AA}" destId="{E7BF1D75-F16C-4DED-8B01-7C22DD7DADED}" srcOrd="2" destOrd="0" presId="urn:microsoft.com/office/officeart/2018/2/layout/IconVerticalSolidList"/>
    <dgm:cxn modelId="{C8842F78-46E7-443E-B5CE-CE7855867C94}" type="presParOf" srcId="{1A4B4172-3F8F-4E3F-BD0E-8599113659AA}" destId="{C0F30DF6-19F7-44D7-9F06-0B8947234EFF}" srcOrd="3" destOrd="0" presId="urn:microsoft.com/office/officeart/2018/2/layout/IconVerticalSolidList"/>
    <dgm:cxn modelId="{9BFF7839-23AB-4951-A3F7-A0D642F033DF}" type="presParOf" srcId="{5B7BC312-3E79-4DBC-8C33-CA2FACF2ED72}" destId="{8091381B-003F-46F3-8CDC-31BE04F16876}" srcOrd="1" destOrd="0" presId="urn:microsoft.com/office/officeart/2018/2/layout/IconVerticalSolidList"/>
    <dgm:cxn modelId="{FFE59CE1-3963-43B8-BD4A-B6BF31BDA5A1}" type="presParOf" srcId="{5B7BC312-3E79-4DBC-8C33-CA2FACF2ED72}" destId="{702A1E48-F1B3-4EFA-A2FF-0076F1DD094D}" srcOrd="2" destOrd="0" presId="urn:microsoft.com/office/officeart/2018/2/layout/IconVerticalSolidList"/>
    <dgm:cxn modelId="{2813A5B1-48A6-43D1-AC4D-29FC79AB912E}" type="presParOf" srcId="{702A1E48-F1B3-4EFA-A2FF-0076F1DD094D}" destId="{EE035A3E-C1CC-49D6-8697-9169C462CAFC}" srcOrd="0" destOrd="0" presId="urn:microsoft.com/office/officeart/2018/2/layout/IconVerticalSolidList"/>
    <dgm:cxn modelId="{CC8E20C5-C5FD-4E26-A929-7F8411C327A1}" type="presParOf" srcId="{702A1E48-F1B3-4EFA-A2FF-0076F1DD094D}" destId="{60F1A91C-1A32-4DBA-907D-015F6F629498}" srcOrd="1" destOrd="0" presId="urn:microsoft.com/office/officeart/2018/2/layout/IconVerticalSolidList"/>
    <dgm:cxn modelId="{5AE34C3F-F51E-47FE-AC39-C5418DA76D44}" type="presParOf" srcId="{702A1E48-F1B3-4EFA-A2FF-0076F1DD094D}" destId="{92A1406A-90FB-4EC2-B485-9008071D2FAA}" srcOrd="2" destOrd="0" presId="urn:microsoft.com/office/officeart/2018/2/layout/IconVerticalSolidList"/>
    <dgm:cxn modelId="{E31B5B0E-350C-4C39-898B-83CADF9C28CC}" type="presParOf" srcId="{702A1E48-F1B3-4EFA-A2FF-0076F1DD094D}" destId="{CE0B88A2-8385-468D-B1B5-55972E3C8479}" srcOrd="3" destOrd="0" presId="urn:microsoft.com/office/officeart/2018/2/layout/IconVerticalSolidList"/>
    <dgm:cxn modelId="{08980F66-1BF3-45B8-B03E-1FFB9788FCB6}" type="presParOf" srcId="{5B7BC312-3E79-4DBC-8C33-CA2FACF2ED72}" destId="{6C5183E1-7289-42E6-8581-32CBC9144153}" srcOrd="3" destOrd="0" presId="urn:microsoft.com/office/officeart/2018/2/layout/IconVerticalSolidList"/>
    <dgm:cxn modelId="{F992DB4A-C318-43FF-B36C-BF275CE13B4E}" type="presParOf" srcId="{5B7BC312-3E79-4DBC-8C33-CA2FACF2ED72}" destId="{96D1372D-7CB3-40AD-B65D-67F7DFF12F1D}" srcOrd="4" destOrd="0" presId="urn:microsoft.com/office/officeart/2018/2/layout/IconVerticalSolidList"/>
    <dgm:cxn modelId="{1A2F4A33-F028-4587-A05B-C5C8C888DA92}" type="presParOf" srcId="{96D1372D-7CB3-40AD-B65D-67F7DFF12F1D}" destId="{B09EB24B-B500-4368-9732-109548B600C8}" srcOrd="0" destOrd="0" presId="urn:microsoft.com/office/officeart/2018/2/layout/IconVerticalSolidList"/>
    <dgm:cxn modelId="{DEB2AE8B-C743-4B52-BD02-B275767C8FA1}" type="presParOf" srcId="{96D1372D-7CB3-40AD-B65D-67F7DFF12F1D}" destId="{92A4806E-6CA8-41E3-9149-E327B1609440}" srcOrd="1" destOrd="0" presId="urn:microsoft.com/office/officeart/2018/2/layout/IconVerticalSolidList"/>
    <dgm:cxn modelId="{7F9F58B7-32FF-486E-B60A-C3DBBF23B9C4}" type="presParOf" srcId="{96D1372D-7CB3-40AD-B65D-67F7DFF12F1D}" destId="{68990C6A-843A-4540-B5AD-D3B50DFA45C8}" srcOrd="2" destOrd="0" presId="urn:microsoft.com/office/officeart/2018/2/layout/IconVerticalSolidList"/>
    <dgm:cxn modelId="{0F94499B-E6D3-4911-8AFD-6EB1135929C3}" type="presParOf" srcId="{96D1372D-7CB3-40AD-B65D-67F7DFF12F1D}" destId="{C215AD67-7F39-49EB-8A8A-4CD0F4FC7EE3}" srcOrd="3" destOrd="0" presId="urn:microsoft.com/office/officeart/2018/2/layout/IconVerticalSolidList"/>
    <dgm:cxn modelId="{82F6449E-FAB3-4C5F-B5EF-081CF40608D4}" type="presParOf" srcId="{5B7BC312-3E79-4DBC-8C33-CA2FACF2ED72}" destId="{A614706C-8BEA-4BFC-9F98-18DFDA133284}" srcOrd="5" destOrd="0" presId="urn:microsoft.com/office/officeart/2018/2/layout/IconVerticalSolidList"/>
    <dgm:cxn modelId="{F9A34601-8F3C-4C47-8B72-7C3F823AC9C5}" type="presParOf" srcId="{5B7BC312-3E79-4DBC-8C33-CA2FACF2ED72}" destId="{FCC89A2A-6FD5-414E-9A77-1875FCE2A98E}" srcOrd="6" destOrd="0" presId="urn:microsoft.com/office/officeart/2018/2/layout/IconVerticalSolidList"/>
    <dgm:cxn modelId="{3AC94FE3-65D9-4A8D-B668-117A9C53E3B7}" type="presParOf" srcId="{FCC89A2A-6FD5-414E-9A77-1875FCE2A98E}" destId="{ED73C9F5-AB14-451E-A7EC-F5AFBDD9E22E}" srcOrd="0" destOrd="0" presId="urn:microsoft.com/office/officeart/2018/2/layout/IconVerticalSolidList"/>
    <dgm:cxn modelId="{F724FAF6-8000-4A60-9F7C-6DC6910AA8EB}" type="presParOf" srcId="{FCC89A2A-6FD5-414E-9A77-1875FCE2A98E}" destId="{DB63472C-7B9F-460E-B275-857D8921B6B9}" srcOrd="1" destOrd="0" presId="urn:microsoft.com/office/officeart/2018/2/layout/IconVerticalSolidList"/>
    <dgm:cxn modelId="{0A353752-E7D2-42BF-8437-058075DCA5F2}" type="presParOf" srcId="{FCC89A2A-6FD5-414E-9A77-1875FCE2A98E}" destId="{E65D9969-6D40-4B5D-97A5-BBEB61F17BD3}" srcOrd="2" destOrd="0" presId="urn:microsoft.com/office/officeart/2018/2/layout/IconVerticalSolidList"/>
    <dgm:cxn modelId="{B10316F5-371C-4657-9244-0FB9D35F70BE}" type="presParOf" srcId="{FCC89A2A-6FD5-414E-9A77-1875FCE2A98E}" destId="{12AD9983-1353-4AF0-89F8-FE748CFF6D5B}" srcOrd="3" destOrd="0" presId="urn:microsoft.com/office/officeart/2018/2/layout/IconVerticalSolidList"/>
    <dgm:cxn modelId="{B32AFE66-4F65-436A-8A17-5BCBE7671010}" type="presParOf" srcId="{5B7BC312-3E79-4DBC-8C33-CA2FACF2ED72}" destId="{E452F91E-5F2F-488E-BABD-93421F55876E}" srcOrd="7" destOrd="0" presId="urn:microsoft.com/office/officeart/2018/2/layout/IconVerticalSolidList"/>
    <dgm:cxn modelId="{10341B34-C84C-4C10-8267-DBC8333A694A}" type="presParOf" srcId="{5B7BC312-3E79-4DBC-8C33-CA2FACF2ED72}" destId="{CBCFD1A4-522E-459F-970A-866C9A61341E}" srcOrd="8" destOrd="0" presId="urn:microsoft.com/office/officeart/2018/2/layout/IconVerticalSolidList"/>
    <dgm:cxn modelId="{D643535A-78EA-4C64-BD41-4017D8F1E3DF}" type="presParOf" srcId="{CBCFD1A4-522E-459F-970A-866C9A61341E}" destId="{3210932E-4491-4BEC-A36F-BF22841F5470}" srcOrd="0" destOrd="0" presId="urn:microsoft.com/office/officeart/2018/2/layout/IconVerticalSolidList"/>
    <dgm:cxn modelId="{0970573B-0932-4AF5-BB06-7CFF6EE5D433}" type="presParOf" srcId="{CBCFD1A4-522E-459F-970A-866C9A61341E}" destId="{3E689A70-1787-4A28-B510-89584BDF110B}" srcOrd="1" destOrd="0" presId="urn:microsoft.com/office/officeart/2018/2/layout/IconVerticalSolidList"/>
    <dgm:cxn modelId="{16872BC1-C5BA-4C4B-B4EE-FDBA4A381C6B}" type="presParOf" srcId="{CBCFD1A4-522E-459F-970A-866C9A61341E}" destId="{C1325DF9-05D8-469F-9A75-07216E21AE23}" srcOrd="2" destOrd="0" presId="urn:microsoft.com/office/officeart/2018/2/layout/IconVerticalSolidList"/>
    <dgm:cxn modelId="{A6705839-D38A-47EB-A84A-9C2F04EB1505}" type="presParOf" srcId="{CBCFD1A4-522E-459F-970A-866C9A61341E}" destId="{8B0F5F75-0E07-46B5-932C-F5E6D72C6B41}" srcOrd="3" destOrd="0" presId="urn:microsoft.com/office/officeart/2018/2/layout/IconVerticalSolidList"/>
    <dgm:cxn modelId="{EB2A7EAD-1132-4F10-AD33-A4DB222FDC4F}" type="presParOf" srcId="{5B7BC312-3E79-4DBC-8C33-CA2FACF2ED72}" destId="{0B18E8BE-117E-4C71-92DB-044BD1911486}" srcOrd="9" destOrd="0" presId="urn:microsoft.com/office/officeart/2018/2/layout/IconVerticalSolidList"/>
    <dgm:cxn modelId="{873B21F1-31D4-4389-B722-3AD0EBB3C121}" type="presParOf" srcId="{5B7BC312-3E79-4DBC-8C33-CA2FACF2ED72}" destId="{58F3C9B4-CECC-48CE-AFA4-27E6C933BC4E}" srcOrd="10" destOrd="0" presId="urn:microsoft.com/office/officeart/2018/2/layout/IconVerticalSolidList"/>
    <dgm:cxn modelId="{C4844931-650A-4B3A-8C69-393543CEAB9A}" type="presParOf" srcId="{58F3C9B4-CECC-48CE-AFA4-27E6C933BC4E}" destId="{9D34C106-0871-4939-936A-537524A18008}" srcOrd="0" destOrd="0" presId="urn:microsoft.com/office/officeart/2018/2/layout/IconVerticalSolidList"/>
    <dgm:cxn modelId="{7CF79E14-420E-4E14-A41B-7DB6B4CF2B0E}" type="presParOf" srcId="{58F3C9B4-CECC-48CE-AFA4-27E6C933BC4E}" destId="{017E94E6-6C36-40D4-8B9A-5566B2464C04}" srcOrd="1" destOrd="0" presId="urn:microsoft.com/office/officeart/2018/2/layout/IconVerticalSolidList"/>
    <dgm:cxn modelId="{EE998940-5D05-48F0-A7C4-E588D3CB992C}" type="presParOf" srcId="{58F3C9B4-CECC-48CE-AFA4-27E6C933BC4E}" destId="{78F1D73D-00F6-4BB2-A5D6-E35A0EB92461}" srcOrd="2" destOrd="0" presId="urn:microsoft.com/office/officeart/2018/2/layout/IconVerticalSolidList"/>
    <dgm:cxn modelId="{73474A09-BCAB-4BC7-95B4-4576735AFCA8}" type="presParOf" srcId="{58F3C9B4-CECC-48CE-AFA4-27E6C933BC4E}" destId="{57603174-E617-4F9A-A5D1-621F002B7EF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VerticalSolidActionList">
  <dgm:title val="Vertical Solid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alignNode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AccFollow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VerticalSolidActionList">
  <dgm:title val="Vertical Solid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alignNode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AccFollow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2D9848-5677-4BCF-95D1-C82372C01846}" type="datetime1">
              <a:rPr lang="ru-RU" smtClean="0"/>
              <a:t>10.11.2022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A31E6F-036B-4E04-BFD1-D01F3B702A0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70846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CC5916-493B-4EE4-BA2C-25F1304C33DA}" type="datetime1">
              <a:rPr lang="ru-RU" smtClean="0"/>
              <a:pPr/>
              <a:t>10.11.2022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  <a:p>
            <a:pPr lvl="1"/>
            <a:r>
              <a:rPr lang="ru-RU" noProof="0" dirty="0"/>
              <a:t>Второй уровень</a:t>
            </a:r>
          </a:p>
          <a:p>
            <a:pPr lvl="2"/>
            <a:r>
              <a:rPr lang="ru-RU" noProof="0" dirty="0"/>
              <a:t>Третий уровень</a:t>
            </a:r>
          </a:p>
          <a:p>
            <a:pPr lvl="3"/>
            <a:r>
              <a:rPr lang="ru-RU" noProof="0" dirty="0"/>
              <a:t>Четвертый уровень</a:t>
            </a:r>
          </a:p>
          <a:p>
            <a:pPr lvl="4"/>
            <a:r>
              <a:rPr lang="ru-RU" noProof="0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BAD683-D302-4111-A6F5-8510AAEA81C5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240689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AD683-D302-4111-A6F5-8510AAEA81C5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29065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AD683-D302-4111-A6F5-8510AAEA81C5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7861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Заголовок 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rtlCol="0"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noProof="0"/>
              <a:t>Образец подзаголовка</a:t>
            </a:r>
            <a:endParaRPr lang="ru-RU" noProof="0" dirty="0"/>
          </a:p>
        </p:txBody>
      </p:sp>
      <p:sp>
        <p:nvSpPr>
          <p:cNvPr id="8" name="Дата 7">
            <a:extLst>
              <a:ext uri="{FF2B5EF4-FFF2-40B4-BE49-F238E27FC236}">
                <a16:creationId xmlns:a16="http://schemas.microsoft.com/office/drawing/2014/main" xmlns="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E142517-D6EC-408C-A007-532B3B344D3A}" type="datetime1">
              <a:rPr lang="ru-RU" noProof="0" smtClean="0"/>
              <a:t>10.11.2022</a:t>
            </a:fld>
            <a:endParaRPr lang="ru-RU" noProof="0" dirty="0"/>
          </a:p>
        </p:txBody>
      </p:sp>
      <p:sp>
        <p:nvSpPr>
          <p:cNvPr id="9" name="Нижний колонтитул 8">
            <a:extLst>
              <a:ext uri="{FF2B5EF4-FFF2-40B4-BE49-F238E27FC236}">
                <a16:creationId xmlns:a16="http://schemas.microsoft.com/office/drawing/2014/main" xmlns="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10" name="Номер слайда 9">
            <a:extLst>
              <a:ext uri="{FF2B5EF4-FFF2-40B4-BE49-F238E27FC236}">
                <a16:creationId xmlns:a16="http://schemas.microsoft.com/office/drawing/2014/main" xmlns="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329586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8" name="Дата 7">
            <a:extLst>
              <a:ext uri="{FF2B5EF4-FFF2-40B4-BE49-F238E27FC236}">
                <a16:creationId xmlns:a16="http://schemas.microsoft.com/office/drawing/2014/main" xmlns="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A4CA91A-B0F5-45DE-8555-87632070839D}" type="datetime1">
              <a:rPr lang="ru-RU" noProof="0" smtClean="0"/>
              <a:t>10.11.2022</a:t>
            </a:fld>
            <a:endParaRPr lang="ru-RU" noProof="0" dirty="0"/>
          </a:p>
        </p:txBody>
      </p:sp>
      <p:sp>
        <p:nvSpPr>
          <p:cNvPr id="9" name="Нижний колонтитул 8">
            <a:extLst>
              <a:ext uri="{FF2B5EF4-FFF2-40B4-BE49-F238E27FC236}">
                <a16:creationId xmlns:a16="http://schemas.microsoft.com/office/drawing/2014/main" xmlns="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10" name="Номер слайда 9">
            <a:extLst>
              <a:ext uri="{FF2B5EF4-FFF2-40B4-BE49-F238E27FC236}">
                <a16:creationId xmlns:a16="http://schemas.microsoft.com/office/drawing/2014/main" xmlns="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669906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rtlCol="0"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EDC3C90-B553-447A-868D-CF0912F05130}" type="datetime1">
              <a:rPr lang="ru-RU" noProof="0" smtClean="0"/>
              <a:t>10.11.2022</a:t>
            </a:fld>
            <a:endParaRPr lang="ru-RU" noProof="0" dirty="0"/>
          </a:p>
        </p:txBody>
      </p:sp>
      <p:sp>
        <p:nvSpPr>
          <p:cNvPr id="9" name="Нижний колонтитул 8">
            <a:extLst>
              <a:ext uri="{FF2B5EF4-FFF2-40B4-BE49-F238E27FC236}">
                <a16:creationId xmlns:a16="http://schemas.microsoft.com/office/drawing/2014/main" xmlns="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10" name="Номер слайда 9">
            <a:extLst>
              <a:ext uri="{FF2B5EF4-FFF2-40B4-BE49-F238E27FC236}">
                <a16:creationId xmlns:a16="http://schemas.microsoft.com/office/drawing/2014/main" xmlns="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231224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 rtlCol="0">
            <a:normAutofit/>
          </a:bodyPr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 rtlCol="0">
            <a:normAutofit/>
          </a:bodyPr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BB037DB-E393-494F-8B7B-59518E80F2BB}" type="datetime1">
              <a:rPr lang="ru-RU" noProof="0" smtClean="0"/>
              <a:t>10.11.2022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53784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 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rtlCol="0"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rtlCol="0"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ru-RU" noProof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98A5D0E-2205-4C78-AB7A-40A821E05375}" type="datetime1">
              <a:rPr lang="ru-RU" noProof="0" smtClean="0"/>
              <a:t>10.11.2022</a:t>
            </a:fld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9" name="Номер слайда 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697556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 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6D5DB4F-EE2C-44C7-841A-315A261B6D4B}" type="datetime1">
              <a:rPr lang="ru-RU" noProof="0" smtClean="0"/>
              <a:t>10.11.2022</a:t>
            </a:fld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541461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77EEE3B-753D-45C8-B5C6-094E41A3164C}" type="datetime1">
              <a:rPr lang="ru-RU" noProof="0" smtClean="0"/>
              <a:t>10.11.2022</a:t>
            </a:fld>
            <a:endParaRPr lang="ru-RU" noProof="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4" name="Номер слайда 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350599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rtlCol="0"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rtlCol="0"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8" name="Дата 7">
            <a:extLst>
              <a:ext uri="{FF2B5EF4-FFF2-40B4-BE49-F238E27FC236}">
                <a16:creationId xmlns:a16="http://schemas.microsoft.com/office/drawing/2014/main" xmlns="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 rtlCol="0"/>
          <a:lstStyle/>
          <a:p>
            <a:pPr rtl="0"/>
            <a:fld id="{152FC1D7-3F7F-4B6B-9FD7-C48F4D8EA041}" type="datetime1">
              <a:rPr lang="ru-RU" noProof="0" smtClean="0"/>
              <a:t>10.11.2022</a:t>
            </a:fld>
            <a:endParaRPr lang="ru-RU" noProof="0" dirty="0"/>
          </a:p>
        </p:txBody>
      </p:sp>
      <p:sp>
        <p:nvSpPr>
          <p:cNvPr id="10" name="Нижний колонтитул 9">
            <a:extLst>
              <a:ext uri="{FF2B5EF4-FFF2-40B4-BE49-F238E27FC236}">
                <a16:creationId xmlns:a16="http://schemas.microsoft.com/office/drawing/2014/main" xmlns="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11" name="Номер слайда 10">
            <a:extLst>
              <a:ext uri="{FF2B5EF4-FFF2-40B4-BE49-F238E27FC236}">
                <a16:creationId xmlns:a16="http://schemas.microsoft.com/office/drawing/2014/main" xmlns="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 rtlCol="0"/>
          <a:lstStyle/>
          <a:p>
            <a:pPr rtl="0"/>
            <a:fld id="{3A98EE3D-8CD1-4C3F-BD1C-C98C9596463C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020986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rtlCol="0"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Рисунок 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rtlCol="0"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4D78C46-D5D9-4EDB-A41F-545C06A5A7EE}" type="datetime1">
              <a:rPr lang="ru-RU" noProof="0" smtClean="0"/>
              <a:t>10.11.2022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algn="l" rtl="0"/>
            <a:endParaRPr lang="ru-RU" noProof="0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189051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noProof="0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defRPr>
            </a:lvl1pPr>
          </a:lstStyle>
          <a:p>
            <a:fld id="{ABC9EB96-A2FB-4FFD-9E64-6F1E69283145}" type="datetime1">
              <a:rPr lang="ru-RU" smtClean="0"/>
              <a:pPr/>
              <a:t>10.11.2022</a:t>
            </a:fld>
            <a:endParaRPr lang="ru-RU" dirty="0"/>
          </a:p>
        </p:txBody>
      </p:sp>
      <p:sp>
        <p:nvSpPr>
          <p:cNvPr id="5" name="Нижний колонтитул 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defRPr>
            </a:lvl1pPr>
          </a:lstStyle>
          <a:p>
            <a:fld id="{3A98EE3D-8CD1-4C3F-BD1C-C98C9596463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Прямоугольник 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Прямоугольник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Прямоугольник 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00824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Franklin Gothic Demi" panose="020B0703020102020204" pitchFamily="34" charset="0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Franklin Gothic Book" panose="020B0503020102020204" pitchFamily="34" charset="0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Franklin Gothic Book" panose="020B0503020102020204" pitchFamily="34" charset="0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Franklin Gothic Book" panose="020B0503020102020204" pitchFamily="34" charset="0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Franklin Gothic Book" panose="020B0503020102020204" pitchFamily="34" charset="0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Franklin Gothic Book" panose="020B0503020102020204" pitchFamily="34" charset="0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20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6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Прямоугольник 37">
            <a:extLst>
              <a:ext uri="{FF2B5EF4-FFF2-40B4-BE49-F238E27FC236}">
                <a16:creationId xmlns:a16="http://schemas.microsoft.com/office/drawing/2014/main" xmlns="" id="{42D4960A-896E-4F6B-BF65-B4662AC9DEB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6" name="Рисунок 5" descr="пипетка со стекающей каплей в чашку Петри">
            <a:extLst>
              <a:ext uri="{FF2B5EF4-FFF2-40B4-BE49-F238E27FC236}">
                <a16:creationId xmlns:a16="http://schemas.microsoft.com/office/drawing/2014/main" xmlns="" id="{AD5EFA86-59D3-41A9-819E-C704FF32C5A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3302" y="457200"/>
            <a:ext cx="7588885" cy="5899650"/>
          </a:xfrm>
          <a:prstGeom prst="rect">
            <a:avLst/>
          </a:prstGeom>
        </p:spPr>
      </p:pic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xmlns="" id="{5684944A-8803-462C-84C5-4576C56A775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119870" y="457199"/>
            <a:ext cx="3618827" cy="482246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C21E816-31F5-48BB-BD02-D15F2F18B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17903" y="-43951"/>
            <a:ext cx="7997797" cy="4198288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rtlCol="0" anchor="ctr">
            <a:normAutofit/>
          </a:bodyPr>
          <a:lstStyle/>
          <a:p>
            <a:pPr algn="r" rtl="0"/>
            <a:r>
              <a:rPr lang="ru-RU" sz="4800" dirty="0"/>
              <a:t>Коммерциализация молекулярной биотехнологии</a:t>
            </a:r>
            <a:endParaRPr lang="ru-RU" sz="4800" dirty="0">
              <a:solidFill>
                <a:srgbClr val="FFFFFF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xmlns="" id="{E07F3B49-8C20-42F5-831D-59306D05F6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119870" y="5367338"/>
            <a:ext cx="3618828" cy="989513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40037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xmlns="" id="{21C02E73-13C4-8A09-DBA9-4D47F2DE3F6F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631950" y="260350"/>
            <a:ext cx="8713788" cy="63373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altLang="ru-RU" sz="1600" b="1" dirty="0"/>
          </a:p>
        </p:txBody>
      </p:sp>
      <p:pic>
        <p:nvPicPr>
          <p:cNvPr id="30724" name="Picture 5">
            <a:extLst>
              <a:ext uri="{FF2B5EF4-FFF2-40B4-BE49-F238E27FC236}">
                <a16:creationId xmlns:a16="http://schemas.microsoft.com/office/drawing/2014/main" xmlns="" id="{42BF2E8D-FADA-20E0-1DEB-427228A76D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492375"/>
            <a:ext cx="6516688" cy="417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6">
            <a:extLst>
              <a:ext uri="{FF2B5EF4-FFF2-40B4-BE49-F238E27FC236}">
                <a16:creationId xmlns:a16="http://schemas.microsoft.com/office/drawing/2014/main" xmlns="" id="{9F682BC4-72E9-0E80-D9AD-0B9D0A84D0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2689" y="1755775"/>
            <a:ext cx="5564187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6E4AD5BD-5EC0-87D9-BAF0-22C0270E31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064986" y="1412875"/>
            <a:ext cx="8713788" cy="633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80000"/>
              </a:lnSpc>
            </a:pPr>
            <a:endParaRPr lang="ru-RU" altLang="ru-RU" sz="1600" b="1" dirty="0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xmlns="" id="{163BE278-7751-7FC3-8E03-1C9FACAF6E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5800" y="553263"/>
            <a:ext cx="8497888" cy="667067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eaLnBrk="0" hangingPunct="0">
              <a:defRPr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algn="ctr" eaLnBrk="1" hangingPunct="1">
              <a:spcBef>
                <a:spcPct val="20000"/>
              </a:spcBef>
              <a:defRPr/>
            </a:pPr>
            <a:r>
              <a:rPr lang="ru-RU" altLang="ru-RU" sz="2400" b="1" u="none" dirty="0"/>
              <a:t>        </a:t>
            </a:r>
            <a:r>
              <a:rPr lang="ru-RU" altLang="ru-RU" sz="2800" b="1" u="none" dirty="0"/>
              <a:t>Долевой анализ рынка биотехнологии РФ </a:t>
            </a:r>
          </a:p>
          <a:p>
            <a:pPr marL="0" indent="0" algn="ctr" eaLnBrk="1" hangingPunct="1">
              <a:spcBef>
                <a:spcPct val="20000"/>
              </a:spcBef>
              <a:defRPr/>
            </a:pPr>
            <a:r>
              <a:rPr lang="ru-RU" altLang="ru-RU" sz="2400" u="none" dirty="0"/>
              <a:t>    </a:t>
            </a:r>
            <a:r>
              <a:rPr lang="ru-RU" altLang="ru-RU" u="none" dirty="0"/>
              <a:t>(по данным исследовательской компании </a:t>
            </a:r>
            <a:r>
              <a:rPr lang="ru-RU" altLang="ru-RU" u="none" dirty="0" err="1"/>
              <a:t>Abercade</a:t>
            </a:r>
            <a:r>
              <a:rPr lang="ru-RU" altLang="ru-RU" u="none" dirty="0"/>
              <a:t>, и</a:t>
            </a:r>
            <a:r>
              <a:rPr lang="ru-RU" dirty="0"/>
              <a:t>сследовательская компания </a:t>
            </a:r>
            <a:r>
              <a:rPr lang="ru-RU" dirty="0" err="1"/>
              <a:t>Abercade</a:t>
            </a:r>
            <a:r>
              <a:rPr lang="ru-RU" dirty="0"/>
              <a:t> специализируется на изучении промышленных рынков и технологий,</a:t>
            </a:r>
            <a:r>
              <a:rPr lang="ru-RU" altLang="ru-RU" u="none" dirty="0"/>
              <a:t> </a:t>
            </a:r>
            <a:endParaRPr lang="ru-RU" altLang="ru-RU" sz="2400" b="1" u="none" dirty="0">
              <a:latin typeface="Arial" charset="0"/>
            </a:endParaRP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xmlns="" id="{073EF98A-2ABF-A3AE-FD75-D8DE58FE3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2689" y="1767861"/>
            <a:ext cx="5564187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Что вам нужно знать о вакцине против COVID-19 | UNICEF Европа и Центральная  Азия">
            <a:extLst>
              <a:ext uri="{FF2B5EF4-FFF2-40B4-BE49-F238E27FC236}">
                <a16:creationId xmlns:a16="http://schemas.microsoft.com/office/drawing/2014/main" xmlns="" id="{050DADD3-2ABD-1C18-0A37-F08D59CDC4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0"/>
            <a:ext cx="10287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0C60530-35E9-A340-7625-63D0AE6172A7}"/>
              </a:ext>
            </a:extLst>
          </p:cNvPr>
          <p:cNvSpPr txBox="1"/>
          <p:nvPr/>
        </p:nvSpPr>
        <p:spPr>
          <a:xfrm>
            <a:off x="1250950" y="551384"/>
            <a:ext cx="9340849" cy="1421928"/>
          </a:xfrm>
          <a:prstGeom prst="rect">
            <a:avLst/>
          </a:prstGeom>
          <a:noFill/>
          <a:ln w="38100">
            <a:solidFill>
              <a:schemeClr val="bg1">
                <a:lumMod val="95000"/>
              </a:schemeClr>
            </a:solidFill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1800" b="1" u="none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Коммерцилизация</a:t>
            </a:r>
            <a:r>
              <a:rPr lang="ru-RU" altLang="ru-RU" sz="1800" b="1" u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передача технологий в биотехнологии</a:t>
            </a:r>
            <a:r>
              <a:rPr lang="en-US" altLang="ru-RU" sz="1800" b="1" u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altLang="ru-RU" sz="1800" b="1" u="non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1800" b="1" u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1800" b="1" u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получения законодательного разрешения на применение новых биотехнологических продуктов, препаратов и технологий необходимо пройти серию этапов.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altLang="ru-RU" sz="1800" b="1" u="non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6A66C5C-97C3-8A60-2D7C-EED2AAF466E0}"/>
              </a:ext>
            </a:extLst>
          </p:cNvPr>
          <p:cNvSpPr txBox="1"/>
          <p:nvPr/>
        </p:nvSpPr>
        <p:spPr>
          <a:xfrm>
            <a:off x="1250950" y="5771085"/>
            <a:ext cx="8448675" cy="535531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1800" b="1" u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прохождения всех этапов до промышленного выпуска называется </a:t>
            </a:r>
            <a:r>
              <a:rPr lang="ru-RU" altLang="ru-RU" sz="1800" b="1" i="1" u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передачей технологии</a:t>
            </a:r>
            <a:r>
              <a:rPr lang="ru-RU" altLang="ru-RU" sz="1800" b="1" u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617117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786CDB2-AD30-1C9C-1733-61C83FECCD41}"/>
              </a:ext>
            </a:extLst>
          </p:cNvPr>
          <p:cNvSpPr txBox="1"/>
          <p:nvPr/>
        </p:nvSpPr>
        <p:spPr>
          <a:xfrm>
            <a:off x="679080" y="2799162"/>
            <a:ext cx="3191584" cy="34290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 defTabSz="457200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</a:pPr>
            <a:r>
              <a:rPr lang="ru-RU" altLang="ru-RU" sz="2000" b="1" kern="1200" dirty="0">
                <a:solidFill>
                  <a:srgbClr val="FFFFFF"/>
                </a:solidFill>
                <a:latin typeface="Franklin Gothic Book" panose="020B0503020102020204" pitchFamily="34" charset="0"/>
                <a:ea typeface="+mn-ea"/>
                <a:cs typeface="+mn-cs"/>
              </a:rPr>
              <a:t>! Известно, вероятность успеха осуществления проектов НИОКР в целом не превышает 12–20 %, около 60 % проектов достигают стадии технического завершения, 30 % – коммерческого освоения и только 12 % оказываются прибыльными.</a:t>
            </a:r>
            <a:endParaRPr lang="ru-RU" sz="2000" kern="1200" dirty="0">
              <a:solidFill>
                <a:srgbClr val="FFFFFF"/>
              </a:solidFill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graphicFrame>
        <p:nvGraphicFramePr>
          <p:cNvPr id="11" name="TextBox 6">
            <a:extLst>
              <a:ext uri="{FF2B5EF4-FFF2-40B4-BE49-F238E27FC236}">
                <a16:creationId xmlns:a16="http://schemas.microsoft.com/office/drawing/2014/main" xmlns="" id="{2AEE17E6-AC1A-50CB-113D-CE7BCF5202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05132110"/>
              </p:ext>
            </p:extLst>
          </p:nvPr>
        </p:nvGraphicFramePr>
        <p:xfrm>
          <a:off x="4773152" y="1312957"/>
          <a:ext cx="6650991" cy="4658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35E76724-2B27-DEFF-BF7B-66D8BFDB874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54119" y="-213064"/>
            <a:ext cx="438912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7454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D640D05-0616-5394-2353-3087E0A6C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 anchor="b">
            <a:normAutofit/>
          </a:bodyPr>
          <a:lstStyle/>
          <a:p>
            <a:r>
              <a:rPr lang="ru-RU" altLang="ru-RU" b="1" dirty="0"/>
              <a:t>Продолжительность и последовательность этапов процесса передачи технологии (в медицине)</a:t>
            </a:r>
            <a:endParaRPr lang="x-none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372C046E-2483-41A3-E5DD-546C8EDE28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85913" y="1890876"/>
            <a:ext cx="8420173" cy="480288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71967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xmlns="" id="{C95DE3FC-89E5-CD82-655F-99FB2300A39C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867216" y="50348"/>
            <a:ext cx="10457564" cy="163666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 eaLnBrk="1" hangingPunct="1">
              <a:buFontTx/>
              <a:buNone/>
            </a:pP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Крупнейшие концерны и фармацевтические фирмы США производящие медицинские </a:t>
            </a:r>
            <a:r>
              <a:rPr lang="ru-RU" alt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биотехнологическиее</a:t>
            </a: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препараты</a:t>
            </a: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xmlns="" id="{BA664430-4B98-D83F-35FD-FC55E25B0B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8312" y="214313"/>
            <a:ext cx="8715375" cy="664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Char char="•"/>
            </a:pPr>
            <a:endParaRPr lang="ru-RU" altLang="ru-RU" sz="1200" b="1">
              <a:latin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ru-RU" sz="1800" b="1">
                <a:latin typeface="Arial" panose="020B0604020202020204" pitchFamily="34" charset="0"/>
              </a:rPr>
              <a:t>   </a:t>
            </a:r>
            <a:r>
              <a:rPr lang="ru-RU" altLang="ru-RU" sz="1800" b="1">
                <a:latin typeface="Arial" panose="020B0604020202020204" pitchFamily="34" charset="0"/>
              </a:rPr>
              <a:t>			</a:t>
            </a:r>
            <a:r>
              <a:rPr lang="en-US" altLang="ru-RU" sz="1800" b="1">
                <a:latin typeface="Arial" panose="020B0604020202020204" pitchFamily="34" charset="0"/>
              </a:rPr>
              <a:t>   </a:t>
            </a:r>
            <a:endParaRPr lang="ru-RU" altLang="ru-RU" sz="1800" b="1">
              <a:latin typeface="Arial" panose="020B0604020202020204" pitchFamily="34" charset="0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xmlns="" id="{183BEC62-8DEF-7B9A-E7ED-EB44A5C36B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6569014"/>
              </p:ext>
            </p:extLst>
          </p:nvPr>
        </p:nvGraphicFramePr>
        <p:xfrm>
          <a:off x="2060731" y="1361122"/>
          <a:ext cx="8070533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91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11133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16589">
                <a:tc>
                  <a:txBody>
                    <a:bodyPr/>
                    <a:lstStyle/>
                    <a:p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Фирмы и компании США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Выпускаемые препараты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53104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GENENTECH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BIOGEN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AMGEN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CETUS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CHIRON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GENETICS INST.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CALIFORNIA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JOHNSON &amp; JOHNSON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MONSANTO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SYNTEX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DU PONT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SMITH KLINE &amp;</a:t>
                      </a:r>
                    </a:p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FRENCH</a:t>
                      </a:r>
                    </a:p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АВВОТ</a:t>
                      </a:r>
                      <a:endParaRPr lang="ru-RU" sz="18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Альфа-, бета- и </a:t>
                      </a:r>
                      <a:r>
                        <a:rPr lang="ru-RU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гамма-интерфероны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Фактор опухолевого некроза 1-, 2-, 3- и 4-интерлейкины</a:t>
                      </a:r>
                    </a:p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Инсулин. </a:t>
                      </a:r>
                      <a:r>
                        <a:rPr lang="ru-RU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Эритропоэтин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Соматотропин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ru-RU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Урокиназа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Лимфотоксин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Тканевой активатор </a:t>
                      </a:r>
                      <a:r>
                        <a:rPr lang="ru-RU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плазминогена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Фактор трансформации роста. Сывороточный альбумин</a:t>
                      </a:r>
                    </a:p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Вакцина против гепатита В</a:t>
                      </a:r>
                    </a:p>
                    <a:p>
                      <a:r>
                        <a:rPr lang="ru-RU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Супероксиддисмутаза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Моноклональные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антитела к </a:t>
                      </a:r>
                      <a:r>
                        <a:rPr lang="ru-RU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цитокининам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Фактор роста нервов. Фактор роста костей</a:t>
                      </a:r>
                    </a:p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Фактор роста фибробластов</a:t>
                      </a:r>
                    </a:p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Белок С. </a:t>
                      </a:r>
                      <a:r>
                        <a:rPr lang="ru-RU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Ангиогенин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Тромболитические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ферменты</a:t>
                      </a:r>
                    </a:p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Фактор активации макрофагов</a:t>
                      </a:r>
                    </a:p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Ингибиторы ренина</a:t>
                      </a:r>
                      <a:endParaRPr lang="ru-RU" sz="1800" dirty="0"/>
                    </a:p>
                  </a:txBody>
                  <a:tcPr marL="91439" marR="91439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522C555-65E1-B145-7C70-8150E6826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1057262"/>
            <a:ext cx="11029616" cy="1188720"/>
          </a:xfrm>
        </p:spPr>
        <p:txBody>
          <a:bodyPr>
            <a:normAutofit fontScale="90000"/>
          </a:bodyPr>
          <a:lstStyle/>
          <a:p>
            <a:r>
              <a:rPr lang="ru-RU" alt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Современная биотехнология – это одно из приоритетных направлений национальной экономики всех развитых стран.</a:t>
            </a:r>
            <a:r>
              <a:rPr lang="ru-RU" altLang="ru-RU" b="1" dirty="0">
                <a:solidFill>
                  <a:srgbClr val="0000FF"/>
                </a:solidFill>
                <a:latin typeface="Times New Roman" panose="02020603050405020304" pitchFamily="18" charset="0"/>
              </a:rPr>
              <a:t/>
            </a:r>
            <a:br>
              <a:rPr lang="ru-RU" altLang="ru-RU" b="1" dirty="0">
                <a:solidFill>
                  <a:srgbClr val="0000FF"/>
                </a:solidFill>
                <a:latin typeface="Times New Roman" panose="02020603050405020304" pitchFamily="18" charset="0"/>
              </a:rPr>
            </a:br>
            <a:endParaRPr lang="x-none" dirty="0"/>
          </a:p>
        </p:txBody>
      </p:sp>
      <p:pic>
        <p:nvPicPr>
          <p:cNvPr id="4" name="Рисунок 2">
            <a:extLst>
              <a:ext uri="{FF2B5EF4-FFF2-40B4-BE49-F238E27FC236}">
                <a16:creationId xmlns:a16="http://schemas.microsoft.com/office/drawing/2014/main" xmlns="" id="{1DDD2D92-EE60-C4E3-456D-134B00A4A2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800" y="1757809"/>
            <a:ext cx="7488499" cy="5011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02732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C54FFBD-E5BB-E020-6E08-B49AE865C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486354"/>
            <a:ext cx="11029616" cy="1188720"/>
          </a:xfrm>
        </p:spPr>
        <p:txBody>
          <a:bodyPr>
            <a:normAutofit/>
          </a:bodyPr>
          <a:lstStyle/>
          <a:p>
            <a:r>
              <a:rPr lang="ru-RU" sz="3200" dirty="0"/>
              <a:t>Литература</a:t>
            </a:r>
            <a:endParaRPr lang="x-none" sz="3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B97DD0D-F815-62EC-4D51-73FAFB366B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548440"/>
            <a:ext cx="9397309" cy="3634486"/>
          </a:xfrm>
        </p:spPr>
        <p:txBody>
          <a:bodyPr/>
          <a:lstStyle/>
          <a:p>
            <a:r>
              <a:rPr lang="ru-RU" dirty="0" err="1"/>
              <a:t>Глик</a:t>
            </a:r>
            <a:r>
              <a:rPr lang="ru-RU" dirty="0"/>
              <a:t> Б., Пастернак Дж. Молекулярная биотехнология. Принципы и применение. Пер. с англ. – М.: Мир, 2002. — 589 с. </a:t>
            </a:r>
          </a:p>
          <a:p>
            <a:r>
              <a:rPr lang="ru-RU" dirty="0"/>
              <a:t>Е.И. </a:t>
            </a:r>
            <a:r>
              <a:rPr lang="ru-RU" dirty="0" err="1"/>
              <a:t>Тихомирова.Основы</a:t>
            </a:r>
            <a:r>
              <a:rPr lang="ru-RU" dirty="0"/>
              <a:t> биотехнологии: краткий курс лекций для студентов III курса направления подготовки 19.03.01 Биотехнология</a:t>
            </a:r>
          </a:p>
          <a:p>
            <a:endParaRPr lang="ru-RU" dirty="0"/>
          </a:p>
          <a:p>
            <a:endParaRPr lang="x-none" dirty="0"/>
          </a:p>
        </p:txBody>
      </p:sp>
      <p:pic>
        <p:nvPicPr>
          <p:cNvPr id="4100" name="Picture 4" descr="Изучение литературы в школе">
            <a:extLst>
              <a:ext uri="{FF2B5EF4-FFF2-40B4-BE49-F238E27FC236}">
                <a16:creationId xmlns:a16="http://schemas.microsoft.com/office/drawing/2014/main" xmlns="" id="{ADC49066-864F-C1F0-E0C3-061C84DCA5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625" y="4442395"/>
            <a:ext cx="2286000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3405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44DC382-45AC-3887-0CA2-8940DD949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52" y="-149626"/>
            <a:ext cx="3200461" cy="1722419"/>
          </a:xfrm>
        </p:spPr>
        <p:txBody>
          <a:bodyPr anchor="b">
            <a:normAutofit/>
          </a:bodyPr>
          <a:lstStyle/>
          <a:p>
            <a:r>
              <a:rPr lang="ru-RU" sz="3600"/>
              <a:t>Содержание</a:t>
            </a:r>
            <a:endParaRPr lang="x-none" sz="3600" dirty="0"/>
          </a:p>
        </p:txBody>
      </p:sp>
      <p:pic>
        <p:nvPicPr>
          <p:cNvPr id="3074" name="Picture 2" descr="일러스트 플랫 생명 공학 개념 | 무료 벡터">
            <a:extLst>
              <a:ext uri="{FF2B5EF4-FFF2-40B4-BE49-F238E27FC236}">
                <a16:creationId xmlns:a16="http://schemas.microsoft.com/office/drawing/2014/main" xmlns="" id="{5F9EE58B-42B7-7AC8-986A-8F219D3CD9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10378" y="933450"/>
            <a:ext cx="7530929" cy="5008068"/>
          </a:xfrm>
          <a:prstGeom prst="rect">
            <a:avLst/>
          </a:prstGeom>
          <a:solidFill>
            <a:srgbClr val="FFFFFF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3079" name="Text Placeholder 3">
            <a:extLst>
              <a:ext uri="{FF2B5EF4-FFF2-40B4-BE49-F238E27FC236}">
                <a16:creationId xmlns:a16="http://schemas.microsoft.com/office/drawing/2014/main" xmlns="" id="{9F254643-D639-2487-6FB6-A52993B8F4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81457" y="2169969"/>
            <a:ext cx="3404649" cy="3280061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/>
              <a:t>Конечная цель биотехнологии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/>
              <a:t>Коммерциализация биотехнологии в странах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/>
              <a:t>Передача технологии и ее этапы в биотехнологии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/>
              <a:t>Структура рынка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/>
              <a:t>Литература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255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текст, векторная графика&#10;&#10;Автоматически созданное описание">
            <a:extLst>
              <a:ext uri="{FF2B5EF4-FFF2-40B4-BE49-F238E27FC236}">
                <a16:creationId xmlns:a16="http://schemas.microsoft.com/office/drawing/2014/main" xmlns="" id="{32CE259F-16CF-B25C-04CA-15C23F16F6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9745" y="1964721"/>
            <a:ext cx="4663790" cy="4467231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D94834D-AF17-E341-6537-E385AD4E5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005" y="39295"/>
            <a:ext cx="11029616" cy="1188720"/>
          </a:xfrm>
        </p:spPr>
        <p:txBody>
          <a:bodyPr/>
          <a:lstStyle/>
          <a:p>
            <a:r>
              <a:rPr lang="ru-RU" dirty="0"/>
              <a:t>Цель Развития Молекулярной биотехнологии</a:t>
            </a:r>
            <a:endParaRPr lang="x-none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72189FA-7DB9-3730-64DA-793F6DCD0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7229" y="1695625"/>
            <a:ext cx="8420100" cy="1653466"/>
          </a:xfr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Конечной целью всех биотехнологических исследований является создание коммерческого продукта. Следовательно, молекулярная биотехнология тесно связана с экономикой. Конечно, сейчас ее развитие обусловливается не только экономическими факторами, однако на первых порах ажиотаж вокруг этой молодой науки был связан с возможностью получения прибыли.</a:t>
            </a:r>
            <a:endParaRPr lang="x-none" dirty="0"/>
          </a:p>
        </p:txBody>
      </p:sp>
      <p:pic>
        <p:nvPicPr>
          <p:cNvPr id="5128" name="Picture 8" descr="Создать мем &quot;денег, миллионер рисунок, Деньги&quot; - Картинки - Meme-arsenal.com">
            <a:extLst>
              <a:ext uri="{FF2B5EF4-FFF2-40B4-BE49-F238E27FC236}">
                <a16:creationId xmlns:a16="http://schemas.microsoft.com/office/drawing/2014/main" xmlns="" id="{61BC2A32-78D1-431D-4090-65C6F7789A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717444"/>
            <a:ext cx="5225143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75A9BA4-08F3-CB0F-70CD-746EACB629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275866">
            <a:off x="3275758" y="4547762"/>
            <a:ext cx="2336574" cy="1173056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43705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9D539EE-4A36-4CA3-94D4-F7FEA2D24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5114759" y="-1780627"/>
            <a:ext cx="11029616" cy="1188720"/>
          </a:xfrm>
        </p:spPr>
        <p:txBody>
          <a:bodyPr rtlCol="0" anchor="b">
            <a:normAutofit/>
          </a:bodyPr>
          <a:lstStyle/>
          <a:p>
            <a:pPr rtl="0"/>
            <a:r>
              <a:rPr lang="ru-RU" sz="4400" dirty="0"/>
              <a:t>Хронология</a:t>
            </a:r>
          </a:p>
        </p:txBody>
      </p:sp>
      <p:graphicFrame>
        <p:nvGraphicFramePr>
          <p:cNvPr id="5" name="Объект 2" descr="Временная шкала SmartArt">
            <a:extLst>
              <a:ext uri="{FF2B5EF4-FFF2-40B4-BE49-F238E27FC236}">
                <a16:creationId xmlns:a16="http://schemas.microsoft.com/office/drawing/2014/main" xmlns="" id="{3482D096-AEF7-42A2-9733-8437ACF545D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7814794"/>
              </p:ext>
            </p:extLst>
          </p:nvPr>
        </p:nvGraphicFramePr>
        <p:xfrm>
          <a:off x="1152693" y="854964"/>
          <a:ext cx="9420058" cy="2459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Объект 2" descr="Временная шкала SmartArt">
            <a:extLst>
              <a:ext uri="{FF2B5EF4-FFF2-40B4-BE49-F238E27FC236}">
                <a16:creationId xmlns:a16="http://schemas.microsoft.com/office/drawing/2014/main" xmlns="" id="{FA33A922-C3C3-6E67-CA4A-4D770406040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9557222"/>
              </p:ext>
            </p:extLst>
          </p:nvPr>
        </p:nvGraphicFramePr>
        <p:xfrm>
          <a:off x="1152693" y="3314700"/>
          <a:ext cx="9420058" cy="29378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966093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E7B5414-06BF-D348-0666-1CBCDAE16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ru-RU" altLang="ru-RU" sz="2600" b="1" dirty="0"/>
              <a:t>Особенности развития исследований и </a:t>
            </a:r>
            <a:r>
              <a:rPr lang="ru-RU" altLang="ru-RU" sz="2600" b="1" dirty="0" err="1"/>
              <a:t>коммерцилизации</a:t>
            </a:r>
            <a:r>
              <a:rPr lang="ru-RU" altLang="ru-RU" sz="2600" b="1" dirty="0"/>
              <a:t> биотехнологий в некоторых</a:t>
            </a:r>
            <a:r>
              <a:rPr lang="en-US" altLang="ru-RU" sz="2600" b="1" dirty="0"/>
              <a:t> </a:t>
            </a:r>
            <a:r>
              <a:rPr lang="ru-RU" altLang="ru-RU" sz="2600" b="1" dirty="0"/>
              <a:t>странах</a:t>
            </a:r>
            <a:br>
              <a:rPr lang="ru-RU" altLang="ru-RU" sz="2600" b="1" dirty="0"/>
            </a:br>
            <a:endParaRPr lang="x-none" sz="2600" dirty="0"/>
          </a:p>
        </p:txBody>
      </p:sp>
      <p:graphicFrame>
        <p:nvGraphicFramePr>
          <p:cNvPr id="10" name="Объект 2">
            <a:extLst>
              <a:ext uri="{FF2B5EF4-FFF2-40B4-BE49-F238E27FC236}">
                <a16:creationId xmlns:a16="http://schemas.microsoft.com/office/drawing/2014/main" xmlns="" id="{3830BDCA-C765-7FDE-2CB4-1D6591D6E5E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3228280"/>
              </p:ext>
            </p:extLst>
          </p:nvPr>
        </p:nvGraphicFramePr>
        <p:xfrm>
          <a:off x="0" y="2673757"/>
          <a:ext cx="11315533" cy="3885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 descr="Изображение выглядит как текст, флаг&#10;&#10;Автоматически созданное описание">
            <a:extLst>
              <a:ext uri="{FF2B5EF4-FFF2-40B4-BE49-F238E27FC236}">
                <a16:creationId xmlns:a16="http://schemas.microsoft.com/office/drawing/2014/main" xmlns="" id="{6EB7D77C-2942-FD95-AAFD-8054A43FE29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39201" y="451295"/>
            <a:ext cx="2977705" cy="2977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2564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5E63A01-5DC8-09CC-8040-2EB7CD27B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920158"/>
            <a:ext cx="11029616" cy="988332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ru-RU" altLang="ru-RU" sz="2000" b="0" kern="1200" cap="all">
                <a:latin typeface="Franklin Gothic Demi" panose="020B0703020102020204" pitchFamily="34" charset="0"/>
                <a:ea typeface="+mj-ea"/>
                <a:cs typeface="+mj-cs"/>
              </a:rPr>
              <a:t>Подготовка специалистов-биотехнологов является одним из важнейших элементов образовательной    политики США.</a:t>
            </a:r>
            <a:br>
              <a:rPr lang="ru-RU" altLang="ru-RU" sz="2000" b="0" kern="1200" cap="all">
                <a:latin typeface="Franklin Gothic Demi" panose="020B0703020102020204" pitchFamily="34" charset="0"/>
                <a:ea typeface="+mj-ea"/>
                <a:cs typeface="+mj-cs"/>
              </a:rPr>
            </a:br>
            <a:endParaRPr lang="ru-RU" sz="2000" b="0" kern="1200" cap="all">
              <a:latin typeface="Franklin Gothic Demi" panose="020B0703020102020204" pitchFamily="34" charset="0"/>
              <a:ea typeface="+mj-ea"/>
              <a:cs typeface="+mj-cs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FEE03D8-4C0F-FBF6-8AE1-0049CA502C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>
              <a:lnSpc>
                <a:spcPct val="100000"/>
              </a:lnSpc>
            </a:pPr>
            <a:endParaRPr lang="ru-RU" altLang="ru-RU" b="1" dirty="0"/>
          </a:p>
          <a:p>
            <a:pPr>
              <a:lnSpc>
                <a:spcPct val="100000"/>
              </a:lnSpc>
            </a:pPr>
            <a:r>
              <a:rPr lang="ru-RU" altLang="ru-RU" b="1" dirty="0"/>
              <a:t>Лидерство США обеспечивается не только большими вложениями в сферу биотехнологии, но и мощной кооперацией университетской науки с частными фирмами и компаниями, в том числе за счет создания сети дочерних филиалов как в США, так и за рубежом. Для удержания лидерства необходимо наращивание объемов вложений в эту отрасль, удержание рынков сбыта, а также ликвидация постоянно возникающего дефицита специалистов в новейших биотехнологических направлениях.</a:t>
            </a:r>
          </a:p>
          <a:p>
            <a:pPr>
              <a:lnSpc>
                <a:spcPct val="100000"/>
              </a:lnSpc>
            </a:pPr>
            <a:endParaRPr lang="ru-RU" dirty="0"/>
          </a:p>
        </p:txBody>
      </p:sp>
      <p:sp>
        <p:nvSpPr>
          <p:cNvPr id="11" name="TextBox 6">
            <a:extLst>
              <a:ext uri="{FF2B5EF4-FFF2-40B4-BE49-F238E27FC236}">
                <a16:creationId xmlns:a16="http://schemas.microsoft.com/office/drawing/2014/main" xmlns="" id="{6288E041-FBE4-CCB2-7C11-3CCE79E52FA7}"/>
              </a:ext>
            </a:extLst>
          </p:cNvPr>
          <p:cNvSpPr txBox="1"/>
          <p:nvPr/>
        </p:nvSpPr>
        <p:spPr>
          <a:xfrm>
            <a:off x="6416039" y="2228003"/>
            <a:ext cx="5194769" cy="3633047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r>
              <a:rPr lang="ru-RU" altLang="ru-RU" sz="1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Ф. </a:t>
            </a:r>
            <a:r>
              <a:rPr lang="ru-RU" altLang="ru-RU" sz="17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Хэндер</a:t>
            </a:r>
            <a:r>
              <a:rPr lang="ru-RU" altLang="ru-RU" sz="1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, будучи президентом Национальной академии наук США, отмечал:</a:t>
            </a:r>
          </a:p>
          <a:p>
            <a:pPr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</a:pPr>
            <a:r>
              <a:rPr lang="ru-RU" altLang="ru-RU" sz="17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что в науке «блестящее» имеет существенно большее значение, чем просто «очень хорошее» и два средних научных открытия не составляют вместе одного крупного, а большое число посредственных ученых не может заменить одного первоклассного.</a:t>
            </a:r>
          </a:p>
        </p:txBody>
      </p:sp>
    </p:spTree>
    <p:extLst>
      <p:ext uri="{BB962C8B-B14F-4D97-AF65-F5344CB8AC3E}">
        <p14:creationId xmlns:p14="http://schemas.microsoft.com/office/powerpoint/2010/main" val="16653854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658DDCF-F820-7412-9A9F-82712A4DD20F}"/>
              </a:ext>
            </a:extLst>
          </p:cNvPr>
          <p:cNvSpPr txBox="1"/>
          <p:nvPr/>
        </p:nvSpPr>
        <p:spPr>
          <a:xfrm>
            <a:off x="405575" y="1072617"/>
            <a:ext cx="10401300" cy="11757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altLang="ru-RU" sz="2200" b="1" dirty="0">
                <a:latin typeface="Times New Roman" panose="02020603050405020304" pitchFamily="18" charset="0"/>
              </a:rPr>
              <a:t>За разработку и реализацию государственных биотехнологических программ в основном отвечает Министерство внешней торговли и промышленности (МВТП), Министерство сельского, лесного хозяйства и рыболовства и Агентство по науке и технике.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7A89F9FD-3011-FEBB-CBB0-C7F8E8FE48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8483" y="3055215"/>
            <a:ext cx="3930142" cy="294760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3558B2E-DA68-D24F-0E85-109B76DACBC7}"/>
              </a:ext>
            </a:extLst>
          </p:cNvPr>
          <p:cNvSpPr txBox="1"/>
          <p:nvPr/>
        </p:nvSpPr>
        <p:spPr>
          <a:xfrm>
            <a:off x="405575" y="2836108"/>
            <a:ext cx="6886575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altLang="ru-RU" sz="2200" b="1" dirty="0">
                <a:latin typeface="Times New Roman" panose="02020603050405020304" pitchFamily="18" charset="0"/>
              </a:rPr>
              <a:t>Ощутимые преимущества японской биотехнологии связывают, прежде всего, со сложной и постоянно совершенствующейся научно-технической базой, технической сложностью вырабатываемых продуктов и быстрыми темпами ее обновления и замены.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altLang="ru-RU" sz="2200" b="1" dirty="0">
                <a:latin typeface="Times New Roman" panose="02020603050405020304" pitchFamily="18" charset="0"/>
              </a:rPr>
              <a:t>Успех реализации биотехнологических программ напрямую связывают с перспективами национального бизнеса и считают индикатором национальной безопасности страны.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265167D-E8C7-E560-4F3A-7A078B572F48}"/>
              </a:ext>
            </a:extLst>
          </p:cNvPr>
          <p:cNvSpPr txBox="1"/>
          <p:nvPr/>
        </p:nvSpPr>
        <p:spPr>
          <a:xfrm>
            <a:off x="9201149" y="5844706"/>
            <a:ext cx="153352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altLang="ru-RU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Япония</a:t>
            </a:r>
            <a:r>
              <a:rPr lang="ru-RU" altLang="ru-RU" sz="1800" b="1" dirty="0">
                <a:latin typeface="Times New Roman" panose="02020603050405020304" pitchFamily="18" charset="0"/>
              </a:rPr>
              <a:t> 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0281685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A633500-D96C-D30B-246E-961F5D0BAEFA}"/>
              </a:ext>
            </a:extLst>
          </p:cNvPr>
          <p:cNvSpPr txBox="1"/>
          <p:nvPr/>
        </p:nvSpPr>
        <p:spPr>
          <a:xfrm>
            <a:off x="428624" y="957483"/>
            <a:ext cx="6619875" cy="20867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altLang="ru-RU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Страны ЕС. </a:t>
            </a:r>
            <a:r>
              <a:rPr lang="ru-RU" altLang="ru-RU" sz="1800" b="1" dirty="0">
                <a:latin typeface="Times New Roman" panose="02020603050405020304" pitchFamily="18" charset="0"/>
              </a:rPr>
              <a:t>Биотехнология является приоритетом стратегической политики в странах ЕС. Первоочередной для стран Европы является принятая долгосрочная стратегия реализации проектов с высокой коммерческой окупаемостью. В национальных программах Германии, Франции, Великобритании и других обозначена необходимость усиления фундаментальных и опытно-конструкторских работ в области биотехнологии и увеличение инвестиций в промышленную сферу.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C17725A-4E99-12F2-49AF-0C843D96E75A}"/>
              </a:ext>
            </a:extLst>
          </p:cNvPr>
          <p:cNvSpPr txBox="1"/>
          <p:nvPr/>
        </p:nvSpPr>
        <p:spPr>
          <a:xfrm>
            <a:off x="3838575" y="4207746"/>
            <a:ext cx="7696200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altLang="ru-RU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Германия</a:t>
            </a:r>
            <a:r>
              <a:rPr lang="ru-RU" altLang="ru-RU" sz="2000" b="1" dirty="0">
                <a:latin typeface="Times New Roman" panose="02020603050405020304" pitchFamily="18" charset="0"/>
              </a:rPr>
              <a:t>, наряду с США и Японией, входит в тройку мировых лидеров в области биотехнологии. </a:t>
            </a:r>
            <a:r>
              <a:rPr lang="ru-RU" altLang="ru-RU" sz="1800" b="1" dirty="0">
                <a:latin typeface="Times New Roman" panose="02020603050405020304" pitchFamily="18" charset="0"/>
              </a:rPr>
              <a:t>Основным проводником политики стимулирования биотехнологии в Германии является Министерство научных исследований и технологий, которое контролирует самые крупные проекты, а также определяет выбор приоритетных направлений в биотехнологии. Финансируются как частные компании, так и различные институты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7419CD3-C09A-4CEA-9127-64805D04D4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0623" y="957483"/>
            <a:ext cx="2924578" cy="207645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B17121F5-B748-E37A-807A-F1CE4441DA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" y="4005042"/>
            <a:ext cx="3032760" cy="1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0552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5E63A01-5DC8-09CC-8040-2EB7CD27B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168" y="334326"/>
            <a:ext cx="11029616" cy="98833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altLang="ru-RU" b="0" kern="1200" cap="all" dirty="0">
                <a:latin typeface="Franklin Gothic Demi" panose="020B0703020102020204" pitchFamily="34" charset="0"/>
                <a:ea typeface="+mj-ea"/>
                <a:cs typeface="+mj-cs"/>
              </a:rPr>
              <a:t>Россия.</a:t>
            </a:r>
            <a:endParaRPr lang="ru-RU" b="0" kern="1200" cap="all" dirty="0">
              <a:latin typeface="Franklin Gothic Demi" panose="020B0703020102020204" pitchFamily="34" charset="0"/>
              <a:ea typeface="+mj-ea"/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9AF6267-C6F6-19FB-D162-2DEDBE38D759}"/>
              </a:ext>
            </a:extLst>
          </p:cNvPr>
          <p:cNvSpPr txBox="1"/>
          <p:nvPr/>
        </p:nvSpPr>
        <p:spPr>
          <a:xfrm>
            <a:off x="476418" y="1243752"/>
            <a:ext cx="7000707" cy="47633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endParaRPr lang="ru-RU" altLang="ru-RU" sz="20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r>
              <a:rPr lang="ru-RU" alt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Биотехнологический потенциал России выглядит весьма скромно. Объем продаж на рынке биотехнологической продукции в России в целом в 100 раз меньше средних показателей на мировом рынке.</a:t>
            </a:r>
          </a:p>
          <a:p>
            <a:pPr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r>
              <a:rPr lang="ru-RU" alt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Рынок биотехнологической продукции России представлен в настоящее время следующими направлениями:</a:t>
            </a:r>
          </a:p>
          <a:p>
            <a:pPr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r>
              <a:rPr lang="ru-RU" alt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фармацевтические препараты,</a:t>
            </a:r>
          </a:p>
          <a:p>
            <a:pPr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r>
              <a:rPr lang="ru-RU" alt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ферменты и ферментные препараты,</a:t>
            </a:r>
          </a:p>
          <a:p>
            <a:pPr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r>
              <a:rPr lang="ru-RU" alt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живые культуры микроорганизмов,</a:t>
            </a:r>
          </a:p>
          <a:p>
            <a:pPr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r>
              <a:rPr lang="ru-RU" alt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дрожжи,</a:t>
            </a:r>
          </a:p>
          <a:p>
            <a:pPr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r>
              <a:rPr lang="ru-RU" alt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–биопрепараты для добывающих отраслей промышленности,</a:t>
            </a:r>
          </a:p>
          <a:p>
            <a:pPr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r>
              <a:rPr lang="ru-RU" alt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препараты для сельского хозяйства,</a:t>
            </a:r>
          </a:p>
          <a:p>
            <a:pPr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r>
              <a:rPr lang="ru-RU" alt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препараты для защиты окружающей среды.</a:t>
            </a:r>
          </a:p>
        </p:txBody>
      </p:sp>
      <p:pic>
        <p:nvPicPr>
          <p:cNvPr id="7" name="Рисунок 6" descr="Изображение выглядит как флаг&#10;&#10;Автоматически созданное описание">
            <a:extLst>
              <a:ext uri="{FF2B5EF4-FFF2-40B4-BE49-F238E27FC236}">
                <a16:creationId xmlns:a16="http://schemas.microsoft.com/office/drawing/2014/main" xmlns="" id="{576A3221-6AFA-7F18-C1FC-8FE2F6FAC3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0813" y="1847940"/>
            <a:ext cx="5194769" cy="34025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68211925"/>
      </p:ext>
    </p:extLst>
  </p:cSld>
  <p:clrMapOvr>
    <a:masterClrMapping/>
  </p:clrMapOvr>
</p:sld>
</file>

<file path=ppt/theme/theme1.xml><?xml version="1.0" encoding="utf-8"?>
<a:theme xmlns:a="http://schemas.openxmlformats.org/drawingml/2006/main" name="ДивидендVTI">
  <a:themeElements>
    <a:clrScheme name="Aspect">
      <a:dk1>
        <a:sysClr val="windowText" lastClr="000000"/>
      </a:dk1>
      <a:lt1>
        <a:sysClr val="window" lastClr="FFFFFF"/>
      </a:lt1>
      <a:dk2>
        <a:srgbClr val="585753"/>
      </a:dk2>
      <a:lt2>
        <a:srgbClr val="EBDDC3"/>
      </a:lt2>
      <a:accent1>
        <a:srgbClr val="71B9E4"/>
      </a:accent1>
      <a:accent2>
        <a:srgbClr val="E25D3C"/>
      </a:accent2>
      <a:accent3>
        <a:srgbClr val="BDB59D"/>
      </a:accent3>
      <a:accent4>
        <a:srgbClr val="A5AB81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Dividend">
      <a:majorFont>
        <a:latin typeface="Franklin Gothic Demi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4286143_TF67061901.potx" id="{7EEC6E76-6E04-4CB0-9942-BB32E024A7DF}" vid="{3F4067E6-8D8B-4EA5-B157-84BFD2C7C8B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BD2D995-20F0-4C14-BF62-1248AB4B484D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965255AC-12AC-4323-AA35-9BAC798B66B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B3242A4-1E6A-4E02-809C-4A24066EC01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{F3F759A1-D3B3-4C39-B3AC-5ADEB7CEF56E}tf67061901_win32</Template>
  <TotalTime>932</TotalTime>
  <Words>963</Words>
  <Application>Microsoft Office PowerPoint</Application>
  <PresentationFormat>Широкоэкранный</PresentationFormat>
  <Paragraphs>110</Paragraphs>
  <Slides>16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Arial</vt:lpstr>
      <vt:lpstr>Calibri</vt:lpstr>
      <vt:lpstr>Corbel</vt:lpstr>
      <vt:lpstr>Franklin Gothic Book</vt:lpstr>
      <vt:lpstr>Franklin Gothic Demi</vt:lpstr>
      <vt:lpstr>Times New Roman</vt:lpstr>
      <vt:lpstr>Wingdings 2</vt:lpstr>
      <vt:lpstr>ДивидендVTI</vt:lpstr>
      <vt:lpstr>Коммерциализация молекулярной биотехнологии</vt:lpstr>
      <vt:lpstr>Содержание</vt:lpstr>
      <vt:lpstr>Цель Развития Молекулярной биотехнологии</vt:lpstr>
      <vt:lpstr>Хронология</vt:lpstr>
      <vt:lpstr>Особенности развития исследований и коммерцилизации биотехнологий в некоторых странах </vt:lpstr>
      <vt:lpstr>Подготовка специалистов-биотехнологов является одним из важнейших элементов образовательной    политики США. </vt:lpstr>
      <vt:lpstr>Презентация PowerPoint</vt:lpstr>
      <vt:lpstr>Презентация PowerPoint</vt:lpstr>
      <vt:lpstr>Россия.</vt:lpstr>
      <vt:lpstr>Презентация PowerPoint</vt:lpstr>
      <vt:lpstr>Презентация PowerPoint</vt:lpstr>
      <vt:lpstr>Презентация PowerPoint</vt:lpstr>
      <vt:lpstr>Продолжительность и последовательность этапов процесса передачи технологии (в медицине)</vt:lpstr>
      <vt:lpstr>Презентация PowerPoint</vt:lpstr>
      <vt:lpstr>Современная биотехнология – это одно из приоритетных направлений национальной экономики всех развитых стран. </vt:lpstr>
      <vt:lpstr>Литература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Lorem Ipsum</dc:title>
  <dc:creator>Nazerke Bakonay</dc:creator>
  <cp:lastModifiedBy>User</cp:lastModifiedBy>
  <cp:revision>6</cp:revision>
  <dcterms:created xsi:type="dcterms:W3CDTF">2022-09-14T18:14:05Z</dcterms:created>
  <dcterms:modified xsi:type="dcterms:W3CDTF">2022-11-10T09:46:27Z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