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6" r:id="rId2"/>
    <p:sldId id="2540" r:id="rId3"/>
    <p:sldId id="2565" r:id="rId4"/>
    <p:sldId id="2609" r:id="rId5"/>
    <p:sldId id="2567" r:id="rId6"/>
    <p:sldId id="2571" r:id="rId7"/>
    <p:sldId id="2598" r:id="rId8"/>
    <p:sldId id="2608" r:id="rId9"/>
    <p:sldId id="2607" r:id="rId10"/>
    <p:sldId id="2610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E3A39"/>
    <a:srgbClr val="3443B6"/>
    <a:srgbClr val="D6DBE2"/>
    <a:srgbClr val="0F3955"/>
    <a:srgbClr val="5DAAB0"/>
    <a:srgbClr val="3B7579"/>
    <a:srgbClr val="AAD3D6"/>
    <a:srgbClr val="418287"/>
    <a:srgbClr val="DFE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5280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390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41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136"/>
    </p:cViewPr>
  </p:sorterViewPr>
  <p:notesViewPr>
    <p:cSldViewPr snapToGrid="0" snapToObject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66B5B1-8550-45FB-967E-F4B291CCC461}" type="datetime1">
              <a:rPr lang="ru-RU" smtClean="0"/>
              <a:t>10.11.2022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A8A28B-0568-4092-BB1A-13C9B073E3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D444D95-FCD4-4091-973E-913976785C28}" type="datetime1">
              <a:rPr lang="ru-RU" smtClean="0"/>
              <a:t>10.11.2022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CFA0038-7055-434C-B6C4-B8C69565C6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CFA0038-7055-434C-B6C4-B8C69565C60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26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CFA0038-7055-434C-B6C4-B8C69565C60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CFA0038-7055-434C-B6C4-B8C69565C60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28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CFA0038-7055-434C-B6C4-B8C69565C60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728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CFA0038-7055-434C-B6C4-B8C69565C60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317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CFA0038-7055-434C-B6C4-B8C69565C60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05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46185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B940F57-02B1-4B56-8BA7-24557BFCBB01}"/>
              </a:ext>
            </a:extLst>
          </p:cNvPr>
          <p:cNvSpPr/>
          <p:nvPr userDrawn="1"/>
        </p:nvSpPr>
        <p:spPr>
          <a:xfrm>
            <a:off x="0" y="4622800"/>
            <a:ext cx="12192000" cy="2230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037721"/>
            <a:ext cx="9575801" cy="891250"/>
          </a:xfrm>
        </p:spPr>
        <p:txBody>
          <a:bodyPr rtlCol="0"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25744"/>
            <a:ext cx="9575800" cy="338549"/>
          </a:xfrm>
        </p:spPr>
        <p:txBody>
          <a:bodyPr rtlCol="0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H="1" flipV="1">
            <a:off x="2558731" y="4366584"/>
            <a:ext cx="0" cy="316592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итель слайда с изображение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Прямоугольник 1" title="Декоративный элемент"/>
          <p:cNvSpPr/>
          <p:nvPr userDrawn="1"/>
        </p:nvSpPr>
        <p:spPr>
          <a:xfrm>
            <a:off x="4769712" y="3138616"/>
            <a:ext cx="7422288" cy="32127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4413" y="4304207"/>
            <a:ext cx="6439156" cy="891250"/>
          </a:xfrm>
        </p:spPr>
        <p:txBody>
          <a:bodyPr rtlCol="0"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12">
            <a:extLst>
              <a:ext uri="{FF2B5EF4-FFF2-40B4-BE49-F238E27FC236}">
                <a16:creationId xmlns:a16="http://schemas.microsoft.com/office/drawing/2014/main" xmlns="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14413" y="5505120"/>
            <a:ext cx="6439155" cy="338549"/>
          </a:xfrm>
        </p:spPr>
        <p:txBody>
          <a:bodyPr rtlCol="0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6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208815" y="4226947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423565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слайда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Прямоугольник 1" title="Декоративный элемент"/>
          <p:cNvSpPr/>
          <p:nvPr userDrawn="1"/>
        </p:nvSpPr>
        <p:spPr>
          <a:xfrm>
            <a:off x="0" y="4387695"/>
            <a:ext cx="12192000" cy="219678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821" y="4395670"/>
            <a:ext cx="6826342" cy="2188805"/>
          </a:xfrm>
        </p:spPr>
        <p:txBody>
          <a:bodyPr rIns="457200" rtlCol="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xmlns="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37164" y="4387695"/>
            <a:ext cx="4527458" cy="2196780"/>
          </a:xfrm>
          <a:noFill/>
        </p:spPr>
        <p:txBody>
          <a:bodyPr lIns="274320" tIns="182880" rIns="182880" bIns="182880" rtlCol="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13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flipV="1">
            <a:off x="7337163" y="4742580"/>
            <a:ext cx="1" cy="1494984"/>
          </a:xfrm>
          <a:prstGeom prst="line">
            <a:avLst/>
          </a:prstGeom>
          <a:ln w="76200">
            <a:solidFill>
              <a:schemeClr val="bg1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3727361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 rtl="0"/>
            <a:r>
              <a:rPr lang="ru-RU" noProof="0" dirty="0"/>
              <a:t>Повестка</a:t>
            </a:r>
          </a:p>
        </p:txBody>
      </p:sp>
      <p:sp>
        <p:nvSpPr>
          <p:cNvPr id="29" name="Рисунок 28" title="Декоративный элемент">
            <a:extLst>
              <a:ext uri="{FF2B5EF4-FFF2-40B4-BE49-F238E27FC236}">
                <a16:creationId xmlns:a16="http://schemas.microsoft.com/office/drawing/2014/main" xmlns="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2" name="Текст 30">
            <a:extLst>
              <a:ext uri="{FF2B5EF4-FFF2-40B4-BE49-F238E27FC236}">
                <a16:creationId xmlns:a16="http://schemas.microsoft.com/office/drawing/2014/main" xmlns="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55313" y="879710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3" name="Текст 30">
            <a:extLst>
              <a:ext uri="{FF2B5EF4-FFF2-40B4-BE49-F238E27FC236}">
                <a16:creationId xmlns:a16="http://schemas.microsoft.com/office/drawing/2014/main" xmlns="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313" y="1956155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4" name="Текст 30">
            <a:extLst>
              <a:ext uri="{FF2B5EF4-FFF2-40B4-BE49-F238E27FC236}">
                <a16:creationId xmlns:a16="http://schemas.microsoft.com/office/drawing/2014/main" xmlns="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5313" y="3032600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5" name="Текст 30">
            <a:extLst>
              <a:ext uri="{FF2B5EF4-FFF2-40B4-BE49-F238E27FC236}">
                <a16:creationId xmlns:a16="http://schemas.microsoft.com/office/drawing/2014/main" xmlns="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5313" y="4109045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6" name="Текст 30">
            <a:extLst>
              <a:ext uri="{FF2B5EF4-FFF2-40B4-BE49-F238E27FC236}">
                <a16:creationId xmlns:a16="http://schemas.microsoft.com/office/drawing/2014/main" xmlns="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5313" y="5185490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42" name="Фигура 62" title="Декоративный элемент">
            <a:extLst>
              <a:ext uri="{FF2B5EF4-FFF2-40B4-BE49-F238E27FC236}">
                <a16:creationId xmlns:a16="http://schemas.microsoft.com/office/drawing/2014/main" xmlns="" id="{2683CBB0-468F-4DD2-853B-FBFFA91B662E}"/>
              </a:ext>
            </a:extLst>
          </p:cNvPr>
          <p:cNvSpPr/>
          <p:nvPr userDrawn="1"/>
        </p:nvSpPr>
        <p:spPr>
          <a:xfrm rot="16200000" flipV="1">
            <a:off x="2092379" y="3640133"/>
            <a:ext cx="0" cy="2449124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226060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Рисунок 28" title="Декоративный элемент">
            <a:extLst>
              <a:ext uri="{FF2B5EF4-FFF2-40B4-BE49-F238E27FC236}">
                <a16:creationId xmlns:a16="http://schemas.microsoft.com/office/drawing/2014/main" xmlns="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1244" y="2225040"/>
            <a:ext cx="4536079" cy="463296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2" name="Текст 30">
            <a:extLst>
              <a:ext uri="{FF2B5EF4-FFF2-40B4-BE49-F238E27FC236}">
                <a16:creationId xmlns:a16="http://schemas.microsoft.com/office/drawing/2014/main" xmlns="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21031" y="2055335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3" name="Текст 30">
            <a:extLst>
              <a:ext uri="{FF2B5EF4-FFF2-40B4-BE49-F238E27FC236}">
                <a16:creationId xmlns:a16="http://schemas.microsoft.com/office/drawing/2014/main" xmlns="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21031" y="2782449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4" name="Текст 30">
            <a:extLst>
              <a:ext uri="{FF2B5EF4-FFF2-40B4-BE49-F238E27FC236}">
                <a16:creationId xmlns:a16="http://schemas.microsoft.com/office/drawing/2014/main" xmlns="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21031" y="4352427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5" name="Текст 30">
            <a:extLst>
              <a:ext uri="{FF2B5EF4-FFF2-40B4-BE49-F238E27FC236}">
                <a16:creationId xmlns:a16="http://schemas.microsoft.com/office/drawing/2014/main" xmlns="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21031" y="3567438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6" name="Текст 30">
            <a:extLst>
              <a:ext uri="{FF2B5EF4-FFF2-40B4-BE49-F238E27FC236}">
                <a16:creationId xmlns:a16="http://schemas.microsoft.com/office/drawing/2014/main" xmlns="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21031" y="5137415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" name="Прямоугольник 2" title="Декоративный элемент">
            <a:extLst>
              <a:ext uri="{FF2B5EF4-FFF2-40B4-BE49-F238E27FC236}">
                <a16:creationId xmlns:a16="http://schemas.microsoft.com/office/drawing/2014/main" xmlns="" id="{E2F3CED5-D6C7-4A0B-B731-FDB78F4E3341}"/>
              </a:ext>
            </a:extLst>
          </p:cNvPr>
          <p:cNvSpPr/>
          <p:nvPr userDrawn="1"/>
        </p:nvSpPr>
        <p:spPr>
          <a:xfrm>
            <a:off x="353385" y="0"/>
            <a:ext cx="4572513" cy="20593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Фигура 62" title="Декоративный элемент">
            <a:extLst>
              <a:ext uri="{FF2B5EF4-FFF2-40B4-BE49-F238E27FC236}">
                <a16:creationId xmlns:a16="http://schemas.microsoft.com/office/drawing/2014/main" xmlns="" id="{2683CBB0-468F-4DD2-853B-FBFFA91B662E}"/>
              </a:ext>
            </a:extLst>
          </p:cNvPr>
          <p:cNvSpPr/>
          <p:nvPr userDrawn="1"/>
        </p:nvSpPr>
        <p:spPr>
          <a:xfrm rot="16200000" flipV="1">
            <a:off x="1560255" y="445140"/>
            <a:ext cx="0" cy="1930310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  <a:alpha val="97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100" y="192385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bg1"/>
                </a:solidFill>
                <a:latin typeface="+mj-lt"/>
              </a:defRPr>
            </a:lvl1pPr>
          </a:lstStyle>
          <a:p>
            <a:pPr marL="0" lvl="0" rtl="0"/>
            <a:r>
              <a:rPr lang="ru-RU" noProof="0" dirty="0"/>
              <a:t>Повестка</a:t>
            </a:r>
          </a:p>
        </p:txBody>
      </p:sp>
    </p:spTree>
    <p:extLst>
      <p:ext uri="{BB962C8B-B14F-4D97-AF65-F5344CB8AC3E}">
        <p14:creationId xmlns:p14="http://schemas.microsoft.com/office/powerpoint/2010/main" val="2595043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Рисунок 28" title="Декоративный элемент">
            <a:extLst>
              <a:ext uri="{FF2B5EF4-FFF2-40B4-BE49-F238E27FC236}">
                <a16:creationId xmlns:a16="http://schemas.microsoft.com/office/drawing/2014/main" xmlns="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64877" y="0"/>
            <a:ext cx="5927124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2" name="Текст 30">
            <a:extLst>
              <a:ext uri="{FF2B5EF4-FFF2-40B4-BE49-F238E27FC236}">
                <a16:creationId xmlns:a16="http://schemas.microsoft.com/office/drawing/2014/main" xmlns="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529" y="2348736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3" name="Текст 30">
            <a:extLst>
              <a:ext uri="{FF2B5EF4-FFF2-40B4-BE49-F238E27FC236}">
                <a16:creationId xmlns:a16="http://schemas.microsoft.com/office/drawing/2014/main" xmlns="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529" y="3075850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4" name="Текст 30">
            <a:extLst>
              <a:ext uri="{FF2B5EF4-FFF2-40B4-BE49-F238E27FC236}">
                <a16:creationId xmlns:a16="http://schemas.microsoft.com/office/drawing/2014/main" xmlns="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529" y="4645828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5" name="Текст 30">
            <a:extLst>
              <a:ext uri="{FF2B5EF4-FFF2-40B4-BE49-F238E27FC236}">
                <a16:creationId xmlns:a16="http://schemas.microsoft.com/office/drawing/2014/main" xmlns="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1529" y="3860839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6" name="Текст 30">
            <a:extLst>
              <a:ext uri="{FF2B5EF4-FFF2-40B4-BE49-F238E27FC236}">
                <a16:creationId xmlns:a16="http://schemas.microsoft.com/office/drawing/2014/main" xmlns="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529" y="5430816"/>
            <a:ext cx="4294206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" name="Прямоугольник 2" title="Декоративный элемент">
            <a:extLst>
              <a:ext uri="{FF2B5EF4-FFF2-40B4-BE49-F238E27FC236}">
                <a16:creationId xmlns:a16="http://schemas.microsoft.com/office/drawing/2014/main" xmlns="" id="{E2F3CED5-D6C7-4A0B-B731-FDB78F4E3341}"/>
              </a:ext>
            </a:extLst>
          </p:cNvPr>
          <p:cNvSpPr/>
          <p:nvPr userDrawn="1"/>
        </p:nvSpPr>
        <p:spPr>
          <a:xfrm>
            <a:off x="353385" y="0"/>
            <a:ext cx="4572513" cy="2059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Фигура 62" title="Декоративный элемент">
            <a:extLst>
              <a:ext uri="{FF2B5EF4-FFF2-40B4-BE49-F238E27FC236}">
                <a16:creationId xmlns:a16="http://schemas.microsoft.com/office/drawing/2014/main" xmlns="" id="{2683CBB0-468F-4DD2-853B-FBFFA91B662E}"/>
              </a:ext>
            </a:extLst>
          </p:cNvPr>
          <p:cNvSpPr/>
          <p:nvPr userDrawn="1"/>
        </p:nvSpPr>
        <p:spPr>
          <a:xfrm rot="16200000" flipV="1">
            <a:off x="1560255" y="445140"/>
            <a:ext cx="0" cy="193031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  <a:alpha val="97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100" y="192385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bg1"/>
                </a:solidFill>
                <a:latin typeface="+mj-lt"/>
              </a:defRPr>
            </a:lvl1pPr>
          </a:lstStyle>
          <a:p>
            <a:pPr marL="0" lvl="0" rtl="0"/>
            <a:r>
              <a:rPr lang="ru-RU" noProof="0" dirty="0"/>
              <a:t>Повестка</a:t>
            </a:r>
          </a:p>
        </p:txBody>
      </p:sp>
    </p:spTree>
    <p:extLst>
      <p:ext uri="{BB962C8B-B14F-4D97-AF65-F5344CB8AC3E}">
        <p14:creationId xmlns:p14="http://schemas.microsoft.com/office/powerpoint/2010/main" val="2573412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Рисунок 28" title="Декоративный элемент">
            <a:extLst>
              <a:ext uri="{FF2B5EF4-FFF2-40B4-BE49-F238E27FC236}">
                <a16:creationId xmlns:a16="http://schemas.microsoft.com/office/drawing/2014/main" xmlns="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4910666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" name="Прямоугольник 2" title="Декоративный элемент"/>
          <p:cNvSpPr/>
          <p:nvPr userDrawn="1"/>
        </p:nvSpPr>
        <p:spPr>
          <a:xfrm>
            <a:off x="4910667" y="0"/>
            <a:ext cx="117404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Текст 30">
            <a:extLst>
              <a:ext uri="{FF2B5EF4-FFF2-40B4-BE49-F238E27FC236}">
                <a16:creationId xmlns:a16="http://schemas.microsoft.com/office/drawing/2014/main" xmlns="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131" y="879710"/>
            <a:ext cx="4801847" cy="755650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3" name="Текст 30">
            <a:extLst>
              <a:ext uri="{FF2B5EF4-FFF2-40B4-BE49-F238E27FC236}">
                <a16:creationId xmlns:a16="http://schemas.microsoft.com/office/drawing/2014/main" xmlns="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5131" y="1956155"/>
            <a:ext cx="4801847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4" name="Текст 30">
            <a:extLst>
              <a:ext uri="{FF2B5EF4-FFF2-40B4-BE49-F238E27FC236}">
                <a16:creationId xmlns:a16="http://schemas.microsoft.com/office/drawing/2014/main" xmlns="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5131" y="3032600"/>
            <a:ext cx="4801847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5" name="Текст 30">
            <a:extLst>
              <a:ext uri="{FF2B5EF4-FFF2-40B4-BE49-F238E27FC236}">
                <a16:creationId xmlns:a16="http://schemas.microsoft.com/office/drawing/2014/main" xmlns="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131" y="4109045"/>
            <a:ext cx="4801847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6" name="Текст 30">
            <a:extLst>
              <a:ext uri="{FF2B5EF4-FFF2-40B4-BE49-F238E27FC236}">
                <a16:creationId xmlns:a16="http://schemas.microsoft.com/office/drawing/2014/main" xmlns="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5131" y="5185490"/>
            <a:ext cx="4801847" cy="7556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37" name="Текст 30">
            <a:extLst>
              <a:ext uri="{FF2B5EF4-FFF2-40B4-BE49-F238E27FC236}">
                <a16:creationId xmlns:a16="http://schemas.microsoft.com/office/drawing/2014/main" xmlns="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84074" y="879710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38" name="Текст 30">
            <a:extLst>
              <a:ext uri="{FF2B5EF4-FFF2-40B4-BE49-F238E27FC236}">
                <a16:creationId xmlns:a16="http://schemas.microsoft.com/office/drawing/2014/main" xmlns="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4074" y="1956155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2</a:t>
            </a:r>
          </a:p>
        </p:txBody>
      </p:sp>
      <p:sp>
        <p:nvSpPr>
          <p:cNvPr id="39" name="Текст 30">
            <a:extLst>
              <a:ext uri="{FF2B5EF4-FFF2-40B4-BE49-F238E27FC236}">
                <a16:creationId xmlns:a16="http://schemas.microsoft.com/office/drawing/2014/main" xmlns="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84074" y="3032600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3</a:t>
            </a:r>
          </a:p>
        </p:txBody>
      </p:sp>
      <p:sp>
        <p:nvSpPr>
          <p:cNvPr id="40" name="Текст 30">
            <a:extLst>
              <a:ext uri="{FF2B5EF4-FFF2-40B4-BE49-F238E27FC236}">
                <a16:creationId xmlns:a16="http://schemas.microsoft.com/office/drawing/2014/main" xmlns="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84074" y="4109045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4</a:t>
            </a:r>
          </a:p>
        </p:txBody>
      </p:sp>
      <p:sp>
        <p:nvSpPr>
          <p:cNvPr id="41" name="Текст 30">
            <a:extLst>
              <a:ext uri="{FF2B5EF4-FFF2-40B4-BE49-F238E27FC236}">
                <a16:creationId xmlns:a16="http://schemas.microsoft.com/office/drawing/2014/main" xmlns="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84074" y="5185490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5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3727361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 rtl="0"/>
            <a:r>
              <a:rPr lang="ru-RU" noProof="0" dirty="0"/>
              <a:t>Повестка</a:t>
            </a:r>
          </a:p>
        </p:txBody>
      </p:sp>
    </p:spTree>
    <p:extLst>
      <p:ext uri="{BB962C8B-B14F-4D97-AF65-F5344CB8AC3E}">
        <p14:creationId xmlns:p14="http://schemas.microsoft.com/office/powerpoint/2010/main" val="428314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54" y="2596916"/>
            <a:ext cx="4385841" cy="1325563"/>
          </a:xfrm>
        </p:spPr>
        <p:txBody>
          <a:bodyPr rtlCol="0" anchor="b"/>
          <a:lstStyle>
            <a:lvl1pPr algn="l">
              <a:defRPr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1"/>
            <a:ext cx="6096000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233D39E2-2188-4621-B115-A912A057E8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9353" y="4628132"/>
            <a:ext cx="4385841" cy="1325562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9353" y="4165142"/>
            <a:ext cx="4385841" cy="382749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6" name="Фигура 62" title="Декоративный элемент">
            <a:extLst>
              <a:ext uri="{FF2B5EF4-FFF2-40B4-BE49-F238E27FC236}">
                <a16:creationId xmlns:a16="http://schemas.microsoft.com/office/drawing/2014/main" xmlns="" id="{2683CBB0-468F-4DD2-853B-FBFFA91B662E}"/>
              </a:ext>
            </a:extLst>
          </p:cNvPr>
          <p:cNvSpPr/>
          <p:nvPr userDrawn="1"/>
        </p:nvSpPr>
        <p:spPr>
          <a:xfrm flipV="1">
            <a:off x="527427" y="1631760"/>
            <a:ext cx="0" cy="4321933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9" name="Рисунок 5" title="Декоративный элемент">
            <a:extLst>
              <a:ext uri="{FF2B5EF4-FFF2-40B4-BE49-F238E27FC236}">
                <a16:creationId xmlns:a16="http://schemas.microsoft.com/office/drawing/2014/main" xmlns="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9354" y="1631760"/>
            <a:ext cx="804759" cy="80475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4934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2808079"/>
            <a:ext cx="6096000" cy="404992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465"/>
            <a:ext cx="5257801" cy="1325563"/>
          </a:xfrm>
        </p:spPr>
        <p:txBody>
          <a:bodyPr rtlCol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7825" y="2808079"/>
            <a:ext cx="4312353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j-lt"/>
              </a:defRPr>
            </a:lvl1pPr>
          </a:lstStyle>
          <a:p>
            <a:pPr marL="0" lvl="0" indent="0" rtl="0">
              <a:buNone/>
            </a:pPr>
            <a:r>
              <a:rPr lang="ru-RU" noProof="0" dirty="0"/>
              <a:t>Заголовок слайда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xmlns="" id="{37EBF543-63D2-4169-AB73-3F4BD242F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87825" y="3212363"/>
            <a:ext cx="4312353" cy="2962659"/>
          </a:xfrm>
        </p:spPr>
        <p:txBody>
          <a:bodyPr lIns="0" tIns="72000" rtlCol="0">
            <a:normAutofit/>
          </a:bodyPr>
          <a:lstStyle>
            <a:lvl1pPr rtl="0"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1" name="Фигура 62" title="Декоративный элемент">
            <a:extLst>
              <a:ext uri="{FF2B5EF4-FFF2-40B4-BE49-F238E27FC236}">
                <a16:creationId xmlns:a16="http://schemas.microsoft.com/office/drawing/2014/main" xmlns="" id="{2683CBB0-468F-4DD2-853B-FBFFA91B662E}"/>
              </a:ext>
            </a:extLst>
          </p:cNvPr>
          <p:cNvSpPr/>
          <p:nvPr userDrawn="1"/>
        </p:nvSpPr>
        <p:spPr>
          <a:xfrm rot="16200000" flipV="1">
            <a:off x="5130846" y="1256529"/>
            <a:ext cx="0" cy="1930310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4114414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1E5DCEB-1CC8-4AEE-9DEC-6C62AD4FB42C}"/>
              </a:ext>
            </a:extLst>
          </p:cNvPr>
          <p:cNvSpPr/>
          <p:nvPr userDrawn="1"/>
        </p:nvSpPr>
        <p:spPr>
          <a:xfrm>
            <a:off x="0" y="3429000"/>
            <a:ext cx="6096001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96000" cy="3429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825" y="1190909"/>
            <a:ext cx="4554008" cy="1325563"/>
          </a:xfrm>
        </p:spPr>
        <p:txBody>
          <a:bodyPr lIns="0" rtlCol="0" anchor="b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97253" y="2516138"/>
            <a:ext cx="4544580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j-lt"/>
              </a:defRPr>
            </a:lvl1pPr>
          </a:lstStyle>
          <a:p>
            <a:pPr marL="0" lvl="0" indent="0" rtl="0">
              <a:buNone/>
            </a:pPr>
            <a:r>
              <a:rPr lang="ru-RU" noProof="0" dirty="0"/>
              <a:t>Заголовок слайда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xmlns="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97253" y="2920422"/>
            <a:ext cx="4544580" cy="3226378"/>
          </a:xfrm>
        </p:spPr>
        <p:txBody>
          <a:bodyPr lIns="0" tIns="72000" rtlCol="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3606800"/>
            <a:ext cx="4927601" cy="2540000"/>
          </a:xfrm>
        </p:spPr>
        <p:txBody>
          <a:bodyPr lIns="0" tIns="72000" rtlCol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16603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37084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1" name="Прямоугольник 10" title="Декоративный элемент"/>
          <p:cNvSpPr/>
          <p:nvPr userDrawn="1"/>
        </p:nvSpPr>
        <p:spPr>
          <a:xfrm>
            <a:off x="3708400" y="0"/>
            <a:ext cx="4775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921" y="936980"/>
            <a:ext cx="3686159" cy="1466055"/>
          </a:xfrm>
        </p:spPr>
        <p:txBody>
          <a:bodyPr lIns="0" rtlCol="0"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52988" y="2407322"/>
            <a:ext cx="3686025" cy="382749"/>
          </a:xfrm>
        </p:spPr>
        <p:txBody>
          <a:bodyPr lIns="0" rtlCol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53E20B-DD70-4AFB-9D9B-17969F88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52921" y="2811606"/>
            <a:ext cx="3686159" cy="3044825"/>
          </a:xfrm>
        </p:spPr>
        <p:txBody>
          <a:bodyPr lIns="0" tIns="72000" rtlCol="0">
            <a:normAutofit/>
          </a:bodyPr>
          <a:lstStyle>
            <a:lvl1pPr rtl="0"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2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83600" y="0"/>
            <a:ext cx="37084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506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rtlCol="0"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 rtlCol="0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WWW.ИМЯСАЙТА.COM</a:t>
            </a:r>
          </a:p>
        </p:txBody>
      </p:sp>
      <p:sp>
        <p:nvSpPr>
          <p:cNvPr id="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1819845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3604762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 title="Декоративный элемент">
            <a:extLst>
              <a:ext uri="{FF2B5EF4-FFF2-40B4-BE49-F238E27FC236}">
                <a16:creationId xmlns:a16="http://schemas.microsoft.com/office/drawing/2014/main" xmlns="" id="{60EEF041-4EFF-410A-AFB4-25A65B462B2D}"/>
              </a:ext>
            </a:extLst>
          </p:cNvPr>
          <p:cNvSpPr/>
          <p:nvPr userDrawn="1"/>
        </p:nvSpPr>
        <p:spPr>
          <a:xfrm>
            <a:off x="8181847" y="0"/>
            <a:ext cx="401015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рямоугольник 2" title="Декоративный элемент">
            <a:extLst>
              <a:ext uri="{FF2B5EF4-FFF2-40B4-BE49-F238E27FC236}">
                <a16:creationId xmlns:a16="http://schemas.microsoft.com/office/drawing/2014/main" xmlns="" id="{60EEF041-4EFF-410A-AFB4-25A65B462B2D}"/>
              </a:ext>
            </a:extLst>
          </p:cNvPr>
          <p:cNvSpPr/>
          <p:nvPr userDrawn="1"/>
        </p:nvSpPr>
        <p:spPr>
          <a:xfrm>
            <a:off x="4171694" y="0"/>
            <a:ext cx="401015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33757" y="1680547"/>
            <a:ext cx="3686025" cy="382749"/>
          </a:xfrm>
        </p:spPr>
        <p:txBody>
          <a:bodyPr lIns="0" rtlCol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5228" y="1680547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 rtl="0"/>
            <a:r>
              <a:rPr lang="ru-RU" noProof="0" dirty="0"/>
              <a:t>Заголовок слайда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33454" y="2084831"/>
            <a:ext cx="3686159" cy="3044825"/>
          </a:xfrm>
        </p:spPr>
        <p:txBody>
          <a:bodyPr lIns="0" tIns="72000" rtlCol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xmlns="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75228" y="2084831"/>
            <a:ext cx="3658010" cy="3044825"/>
          </a:xfrm>
        </p:spPr>
        <p:txBody>
          <a:bodyPr lIns="0" tIns="72000" rtlCol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0" y="1670007"/>
            <a:ext cx="3686159" cy="1466055"/>
          </a:xfrm>
        </p:spPr>
        <p:txBody>
          <a:bodyPr lIns="0" rtlCol="0" anchor="t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04490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 title="Декоративный элемент">
            <a:extLst>
              <a:ext uri="{FF2B5EF4-FFF2-40B4-BE49-F238E27FC236}">
                <a16:creationId xmlns:a16="http://schemas.microsoft.com/office/drawing/2014/main" xmlns="" id="{09156155-C47D-47A0-A08D-DCAC4D742D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408892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1" name="Заголовок 1" title="Декоративный элемент">
            <a:extLst>
              <a:ext uri="{FF2B5EF4-FFF2-40B4-BE49-F238E27FC236}">
                <a16:creationId xmlns:a16="http://schemas.microsoft.com/office/drawing/2014/main" xmlns="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3408891"/>
            <a:ext cx="12203575" cy="344910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 rtl="0"/>
            <a:endParaRPr lang="ru-RU" noProof="0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3666354"/>
            <a:ext cx="3448800" cy="382749"/>
          </a:xfrm>
        </p:spPr>
        <p:txBody>
          <a:bodyPr lIns="0" rtlCol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54055" y="3666354"/>
            <a:ext cx="3450265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 rtl="0"/>
            <a:r>
              <a:rPr lang="ru-RU" noProof="0" dirty="0"/>
              <a:t>Заголовок слайда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53E20B-DD70-4AFB-9D9B-17969F88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68447" y="4070639"/>
            <a:ext cx="3448800" cy="2253961"/>
          </a:xfrm>
        </p:spPr>
        <p:txBody>
          <a:bodyPr lIns="0" tIns="72000" rtlCol="0">
            <a:normAutofit/>
          </a:bodyPr>
          <a:lstStyle>
            <a:lvl1pPr rtl="0"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xmlns="" id="{37EBF543-63D2-4169-AB73-3F4BD242F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54055" y="4070639"/>
            <a:ext cx="3450265" cy="2253961"/>
          </a:xfrm>
        </p:spPr>
        <p:txBody>
          <a:bodyPr lIns="0" tIns="72000" rtlCol="0">
            <a:normAutofit/>
          </a:bodyPr>
          <a:lstStyle>
            <a:lvl1pPr rtl="0"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9104"/>
            <a:ext cx="3136900" cy="2168682"/>
          </a:xfrm>
        </p:spPr>
        <p:txBody>
          <a:bodyPr lIns="0" rtlCol="0"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07210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 title="Декоративный элемент">
            <a:extLst>
              <a:ext uri="{FF2B5EF4-FFF2-40B4-BE49-F238E27FC236}">
                <a16:creationId xmlns:a16="http://schemas.microsoft.com/office/drawing/2014/main" xmlns="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2360141"/>
            <a:ext cx="6096001" cy="449785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 rtl="0"/>
            <a:endParaRPr lang="ru-RU" noProof="0" dirty="0"/>
          </a:p>
        </p:txBody>
      </p:sp>
      <p:sp>
        <p:nvSpPr>
          <p:cNvPr id="12" name="Заголовок 1" title="Декоративный элемент">
            <a:extLst>
              <a:ext uri="{FF2B5EF4-FFF2-40B4-BE49-F238E27FC236}">
                <a16:creationId xmlns:a16="http://schemas.microsoft.com/office/drawing/2014/main" xmlns="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6095999" y="2360141"/>
            <a:ext cx="6096001" cy="44978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 rtl="0"/>
            <a:endParaRPr lang="ru-RU" noProof="0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607" y="2962016"/>
            <a:ext cx="4340785" cy="382749"/>
          </a:xfrm>
        </p:spPr>
        <p:txBody>
          <a:bodyPr lIns="0" rtlCol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2685" y="2962016"/>
            <a:ext cx="4342629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 rtl="0"/>
            <a:r>
              <a:rPr lang="ru-RU" noProof="0" dirty="0"/>
              <a:t>Заголовок слайда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53E20B-DD70-4AFB-9D9B-17969F88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7607" y="3366301"/>
            <a:ext cx="4340785" cy="2253961"/>
          </a:xfrm>
        </p:spPr>
        <p:txBody>
          <a:bodyPr lIns="0" tIns="72000" rtlCol="0">
            <a:normAutofit/>
          </a:bodyPr>
          <a:lstStyle>
            <a:lvl1pPr rtl="0"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xmlns="" id="{37EBF543-63D2-4169-AB73-3F4BD242F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72685" y="3366301"/>
            <a:ext cx="4342629" cy="2253961"/>
          </a:xfrm>
        </p:spPr>
        <p:txBody>
          <a:bodyPr lIns="0" tIns="72000" rtlCol="0">
            <a:normAutofit/>
          </a:bodyPr>
          <a:lstStyle>
            <a:lvl1pPr rtl="0"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215" y="358610"/>
            <a:ext cx="7135570" cy="822240"/>
          </a:xfrm>
        </p:spPr>
        <p:txBody>
          <a:bodyPr lIns="0" rtlCol="0" anchor="t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723485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 title="Декоративный элемент">
            <a:extLst>
              <a:ext uri="{FF2B5EF4-FFF2-40B4-BE49-F238E27FC236}">
                <a16:creationId xmlns:a16="http://schemas.microsoft.com/office/drawing/2014/main" xmlns="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2360141"/>
            <a:ext cx="6096001" cy="4497859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 rtl="0"/>
            <a:endParaRPr lang="ru-RU" noProof="0" dirty="0"/>
          </a:p>
        </p:txBody>
      </p:sp>
      <p:sp>
        <p:nvSpPr>
          <p:cNvPr id="12" name="Заголовок 1" title="Декоративный элемент">
            <a:extLst>
              <a:ext uri="{FF2B5EF4-FFF2-40B4-BE49-F238E27FC236}">
                <a16:creationId xmlns:a16="http://schemas.microsoft.com/office/drawing/2014/main" xmlns="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6095999" y="2360141"/>
            <a:ext cx="6096001" cy="4497859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 rtl="0"/>
            <a:endParaRPr lang="ru-RU" noProof="0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607" y="2962016"/>
            <a:ext cx="4340785" cy="382749"/>
          </a:xfrm>
        </p:spPr>
        <p:txBody>
          <a:bodyPr lIns="0" rtlCol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2685" y="2962016"/>
            <a:ext cx="4342629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 rtl="0"/>
            <a:r>
              <a:rPr lang="ru-RU" noProof="0" dirty="0"/>
              <a:t>Заголовок слайда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7607" y="3366301"/>
            <a:ext cx="4340785" cy="2253961"/>
          </a:xfrm>
        </p:spPr>
        <p:txBody>
          <a:bodyPr lIns="0" tIns="72000" rtlCol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xmlns="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72685" y="3366301"/>
            <a:ext cx="4342629" cy="2253961"/>
          </a:xfrm>
        </p:spPr>
        <p:txBody>
          <a:bodyPr lIns="0" tIns="72000" rtlCol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215" y="358610"/>
            <a:ext cx="7135570" cy="822240"/>
          </a:xfrm>
        </p:spPr>
        <p:txBody>
          <a:bodyPr lIns="0" rtlCol="0" anchor="t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2">
                <a:lumMod val="50000"/>
                <a:lumOff val="5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849647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rtlCol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8814" y="2632337"/>
            <a:ext cx="4385841" cy="3357563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233D39E2-2188-4621-B115-A912A057E8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2016" y="1598619"/>
            <a:ext cx="4869806" cy="1896435"/>
          </a:xfrm>
        </p:spPr>
        <p:txBody>
          <a:bodyPr lIns="0" rtlCol="0">
            <a:noAutofit/>
          </a:bodyPr>
          <a:lstStyle>
            <a:lvl1pPr marL="0" indent="0" rtl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82016" y="1194294"/>
            <a:ext cx="4869806" cy="382749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6" name="Текст 6">
            <a:extLst>
              <a:ext uri="{FF2B5EF4-FFF2-40B4-BE49-F238E27FC236}">
                <a16:creationId xmlns:a16="http://schemas.microsoft.com/office/drawing/2014/main" xmlns="" id="{B2C5FA2F-DD81-4A72-AB26-A4C663724F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2018" y="4093464"/>
            <a:ext cx="4869806" cy="1896435"/>
          </a:xfrm>
        </p:spPr>
        <p:txBody>
          <a:bodyPr lIns="0" rtlCol="0">
            <a:noAutofit/>
          </a:bodyPr>
          <a:lstStyle>
            <a:lvl1pPr marL="0" indent="0" rtl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2017" y="3689139"/>
            <a:ext cx="4832794" cy="382749"/>
          </a:xfrm>
        </p:spPr>
        <p:txBody>
          <a:bodyPr lIns="0" rtlCol="0" anchor="b">
            <a:noAutofit/>
          </a:bodyPr>
          <a:lstStyle>
            <a:lvl1pPr marL="0" indent="0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10" name="Фигура 62" title="Декоративный элемент">
            <a:extLst>
              <a:ext uri="{FF2B5EF4-FFF2-40B4-BE49-F238E27FC236}">
                <a16:creationId xmlns:a16="http://schemas.microsoft.com/office/drawing/2014/main" xmlns="" id="{2683CBB0-468F-4DD2-853B-FBFFA91B662E}"/>
              </a:ext>
            </a:extLst>
          </p:cNvPr>
          <p:cNvSpPr/>
          <p:nvPr userDrawn="1"/>
        </p:nvSpPr>
        <p:spPr>
          <a:xfrm flipV="1">
            <a:off x="830507" y="1194294"/>
            <a:ext cx="0" cy="4795606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3970810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8658" y="836271"/>
            <a:ext cx="4263342" cy="5185458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Текст 6" title="Декоративный элемент">
            <a:extLst>
              <a:ext uri="{FF2B5EF4-FFF2-40B4-BE49-F238E27FC236}">
                <a16:creationId xmlns:a16="http://schemas.microsoft.com/office/drawing/2014/main" xmlns="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7597" y="836271"/>
            <a:ext cx="4262400" cy="5185458"/>
          </a:xfrm>
          <a:solidFill>
            <a:schemeClr val="accent1"/>
          </a:solidFill>
        </p:spPr>
        <p:txBody>
          <a:bodyPr lIns="252000" tIns="144000" rIns="14400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33" y="1659770"/>
            <a:ext cx="2558005" cy="1325563"/>
          </a:xfrm>
        </p:spPr>
        <p:txBody>
          <a:bodyPr rtlCol="0" anchor="t"/>
          <a:lstStyle>
            <a:lvl1pPr algn="l">
              <a:defRPr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</a:t>
            </a:r>
            <a:br>
              <a:rPr lang="ru-RU" noProof="0" dirty="0"/>
            </a:br>
            <a:r>
              <a:rPr lang="ru-RU" noProof="0" dirty="0"/>
              <a:t>добавить заголовок</a:t>
            </a:r>
          </a:p>
        </p:txBody>
      </p:sp>
      <p:sp>
        <p:nvSpPr>
          <p:cNvPr id="9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1756506" y="1915220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32174074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 title="Декоративный элемент">
            <a:extLst>
              <a:ext uri="{FF2B5EF4-FFF2-40B4-BE49-F238E27FC236}">
                <a16:creationId xmlns:a16="http://schemas.microsoft.com/office/drawing/2014/main" xmlns="" id="{233D39E2-2188-4621-B115-A912A057E8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206186"/>
            <a:ext cx="12192000" cy="3651813"/>
          </a:xfrm>
          <a:solidFill>
            <a:schemeClr val="accent2"/>
          </a:solidFill>
        </p:spPr>
        <p:txBody>
          <a:bodyPr lIns="5400000" tIns="216000" rIns="1800000" rtlCol="0">
            <a:noAutofit/>
          </a:bodyPr>
          <a:lstStyle>
            <a:lvl1pPr marL="0" indent="0" rtl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rtlCol="0" anchor="b"/>
          <a:lstStyle>
            <a:lvl1pPr algn="l">
              <a:defRPr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1836" y="1"/>
            <a:ext cx="3523423" cy="3206186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71836" y="3358587"/>
            <a:ext cx="3523423" cy="3206186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97227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4586456"/>
            <a:ext cx="10349090" cy="1577281"/>
          </a:xfrm>
          <a:noFill/>
          <a:ln>
            <a:noFill/>
          </a:ln>
        </p:spPr>
        <p:txBody>
          <a:bodyPr lIns="0" tIns="216000" r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717212"/>
            <a:ext cx="10349089" cy="854791"/>
          </a:xfrm>
        </p:spPr>
        <p:txBody>
          <a:bodyPr lIns="0" rIns="0" rtlCol="0" anchor="b"/>
          <a:lstStyle>
            <a:lvl1pPr algn="ctr">
              <a:defRPr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36271"/>
            <a:ext cx="10349089" cy="2516529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83128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 title="Декоративный элемент">
            <a:extLst>
              <a:ext uri="{FF2B5EF4-FFF2-40B4-BE49-F238E27FC236}">
                <a16:creationId xmlns:a16="http://schemas.microsoft.com/office/drawing/2014/main" xmlns="" id="{9DF8596F-E730-47C4-86C3-F4A9B3F78268}"/>
              </a:ext>
            </a:extLst>
          </p:cNvPr>
          <p:cNvSpPr/>
          <p:nvPr userDrawn="1"/>
        </p:nvSpPr>
        <p:spPr>
          <a:xfrm>
            <a:off x="0" y="0"/>
            <a:ext cx="4745620" cy="3428990"/>
          </a:xfrm>
          <a:prstGeom prst="rect">
            <a:avLst/>
          </a:prstGeom>
          <a:solidFill>
            <a:schemeClr val="accent2"/>
          </a:solidFill>
        </p:spPr>
        <p:txBody>
          <a:bodyPr vert="horz" lIns="252000" tIns="144000" rIns="144000" bIns="45720" rtlCol="0">
            <a:noAutofit/>
          </a:bodyPr>
          <a:lstStyle/>
          <a:p>
            <a:pPr lvl="0" indent="0" rtl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ru-RU" sz="1400" b="0" i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5620" y="3428990"/>
            <a:ext cx="7446380" cy="3429009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9770"/>
            <a:ext cx="3085618" cy="1325563"/>
          </a:xfrm>
        </p:spPr>
        <p:txBody>
          <a:bodyPr lIns="0" rtlCol="0" anchor="t"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</a:t>
            </a:r>
            <a:br>
              <a:rPr lang="ru-RU" noProof="0" dirty="0"/>
            </a:br>
            <a:r>
              <a:rPr lang="ru-RU" noProof="0" dirty="0"/>
              <a:t>добавить заголовок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2E0AB4DF-4264-4631-9A72-72B25F9BE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9078" y="1197273"/>
            <a:ext cx="6121722" cy="382749"/>
          </a:xfrm>
        </p:spPr>
        <p:txBody>
          <a:bodyPr lIns="0" tIns="0" rtlCol="0" anchor="t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xmlns="" id="{0E3F0CD0-D764-45BB-9798-E9046593B3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59078" y="1588155"/>
            <a:ext cx="6121722" cy="1397178"/>
          </a:xfrm>
        </p:spPr>
        <p:txBody>
          <a:bodyPr lIns="0" t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xmlns="" id="{0E3F0CD0-D764-45BB-9798-E9046593B3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3737092"/>
            <a:ext cx="3085618" cy="2663707"/>
          </a:xfrm>
        </p:spPr>
        <p:txBody>
          <a:bodyPr lIns="0" t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36362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F92C0C-7E68-45AE-8824-6858C6874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2502" y="4973519"/>
            <a:ext cx="7299618" cy="1440000"/>
          </a:xfrm>
          <a:solidFill>
            <a:schemeClr val="accent1"/>
          </a:solidFill>
        </p:spPr>
        <p:txBody>
          <a:bodyPr lIns="216000" rtlCol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5360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 с изображение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95899" y="4288"/>
            <a:ext cx="68961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 title="Декоративный элемент"/>
          <p:cNvSpPr/>
          <p:nvPr userDrawn="1"/>
        </p:nvSpPr>
        <p:spPr>
          <a:xfrm>
            <a:off x="0" y="0"/>
            <a:ext cx="5295899" cy="6858000"/>
          </a:xfrm>
          <a:prstGeom prst="rect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90" y="2040520"/>
            <a:ext cx="4120444" cy="1818655"/>
          </a:xfrm>
        </p:spPr>
        <p:txBody>
          <a:bodyPr rtlCol="0" anchor="b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0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690" y="4031658"/>
            <a:ext cx="4120443" cy="338549"/>
          </a:xfrm>
        </p:spPr>
        <p:txBody>
          <a:bodyPr rtlCol="0">
            <a:normAutofit/>
          </a:bodyPr>
          <a:lstStyle>
            <a:lvl1pPr marL="0" indent="0" algn="l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11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1893092" y="2764774"/>
            <a:ext cx="0" cy="218880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l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55885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2027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5" name="Текст 12">
            <a:extLst>
              <a:ext uri="{FF2B5EF4-FFF2-40B4-BE49-F238E27FC236}">
                <a16:creationId xmlns:a16="http://schemas.microsoft.com/office/drawing/2014/main" xmlns="" id="{89A80859-BDA6-44AA-A750-4E06108B9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7474" y="3665204"/>
            <a:ext cx="7304526" cy="2196780"/>
          </a:xfrm>
          <a:solidFill>
            <a:schemeClr val="accent1"/>
          </a:solidFill>
        </p:spPr>
        <p:txBody>
          <a:bodyPr lIns="274320" tIns="182880" rIns="182880" bIns="18288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spc="-150" dirty="0">
                <a:solidFill>
                  <a:schemeClr val="bg1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flipV="1">
            <a:off x="4887473" y="3665204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4259740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" name="Текст 12">
            <a:extLst>
              <a:ext uri="{FF2B5EF4-FFF2-40B4-BE49-F238E27FC236}">
                <a16:creationId xmlns:a16="http://schemas.microsoft.com/office/drawing/2014/main" xmlns="" id="{89A80859-BDA6-44AA-A750-4E06108B9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7474" y="3665204"/>
            <a:ext cx="7304526" cy="2196780"/>
          </a:xfrm>
          <a:solidFill>
            <a:schemeClr val="accent2"/>
          </a:solidFill>
        </p:spPr>
        <p:txBody>
          <a:bodyPr lIns="274320" tIns="182880" rIns="182880" bIns="18288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spc="-150" dirty="0">
                <a:solidFill>
                  <a:schemeClr val="bg1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flipV="1">
            <a:off x="4887473" y="3665204"/>
            <a:ext cx="1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2955941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" name="Заголовок 4">
            <a:extLst>
              <a:ext uri="{FF2B5EF4-FFF2-40B4-BE49-F238E27FC236}">
                <a16:creationId xmlns:a16="http://schemas.microsoft.com/office/drawing/2014/main" xmlns="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noFill/>
        </p:spPr>
        <p:txBody>
          <a:bodyPr lIns="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6147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80013"/>
            <a:ext cx="12192000" cy="5497975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25954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Пользовательский маке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" name="Заголовок 4">
            <a:extLst>
              <a:ext uri="{FF2B5EF4-FFF2-40B4-BE49-F238E27FC236}">
                <a16:creationId xmlns:a16="http://schemas.microsoft.com/office/drawing/2014/main" xmlns="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noFill/>
        </p:spPr>
        <p:txBody>
          <a:bodyPr lIns="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843891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Пользовательский маке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80013"/>
            <a:ext cx="12192000" cy="5497975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2582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Заголовок 4">
            <a:extLst>
              <a:ext uri="{FF2B5EF4-FFF2-40B4-BE49-F238E27FC236}">
                <a16:creationId xmlns:a16="http://schemas.microsoft.com/office/drawing/2014/main" xmlns="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136611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5" name="Прямоугольник 4" title="Декоративный элемент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Заголовок 4">
            <a:extLst>
              <a:ext uri="{FF2B5EF4-FFF2-40B4-BE49-F238E27FC236}">
                <a16:creationId xmlns:a16="http://schemas.microsoft.com/office/drawing/2014/main" xmlns="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017970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5" name="Прямоугольник 4" title="Декоративный элемент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Заголовок 4">
            <a:extLst>
              <a:ext uri="{FF2B5EF4-FFF2-40B4-BE49-F238E27FC236}">
                <a16:creationId xmlns:a16="http://schemas.microsoft.com/office/drawing/2014/main" xmlns="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2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2090" y="2905535"/>
            <a:ext cx="4120444" cy="891250"/>
          </a:xfrm>
        </p:spPr>
        <p:txBody>
          <a:bodyPr rtlCol="0"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72090" y="3993558"/>
            <a:ext cx="4120443" cy="33854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WWW.ИМЯСАЙТА.COM</a:t>
            </a:r>
          </a:p>
        </p:txBody>
      </p:sp>
      <p:sp>
        <p:nvSpPr>
          <p:cNvPr id="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5932310" y="272667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2" name="Прямоугольник 1" title="Декоративный элемент"/>
          <p:cNvSpPr/>
          <p:nvPr userDrawn="1"/>
        </p:nvSpPr>
        <p:spPr>
          <a:xfrm>
            <a:off x="3872089" y="860778"/>
            <a:ext cx="4120444" cy="5136445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916583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Декоративный элемент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rtlCol="0" anchor="ctr"/>
            <a:lstStyle/>
            <a:p>
              <a:pPr rtl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ru-RU" noProof="0" dirty="0"/>
            </a:p>
          </p:txBody>
        </p:sp>
        <p:sp>
          <p:nvSpPr>
            <p:cNvPr id="6" name="ИЗОБРАЖЕНИЕ" title="Декоративный элемент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rtlCol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pPr rtl="0"/>
              <a:endParaRPr lang="ru-RU" noProof="0" dirty="0"/>
            </a:p>
          </p:txBody>
        </p:sp>
      </p:grp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rtlCol="0" anchor="b">
            <a:noAutofit/>
          </a:bodyPr>
          <a:lstStyle>
            <a:lvl1pPr marL="0" indent="0" algn="r">
              <a:buNone/>
              <a:defRPr sz="30000">
                <a:solidFill>
                  <a:schemeClr val="accent2">
                    <a:lumMod val="75000"/>
                    <a:lumOff val="25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 rtlCol="0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948043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Декоративный элемент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rtlCol="0" anchor="ctr"/>
            <a:lstStyle/>
            <a:p>
              <a:pPr rtl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ru-RU" noProof="0" dirty="0"/>
            </a:p>
          </p:txBody>
        </p:sp>
        <p:sp>
          <p:nvSpPr>
            <p:cNvPr id="6" name="ИЗОБРАЖЕНИЕ" title="Декоративный элемент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rtlCol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pPr rtl="0"/>
              <a:endParaRPr lang="ru-RU" noProof="0" dirty="0"/>
            </a:p>
          </p:txBody>
        </p:sp>
      </p:grp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rtlCol="0" anchor="b">
            <a:noAutofit/>
          </a:bodyPr>
          <a:lstStyle>
            <a:lvl1pPr marL="0" indent="0" algn="r">
              <a:buNone/>
              <a:defRPr sz="30000">
                <a:solidFill>
                  <a:schemeClr val="accent1">
                    <a:lumMod val="60000"/>
                    <a:lumOff val="40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 rtlCol="0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6495172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Декоративный элемент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rtlCol="0" anchor="ctr"/>
            <a:lstStyle/>
            <a:p>
              <a:pPr rtl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lang="ru-RU" noProof="0" dirty="0"/>
            </a:p>
          </p:txBody>
        </p:sp>
        <p:sp>
          <p:nvSpPr>
            <p:cNvPr id="6" name="ИЗОБРАЖЕНИЕ" title="Декоративный элемент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rtlCol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pPr rtl="0"/>
              <a:endParaRPr lang="ru-RU" noProof="0" dirty="0"/>
            </a:p>
          </p:txBody>
        </p:sp>
      </p:grp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rtlCol="0" anchor="b">
            <a:noAutofit/>
          </a:bodyPr>
          <a:lstStyle>
            <a:lvl1pPr marL="0" indent="0" algn="r">
              <a:buNone/>
              <a:defRPr sz="30000">
                <a:solidFill>
                  <a:schemeClr val="accent4">
                    <a:lumMod val="40000"/>
                    <a:lumOff val="60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3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 rtlCol="0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36834422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 title="Декоративный элемент">
            <a:extLst>
              <a:ext uri="{FF2B5EF4-FFF2-40B4-BE49-F238E27FC236}">
                <a16:creationId xmlns:a16="http://schemas.microsoft.com/office/drawing/2014/main" xmlns="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rtlCol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раздела</a:t>
            </a: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2">
              <a:lumMod val="75000"/>
              <a:lumOff val="25000"/>
            </a:schemeClr>
          </a:solidFill>
        </p:spPr>
        <p:txBody>
          <a:bodyPr bIns="0" rtlCol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5230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 title="Декоративный элемент">
            <a:extLst>
              <a:ext uri="{FF2B5EF4-FFF2-40B4-BE49-F238E27FC236}">
                <a16:creationId xmlns:a16="http://schemas.microsoft.com/office/drawing/2014/main" xmlns="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rtlCol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раздела</a:t>
            </a: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1">
              <a:lumMod val="60000"/>
              <a:lumOff val="40000"/>
            </a:schemeClr>
          </a:solidFill>
        </p:spPr>
        <p:txBody>
          <a:bodyPr bIns="0" rtlCol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7688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 title="Декоративный элемент">
            <a:extLst>
              <a:ext uri="{FF2B5EF4-FFF2-40B4-BE49-F238E27FC236}">
                <a16:creationId xmlns:a16="http://schemas.microsoft.com/office/drawing/2014/main" xmlns="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rtlCol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раздела</a:t>
            </a: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xmlns="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4">
              <a:lumMod val="40000"/>
              <a:lumOff val="60000"/>
            </a:schemeClr>
          </a:solidFill>
        </p:spPr>
        <p:txBody>
          <a:bodyPr bIns="0" rtlCol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17497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9791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Изображение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 title="Декоративный элемент">
            <a:extLst>
              <a:ext uri="{FF2B5EF4-FFF2-40B4-BE49-F238E27FC236}">
                <a16:creationId xmlns:a16="http://schemas.microsoft.com/office/drawing/2014/main" xmlns="" id="{BC0DB138-926E-4EF2-BFC2-93D610E35703}"/>
              </a:ext>
            </a:extLst>
          </p:cNvPr>
          <p:cNvSpPr/>
          <p:nvPr userDrawn="1"/>
        </p:nvSpPr>
        <p:spPr>
          <a:xfrm>
            <a:off x="0" y="0"/>
            <a:ext cx="6057900" cy="6857995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 rtl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ru-RU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6" name="Текст 8">
            <a:extLst>
              <a:ext uri="{FF2B5EF4-FFF2-40B4-BE49-F238E27FC236}">
                <a16:creationId xmlns:a16="http://schemas.microsoft.com/office/drawing/2014/main" xmlns="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8">
            <a:extLst>
              <a:ext uri="{FF2B5EF4-FFF2-40B4-BE49-F238E27FC236}">
                <a16:creationId xmlns:a16="http://schemas.microsoft.com/office/drawing/2014/main" xmlns="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Рисунок 5" title="Декоративный элемент">
            <a:extLst>
              <a:ext uri="{FF2B5EF4-FFF2-40B4-BE49-F238E27FC236}">
                <a16:creationId xmlns:a16="http://schemas.microsoft.com/office/drawing/2014/main" xmlns="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49917" y="1002146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1" name="Рисунок 5" title="Декоративный элемент">
            <a:extLst>
              <a:ext uri="{FF2B5EF4-FFF2-40B4-BE49-F238E27FC236}">
                <a16:creationId xmlns:a16="http://schemas.microsoft.com/office/drawing/2014/main" xmlns="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49917" y="2291505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2" name="Рисунок 5" title="Декоративный элемент">
            <a:extLst>
              <a:ext uri="{FF2B5EF4-FFF2-40B4-BE49-F238E27FC236}">
                <a16:creationId xmlns:a16="http://schemas.microsoft.com/office/drawing/2014/main" xmlns="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9917" y="3580864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3" name="Рисунок 5" title="Декоративный элемент">
            <a:extLst>
              <a:ext uri="{FF2B5EF4-FFF2-40B4-BE49-F238E27FC236}">
                <a16:creationId xmlns:a16="http://schemas.microsoft.com/office/drawing/2014/main" xmlns="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49917" y="4870223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xmlns="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5" name="Текст 11">
            <a:extLst>
              <a:ext uri="{FF2B5EF4-FFF2-40B4-BE49-F238E27FC236}">
                <a16:creationId xmlns:a16="http://schemas.microsoft.com/office/drawing/2014/main" xmlns="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bg1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26" name="Текст 6">
            <a:extLst>
              <a:ext uri="{FF2B5EF4-FFF2-40B4-BE49-F238E27FC236}">
                <a16:creationId xmlns:a16="http://schemas.microsoft.com/office/drawing/2014/main" xmlns="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498661"/>
            <a:ext cx="4008438" cy="25608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7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2124643"/>
            <a:ext cx="0" cy="2188806"/>
          </a:xfrm>
          <a:prstGeom prst="line">
            <a:avLst/>
          </a:prstGeom>
          <a:ln w="76200">
            <a:solidFill>
              <a:schemeClr val="accent2">
                <a:lumMod val="50000"/>
                <a:lumOff val="5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26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 userDrawn="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Изображение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58980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6" name="Текст 8">
            <a:extLst>
              <a:ext uri="{FF2B5EF4-FFF2-40B4-BE49-F238E27FC236}">
                <a16:creationId xmlns:a16="http://schemas.microsoft.com/office/drawing/2014/main" xmlns="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8">
            <a:extLst>
              <a:ext uri="{FF2B5EF4-FFF2-40B4-BE49-F238E27FC236}">
                <a16:creationId xmlns:a16="http://schemas.microsoft.com/office/drawing/2014/main" xmlns="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rtlCol="0" anchor="b"/>
          <a:lstStyle>
            <a:lvl1pPr>
              <a:defRPr b="1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0" name="Текст 11">
            <a:extLst>
              <a:ext uri="{FF2B5EF4-FFF2-40B4-BE49-F238E27FC236}">
                <a16:creationId xmlns:a16="http://schemas.microsoft.com/office/drawing/2014/main" xmlns="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xmlns="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498661"/>
            <a:ext cx="4008438" cy="2560899"/>
          </a:xfrm>
        </p:spPr>
        <p:txBody>
          <a:bodyPr l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2124643"/>
            <a:ext cx="0" cy="2188806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7E5B409A-28A1-4F13-9C1C-E15291930DF1}"/>
              </a:ext>
            </a:extLst>
          </p:cNvPr>
          <p:cNvSpPr/>
          <p:nvPr userDrawn="1"/>
        </p:nvSpPr>
        <p:spPr>
          <a:xfrm>
            <a:off x="6721671" y="1047456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B0A9508C-D302-4643-AFFA-37BE20A4CF91}"/>
              </a:ext>
            </a:extLst>
          </p:cNvPr>
          <p:cNvSpPr/>
          <p:nvPr userDrawn="1"/>
        </p:nvSpPr>
        <p:spPr>
          <a:xfrm>
            <a:off x="6721671" y="2342488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3C430BF1-F654-4C13-9094-97AE78B80696}"/>
              </a:ext>
            </a:extLst>
          </p:cNvPr>
          <p:cNvSpPr/>
          <p:nvPr userDrawn="1"/>
        </p:nvSpPr>
        <p:spPr>
          <a:xfrm>
            <a:off x="6721671" y="3644740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94F3E6A2-CCB8-4870-9797-40002216D2B3}"/>
              </a:ext>
            </a:extLst>
          </p:cNvPr>
          <p:cNvSpPr/>
          <p:nvPr userDrawn="1"/>
        </p:nvSpPr>
        <p:spPr>
          <a:xfrm>
            <a:off x="6721671" y="4935469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xmlns="" id="{83725AD6-E3CC-4FAC-94F3-1F4CB56D222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874411" y="1200196"/>
            <a:ext cx="449262" cy="44926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8" name="Рисунок 3">
            <a:extLst>
              <a:ext uri="{FF2B5EF4-FFF2-40B4-BE49-F238E27FC236}">
                <a16:creationId xmlns:a16="http://schemas.microsoft.com/office/drawing/2014/main" xmlns="" id="{C80D4B49-1275-4A83-A987-EC233FB6CC3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74411" y="2506752"/>
            <a:ext cx="449262" cy="44926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9" name="Рисунок 3">
            <a:extLst>
              <a:ext uri="{FF2B5EF4-FFF2-40B4-BE49-F238E27FC236}">
                <a16:creationId xmlns:a16="http://schemas.microsoft.com/office/drawing/2014/main" xmlns="" id="{7B475AE2-C1A9-4191-A31B-5D6893397E2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874411" y="3797479"/>
            <a:ext cx="449262" cy="44926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0" name="Рисунок 3">
            <a:extLst>
              <a:ext uri="{FF2B5EF4-FFF2-40B4-BE49-F238E27FC236}">
                <a16:creationId xmlns:a16="http://schemas.microsoft.com/office/drawing/2014/main" xmlns="" id="{C29F28E2-C28B-447C-818F-8676A82EEAA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74411" y="5088208"/>
            <a:ext cx="449262" cy="44926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922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Изображение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 title="Декоративный элемент">
            <a:extLst>
              <a:ext uri="{FF2B5EF4-FFF2-40B4-BE49-F238E27FC236}">
                <a16:creationId xmlns:a16="http://schemas.microsoft.com/office/drawing/2014/main" xmlns="" id="{BC0DB138-926E-4EF2-BFC2-93D610E35703}"/>
              </a:ext>
            </a:extLst>
          </p:cNvPr>
          <p:cNvSpPr/>
          <p:nvPr userDrawn="1"/>
        </p:nvSpPr>
        <p:spPr>
          <a:xfrm>
            <a:off x="0" y="3721472"/>
            <a:ext cx="12192000" cy="3136523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 rtl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ru-RU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rtlCol="0" anchor="b">
            <a:normAutofit/>
          </a:bodyPr>
          <a:lstStyle>
            <a:lvl1pPr algn="ctr">
              <a:defRPr sz="4000" b="1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6" name="Рисунок 5" title="Декоративный элемент">
            <a:extLst>
              <a:ext uri="{FF2B5EF4-FFF2-40B4-BE49-F238E27FC236}">
                <a16:creationId xmlns:a16="http://schemas.microsoft.com/office/drawing/2014/main" xmlns="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8803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1" name="Рисунок 5" title="Декоративный элемент">
            <a:extLst>
              <a:ext uri="{FF2B5EF4-FFF2-40B4-BE49-F238E27FC236}">
                <a16:creationId xmlns:a16="http://schemas.microsoft.com/office/drawing/2014/main" xmlns="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26108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3" name="Рисунок 5" title="Декоративный элемент">
            <a:extLst>
              <a:ext uri="{FF2B5EF4-FFF2-40B4-BE49-F238E27FC236}">
                <a16:creationId xmlns:a16="http://schemas.microsoft.com/office/drawing/2014/main" xmlns="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73413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4" name="Рисунок 5" title="Декоративный элемент">
            <a:extLst>
              <a:ext uri="{FF2B5EF4-FFF2-40B4-BE49-F238E27FC236}">
                <a16:creationId xmlns:a16="http://schemas.microsoft.com/office/drawing/2014/main" xmlns="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920718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A985C547-771F-4BD4-ADA8-B270DC50BD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0780" y="3920809"/>
            <a:ext cx="2469806" cy="731694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6" name="Текст 8">
            <a:extLst>
              <a:ext uri="{FF2B5EF4-FFF2-40B4-BE49-F238E27FC236}">
                <a16:creationId xmlns:a16="http://schemas.microsoft.com/office/drawing/2014/main" xmlns="" id="{5726DA1D-D34F-4505-9722-98586A88D8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76825" y="3923752"/>
            <a:ext cx="2469806" cy="731694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8" name="Текст 8">
            <a:extLst>
              <a:ext uri="{FF2B5EF4-FFF2-40B4-BE49-F238E27FC236}">
                <a16:creationId xmlns:a16="http://schemas.microsoft.com/office/drawing/2014/main" xmlns="" id="{DA05F0E8-C4BA-4839-9D3B-C830E73980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22870" y="3920809"/>
            <a:ext cx="2469806" cy="731694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3BDE5625-360A-435B-8812-2FFD30C937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68916" y="3916626"/>
            <a:ext cx="2469806" cy="731694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xmlns="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544" y="1489701"/>
            <a:ext cx="10854914" cy="541483"/>
          </a:xfrm>
        </p:spPr>
        <p:txBody>
          <a:bodyPr l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63841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 с изображение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rtlCol="0"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7" name="Прямоугольник 6" title="Декоративный элемент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533285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Изображение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4601529"/>
            <a:ext cx="2469806" cy="156215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6" name="Текст 8">
            <a:extLst>
              <a:ext uri="{FF2B5EF4-FFF2-40B4-BE49-F238E27FC236}">
                <a16:creationId xmlns:a16="http://schemas.microsoft.com/office/drawing/2014/main" xmlns="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4604472"/>
            <a:ext cx="2469806" cy="156215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8">
            <a:extLst>
              <a:ext uri="{FF2B5EF4-FFF2-40B4-BE49-F238E27FC236}">
                <a16:creationId xmlns:a16="http://schemas.microsoft.com/office/drawing/2014/main" xmlns="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4601529"/>
            <a:ext cx="2469806" cy="156215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4597346"/>
            <a:ext cx="2469806" cy="156215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rtlCol="0" anchor="b">
            <a:normAutofit/>
          </a:bodyPr>
          <a:lstStyle>
            <a:lvl1pPr algn="ctr">
              <a:defRPr sz="4000" b="1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544" y="1489701"/>
            <a:ext cx="10854914" cy="731691"/>
          </a:xfrm>
        </p:spPr>
        <p:txBody>
          <a:bodyPr l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7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7D7457D0-C252-49A3-9635-C29B38A49BDC}"/>
              </a:ext>
            </a:extLst>
          </p:cNvPr>
          <p:cNvSpPr/>
          <p:nvPr userDrawn="1"/>
        </p:nvSpPr>
        <p:spPr>
          <a:xfrm>
            <a:off x="1179625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566715FF-568E-4151-A75B-79EC2EC52AED}"/>
              </a:ext>
            </a:extLst>
          </p:cNvPr>
          <p:cNvSpPr/>
          <p:nvPr userDrawn="1"/>
        </p:nvSpPr>
        <p:spPr>
          <a:xfrm>
            <a:off x="4025670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EE41CAAB-44C4-48D7-80E1-3BF0D8006A5A}"/>
              </a:ext>
            </a:extLst>
          </p:cNvPr>
          <p:cNvSpPr/>
          <p:nvPr userDrawn="1"/>
        </p:nvSpPr>
        <p:spPr>
          <a:xfrm>
            <a:off x="6871715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3251A171-181E-416A-9BB8-F6DBEB470707}"/>
              </a:ext>
            </a:extLst>
          </p:cNvPr>
          <p:cNvSpPr/>
          <p:nvPr userDrawn="1"/>
        </p:nvSpPr>
        <p:spPr>
          <a:xfrm>
            <a:off x="9717761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Рисунок 3">
            <a:extLst>
              <a:ext uri="{FF2B5EF4-FFF2-40B4-BE49-F238E27FC236}">
                <a16:creationId xmlns:a16="http://schemas.microsoft.com/office/drawing/2014/main" xmlns="" id="{FE6EF7CF-2190-49FE-8BAE-D2863ECD5C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395525" y="3263556"/>
            <a:ext cx="940316" cy="94031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5" name="Рисунок 3">
            <a:extLst>
              <a:ext uri="{FF2B5EF4-FFF2-40B4-BE49-F238E27FC236}">
                <a16:creationId xmlns:a16="http://schemas.microsoft.com/office/drawing/2014/main" xmlns="" id="{47D99824-ECF4-4A44-A7CE-84F3AC262C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14925" y="3263556"/>
            <a:ext cx="940316" cy="94031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6" name="Рисунок 3">
            <a:extLst>
              <a:ext uri="{FF2B5EF4-FFF2-40B4-BE49-F238E27FC236}">
                <a16:creationId xmlns:a16="http://schemas.microsoft.com/office/drawing/2014/main" xmlns="" id="{F1AE9D02-1431-4CC3-8919-5D21732C45C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097825" y="3263556"/>
            <a:ext cx="940316" cy="94031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7" name="Рисунок 3">
            <a:extLst>
              <a:ext uri="{FF2B5EF4-FFF2-40B4-BE49-F238E27FC236}">
                <a16:creationId xmlns:a16="http://schemas.microsoft.com/office/drawing/2014/main" xmlns="" id="{69207058-4EB8-4D3C-B236-53DC24F30D9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955325" y="3263556"/>
            <a:ext cx="940316" cy="94031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20055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зображение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 title="Декоративный элемент">
            <a:extLst>
              <a:ext uri="{FF2B5EF4-FFF2-40B4-BE49-F238E27FC236}">
                <a16:creationId xmlns:a16="http://schemas.microsoft.com/office/drawing/2014/main" xmlns="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rgbClr val="DFE3E9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 rtl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ru-RU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2234610"/>
            <a:ext cx="4008437" cy="1395208"/>
          </a:xfrm>
        </p:spPr>
        <p:txBody>
          <a:bodyPr lIns="0" rtlCol="0" anchor="b"/>
          <a:lstStyle>
            <a:lvl1pPr>
              <a:defRPr b="1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7" name="Текст 11">
            <a:extLst>
              <a:ext uri="{FF2B5EF4-FFF2-40B4-BE49-F238E27FC236}">
                <a16:creationId xmlns:a16="http://schemas.microsoft.com/office/drawing/2014/main" xmlns="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3695479"/>
            <a:ext cx="4008437" cy="602887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6" name="Рисунок 5" title="Декоративный элемент">
            <a:extLst>
              <a:ext uri="{FF2B5EF4-FFF2-40B4-BE49-F238E27FC236}">
                <a16:creationId xmlns:a16="http://schemas.microsoft.com/office/drawing/2014/main" xmlns="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02922" y="954224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1" name="Рисунок 5" title="Декоративный элемент">
            <a:extLst>
              <a:ext uri="{FF2B5EF4-FFF2-40B4-BE49-F238E27FC236}">
                <a16:creationId xmlns:a16="http://schemas.microsoft.com/office/drawing/2014/main" xmlns="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02922" y="2245735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3" name="Рисунок 5" title="Декоративный элемент">
            <a:extLst>
              <a:ext uri="{FF2B5EF4-FFF2-40B4-BE49-F238E27FC236}">
                <a16:creationId xmlns:a16="http://schemas.microsoft.com/office/drawing/2014/main" xmlns="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02922" y="3537246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4" name="Рисунок 5" title="Декоративный элемент">
            <a:extLst>
              <a:ext uri="{FF2B5EF4-FFF2-40B4-BE49-F238E27FC236}">
                <a16:creationId xmlns:a16="http://schemas.microsoft.com/office/drawing/2014/main" xmlns="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02922" y="4828757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A985C547-771F-4BD4-ADA8-B270DC50BD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8323" y="1074809"/>
            <a:ext cx="3977648" cy="731694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400"/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6" name="Текст 8">
            <a:extLst>
              <a:ext uri="{FF2B5EF4-FFF2-40B4-BE49-F238E27FC236}">
                <a16:creationId xmlns:a16="http://schemas.microsoft.com/office/drawing/2014/main" xmlns="" id="{5726DA1D-D34F-4505-9722-98586A88D8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18323" y="2365537"/>
            <a:ext cx="3977648" cy="731694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400"/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8" name="Текст 8">
            <a:extLst>
              <a:ext uri="{FF2B5EF4-FFF2-40B4-BE49-F238E27FC236}">
                <a16:creationId xmlns:a16="http://schemas.microsoft.com/office/drawing/2014/main" xmlns="" id="{DA05F0E8-C4BA-4839-9D3B-C830E73980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18323" y="3656265"/>
            <a:ext cx="3977648" cy="731694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400"/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3BDE5625-360A-435B-8812-2FFD30C937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18323" y="4946994"/>
            <a:ext cx="3977648" cy="731694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1400"/>
            </a:lvl1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</p:txBody>
      </p:sp>
      <p:sp>
        <p:nvSpPr>
          <p:cNvPr id="1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3276108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419466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 title="Декоративный элемент"/>
          <p:cNvSpPr/>
          <p:nvPr userDrawn="1"/>
        </p:nvSpPr>
        <p:spPr>
          <a:xfrm>
            <a:off x="0" y="0"/>
            <a:ext cx="12192000" cy="2809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581" y="597067"/>
            <a:ext cx="8768625" cy="1149325"/>
          </a:xfrm>
        </p:spPr>
        <p:txBody>
          <a:bodyPr lIns="0"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8871" y="3050995"/>
            <a:ext cx="1643384" cy="164338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Рисунок 4" title="Декоративный элемент">
            <a:extLst>
              <a:ext uri="{FF2B5EF4-FFF2-40B4-BE49-F238E27FC236}">
                <a16:creationId xmlns:a16="http://schemas.microsoft.com/office/drawing/2014/main" xmlns="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42264" y="3050995"/>
            <a:ext cx="1643384" cy="164338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Рисунок 4" title="Декоративный элемент">
            <a:extLst>
              <a:ext uri="{FF2B5EF4-FFF2-40B4-BE49-F238E27FC236}">
                <a16:creationId xmlns:a16="http://schemas.microsoft.com/office/drawing/2014/main" xmlns="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45657" y="3061267"/>
            <a:ext cx="1643384" cy="164338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Рисунок 4" title="Декоративный элемент">
            <a:extLst>
              <a:ext uri="{FF2B5EF4-FFF2-40B4-BE49-F238E27FC236}">
                <a16:creationId xmlns:a16="http://schemas.microsoft.com/office/drawing/2014/main" xmlns="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49049" y="3061267"/>
            <a:ext cx="1643384" cy="164338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711" y="5272005"/>
            <a:ext cx="2517605" cy="1029458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xmlns="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4711" y="4791479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xmlns="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10942" y="5272005"/>
            <a:ext cx="2517605" cy="1029458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xmlns="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0942" y="4791479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17" name="Текст 6">
            <a:extLst>
              <a:ext uri="{FF2B5EF4-FFF2-40B4-BE49-F238E27FC236}">
                <a16:creationId xmlns:a16="http://schemas.microsoft.com/office/drawing/2014/main" xmlns="" id="{5A499762-AEDB-43BC-89CC-CC0602BEAF7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17173" y="5282275"/>
            <a:ext cx="2517605" cy="1029458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6">
            <a:extLst>
              <a:ext uri="{FF2B5EF4-FFF2-40B4-BE49-F238E27FC236}">
                <a16:creationId xmlns:a16="http://schemas.microsoft.com/office/drawing/2014/main" xmlns="" id="{880EDD7E-326D-47DC-B58D-88ECE1D00F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17173" y="4801749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19" name="Текст 6">
            <a:extLst>
              <a:ext uri="{FF2B5EF4-FFF2-40B4-BE49-F238E27FC236}">
                <a16:creationId xmlns:a16="http://schemas.microsoft.com/office/drawing/2014/main" xmlns="" id="{DB92C933-F978-486C-A305-0BAC73E0F1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023403" y="5282275"/>
            <a:ext cx="2517605" cy="1029458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6">
            <a:extLst>
              <a:ext uri="{FF2B5EF4-FFF2-40B4-BE49-F238E27FC236}">
                <a16:creationId xmlns:a16="http://schemas.microsoft.com/office/drawing/2014/main" xmlns="" id="{B18BFAE0-942E-42DB-BD07-596D50E07E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023403" y="4801749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21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759266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645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 title="Декоративный элемент"/>
          <p:cNvSpPr/>
          <p:nvPr userDrawn="1"/>
        </p:nvSpPr>
        <p:spPr>
          <a:xfrm>
            <a:off x="0" y="1964267"/>
            <a:ext cx="3052729" cy="24435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Прямоугольник 20" title="Декоративный элемент"/>
          <p:cNvSpPr/>
          <p:nvPr userDrawn="1"/>
        </p:nvSpPr>
        <p:spPr>
          <a:xfrm>
            <a:off x="6092848" y="1964267"/>
            <a:ext cx="3052729" cy="24435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рямоугольник 27" title="Декоративный элемент"/>
          <p:cNvSpPr/>
          <p:nvPr userDrawn="1"/>
        </p:nvSpPr>
        <p:spPr>
          <a:xfrm>
            <a:off x="9139272" y="4414498"/>
            <a:ext cx="3052729" cy="2443502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FBBE79-9A2D-485C-A5FF-D6F6AFD2AFC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06887" y="616350"/>
            <a:ext cx="7978227" cy="1062602"/>
          </a:xfrm>
        </p:spPr>
        <p:txBody>
          <a:bodyPr lIns="0"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0" name="Рисунок 4" title="Декоративный элемент">
            <a:extLst>
              <a:ext uri="{FF2B5EF4-FFF2-40B4-BE49-F238E27FC236}">
                <a16:creationId xmlns:a16="http://schemas.microsoft.com/office/drawing/2014/main" xmlns="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416552"/>
            <a:ext cx="3054096" cy="2441448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2" name="Рисунок 4" title="Декоративный элемент">
            <a:extLst>
              <a:ext uri="{FF2B5EF4-FFF2-40B4-BE49-F238E27FC236}">
                <a16:creationId xmlns:a16="http://schemas.microsoft.com/office/drawing/2014/main" xmlns="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6424" y="1964267"/>
            <a:ext cx="3054096" cy="2441448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3" name="Рисунок 4" title="Декоративный элемент">
            <a:extLst>
              <a:ext uri="{FF2B5EF4-FFF2-40B4-BE49-F238E27FC236}">
                <a16:creationId xmlns:a16="http://schemas.microsoft.com/office/drawing/2014/main" xmlns="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37904" y="1964267"/>
            <a:ext cx="3054096" cy="2441448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6" name="Прямоугольник 25" title="Декоративный элемент"/>
          <p:cNvSpPr/>
          <p:nvPr userDrawn="1"/>
        </p:nvSpPr>
        <p:spPr>
          <a:xfrm>
            <a:off x="3046424" y="4414498"/>
            <a:ext cx="3052729" cy="244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xmlns="" id="{DD736A8B-DD51-4DE5-A500-3F2E06CA9E12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264410" y="3652861"/>
            <a:ext cx="2517605" cy="484146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xmlns="" id="{088F0D2C-15BE-4CDF-B390-80500DDD7436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64410" y="3248535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xmlns="" id="{BC14EC5C-D80F-42F2-A5F0-D4F07AADAEC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6359042" y="3652861"/>
            <a:ext cx="2517605" cy="484146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xmlns="" id="{235DD3B7-76E7-45B9-B75B-30D7AFC8EE6C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59042" y="3248535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13" name="Текст 6">
            <a:extLst>
              <a:ext uri="{FF2B5EF4-FFF2-40B4-BE49-F238E27FC236}">
                <a16:creationId xmlns:a16="http://schemas.microsoft.com/office/drawing/2014/main" xmlns="" id="{3B9FAC90-EA8D-4C0E-A0D1-0D252B50A12F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3288925" y="5167572"/>
            <a:ext cx="2517605" cy="484146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xmlns="" id="{5556F808-0B84-4923-9C86-83F13CFABBB6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288925" y="4763246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6D49870F-68D7-4CDC-8F2A-696151FA2B90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9412281" y="5167572"/>
            <a:ext cx="2517605" cy="484146"/>
          </a:xfrm>
        </p:spPr>
        <p:txBody>
          <a:bodyPr lIns="0" rtlCol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:a16="http://schemas.microsoft.com/office/drawing/2014/main" xmlns="" id="{530C251D-6B9A-485B-A02D-AAF34ECA7B5D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9412281" y="4763246"/>
            <a:ext cx="2517605" cy="382749"/>
          </a:xfrm>
        </p:spPr>
        <p:txBody>
          <a:bodyPr lIns="0" rtlCol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ДОБАВЬТЕ ИМЯ</a:t>
            </a:r>
          </a:p>
        </p:txBody>
      </p:sp>
      <p:sp>
        <p:nvSpPr>
          <p:cNvPr id="31" name="Рисунок 4" title="Декоративный элемент">
            <a:extLst>
              <a:ext uri="{FF2B5EF4-FFF2-40B4-BE49-F238E27FC236}">
                <a16:creationId xmlns:a16="http://schemas.microsoft.com/office/drawing/2014/main" xmlns="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2848" y="4416552"/>
            <a:ext cx="3054096" cy="2441448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 sz="1600"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11750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rtlCol="0" anchor="b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3" name="Диаграмма 2" title="Декоративный элемент">
            <a:extLst>
              <a:ext uri="{FF2B5EF4-FFF2-40B4-BE49-F238E27FC236}">
                <a16:creationId xmlns:a16="http://schemas.microsoft.com/office/drawing/2014/main" xmlns="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2247900"/>
            <a:ext cx="5620473" cy="3870325"/>
          </a:xfrm>
        </p:spPr>
        <p:txBody>
          <a:bodyPr rtlCol="0"/>
          <a:lstStyle/>
          <a:p>
            <a:pPr rtl="0"/>
            <a:r>
              <a:rPr lang="ru-RU" noProof="0"/>
              <a:t>Вставка диаграммы</a:t>
            </a:r>
            <a:endParaRPr lang="ru-RU" noProof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B5F4DF3-3822-4AC9-9C82-C8D284E443EB}"/>
              </a:ext>
            </a:extLst>
          </p:cNvPr>
          <p:cNvSpPr/>
          <p:nvPr userDrawn="1"/>
        </p:nvSpPr>
        <p:spPr>
          <a:xfrm>
            <a:off x="5937569" y="2082800"/>
            <a:ext cx="5620473" cy="1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009635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rtlCol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3" name="Диаграмма 2" title="Декоративный элемент">
            <a:extLst>
              <a:ext uri="{FF2B5EF4-FFF2-40B4-BE49-F238E27FC236}">
                <a16:creationId xmlns:a16="http://schemas.microsoft.com/office/drawing/2014/main" xmlns="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 rtlCol="0"/>
          <a:lstStyle/>
          <a:p>
            <a:pPr rtl="0"/>
            <a:r>
              <a:rPr lang="ru-RU" noProof="0"/>
              <a:t>Вставка диаграммы</a:t>
            </a:r>
            <a:endParaRPr lang="ru-RU" noProof="0" dirty="0"/>
          </a:p>
        </p:txBody>
      </p:sp>
      <p:sp>
        <p:nvSpPr>
          <p:cNvPr id="7" name="Фигура 62" title="Декоративный элемент">
            <a:extLst>
              <a:ext uri="{FF2B5EF4-FFF2-40B4-BE49-F238E27FC236}">
                <a16:creationId xmlns:a16="http://schemas.microsoft.com/office/drawing/2014/main" xmlns="" id="{5C48ADE8-5D65-4FF2-93E1-D504137454D1}"/>
              </a:ext>
            </a:extLst>
          </p:cNvPr>
          <p:cNvSpPr/>
          <p:nvPr userDrawn="1"/>
        </p:nvSpPr>
        <p:spPr>
          <a:xfrm flipV="1">
            <a:off x="5770807" y="839972"/>
            <a:ext cx="0" cy="5370328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310127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уст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5EE74C1-9E1A-46A4-9261-8F389FEAB7F4}"/>
              </a:ext>
            </a:extLst>
          </p:cNvPr>
          <p:cNvSpPr/>
          <p:nvPr userDrawn="1"/>
        </p:nvSpPr>
        <p:spPr>
          <a:xfrm>
            <a:off x="5727700" y="0"/>
            <a:ext cx="64643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rtlCol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3" name="Диаграмма 2" title="Декоративный элемент">
            <a:extLst>
              <a:ext uri="{FF2B5EF4-FFF2-40B4-BE49-F238E27FC236}">
                <a16:creationId xmlns:a16="http://schemas.microsoft.com/office/drawing/2014/main" xmlns="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диаграммы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147689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уст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5EE74C1-9E1A-46A4-9261-8F389FEAB7F4}"/>
              </a:ext>
            </a:extLst>
          </p:cNvPr>
          <p:cNvSpPr/>
          <p:nvPr userDrawn="1"/>
        </p:nvSpPr>
        <p:spPr>
          <a:xfrm>
            <a:off x="5727700" y="0"/>
            <a:ext cx="6464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rtlCol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3" name="Диаграмма 2" title="Декоративный элемент">
            <a:extLst>
              <a:ext uri="{FF2B5EF4-FFF2-40B4-BE49-F238E27FC236}">
                <a16:creationId xmlns:a16="http://schemas.microsoft.com/office/drawing/2014/main" xmlns="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диаграммы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15425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" name="Диаграмма 2" title="Декоративный элемент">
            <a:extLst>
              <a:ext uri="{FF2B5EF4-FFF2-40B4-BE49-F238E27FC236}">
                <a16:creationId xmlns:a16="http://schemas.microsoft.com/office/drawing/2014/main" xmlns="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392680"/>
            <a:ext cx="10719842" cy="4167505"/>
          </a:xfrm>
        </p:spPr>
        <p:txBody>
          <a:bodyPr rtlCol="0"/>
          <a:lstStyle/>
          <a:p>
            <a:pPr rtl="0"/>
            <a:r>
              <a:rPr lang="ru-RU" noProof="0"/>
              <a:t>Вставка диаграммы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445607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" name="Диаграмма 2" title="Декоративный элемент">
            <a:extLst>
              <a:ext uri="{FF2B5EF4-FFF2-40B4-BE49-F238E27FC236}">
                <a16:creationId xmlns:a16="http://schemas.microsoft.com/office/drawing/2014/main" xmlns="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815420" y="2392680"/>
            <a:ext cx="5742622" cy="4023995"/>
          </a:xfrm>
        </p:spPr>
        <p:txBody>
          <a:bodyPr rtlCol="0"/>
          <a:lstStyle/>
          <a:p>
            <a:pPr rtl="0"/>
            <a:r>
              <a:rPr lang="ru-RU" noProof="0"/>
              <a:t>Вставка диаграммы</a:t>
            </a:r>
            <a:endParaRPr lang="ru-RU" noProof="0" dirty="0"/>
          </a:p>
        </p:txBody>
      </p:sp>
      <p:sp>
        <p:nvSpPr>
          <p:cNvPr id="4" name="Рисунок 3" title="Декоративный элемент">
            <a:extLst>
              <a:ext uri="{FF2B5EF4-FFF2-40B4-BE49-F238E27FC236}">
                <a16:creationId xmlns:a16="http://schemas.microsoft.com/office/drawing/2014/main" xmlns="" id="{C9E9201F-1E54-4CE0-974D-2A45F04F48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2392045"/>
            <a:ext cx="4776788" cy="4023995"/>
          </a:xfrm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9851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 с изображением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rtlCol="0"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7" name="Прямоугольник 6" title="Декоративный элемент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787606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289560"/>
            <a:ext cx="10896600" cy="893218"/>
          </a:xfrm>
        </p:spPr>
        <p:txBody>
          <a:bodyPr rtlCol="0" anchor="b"/>
          <a:lstStyle>
            <a:lvl1pPr algn="ctr">
              <a:defRPr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097363"/>
            <a:ext cx="10896600" cy="6028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4" name="Таблица 3" title="Декоративный элемент">
            <a:extLst>
              <a:ext uri="{FF2B5EF4-FFF2-40B4-BE49-F238E27FC236}">
                <a16:creationId xmlns:a16="http://schemas.microsoft.com/office/drawing/2014/main" xmlns="" id="{EC1740A4-BBA1-4296-9738-ADD3B80B243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7700" y="1806575"/>
            <a:ext cx="10896600" cy="4578350"/>
          </a:xfrm>
        </p:spPr>
        <p:txBody>
          <a:bodyPr rtlCol="0"/>
          <a:lstStyle/>
          <a:p>
            <a:pPr rtl="0"/>
            <a:r>
              <a:rPr lang="ru-RU" noProof="0"/>
              <a:t>Вставка таблицы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Рисунок 6" title="Декоративный элемент">
            <a:extLst>
              <a:ext uri="{FF2B5EF4-FFF2-40B4-BE49-F238E27FC236}">
                <a16:creationId xmlns:a16="http://schemas.microsoft.com/office/drawing/2014/main" xmlns="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659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Рисунок 6" title="Декоративный элемент">
            <a:extLst>
              <a:ext uri="{FF2B5EF4-FFF2-40B4-BE49-F238E27FC236}">
                <a16:creationId xmlns:a16="http://schemas.microsoft.com/office/drawing/2014/main" xmlns="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Рисунок 6" title="Декоративный элемент">
            <a:extLst>
              <a:ext uri="{FF2B5EF4-FFF2-40B4-BE49-F238E27FC236}">
                <a16:creationId xmlns:a16="http://schemas.microsoft.com/office/drawing/2014/main" xmlns="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50030"/>
            <a:ext cx="2578099" cy="2508588"/>
          </a:xfrm>
        </p:spPr>
        <p:txBody>
          <a:bodyPr lIns="0"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0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1612562" y="1959892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2529377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6" title="Декоративный элемент">
            <a:extLst>
              <a:ext uri="{FF2B5EF4-FFF2-40B4-BE49-F238E27FC236}">
                <a16:creationId xmlns:a16="http://schemas.microsoft.com/office/drawing/2014/main" xmlns="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15" y="1497808"/>
            <a:ext cx="3129335" cy="536019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Рисунок 6" title="Декоративный элемент">
            <a:extLst>
              <a:ext uri="{FF2B5EF4-FFF2-40B4-BE49-F238E27FC236}">
                <a16:creationId xmlns:a16="http://schemas.microsoft.com/office/drawing/2014/main" xmlns="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66714" y="-20671"/>
            <a:ext cx="3129336" cy="53970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61446" y="2718684"/>
            <a:ext cx="3415560" cy="2508588"/>
          </a:xfrm>
        </p:spPr>
        <p:txBody>
          <a:bodyPr lIns="0"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ru-RU" noProof="0" dirty="0"/>
              <a:t>Заголовок </a:t>
            </a:r>
            <a:br>
              <a:rPr lang="ru-RU" noProof="0" dirty="0"/>
            </a:br>
            <a:r>
              <a:rPr lang="ru-RU" noProof="0" dirty="0"/>
              <a:t>слайда</a:t>
            </a:r>
          </a:p>
        </p:txBody>
      </p:sp>
      <p:sp>
        <p:nvSpPr>
          <p:cNvPr id="10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8555848" y="4281994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0967618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4" title="Декоративный элемент">
            <a:extLst>
              <a:ext uri="{FF2B5EF4-FFF2-40B4-BE49-F238E27FC236}">
                <a16:creationId xmlns:a16="http://schemas.microsoft.com/office/drawing/2014/main" xmlns="" id="{AC817481-FC70-46B9-B779-4E5C0477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725" y="1260389"/>
            <a:ext cx="2816352" cy="3173816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Рисунок 4" title="Декоративный элемент">
            <a:extLst>
              <a:ext uri="{FF2B5EF4-FFF2-40B4-BE49-F238E27FC236}">
                <a16:creationId xmlns:a16="http://schemas.microsoft.com/office/drawing/2014/main" xmlns="" id="{D653D0B5-B695-4544-91E9-B8223EA713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94701" y="0"/>
            <a:ext cx="2817564" cy="3175686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5" name="Рисунок 4" title="Декоративный элемент">
            <a:extLst>
              <a:ext uri="{FF2B5EF4-FFF2-40B4-BE49-F238E27FC236}">
                <a16:creationId xmlns:a16="http://schemas.microsoft.com/office/drawing/2014/main" xmlns="" id="{00DB6AEA-811C-4554-97AF-7D4F2639B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1" y="4586414"/>
            <a:ext cx="5798904" cy="2271585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Рисунок 4" title="Декоративный элемент">
            <a:extLst>
              <a:ext uri="{FF2B5EF4-FFF2-40B4-BE49-F238E27FC236}">
                <a16:creationId xmlns:a16="http://schemas.microsoft.com/office/drawing/2014/main" xmlns="" id="{75694821-2A94-40B8-8AAD-3E3762AFD3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79737" y="4586414"/>
            <a:ext cx="2817564" cy="2271585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Рисунок 4" title="Декоративный элемент">
            <a:extLst>
              <a:ext uri="{FF2B5EF4-FFF2-40B4-BE49-F238E27FC236}">
                <a16:creationId xmlns:a16="http://schemas.microsoft.com/office/drawing/2014/main" xmlns="" id="{D653D0B5-B695-4544-91E9-B8223EA713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7889" y="2030436"/>
            <a:ext cx="2817564" cy="2403769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Рисунок 4" title="Декоративный элемент">
            <a:extLst>
              <a:ext uri="{FF2B5EF4-FFF2-40B4-BE49-F238E27FC236}">
                <a16:creationId xmlns:a16="http://schemas.microsoft.com/office/drawing/2014/main" xmlns="" id="{D653D0B5-B695-4544-91E9-B8223EA713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61076" y="0"/>
            <a:ext cx="2817564" cy="4434205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Прямоугольник 1" title="Декоративный элемент"/>
          <p:cNvSpPr/>
          <p:nvPr userDrawn="1"/>
        </p:nvSpPr>
        <p:spPr>
          <a:xfrm>
            <a:off x="213361" y="0"/>
            <a:ext cx="2815716" cy="1099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Декоративный элемент"/>
          <p:cNvSpPr/>
          <p:nvPr userDrawn="1"/>
        </p:nvSpPr>
        <p:spPr>
          <a:xfrm>
            <a:off x="3196549" y="3334454"/>
            <a:ext cx="2815716" cy="10997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 title="Декоративный элемент"/>
          <p:cNvSpPr/>
          <p:nvPr userDrawn="1"/>
        </p:nvSpPr>
        <p:spPr>
          <a:xfrm>
            <a:off x="6179737" y="0"/>
            <a:ext cx="2815716" cy="18782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 title="Декоративный элемент"/>
          <p:cNvSpPr/>
          <p:nvPr userDrawn="1"/>
        </p:nvSpPr>
        <p:spPr>
          <a:xfrm>
            <a:off x="9162924" y="4598770"/>
            <a:ext cx="2815716" cy="22592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227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 с изображением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rtlCol="0"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5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7" name="Прямоугольник 6" title="Декоративный элемент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0289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слайда с изображение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73179"/>
            <a:ext cx="6826342" cy="2188805"/>
          </a:xfrm>
        </p:spPr>
        <p:txBody>
          <a:bodyPr rIns="457200" rtlCol="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12" title="Декоративный элемент">
            <a:extLst>
              <a:ext uri="{FF2B5EF4-FFF2-40B4-BE49-F238E27FC236}">
                <a16:creationId xmlns:a16="http://schemas.microsoft.com/office/drawing/2014/main" xmlns="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4542" y="3665204"/>
            <a:ext cx="4527458" cy="2196780"/>
          </a:xfrm>
          <a:solidFill>
            <a:schemeClr val="accent1"/>
          </a:solidFill>
        </p:spPr>
        <p:txBody>
          <a:bodyPr lIns="274320" tIns="182880" rIns="182880" bIns="182880" rtlCol="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6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flipV="1">
            <a:off x="7664541" y="3673179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азделитель слайда с изображение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4" title="Декоративный элемент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73179"/>
            <a:ext cx="6826342" cy="2188805"/>
          </a:xfrm>
        </p:spPr>
        <p:txBody>
          <a:bodyPr rIns="457200" rtlCol="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9" name="Текст 12" title="Декоративный элемент">
            <a:extLst>
              <a:ext uri="{FF2B5EF4-FFF2-40B4-BE49-F238E27FC236}">
                <a16:creationId xmlns:a16="http://schemas.microsoft.com/office/drawing/2014/main" xmlns="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4542" y="3665204"/>
            <a:ext cx="4527458" cy="2196780"/>
          </a:xfrm>
          <a:solidFill>
            <a:schemeClr val="accent2"/>
          </a:solidFill>
        </p:spPr>
        <p:txBody>
          <a:bodyPr lIns="274320" tIns="182880" rIns="182880" bIns="182880" rtlCol="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 rtl="0"/>
            <a:r>
              <a:rPr lang="ru-RU" noProof="0" dirty="0"/>
              <a:t>МЕСТО ДЛЯ ПОДЗАГОЛОВКА</a:t>
            </a:r>
          </a:p>
        </p:txBody>
      </p:sp>
      <p:sp>
        <p:nvSpPr>
          <p:cNvPr id="6" name="Фигура 62" title="Декоративный элемент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flipV="1">
            <a:off x="7664541" y="3673179"/>
            <a:ext cx="1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</p:spTree>
    <p:extLst>
      <p:ext uri="{BB962C8B-B14F-4D97-AF65-F5344CB8AC3E}">
        <p14:creationId xmlns:p14="http://schemas.microsoft.com/office/powerpoint/2010/main" val="11420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6" r:id="rId2"/>
    <p:sldLayoutId id="2147483689" r:id="rId3"/>
    <p:sldLayoutId id="2147483735" r:id="rId4"/>
    <p:sldLayoutId id="2147483684" r:id="rId5"/>
    <p:sldLayoutId id="2147483752" r:id="rId6"/>
    <p:sldLayoutId id="2147483737" r:id="rId7"/>
    <p:sldLayoutId id="2147483651" r:id="rId8"/>
    <p:sldLayoutId id="2147483738" r:id="rId9"/>
    <p:sldLayoutId id="2147483685" r:id="rId10"/>
    <p:sldLayoutId id="2147483674" r:id="rId11"/>
    <p:sldLayoutId id="2147483690" r:id="rId12"/>
    <p:sldLayoutId id="2147483694" r:id="rId13"/>
    <p:sldLayoutId id="2147483748" r:id="rId14"/>
    <p:sldLayoutId id="2147483693" r:id="rId15"/>
    <p:sldLayoutId id="2147483686" r:id="rId16"/>
    <p:sldLayoutId id="2147483703" r:id="rId17"/>
    <p:sldLayoutId id="2147483709" r:id="rId18"/>
    <p:sldLayoutId id="2147483710" r:id="rId19"/>
    <p:sldLayoutId id="2147483711" r:id="rId20"/>
    <p:sldLayoutId id="2147483712" r:id="rId21"/>
    <p:sldLayoutId id="2147483749" r:id="rId22"/>
    <p:sldLayoutId id="2147483751" r:id="rId23"/>
    <p:sldLayoutId id="2147483704" r:id="rId24"/>
    <p:sldLayoutId id="2147483702" r:id="rId25"/>
    <p:sldLayoutId id="2147483713" r:id="rId26"/>
    <p:sldLayoutId id="2147483714" r:id="rId27"/>
    <p:sldLayoutId id="2147483715" r:id="rId28"/>
    <p:sldLayoutId id="2147483695" r:id="rId29"/>
    <p:sldLayoutId id="2147483730" r:id="rId30"/>
    <p:sldLayoutId id="2147483698" r:id="rId31"/>
    <p:sldLayoutId id="2147483731" r:id="rId32"/>
    <p:sldLayoutId id="2147483699" r:id="rId33"/>
    <p:sldLayoutId id="2147483732" r:id="rId34"/>
    <p:sldLayoutId id="2147483739" r:id="rId35"/>
    <p:sldLayoutId id="2147483740" r:id="rId36"/>
    <p:sldLayoutId id="2147483700" r:id="rId37"/>
    <p:sldLayoutId id="2147483741" r:id="rId38"/>
    <p:sldLayoutId id="2147483742" r:id="rId39"/>
    <p:sldLayoutId id="2147483696" r:id="rId40"/>
    <p:sldLayoutId id="2147483743" r:id="rId41"/>
    <p:sldLayoutId id="2147483744" r:id="rId42"/>
    <p:sldLayoutId id="2147483745" r:id="rId43"/>
    <p:sldLayoutId id="2147483705" r:id="rId44"/>
    <p:sldLayoutId id="2147483746" r:id="rId45"/>
    <p:sldLayoutId id="2147483687" r:id="rId46"/>
    <p:sldLayoutId id="2147483719" r:id="rId47"/>
    <p:sldLayoutId id="2147483720" r:id="rId48"/>
    <p:sldLayoutId id="2147483718" r:id="rId49"/>
    <p:sldLayoutId id="2147483721" r:id="rId50"/>
    <p:sldLayoutId id="2147483716" r:id="rId51"/>
    <p:sldLayoutId id="2147483722" r:id="rId52"/>
    <p:sldLayoutId id="2147483723" r:id="rId53"/>
    <p:sldLayoutId id="2147483753" r:id="rId54"/>
    <p:sldLayoutId id="2147483754" r:id="rId55"/>
    <p:sldLayoutId id="2147483755" r:id="rId56"/>
    <p:sldLayoutId id="2147483756" r:id="rId57"/>
    <p:sldLayoutId id="2147483725" r:id="rId58"/>
    <p:sldLayoutId id="2147483726" r:id="rId59"/>
    <p:sldLayoutId id="2147483675" r:id="rId60"/>
    <p:sldLayoutId id="2147483677" r:id="rId61"/>
    <p:sldLayoutId id="2147483729" r:id="rId62"/>
    <p:sldLayoutId id="2147483747" r:id="rId63"/>
    <p:sldLayoutId id="2147483728" r:id="rId6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823991-6F5F-45D3-883F-8179BE10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37721"/>
            <a:ext cx="9575801" cy="891250"/>
          </a:xfrm>
        </p:spPr>
        <p:txBody>
          <a:bodyPr rtlCol="0" anchor="t">
            <a:normAutofit/>
          </a:bodyPr>
          <a:lstStyle/>
          <a:p>
            <a:pPr rtl="0"/>
            <a:r>
              <a:rPr lang="en-US" dirty="0"/>
              <a:t>SANOFI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555E40E-3256-4272-A29D-F2438D5C13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6005343"/>
            <a:ext cx="9575800" cy="338549"/>
          </a:xfrm>
        </p:spPr>
        <p:txBody>
          <a:bodyPr rtlCol="0">
            <a:noAutofit/>
          </a:bodyPr>
          <a:lstStyle/>
          <a:p>
            <a:pPr rtl="0"/>
            <a:endParaRPr lang="ru-RU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9892288-D069-6145-1ACF-3420C8641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67" y="916694"/>
            <a:ext cx="11352865" cy="242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75B76E4-C69C-D041-67FE-FE42DEAA6E32}"/>
              </a:ext>
            </a:extLst>
          </p:cNvPr>
          <p:cNvSpPr txBox="1"/>
          <p:nvPr/>
        </p:nvSpPr>
        <p:spPr>
          <a:xfrm>
            <a:off x="2290492" y="2967335"/>
            <a:ext cx="7611016" cy="92333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dirty="0"/>
              <a:t>Спасибо за внимание!</a:t>
            </a:r>
            <a:endParaRPr lang="x-none" sz="5400" dirty="0"/>
          </a:p>
        </p:txBody>
      </p:sp>
    </p:spTree>
    <p:extLst>
      <p:ext uri="{BB962C8B-B14F-4D97-AF65-F5344CB8AC3E}">
        <p14:creationId xmlns:p14="http://schemas.microsoft.com/office/powerpoint/2010/main" val="340337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B11BAC48-F4C4-46FB-96DC-423C381A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01" y="4562774"/>
            <a:ext cx="3589538" cy="1037163"/>
          </a:xfrm>
        </p:spPr>
        <p:txBody>
          <a:bodyPr rtlCol="0"/>
          <a:lstStyle/>
          <a:p>
            <a:pPr rtl="0"/>
            <a:r>
              <a:rPr lang="ru-RU" sz="4800" dirty="0">
                <a:solidFill>
                  <a:srgbClr val="3E3A39"/>
                </a:solidFill>
              </a:rPr>
              <a:t>Содержание 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xmlns="" id="{ADE35233-6DEE-4B97-AFFB-06DE78443B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3889" y="1267771"/>
            <a:ext cx="4332773" cy="764226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-О компании</a:t>
            </a:r>
          </a:p>
        </p:txBody>
      </p:sp>
      <p:sp>
        <p:nvSpPr>
          <p:cNvPr id="34" name="Текст 33">
            <a:extLst>
              <a:ext uri="{FF2B5EF4-FFF2-40B4-BE49-F238E27FC236}">
                <a16:creationId xmlns:a16="http://schemas.microsoft.com/office/drawing/2014/main" xmlns="" id="{187271B6-523F-4DCD-A006-84BF4C0C78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552" y="1870801"/>
            <a:ext cx="4332773" cy="764226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-История компании</a:t>
            </a:r>
          </a:p>
        </p:txBody>
      </p:sp>
      <p:sp>
        <p:nvSpPr>
          <p:cNvPr id="33" name="Текст 32">
            <a:extLst>
              <a:ext uri="{FF2B5EF4-FFF2-40B4-BE49-F238E27FC236}">
                <a16:creationId xmlns:a16="http://schemas.microsoft.com/office/drawing/2014/main" xmlns="" id="{F23411C8-1DB7-46A1-A6DC-41EACD30ED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38552" y="2574913"/>
            <a:ext cx="4332773" cy="764226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-Компания сегодня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7B21F6A-5FD9-417C-9575-4DBC3185FD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38552" y="3241123"/>
            <a:ext cx="4332773" cy="764226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-Внутренние исследования</a:t>
            </a:r>
          </a:p>
        </p:txBody>
      </p:sp>
      <p:sp>
        <p:nvSpPr>
          <p:cNvPr id="2" name="Текст 10">
            <a:extLst>
              <a:ext uri="{FF2B5EF4-FFF2-40B4-BE49-F238E27FC236}">
                <a16:creationId xmlns:a16="http://schemas.microsoft.com/office/drawing/2014/main" xmlns="" id="{7A9BE328-62B2-954D-4D8F-DE1C5D2110FC}"/>
              </a:ext>
            </a:extLst>
          </p:cNvPr>
          <p:cNvSpPr txBox="1">
            <a:spLocks/>
          </p:cNvSpPr>
          <p:nvPr/>
        </p:nvSpPr>
        <p:spPr>
          <a:xfrm>
            <a:off x="6738552" y="3872457"/>
            <a:ext cx="4332773" cy="764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-Компания и </a:t>
            </a:r>
            <a:r>
              <a:rPr lang="en-US" sz="2400" dirty="0"/>
              <a:t>FDA</a:t>
            </a:r>
            <a:endParaRPr lang="ru-RU" sz="2400" dirty="0"/>
          </a:p>
        </p:txBody>
      </p:sp>
      <p:sp>
        <p:nvSpPr>
          <p:cNvPr id="5" name="Текст 10">
            <a:extLst>
              <a:ext uri="{FF2B5EF4-FFF2-40B4-BE49-F238E27FC236}">
                <a16:creationId xmlns:a16="http://schemas.microsoft.com/office/drawing/2014/main" xmlns="" id="{8ED326C3-24D6-8562-6552-3B82AC819637}"/>
              </a:ext>
            </a:extLst>
          </p:cNvPr>
          <p:cNvSpPr txBox="1">
            <a:spLocks/>
          </p:cNvSpPr>
          <p:nvPr/>
        </p:nvSpPr>
        <p:spPr>
          <a:xfrm>
            <a:off x="6717829" y="4513673"/>
            <a:ext cx="4332773" cy="764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-</a:t>
            </a:r>
            <a:r>
              <a:rPr lang="ru-RU" sz="2400" dirty="0"/>
              <a:t>Использованная литература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3176714-5BB3-B396-A468-517C01E53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221" y="765579"/>
            <a:ext cx="3293616" cy="329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1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577946A2-8DCE-4047-9CAE-38128B4BAF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32820"/>
            <a:ext cx="12192000" cy="3651813"/>
          </a:xfrm>
          <a:solidFill>
            <a:schemeClr val="accent2">
              <a:lumMod val="75000"/>
              <a:lumOff val="25000"/>
            </a:schemeClr>
          </a:solidFill>
        </p:spPr>
        <p:txBody>
          <a:bodyPr rtlCol="0"/>
          <a:lstStyle/>
          <a:p>
            <a:pPr rtl="0"/>
            <a:r>
              <a:rPr lang="ru-RU" dirty="0">
                <a:solidFill>
                  <a:srgbClr val="0F3955"/>
                </a:solidFill>
              </a:rPr>
              <a:t>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3BE52921-898C-4569-9D8A-F1C5E0AB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726" y="1826876"/>
            <a:ext cx="6435524" cy="1325563"/>
          </a:xfrm>
        </p:spPr>
        <p:txBody>
          <a:bodyPr rtlCol="0"/>
          <a:lstStyle/>
          <a:p>
            <a:pPr rtl="0"/>
            <a:r>
              <a:rPr lang="en-US" dirty="0"/>
              <a:t>O </a:t>
            </a:r>
            <a:r>
              <a:rPr lang="ru-RU" dirty="0"/>
              <a:t>компании</a:t>
            </a:r>
          </a:p>
        </p:txBody>
      </p:sp>
      <p:pic>
        <p:nvPicPr>
          <p:cNvPr id="1026" name="Picture 2" descr="Фото матаногенов под микроскопом">
            <a:extLst>
              <a:ext uri="{FF2B5EF4-FFF2-40B4-BE49-F238E27FC236}">
                <a16:creationId xmlns:a16="http://schemas.microsoft.com/office/drawing/2014/main" xmlns="" id="{BD7CDFCC-6DD0-A188-2DED-04FB7B1A7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9150" cy="322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1D961F6-9A09-456B-01A1-5D3D3013E376}"/>
              </a:ext>
            </a:extLst>
          </p:cNvPr>
          <p:cNvSpPr txBox="1"/>
          <p:nvPr/>
        </p:nvSpPr>
        <p:spPr>
          <a:xfrm>
            <a:off x="177553" y="3634227"/>
            <a:ext cx="1108821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x-none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Sanofi (NYSE: SNY) - французская многонациональная фармацевтическая компания со штаб-квартирой в Париже. Компания специализируется на решениях для диабета, вакцинах для людей, инновационных препаратах, здравоохранении потребителей, развивающихся рынках и здоровье животных. Имеет глобальное присутствие в более чем 100 странах, включая Соединенные Штаты, со штаб-квартирой Sanofi U.S. в </a:t>
            </a:r>
            <a:r>
              <a:rPr lang="x-none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Бриджуотере</a:t>
            </a:r>
            <a:r>
              <a:rPr lang="x-none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штат Нью-Джерси. По состоянию на 2017 год в Sanofi работало 100 000 человек по всему миру. Компания сообщила, что объем продаж составил 35 055 миллионов евро (40 миллиардов долларов), а рыночная капитализация - 94 миллиарда долларов.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02A50AD-C6AC-C66C-6CEA-E94EE253376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804"/>
          <a:stretch/>
        </p:blipFill>
        <p:spPr>
          <a:xfrm>
            <a:off x="8729797" y="363467"/>
            <a:ext cx="2950029" cy="260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1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4E4D1A-874A-7824-E533-20589465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9952" y="616350"/>
            <a:ext cx="7978227" cy="1062602"/>
          </a:xfrm>
        </p:spPr>
        <p:txBody>
          <a:bodyPr>
            <a:normAutofit fontScale="90000"/>
          </a:bodyPr>
          <a:lstStyle/>
          <a:p>
            <a:r>
              <a:rPr lang="x-none" sz="4900" b="1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чего начиналась Sanofi?</a:t>
            </a:r>
            <a: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C170C36-6CD3-66AA-CA78-D00CFC8BB1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1995" y="3512185"/>
            <a:ext cx="2517605" cy="382749"/>
          </a:xfrm>
        </p:spPr>
        <p:txBody>
          <a:bodyPr/>
          <a:lstStyle/>
          <a:p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Sanofi (до лета 2011 года Sanofi-</a:t>
            </a:r>
            <a:r>
              <a:rPr lang="x-non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Aventis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— огромный фармацевтический холдинг со штаб-квартирой в Париже</a:t>
            </a:r>
            <a:endParaRPr lang="x-none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9E6775D7-B3AC-BDE1-78A6-359F00CED1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43129" y="3613846"/>
            <a:ext cx="2517605" cy="382749"/>
          </a:xfrm>
        </p:spPr>
        <p:txBody>
          <a:bodyPr/>
          <a:lstStyle/>
          <a:p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говорить об истоках «</a:t>
            </a:r>
            <a:r>
              <a:rPr lang="x-non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Санофи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всё началось в XVIIІ веке, когда французская семья фармацевтов решила открыть бизнес. </a:t>
            </a:r>
            <a:endParaRPr lang="x-none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EAA75793-3FA4-B543-3A54-9C3971DA5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43505" y="6050275"/>
            <a:ext cx="2517605" cy="382749"/>
          </a:xfrm>
        </p:spPr>
        <p:txBody>
          <a:bodyPr/>
          <a:lstStyle/>
          <a:p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Последнюю в 1980 году приобрела компания Sanofi (но еще не та компания, какой она является сегодня).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A553A273-571C-3AEB-DF9E-94F5E53E0AF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41686" y="4422423"/>
            <a:ext cx="2798065" cy="2270981"/>
          </a:xfrm>
        </p:spPr>
        <p:txBody>
          <a:bodyPr/>
          <a:lstStyle/>
          <a:p>
            <a:r>
              <a:rPr lang="ru-RU" sz="2000" b="0" i="0" dirty="0">
                <a:effectLst/>
                <a:latin typeface="Roboto" panose="02000000000000000000" pitchFamily="2" charset="0"/>
              </a:rPr>
              <a:t>Компания появилась в 1973 году как дочернее предприятие французской нефтяной компании Elf </a:t>
            </a:r>
            <a:r>
              <a:rPr lang="ru-RU" sz="2000" b="0" i="0" dirty="0" err="1">
                <a:effectLst/>
                <a:latin typeface="Roboto" panose="02000000000000000000" pitchFamily="2" charset="0"/>
              </a:rPr>
              <a:t>Aquitaine</a:t>
            </a:r>
            <a:endParaRPr lang="x-non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D958065-3112-7B40-E159-E09BD830C25F}"/>
              </a:ext>
            </a:extLst>
          </p:cNvPr>
          <p:cNvSpPr txBox="1"/>
          <p:nvPr/>
        </p:nvSpPr>
        <p:spPr>
          <a:xfrm>
            <a:off x="3058106" y="1998856"/>
            <a:ext cx="304780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sz="18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нынешнем виде (возможно, не окончательном) компания предстала летом 2004 года, после объединения двух ранее остро конкурирующих корпораций — Sanofi-</a:t>
            </a:r>
            <a:r>
              <a:rPr lang="x-none" sz="1800" dirty="0" err="1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Synthelabo</a:t>
            </a:r>
            <a:r>
              <a:rPr lang="x-none" sz="18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x-none" sz="1800" dirty="0" err="1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Aventis</a:t>
            </a:r>
            <a:r>
              <a:rPr lang="x-none" sz="18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x-non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B7F784C-D456-6EC2-6D88-7AFADDBF7AFB}"/>
              </a:ext>
            </a:extLst>
          </p:cNvPr>
          <p:cNvSpPr txBox="1"/>
          <p:nvPr/>
        </p:nvSpPr>
        <p:spPr>
          <a:xfrm>
            <a:off x="9400947" y="2118282"/>
            <a:ext cx="251760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sz="18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Официально компанию </a:t>
            </a:r>
            <a:r>
              <a:rPr lang="x-none" sz="1800" dirty="0" err="1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Laboratoire</a:t>
            </a:r>
            <a:r>
              <a:rPr lang="x-none" sz="18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MIDY в 1895 году основали Леон Миди (</a:t>
            </a:r>
            <a:r>
              <a:rPr lang="x-none" sz="1800" dirty="0" err="1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Léon</a:t>
            </a:r>
            <a:r>
              <a:rPr lang="x-none" sz="18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1800" dirty="0" err="1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Midy</a:t>
            </a:r>
            <a:r>
              <a:rPr lang="x-none" sz="18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его сыновья.</a:t>
            </a:r>
            <a:endParaRPr lang="x-none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CBEE691-83FD-62FE-44F5-6C42F23758FC}"/>
              </a:ext>
            </a:extLst>
          </p:cNvPr>
          <p:cNvSpPr txBox="1"/>
          <p:nvPr/>
        </p:nvSpPr>
        <p:spPr>
          <a:xfrm>
            <a:off x="13065" y="4580884"/>
            <a:ext cx="3045041" cy="1954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1900" dirty="0">
                <a:solidFill>
                  <a:srgbClr val="00070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Фармацевтическая же их практика стартовала еще в 1718 году, так что есть все основания говорить о трехвековом наследии традиций. </a:t>
            </a:r>
            <a:endParaRPr lang="x-none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F3FBCE3-9010-206B-1DE0-6D650E70F981}"/>
              </a:ext>
            </a:extLst>
          </p:cNvPr>
          <p:cNvSpPr txBox="1"/>
          <p:nvPr/>
        </p:nvSpPr>
        <p:spPr>
          <a:xfrm>
            <a:off x="6342062" y="4631454"/>
            <a:ext cx="26186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704"/>
                </a:solidFill>
                <a:effectLst/>
                <a:latin typeface="Roboto" panose="02000000000000000000" pitchFamily="2" charset="0"/>
              </a:rPr>
              <a:t>Собственно бренд Sanofi впервые прозвучал на фармрынке менее полувека назад.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1576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44A0257C-3D98-4E46-86D3-1B752C837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605546"/>
            <a:ext cx="4767262" cy="1342045"/>
          </a:xfrm>
        </p:spPr>
        <p:txBody>
          <a:bodyPr rtlCol="0" anchor="b">
            <a:normAutofit/>
          </a:bodyPr>
          <a:lstStyle/>
          <a:p>
            <a:pPr>
              <a:spcAft>
                <a:spcPts val="2250"/>
              </a:spcAft>
            </a:pPr>
            <a:r>
              <a:rPr lang="x-none" sz="2800" b="0" dirty="0">
                <a:solidFill>
                  <a:srgbClr val="00070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На чем фокусируется Sanofi</a:t>
            </a:r>
            <a:r>
              <a:rPr lang="x-none" sz="2800" dirty="0">
                <a:solidFill>
                  <a:srgbClr val="00070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x-none" sz="2800" b="0" dirty="0">
                <a:solidFill>
                  <a:srgbClr val="00070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сегодня?</a:t>
            </a:r>
            <a:endParaRPr lang="x-non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F17963-4BA5-27BE-9DEE-9B629929C674}"/>
              </a:ext>
            </a:extLst>
          </p:cNvPr>
          <p:cNvSpPr txBox="1"/>
          <p:nvPr/>
        </p:nvSpPr>
        <p:spPr>
          <a:xfrm>
            <a:off x="5954485" y="955825"/>
            <a:ext cx="569459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250"/>
              </a:spcAft>
            </a:pPr>
            <a:r>
              <a:rPr lang="x-none" sz="2000" dirty="0">
                <a:solidFill>
                  <a:srgbClr val="00070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Фармацевтическая компания Sanofi заявляет своей миссией «защищать и поддерживать людей, которые имеют проблемы со здоровьем, и предоставлять им возможности жить полноценной жизнью» (согласно ее сайту). Приоритетность направления подчеркнуло самое крупное приобретение в новейшей истории компании — в апреле 2011 г. Sanofi поглотила биотехнологическую компанию </a:t>
            </a:r>
            <a:r>
              <a:rPr lang="x-none" sz="2000" dirty="0" err="1">
                <a:solidFill>
                  <a:srgbClr val="00070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Genzyme</a:t>
            </a:r>
            <a:r>
              <a:rPr lang="x-none" sz="2000" dirty="0">
                <a:solidFill>
                  <a:srgbClr val="00070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, которая начала свою деятельность как крошечный стартап в Бостоне в 1981 году. Стоимость сделки составила 20,1 млрд долларов США.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96DBE169-BA91-4B17-9AF2-4BAD528B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16" y="292421"/>
            <a:ext cx="4432279" cy="1460869"/>
          </a:xfrm>
        </p:spPr>
        <p:txBody>
          <a:bodyPr rtlCol="0">
            <a:normAutofit/>
          </a:bodyPr>
          <a:lstStyle/>
          <a:p>
            <a:pPr rtl="0"/>
            <a:r>
              <a:rPr lang="en-US" dirty="0"/>
              <a:t>B</a:t>
            </a:r>
            <a:r>
              <a:rPr lang="ru-RU" dirty="0" err="1"/>
              <a:t>нутренние</a:t>
            </a:r>
            <a:r>
              <a:rPr lang="ru-RU" dirty="0"/>
              <a:t> исследования</a:t>
            </a:r>
          </a:p>
        </p:txBody>
      </p:sp>
      <p:sp>
        <p:nvSpPr>
          <p:cNvPr id="66" name="Текст 65">
            <a:extLst>
              <a:ext uri="{FF2B5EF4-FFF2-40B4-BE49-F238E27FC236}">
                <a16:creationId xmlns:a16="http://schemas.microsoft.com/office/drawing/2014/main" xmlns="" id="{1AEF3ED8-A75C-4318-877C-139C98C000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216" y="1753291"/>
            <a:ext cx="4008437" cy="368472"/>
          </a:xfrm>
        </p:spPr>
        <p:txBody>
          <a:bodyPr rtlCol="0">
            <a:normAutofit/>
          </a:bodyPr>
          <a:lstStyle/>
          <a:p>
            <a:pPr rtl="0"/>
            <a:r>
              <a:rPr lang="ru-RU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компании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D9C2EAA8-D3C6-403B-B439-F95C60D0B3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9596" y="2318763"/>
            <a:ext cx="5486400" cy="4246816"/>
          </a:xfrm>
          <a:solidFill>
            <a:schemeClr val="accent2">
              <a:lumMod val="90000"/>
              <a:lumOff val="1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/>
          <a:lstStyle/>
          <a:p>
            <a:r>
              <a:rPr lang="x-none" sz="1800" b="1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Инипариб</a:t>
            </a:r>
            <a:r>
              <a:rPr lang="x-none" sz="1800" b="1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рандомизированного исследования 3 фазы ECLIPSE препарата </a:t>
            </a:r>
            <a:r>
              <a:rPr lang="x-none" sz="1800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инипариб</a:t>
            </a:r>
            <a:r>
              <a:rPr lang="x-none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участием пациентов с плоскоклеточным раком легких (</a:t>
            </a:r>
            <a:r>
              <a:rPr lang="x-none" sz="1800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</a:t>
            </a:r>
            <a:r>
              <a:rPr lang="x-none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НМРЛ) основная конечная точка не была достигнута. В данном исследовании у пациентов с вновь диагностированным метастатическим </a:t>
            </a:r>
            <a:r>
              <a:rPr lang="x-none" sz="1800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</a:t>
            </a:r>
            <a:r>
              <a:rPr lang="x-none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НМРЛ, получавших </a:t>
            </a:r>
            <a:r>
              <a:rPr lang="x-none" sz="1800" dirty="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инипариб</a:t>
            </a:r>
            <a:r>
              <a:rPr lang="x-none" sz="1800" dirty="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плюс химиотерапию, не было достигнуто повышения общей выживаемости, по сравнению с пациентами, получавшими только химиотерапию. Между двумя рукавами исследования не было обнаружено клинически-значимых различий по основным параметрам оценки безопасности. </a:t>
            </a:r>
            <a:endParaRPr lang="x-non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ru-RU" sz="1600" dirty="0"/>
          </a:p>
        </p:txBody>
      </p:sp>
      <p:pic>
        <p:nvPicPr>
          <p:cNvPr id="1026" name="Picture 2" descr="PARP1 - Wikipedia">
            <a:extLst>
              <a:ext uri="{FF2B5EF4-FFF2-40B4-BE49-F238E27FC236}">
                <a16:creationId xmlns:a16="http://schemas.microsoft.com/office/drawing/2014/main" xmlns="" id="{7DD23DC3-405B-656E-5713-E71204A5E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48742" y="1226014"/>
            <a:ext cx="6915083" cy="462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60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EF0240E2-270B-47F4-97C1-065A42CC2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407" y="1775520"/>
            <a:ext cx="6435524" cy="1325563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rtlCol="0" anchor="b">
            <a:normAutofit/>
          </a:bodyPr>
          <a:lstStyle/>
          <a:p>
            <a:pPr rtl="0"/>
            <a:r>
              <a:rPr lang="en-US" sz="5400" dirty="0"/>
              <a:t>SANOFI </a:t>
            </a:r>
            <a:r>
              <a:rPr lang="ru-RU" sz="5400" dirty="0"/>
              <a:t>и </a:t>
            </a:r>
            <a:r>
              <a:rPr lang="en-US" sz="5400" dirty="0"/>
              <a:t>FDA</a:t>
            </a:r>
            <a:endParaRPr lang="ru-RU" sz="5400" dirty="0"/>
          </a:p>
        </p:txBody>
      </p:sp>
      <p:sp>
        <p:nvSpPr>
          <p:cNvPr id="3" name="AutoShape 2" descr="Схема начальных этапов метаболизма [4]">
            <a:extLst>
              <a:ext uri="{FF2B5EF4-FFF2-40B4-BE49-F238E27FC236}">
                <a16:creationId xmlns:a16="http://schemas.microsoft.com/office/drawing/2014/main" xmlns="" id="{9CEDED0D-2845-81FD-4CCC-95F597F38F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BD06DDBA-0385-844D-95F8-C49106EA7F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06515"/>
            <a:ext cx="12192000" cy="3651813"/>
          </a:xfrm>
        </p:spPr>
        <p:txBody>
          <a:bodyPr/>
          <a:lstStyle/>
          <a:p>
            <a:endParaRPr lang="ru-RU" sz="2000" dirty="0"/>
          </a:p>
          <a:p>
            <a:r>
              <a:rPr lang="x-none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Американский регулятор FDA обязал французскую </a:t>
            </a:r>
            <a:r>
              <a:rPr lang="x-none" sz="1800" dirty="0" err="1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фаркомпанию</a:t>
            </a:r>
            <a:r>
              <a:rPr lang="x-none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Sanofi частично прекратить пять исследований </a:t>
            </a:r>
            <a:r>
              <a:rPr lang="x-none" sz="1800" dirty="0" err="1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толебрутиниба</a:t>
            </a:r>
            <a:r>
              <a:rPr lang="x-none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, которые проводятся в США, а также набор пациентов в эти исследования из-за побочных эффектов. Продолжат получать терапию только добровольцы, участвующие в исследовании более 60 дней.</a:t>
            </a:r>
            <a:br>
              <a:rPr lang="x-none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endParaRPr lang="x-none" sz="2000" dirty="0"/>
          </a:p>
        </p:txBody>
      </p:sp>
      <p:pic>
        <p:nvPicPr>
          <p:cNvPr id="2050" name="Picture 2" descr="FDA запрещает использование цефалоспоринов у животных | Щотижневик АПТЕКА">
            <a:extLst>
              <a:ext uri="{FF2B5EF4-FFF2-40B4-BE49-F238E27FC236}">
                <a16:creationId xmlns:a16="http://schemas.microsoft.com/office/drawing/2014/main" xmlns="" id="{065AEB44-782D-EDD3-FC04-6FD45043E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" y="129123"/>
            <a:ext cx="3846740" cy="307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FED7A1-AAED-24F2-CCCD-6B8C4205C7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804"/>
          <a:stretch/>
        </p:blipFill>
        <p:spPr>
          <a:xfrm>
            <a:off x="881197" y="3846895"/>
            <a:ext cx="2950029" cy="26004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2234F52-FD12-642E-4D6C-0C588C4C57D2}"/>
              </a:ext>
            </a:extLst>
          </p:cNvPr>
          <p:cNvSpPr txBox="1"/>
          <p:nvPr/>
        </p:nvSpPr>
        <p:spPr>
          <a:xfrm>
            <a:off x="1943099" y="2652517"/>
            <a:ext cx="1730829" cy="110799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endParaRPr lang="x-none" sz="66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71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6EEEF61E-B67B-BFEB-5037-194B94A49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277" y="0"/>
            <a:ext cx="3589734" cy="6858000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858F9ED6-1241-E04E-80EE-BFDC4C6E6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989" y="0"/>
            <a:ext cx="35897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1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xmlns="" id="{CDA5A218-39DD-6529-BA32-E7FA574F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51" y="1338519"/>
            <a:ext cx="4621674" cy="3381286"/>
          </a:xfrm>
        </p:spPr>
        <p:txBody>
          <a:bodyPr/>
          <a:lstStyle/>
          <a:p>
            <a:r>
              <a:rPr lang="ru-RU" dirty="0"/>
              <a:t>Использованная литература</a:t>
            </a:r>
            <a:endParaRPr lang="en-US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F75D44EA-8334-96A0-D31D-C9DE74498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41313" y="786778"/>
            <a:ext cx="4294206" cy="7556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0" i="0" kern="1200" dirty="0">
                <a:effectLst/>
                <a:latin typeface="+mn-lt"/>
                <a:ea typeface="+mn-ea"/>
                <a:cs typeface="Arial" panose="020B0604020202020204" pitchFamily="34" charset="0"/>
              </a:rPr>
              <a:t>1. Герхард Ф. Методы общей бактериологии. М.: Мир.1986. С.470.</a:t>
            </a:r>
            <a:endParaRPr lang="ru-RU" b="0" i="0" kern="12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82A05632-38EE-8C89-4E6D-C0C09E9F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41313" y="1921203"/>
            <a:ext cx="4294206" cy="7556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ru-RU" b="0" i="0" kern="1200" dirty="0">
                <a:effectLst/>
                <a:latin typeface="+mn-lt"/>
                <a:ea typeface="+mn-ea"/>
                <a:cs typeface="Arial" panose="020B0604020202020204" pitchFamily="34" charset="0"/>
              </a:rPr>
              <a:t>2. </a:t>
            </a:r>
            <a:r>
              <a:rPr lang="ru-RU" b="0" i="0" kern="1200" dirty="0" err="1">
                <a:effectLst/>
                <a:latin typeface="+mn-lt"/>
                <a:ea typeface="+mn-ea"/>
                <a:cs typeface="Arial" panose="020B0604020202020204" pitchFamily="34" charset="0"/>
              </a:rPr>
              <a:t>Нетрусов</a:t>
            </a:r>
            <a:r>
              <a:rPr lang="ru-RU" b="0" i="0" kern="1200" dirty="0">
                <a:effectLst/>
                <a:latin typeface="+mn-lt"/>
                <a:ea typeface="+mn-ea"/>
                <a:cs typeface="Arial" panose="020B0604020202020204" pitchFamily="34" charset="0"/>
              </a:rPr>
              <a:t> А.И. Практикум по микробиологии. М : </a:t>
            </a:r>
            <a:r>
              <a:rPr lang="ru-RU" b="0" i="0" kern="1200" dirty="0" err="1">
                <a:effectLst/>
                <a:latin typeface="+mn-lt"/>
                <a:ea typeface="+mn-ea"/>
                <a:cs typeface="Arial" panose="020B0604020202020204" pitchFamily="34" charset="0"/>
              </a:rPr>
              <a:t>Academia</a:t>
            </a:r>
            <a:r>
              <a:rPr lang="ru-RU" b="0" i="0" kern="1200" dirty="0">
                <a:effectLst/>
                <a:latin typeface="+mn-lt"/>
                <a:ea typeface="+mn-ea"/>
                <a:cs typeface="Arial" panose="020B0604020202020204" pitchFamily="34" charset="0"/>
              </a:rPr>
              <a:t>, 2005.С. 216-219.</a:t>
            </a:r>
            <a:endParaRPr lang="ru-RU" b="0" i="0" kern="12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182A3EAC-2607-3554-1028-6A41247366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41313" y="3029162"/>
            <a:ext cx="4294206" cy="7556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ru-RU" b="0" i="0" kern="1200" dirty="0">
                <a:effectLst/>
                <a:latin typeface="+mn-lt"/>
                <a:ea typeface="+mn-ea"/>
                <a:cs typeface="Arial" panose="020B0604020202020204" pitchFamily="34" charset="0"/>
              </a:rPr>
              <a:t>3. Логинова Л. Г., </a:t>
            </a:r>
            <a:r>
              <a:rPr lang="ru-RU" b="0" i="0" kern="1200" dirty="0" err="1">
                <a:effectLst/>
                <a:latin typeface="+mn-lt"/>
                <a:ea typeface="+mn-ea"/>
                <a:cs typeface="Arial" panose="020B0604020202020204" pitchFamily="34" charset="0"/>
              </a:rPr>
              <a:t>Н.И.Позмогова</a:t>
            </a:r>
            <a:r>
              <a:rPr lang="ru-RU" b="0" i="0" kern="1200" dirty="0">
                <a:effectLst/>
                <a:latin typeface="+mn-lt"/>
                <a:ea typeface="+mn-ea"/>
                <a:cs typeface="Arial" panose="020B0604020202020204" pitchFamily="34" charset="0"/>
              </a:rPr>
              <a:t>. Введение. Бактерии и аскомицеты. М.: Просвещение, 1974.С.403-412.</a:t>
            </a:r>
            <a:endParaRPr lang="ru-RU" b="0" i="0" kern="12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3604313E-15A9-4A75-F93D-0910713DE2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1313" y="4181148"/>
            <a:ext cx="4294206" cy="7556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ru-RU" b="0" i="0" kern="1200">
                <a:effectLst/>
                <a:latin typeface="+mn-lt"/>
                <a:ea typeface="+mn-ea"/>
                <a:cs typeface="Arial" panose="020B0604020202020204" pitchFamily="34" charset="0"/>
              </a:rPr>
              <a:t>5. Определитель бактерий Берджи. М.: Мир, 1980.Т.2 С.262-263.</a:t>
            </a:r>
            <a:endParaRPr lang="ru-RU" b="0" i="0" kern="120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F3B46172-3F1E-50BF-E235-3FC8F9B6BF55}"/>
              </a:ext>
            </a:extLst>
          </p:cNvPr>
          <p:cNvSpPr txBox="1">
            <a:spLocks/>
          </p:cNvSpPr>
          <p:nvPr/>
        </p:nvSpPr>
        <p:spPr>
          <a:xfrm>
            <a:off x="6441313" y="5284537"/>
            <a:ext cx="4294206" cy="75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b="0" i="0" kern="1200" dirty="0">
                <a:latin typeface="+mn-lt"/>
                <a:ea typeface="+mn-ea"/>
                <a:cs typeface="Arial" panose="020B0604020202020204" pitchFamily="34" charset="0"/>
              </a:rPr>
              <a:t>4. Гусев М.В., Минеева Л.А. Микробиология. М.: Академия, 2008.С.423-426</a:t>
            </a:r>
          </a:p>
        </p:txBody>
      </p:sp>
    </p:spTree>
    <p:extLst>
      <p:ext uri="{BB962C8B-B14F-4D97-AF65-F5344CB8AC3E}">
        <p14:creationId xmlns:p14="http://schemas.microsoft.com/office/powerpoint/2010/main" val="20384291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26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954F72"/>
      </a:accent1>
      <a:accent2>
        <a:srgbClr val="0F3955"/>
      </a:accent2>
      <a:accent3>
        <a:srgbClr val="BBC3CD"/>
      </a:accent3>
      <a:accent4>
        <a:srgbClr val="484848"/>
      </a:accent4>
      <a:accent5>
        <a:srgbClr val="1F1F26"/>
      </a:accent5>
      <a:accent6>
        <a:srgbClr val="F2CAA2"/>
      </a:accent6>
      <a:hlink>
        <a:srgbClr val="00194C"/>
      </a:hlink>
      <a:folHlink>
        <a:srgbClr val="954F72"/>
      </a:folHlink>
    </a:clrScheme>
    <a:fontScheme name="MSFT template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571327_TF44868783.potx" id="{D220FF32-8609-483C-A5BA-C411C8F95145}" vid="{81955614-B51E-4FF9-BA08-1EC8C61B2C9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Классическая яркая утонченная презентация</Template>
  <TotalTime>1457</TotalTime>
  <Words>499</Words>
  <Application>Microsoft Office PowerPoint</Application>
  <PresentationFormat>Широкоэкранный</PresentationFormat>
  <Paragraphs>42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Constantia</vt:lpstr>
      <vt:lpstr>Corbel</vt:lpstr>
      <vt:lpstr>Gill Sans</vt:lpstr>
      <vt:lpstr>Helvetica Light</vt:lpstr>
      <vt:lpstr>Helvetica Neue Medium</vt:lpstr>
      <vt:lpstr>Raleway</vt:lpstr>
      <vt:lpstr>Roboto</vt:lpstr>
      <vt:lpstr>Segoe UI</vt:lpstr>
      <vt:lpstr>Times New Roman</vt:lpstr>
      <vt:lpstr>Тема Office</vt:lpstr>
      <vt:lpstr>SANOFI</vt:lpstr>
      <vt:lpstr>Содержание </vt:lpstr>
      <vt:lpstr>O компании</vt:lpstr>
      <vt:lpstr>С чего начиналась Sanofi? </vt:lpstr>
      <vt:lpstr>На чем фокусируется Sanofi сегодня?</vt:lpstr>
      <vt:lpstr>Bнутренние исследования</vt:lpstr>
      <vt:lpstr>SANOFI и FDA</vt:lpstr>
      <vt:lpstr>Презентация PowerPoint</vt:lpstr>
      <vt:lpstr>Использованная литература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</dc:title>
  <dc:creator>Nazerke Bakonay</dc:creator>
  <cp:lastModifiedBy>User</cp:lastModifiedBy>
  <cp:revision>13</cp:revision>
  <dcterms:created xsi:type="dcterms:W3CDTF">2022-10-05T14:47:58Z</dcterms:created>
  <dcterms:modified xsi:type="dcterms:W3CDTF">2022-11-10T09:49:17Z</dcterms:modified>
</cp:coreProperties>
</file>