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  <p:sldId id="262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9678F8-E900-45E8-9EED-3BFF34D9E0E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BC7CCE-D25F-4885-AB1F-D40DA34BE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%3A%2F%2Fppt4web.ru%2Fkhimija%2Fehlektroliticheskaja-dissociacija6.html" TargetMode="External"/><Relationship Id="rId2" Type="http://schemas.openxmlformats.org/officeDocument/2006/relationships/hyperlink" Target="https://vk.com/away.php?to=https%3A%2F%2Fru.wikipedia.org%2Fwiki%2F%DD%EB%E5%EA%F2%F0%EE%EB%E8%F2%E8%F7%E5%F1%EA%E0%FF_%E4%E8%F1%F1%EE%F6%E8%E0%F6%E8%F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away.php?to=http%3A%2F%2Fwww.alhimikov.net%2Fdissoziation%2FPage-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Презентация на тему: Электролитическая диссоциация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4792" y="3857628"/>
            <a:ext cx="5029208" cy="138231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 : ученица 11А Пономарева Ксения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500042"/>
            <a:ext cx="4211668" cy="4886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Электроли́ты</a:t>
            </a:r>
            <a:r>
              <a:rPr lang="ru-RU" dirty="0" smtClean="0"/>
              <a:t> — вещества, которые проводят электрический ток вследствие диссоциации на ионы, что происходит в растворах и расплавах, или движения ионов в кристаллических решётках твёрдых электролитов. 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500042"/>
            <a:ext cx="4214841" cy="4886015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Неэлектролиты</a:t>
            </a:r>
            <a:r>
              <a:rPr lang="ru-RU" b="1" dirty="0" smtClean="0"/>
              <a:t> </a:t>
            </a:r>
            <a:r>
              <a:rPr lang="ru-RU" dirty="0" smtClean="0"/>
              <a:t>-вещества, водные растворы и расплавы которых не проводят электрический ток.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Молекулы воды являются дипольными, т.е. один конец молекулы заряжен отрицательно, </a:t>
            </a:r>
            <a:r>
              <a:rPr lang="ru-RU" sz="2000" dirty="0" err="1" smtClean="0"/>
              <a:t>другой-положительно</a:t>
            </a:r>
            <a:r>
              <a:rPr lang="ru-RU" sz="2000" dirty="0" smtClean="0"/>
              <a:t>. Молекула отрицательным полюсом подходит к иону натрия, </a:t>
            </a:r>
            <a:r>
              <a:rPr lang="ru-RU" sz="2000" dirty="0" err="1" smtClean="0"/>
              <a:t>положительным-к</a:t>
            </a:r>
            <a:r>
              <a:rPr lang="ru-RU" sz="2000" dirty="0" smtClean="0"/>
              <a:t> иону хлора; окружают ионы со всех сторон и вырывают из кристалла, причём, только с его поверхности </a:t>
            </a:r>
            <a:br>
              <a:rPr lang="ru-RU" sz="2000" dirty="0" smtClean="0"/>
            </a:br>
            <a:r>
              <a:rPr lang="ru-RU" sz="2000" dirty="0" smtClean="0"/>
              <a:t>Уравнение диссоциации можно записать следующим образом: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b="0" dirty="0" smtClean="0"/>
              <a:t>Схема образования:</a:t>
            </a:r>
            <a:endParaRPr lang="ru-RU" dirty="0"/>
          </a:p>
        </p:txBody>
      </p:sp>
      <p:pic>
        <p:nvPicPr>
          <p:cNvPr id="4" name="Рисунок 3" descr="111VixbVLHeK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6000744"/>
            <a:ext cx="6500858" cy="857256"/>
          </a:xfrm>
          <a:prstGeom prst="rect">
            <a:avLst/>
          </a:prstGeom>
        </p:spPr>
      </p:pic>
      <p:pic>
        <p:nvPicPr>
          <p:cNvPr id="5" name="Рисунок 4" descr="2222sv-81m65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928670"/>
            <a:ext cx="4714908" cy="24019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u="sng" dirty="0" smtClean="0"/>
              <a:t>Электролиты: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Кислоты (</a:t>
            </a:r>
            <a:r>
              <a:rPr lang="en-US" dirty="0" smtClean="0"/>
              <a:t>HCl;HNO3;H2SO4)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ru-RU" dirty="0" smtClean="0"/>
              <a:t>Щелочи( </a:t>
            </a:r>
            <a:r>
              <a:rPr lang="en-US" dirty="0" err="1" smtClean="0"/>
              <a:t>NaOH</a:t>
            </a:r>
            <a:r>
              <a:rPr lang="en-US" dirty="0" smtClean="0"/>
              <a:t>; KOH; </a:t>
            </a:r>
            <a:r>
              <a:rPr lang="en-US" dirty="0" err="1" smtClean="0"/>
              <a:t>Ba</a:t>
            </a:r>
            <a:r>
              <a:rPr lang="en-US" dirty="0" smtClean="0"/>
              <a:t>(OH)2)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ru-RU" dirty="0" smtClean="0"/>
              <a:t>Соли(</a:t>
            </a:r>
            <a:r>
              <a:rPr lang="en-US" dirty="0" err="1" smtClean="0"/>
              <a:t>NaCl</a:t>
            </a:r>
            <a:r>
              <a:rPr lang="en-US" dirty="0" smtClean="0"/>
              <a:t>; CuSO4; Al(NO3)3)</a:t>
            </a:r>
            <a:br>
              <a:rPr lang="en-US" dirty="0" smtClean="0"/>
            </a:br>
            <a:r>
              <a:rPr lang="ru-RU" sz="3600" b="1" u="sng" dirty="0" err="1" smtClean="0"/>
              <a:t>Неэлектролиты</a:t>
            </a:r>
            <a:r>
              <a:rPr lang="ru-RU" sz="3600" b="1" u="sng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/>
              <a:t>Органические вещества(сахар, </a:t>
            </a:r>
            <a:r>
              <a:rPr lang="ru-RU" dirty="0" err="1" smtClean="0"/>
              <a:t>ацетон,бензин</a:t>
            </a:r>
            <a:r>
              <a:rPr lang="ru-RU" dirty="0" smtClean="0"/>
              <a:t>, керосин, глицерин, этиловый спирт, бензол и др.)</a:t>
            </a:r>
            <a:br>
              <a:rPr lang="ru-RU" dirty="0" smtClean="0"/>
            </a:br>
            <a:r>
              <a:rPr lang="ru-RU" dirty="0" smtClean="0"/>
              <a:t>-Газы (кислород -О2-, водород-Н2-, азот-</a:t>
            </a:r>
            <a:r>
              <a:rPr lang="en-US" dirty="0" smtClean="0"/>
              <a:t>N2- </a:t>
            </a:r>
            <a:r>
              <a:rPr lang="ru-RU" dirty="0" smtClean="0"/>
              <a:t>и др.)</a:t>
            </a:r>
            <a:br>
              <a:rPr lang="ru-RU" dirty="0" smtClean="0"/>
            </a:br>
            <a:r>
              <a:rPr lang="ru-RU" dirty="0" smtClean="0"/>
              <a:t>-Оксиды(</a:t>
            </a:r>
            <a:r>
              <a:rPr lang="en-US" dirty="0" smtClean="0"/>
              <a:t>NO;Na2O;Cao)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Примеры: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Практическая часть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Ознакомилась </a:t>
            </a:r>
            <a:r>
              <a:rPr lang="ru-RU" sz="2800" dirty="0" smtClean="0"/>
              <a:t>с электролитической диссоциацией и её особенностями , рассмотрела примеры.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Вывод: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258204" cy="4721431"/>
          </a:xfrm>
        </p:spPr>
        <p:txBody>
          <a:bodyPr/>
          <a:lstStyle/>
          <a:p>
            <a:pPr marL="624078" indent="-514350">
              <a:buNone/>
            </a:pPr>
            <a:r>
              <a:rPr lang="ru-RU" dirty="0" smtClean="0">
                <a:hlinkClick r:id="rId2" tooltip="https://ru.wikipedia.org/wiki/Электролитическая_диссоциация"/>
              </a:rPr>
              <a:t> https</a:t>
            </a:r>
            <a:r>
              <a:rPr lang="ru-RU" dirty="0" smtClean="0">
                <a:hlinkClick r:id="rId2" tooltip="https://ru.wikipedia.org/wiki/Электролитическая_диссоциация"/>
              </a:rPr>
              <a:t>://ru.wikipedia.org/wiki/Электролитическая_диссо</a:t>
            </a:r>
            <a:r>
              <a:rPr lang="ru-RU" dirty="0" smtClean="0">
                <a:hlinkClick r:id="rId2" tooltip="https://ru.wikipedia.org/wiki/Электролитическая_диссоциация"/>
              </a:rPr>
              <a:t>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 tooltip="http://ppt4web.ru/khimija/ehlektroliticheskaja-dissociacija6.html"/>
              </a:rPr>
              <a:t>http</a:t>
            </a:r>
            <a:r>
              <a:rPr lang="ru-RU" dirty="0" smtClean="0">
                <a:hlinkClick r:id="rId3" tooltip="http://ppt4web.ru/khimija/ehlektroliticheskaja-dissociacija6.html"/>
              </a:rPr>
              <a:t>://ppt4web.ru/khimija/ehlektroliticheskaja-dissoc..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http://www.alhimikov.net/dissoziation/Page-1.html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Учебник Химия. 11 класс. Базовый уровень Габриелян О.С.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Литература: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525963"/>
          </a:xfrm>
        </p:spPr>
        <p:txBody>
          <a:bodyPr/>
          <a:lstStyle/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Ознакомиться с электролитической диссоциацией , её особенностями , рассмотреть примеры.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-Определение</a:t>
            </a:r>
            <a:br>
              <a:rPr lang="ru-RU" dirty="0" smtClean="0"/>
            </a:br>
            <a:r>
              <a:rPr lang="ru-RU" dirty="0" smtClean="0"/>
              <a:t>-Особенности</a:t>
            </a:r>
            <a:br>
              <a:rPr lang="ru-RU" dirty="0" smtClean="0"/>
            </a:br>
            <a:r>
              <a:rPr lang="ru-RU" dirty="0" smtClean="0"/>
              <a:t>-Тип кристаллической решетки</a:t>
            </a:r>
            <a:br>
              <a:rPr lang="ru-RU" dirty="0" smtClean="0"/>
            </a:br>
            <a:r>
              <a:rPr lang="ru-RU" dirty="0" smtClean="0"/>
              <a:t>-Схемы образования</a:t>
            </a:r>
            <a:br>
              <a:rPr lang="ru-RU" dirty="0" smtClean="0"/>
            </a:br>
            <a:r>
              <a:rPr lang="ru-RU" dirty="0" smtClean="0"/>
              <a:t>-Примеры</a:t>
            </a:r>
            <a:br>
              <a:rPr lang="ru-RU" dirty="0" smtClean="0"/>
            </a:br>
            <a:r>
              <a:rPr lang="ru-RU" dirty="0" smtClean="0"/>
              <a:t>-Тест</a:t>
            </a:r>
            <a:br>
              <a:rPr lang="ru-RU" dirty="0" smtClean="0"/>
            </a:br>
            <a:r>
              <a:rPr lang="ru-RU" dirty="0" smtClean="0"/>
              <a:t>-Вывод</a:t>
            </a:r>
            <a:br>
              <a:rPr lang="ru-RU" dirty="0" smtClean="0"/>
            </a:br>
            <a:r>
              <a:rPr lang="ru-RU" dirty="0" smtClean="0"/>
              <a:t>-Литература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Содержание: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Электролитическая диссоциация — процесс распада электролита на ионы при его растворении или плавлении.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Определение: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/>
              <a:t>Диссоциация на ионы в растворах происходит вследствие взаимодействия растворённого вещества с растворителем.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Диссоциация в растворах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 действием высоких температур ионы кристаллической решётки начинают совершать колебания, кинетическая энергия повышается, и наступит такой момент, когда она превысит энергию взаимодействия ионов. Результатом этого является распад вещества на ионы.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Диссоциация при плавлении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-Процессу диссоциации подвержены все вещества, имеющие ионный и ковалентный полярный тип химических связей. </a:t>
            </a:r>
            <a:br>
              <a:rPr lang="ru-RU" dirty="0" smtClean="0"/>
            </a:br>
            <a:r>
              <a:rPr lang="ru-RU" dirty="0" smtClean="0"/>
              <a:t>-Все вещества в растворах делят на электролиты и </a:t>
            </a:r>
            <a:r>
              <a:rPr lang="ru-RU" dirty="0" err="1" smtClean="0"/>
              <a:t>неэлектролиты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-Электролиты делят на слабые и сильные.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Особенности: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929330"/>
            <a:ext cx="4040188" cy="762000"/>
          </a:xfrm>
        </p:spPr>
        <p:txBody>
          <a:bodyPr/>
          <a:lstStyle/>
          <a:p>
            <a:r>
              <a:rPr lang="ru-RU" b="1" dirty="0" smtClean="0"/>
              <a:t>Сильные электролиты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5929330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Слабые электролиты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142852"/>
            <a:ext cx="4214842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Сильные электролиты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химические соединения, молекулы которых в разбавленных растворах практически полностью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диссоциированы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ионы. Степень диссоциации таких электролитов близка к 1. К сильным электролитам относятся многие неорганические соли, некоторые неорганические кислоты и основания в водных растворах, а также в растворителях, обладающих высокой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диссоциирующей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способностью (спирты, амиды и др.).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14290"/>
            <a:ext cx="4143403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Слабые электролиты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химические соединения, молекулы которых даже в сильно разбавленных растворах незначительно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диссоциированны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ионы, которые находятся в динамическом равновесии с недиссоциированными молекулами. К слабым электролитам относится большинство органических кислот и многие органические основания в водных и неводных растворах.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335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Презентация на тему: Электролитическая диссоциация</vt:lpstr>
      <vt:lpstr>Цель:</vt:lpstr>
      <vt:lpstr>Содержание:</vt:lpstr>
      <vt:lpstr>Определение:</vt:lpstr>
      <vt:lpstr>Слайд 5</vt:lpstr>
      <vt:lpstr>Диссоциация в растворах</vt:lpstr>
      <vt:lpstr>Диссоциация при плавлении</vt:lpstr>
      <vt:lpstr>Особенности:</vt:lpstr>
      <vt:lpstr>Слайд 9</vt:lpstr>
      <vt:lpstr>Слайд 10</vt:lpstr>
      <vt:lpstr>Схема образования:</vt:lpstr>
      <vt:lpstr>Примеры:</vt:lpstr>
      <vt:lpstr>Практическая часть</vt:lpstr>
      <vt:lpstr>Вывод: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Электролитическая диссоциация</dc:title>
  <dc:creator>ааа</dc:creator>
  <cp:lastModifiedBy>ааа</cp:lastModifiedBy>
  <cp:revision>8</cp:revision>
  <dcterms:created xsi:type="dcterms:W3CDTF">2016-02-07T18:07:06Z</dcterms:created>
  <dcterms:modified xsi:type="dcterms:W3CDTF">2016-02-07T21:16:57Z</dcterms:modified>
</cp:coreProperties>
</file>