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68" r:id="rId4"/>
    <p:sldId id="269" r:id="rId5"/>
    <p:sldId id="270" r:id="rId6"/>
    <p:sldId id="272" r:id="rId7"/>
    <p:sldId id="27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3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2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7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4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5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ABC-6FFA-4A34-A4C4-2574850D62A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72AB-B0F1-4CE9-904C-F54BEF8B6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87" y="251990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86984" y="1596788"/>
            <a:ext cx="8100392" cy="58685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черных металлов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6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86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endParaRPr lang="kk-KZ" sz="32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32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Сырые материалы</a:t>
            </a:r>
          </a:p>
          <a:p>
            <a:r>
              <a:rPr lang="ru-RU" sz="3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доменной плавки</a:t>
            </a:r>
            <a:r>
              <a:rPr lang="ru-RU" sz="3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3346" y="1415534"/>
            <a:ext cx="464870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План:</a:t>
            </a:r>
            <a:endParaRPr lang="ru-RU" b="1" i="1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Основные требование</a:t>
            </a:r>
            <a:endParaRPr lang="kk-KZ" b="1" i="1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Железные руды</a:t>
            </a:r>
            <a:endParaRPr lang="kk-KZ" b="1" i="1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Марганцевые и хромитовые руды</a:t>
            </a:r>
            <a:endParaRPr lang="kk-KZ" b="1" i="1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Флюсы</a:t>
            </a:r>
            <a:endParaRPr lang="kk-KZ" b="1" i="1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Промышленные отходы</a:t>
            </a:r>
            <a:endParaRPr lang="kk-KZ" b="1" i="1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Топливо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5133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94" y="3345751"/>
            <a:ext cx="2733675" cy="2562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90" y="764286"/>
            <a:ext cx="4562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30948"/>
            <a:ext cx="5410200" cy="528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314" y="730948"/>
            <a:ext cx="3440430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7" y="168816"/>
            <a:ext cx="3106865" cy="2238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76" y="4453614"/>
            <a:ext cx="3139059" cy="2404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289" y="26138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РУДОУПРАВЛЕНИЕ «КАЗМАРГАНЕЦ»</a:t>
            </a:r>
          </a:p>
          <a:p>
            <a:pPr algn="ctr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Рудоуправление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Казмарганец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в 2004 году. Сегодня предприятие является одним из крупных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 и по запасам разведанных окисленных марганцевых руд занимает первое место в Казахстане.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3635" y="2951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Начав свою деятельность в 1938 г. с добычи хрома, </a:t>
            </a:r>
            <a:r>
              <a:rPr lang="ru-RU" sz="16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Казхром</a:t>
            </a:r>
            <a:r>
              <a:rPr lang="ru-RU" sz="1600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постепенно расширял свои обогатительные и металлургические мощности и в итоге вырос в интегрированную компанию, производителя мирового уровня, став одной из ведущих добывающих компаний и одним из крупнейших работодателей Казахстана.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53" y="40628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информации "</a:t>
            </a:r>
            <a:r>
              <a:rPr 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Казгеологии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 </a:t>
            </a:r>
            <a:r>
              <a:rPr lang="ru-RU" sz="1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марганцевых руд в стране составляют более 676 млн тонн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93% сырья залегает в Карагандинской области. Остальные запасы марганца распределяются между </a:t>
            </a:r>
            <a:r>
              <a:rPr 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Мангистауской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(6%) и </a:t>
            </a:r>
            <a:r>
              <a:rPr 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Акмолинской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(1%) областями. Между тем текущие запасы меди в Казахстане составляют более 41 млн тонн.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4240" y="1103289"/>
            <a:ext cx="2349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Марганцевая руда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9844" y="2086778"/>
            <a:ext cx="5690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Хромовая руда, также именуемая "хромит", применяется в производстве феррохрома, а также в огнеупорной и металлургической индустрии. Его термостойкость до 1900 °C, хорошая газопроницаемость и низкое тепловое расширение в сочетании с хорошей теплопроводностью делают этот материал эффективным барьером для расплавленного металла по сравнению с другими формовочными песками.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39940" y="5471141"/>
            <a:ext cx="173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Хромовая руда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421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8" y="926552"/>
            <a:ext cx="2672295" cy="182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7" y="3056292"/>
            <a:ext cx="2672295" cy="1822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24" y="1873265"/>
            <a:ext cx="2950000" cy="191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632" y="4135019"/>
            <a:ext cx="2861553" cy="1977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151" y="1320709"/>
            <a:ext cx="3634359" cy="4482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6650" y="135374"/>
            <a:ext cx="130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444444"/>
                </a:solidFill>
                <a:latin typeface="Helvetica" panose="020B0604020202020204" pitchFamily="34" charset="0"/>
              </a:rPr>
              <a:t>Флюстер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55074" y="504706"/>
            <a:ext cx="145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444444"/>
                </a:solidFill>
                <a:latin typeface="Helvetica" panose="020B0604020202020204" pitchFamily="34" charset="0"/>
              </a:rPr>
              <a:t>И</a:t>
            </a:r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звестняк</a:t>
            </a:r>
            <a:endParaRPr lang="kk-KZ" b="1" i="1" dirty="0">
              <a:solidFill>
                <a:srgbClr val="444444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талеплавильные Доменные шла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19" y="988504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.satu.kz/95061191_w640_h640_koloshnikovaya-py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1" y="988504"/>
            <a:ext cx="2344039" cy="15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07234" y="1263658"/>
            <a:ext cx="207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Колошник шаңы</a:t>
            </a:r>
            <a:endParaRPr lang="kk-KZ" b="1" i="1" dirty="0">
              <a:solidFill>
                <a:srgbClr val="444444"/>
              </a:solidFill>
              <a:latin typeface="Helvetica" panose="020B0604020202020204" pitchFamily="34" charset="0"/>
            </a:endParaRPr>
          </a:p>
        </p:txBody>
      </p:sp>
      <p:pic>
        <p:nvPicPr>
          <p:cNvPr id="3076" name="Picture 4" descr="https://waste.ua/temp/ad_3632310c76036f3ff9196fefc2a4d6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0" y="2571655"/>
            <a:ext cx="2761614" cy="20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76739" y="3943279"/>
            <a:ext cx="238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Конвертер шламы</a:t>
            </a:r>
            <a:endParaRPr lang="kk-KZ" b="1" i="1" dirty="0">
              <a:solidFill>
                <a:srgbClr val="444444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6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yslide.ru/documents_7/ad050dc1038cd7f1da0af4f8643905d7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60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129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Arial</vt:lpstr>
      <vt:lpstr>Calibri</vt:lpstr>
      <vt:lpstr>Calibri Light</vt:lpstr>
      <vt:lpstr>Helvetica</vt:lpstr>
      <vt:lpstr>Times New Roman</vt:lpstr>
      <vt:lpstr>Тема Office</vt:lpstr>
      <vt:lpstr>«Металлургия черных металлов»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2022-09-09T04:42:41Z</dcterms:created>
  <dcterms:modified xsi:type="dcterms:W3CDTF">2022-11-10T14:05:08Z</dcterms:modified>
</cp:coreProperties>
</file>