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6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2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20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6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9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2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2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6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5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5D7B7E-2551-43F7-8F35-C1DFB7E764C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DD036E-AFB2-4351-890F-2D0C8FA65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87" y="251990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86984" y="1596788"/>
            <a:ext cx="8100392" cy="5868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черных металлов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6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86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</a:t>
            </a:r>
            <a:endParaRPr lang="kk-KZ" sz="3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32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r>
              <a:rPr lang="ru-RU" sz="3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доменного цеха</a:t>
            </a:r>
            <a:endParaRPr lang="ru-RU" sz="35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8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13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1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48" y="0"/>
            <a:ext cx="9635099" cy="68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6" y="0"/>
            <a:ext cx="9644063" cy="68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02" y="0"/>
            <a:ext cx="9807448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9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5d6acffa02c073baf952afda51414497_l-401090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4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presentation.ru/documents_5/cb937e70d392e05dd3976094768a908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1"/>
            <a:ext cx="12192000" cy="67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7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al-archive.ru/uploads/posts/2015-04/1430257960_r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6" y="362231"/>
            <a:ext cx="9982690" cy="62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0kAAAJTCAYAAADdQ10JAAAAAXNSR0IArs4c6QAAIABJREFUeF7snQe4ZUWVtnebE2AWJKswKg0IKElQUTGiIgbEgI6jY5ycc855zBMUAwYEHRUMgxlMKIgCApIkmGhAEbMo//Nu5z3z3dW1z73dt6Fv/1Pnee5zzzm7doVVK3xfrdp1Vu2yevV1ay6/fLj22muHH//4x8N11103+OKzL75ftWrV7DNv/C7vsQBl+avXah1ZvtXGYnXkPa33fPeTn/xkrX4v+OJ/PuT9tJv31b61xpwyyXFRz41udKOZPG584xuP71O+lM82HXf+zzqn5kX51rmxv/Yj2/La1Jw5LvtIOcZA/6mP9/zxPnXnZje72fg9L/SLdrjnpje96fj+Rz/60Xidz7btPd///vfH725yk5vM6rUM9yFT/tMmZX74wx+Odf7gBz+Y6VyVnX2lHO9TN6hPOVR5cG1Kb1t20NL5rNO5sU77mWVSP9XDlG9Lf53T1jzaJnXc/OY3H255y1uOsqdu5H/NNdeMsqtzne1M2Tt1VluZso+sj37wp3yph76oD5RFX7jO/DLP6h2f+Z7P6AzXeH3nO9+Zfc+96Aht3OpWtxrLIptb3OIW41x/+9vfnrVHXd/73vdGGaB73GvbVR/SDujzbW9727FNytGvzTbbbLj97W8/bL755mPb1Eld2ADl+KPPlOfvNre5zYJ+OA/Ot+OgXe5TLoyZ8Whb1pe+Rb+unaSOq3/KBVmlbShb5MKccJ17/I8O8Ze+iGtVdsqTcVGndmffuM7Lfjge20Gmto88HT/t6D+UC/1Tp6iHNvkOvTC+6ZOYI/Se+inryznSRyin9OOWTT9i2+ia99gv5srxanfUQV+dR+dXf8qY9avIQnlQThtJn0abtFf9gPUoF/1m2gf10G/9rbalbTJnys02kRt16KcZnz6da8YJ6qAc9va1r31t+Na3vjXqPGVpT/3AbrRl/Ql9pl3+Oz7uu/rqq2c2x/3qrTpEH2kP3WVctKcN+Pm0004b68ZOuYZf+PKXvzzzKbvvvvtw7rnnjm3Rzx133HG8dsEFFwxf+cpXRt26y13uMto67/mjb9/85jfH/8Y5ZKFfTb+YepX+2XiQPlVfoG3nvOjvq++ewgJiAOMobacO6qda9Wq7xl/tL+3H+2gnMaVjr7FCuzKGIzf7kzGS8eln9XUZT5Qb32mXvk951dia/bUN9d/PNQ6qu/rMvN7f//8jgVE3drjb3a67cs2amVMXyAoEMgDmdxmQ6/dTRqsjqIqdbSQYVelb/9Mh2H4FopaZMpBsVyeUQLAFKKoDy77ZXv3O/lXnkf1OA58Cy61xOoaW3Fr912lo/NnXdKrVKXifYzAo+TmdmuQvA7Z6ZYDFufDiPgGuzlEnbZs6dZ0u91Im9czPBMXqJCnHvdaTuqODFpilPKf0dYoApONOuRoU7EcNlHXucy6rTrd0q7qkDL7VjglqgARkrTwYO3KTFFT7TDmkfbT6mTqXsqxEk7Zvfetbj0HPuZEkCWYMiIAPgxZt0l/+vA/9EURLnignMRHM8x1laRegRp0AI1+CG8FDEgz775j1F7RLffaL/0mSkDcAHbkwDtqnX9iGIJ8+8FlCJYi1LftDPyljYOY99SaoUf7IgbZTrwWQ6Q95L+C2LO3yvQAeEEr/+E8dElbkKgnQpgQ6SQoFwc41/wXYCdRo1/olKpYVcNKnJI0SgFxo4b3gTIBKH1xAkSwAbpmb7373u7MFK2047U55qPvOS9qz5SXkLgbZb+SUxF6fgC3qB50LSZKEAV1DTtoBnyXZ2rF983tBInVpH5RVrpRX9hJPiIQkSfKTviR9PPVrh8qBuukj7fBf+9T3Q1q++tWvjsQUG6kkSbKibVCvJMk4wTVJkj5fXVK/JeLMLX4N+2RsEk5kTlunn376OO+3u93txmvoM+SH77DJ3Xbbbbj00kuHr3/966Ncttlmm7Gu8847bxwHenPHO95x/OMedEw9S+Lmgl8F9i0/nT61RZKQqaQz8UbGbtqR0GaZWl57T9+a85rELP237UuM1PGMa869ZbN/+nVjmXW7uKK+Gt/zXv2sPjtja41bFV9VfCYGEsskBrRPLmjk2NRn5zPnqcbi/nnTl8CqHe9+9+uuuPzyBYw/wWcLKFaFsXyWTeCXhm/AmWqjRRDy/imjT/CmcWiMiwG7FihMIG2fDTzpMFoA0nvT6NLheE818NrPdA4V7NZ50Xkq95S/ziCDln20nlx5yXt1uDhEg7fgjmsJtp07xkUwE4Tr/KhXsEXZJEiuSFHGFdPsb8relXZ1SPApQXI+E9TYdwOrANKyrazeUsw7bSH1InVWZ5o673xmoKx67rzVuW99rgGwBmSuI0OCP8BDssr3gBeDWeqgwaPawtRn7aTaYkuOZrMAOM6zgFcwRp8EYtTB99Ttyr/AWF0DjFiftu8qtGW4BxlcddVVsxVqxw5xMutDO7k6mmNIsg2wSvBJOwAwgBPATPBEfWY1tAP6SnmAlwDO8bpwQN8y00JbjhEZSuRSDyW72hJ11Iws5dVX5aptqDvK13ISDmQh2fZe595MkrLjsyBW4M39EgZX37VPrgneM3OlfGgvwbjAmDmlDxII5WjbfBasSiSYH4Cu5CNBU7WxtG19rX1S17Qp6tVvJrnTP3nNRQH6LbFzHNQtSVIXlantqIf2g3KOzf7bRvpaySLXkA+kgTGgh5lJ0uc6t7ajnF2sSkAsSWKszql2jKwvv/zyMdNCW+gD7UlSychqr+qKPkF56CMhWswnbatjEkL7y3XqNqOrPiPjO9zhDsOZZ545kmRslX4gOwiR2afVq1cPV1xxxXDZZZeN7Wy55ZZj1vjCCy8cx0GGic/cz3UJktkk+04bxtS0U+NBxh5xQvp+/TDlGaMLEBnraxxpxZqKL5IkqR+UoX4zgdZT41xmi10osUxiCsbhXIp3MjY5V5TLTKtzZdzK2OgCiONP29RP22/bTCxW8Q1ltCVlnfGjxmH12T5NxYml4IdeZuVLYNW22+9w3ZVrLl/QUye/GnQF1nV43lfvr+AvFbGC8zT8atQtcVoGxZX1Zz+9x7GkgeS16gwsrwHWMbVkkwaqYaVMBBQJFmr/DG6OK8ecfUiZpsxqfSnDdAQ6KsedTrw1X7kKLUiyPgOrziIdrk5XZ4hDJWhQn4CA+gSxAkDbSCcpANNJ0r4BxtXllJtjs58ZlOyP/yvxtV11Kech20g9mLKX1AvvrTK2nXTu1tcisKkL9Xq1U+2NcoJ67jfgAjgyECymxznOLGtgqbKqOkzbgCTnT+CLPiTgk7y4hYdy6JiZFAGgK8+u3tKeQZxrbiPie9rlfgiR2RvaESyb9RCYao85zrQZV78F9BAXVqb5Yzz2SUDpAgJ1MBbmg3KAAl4uAKQvA7RR3gUJt5+ZlZLc6AMlYxnMc8EhdY1xSvKQWdoUfTMz5Pf6DTNyLjbwOQmSPk4Amxk+7kEu9DuzK9qGcyfZ87/6IYiTECEbt1DqeyzjvbRn9tqsAf9pn7l3XPm/koT05ZTTJ/JeoMU9kKScL21N4CnJ4nu3kVmXxIhrvOd7XvRd8sh8JYg0ruhHtXd9uosiyEj74Zp25JZJfYP9y346Xv0i/WqRJIl/bhlFNvyxGLNmzZpxgSJJEvfwh9ycY32Mfc+MIXPq9mD6IdFO0imRpk3GhQ9wZwPvITZnnXXWSHTufOc7z0gSpIi6uede97rX2Ge24FEf99zpTncaP7NtkLFsscUW43Y7+o0e8Uc/uMZ/+m8mufplfYuxx3nLcr5XDzJepR1bV+Kcqq/6MOfVeUl98R4XRPR1xgd1St+MPhm7kyxYj34j8YX+ufZZrKCPzLidumi/q5wyJnINmWnPLZKkrFJmWS7loo9V/12E0f/Zl4x1/f3/HxJYtc1221931RVrZqNpgbelKMCUQVaQUUFsBZYaUxpQ9mkKoOZ0aBj1u6VOWQv4Zr+sx75U0FhlaJDU0SQgt95q4FlHrW9KZrWOnLcpJ5FOsIInryUgyIySjohy1K+TNPDneHlPMBfA8V7H7wqgwFR52b4BmesJdPgsqUqA7PzYrySHghFX0QQ4rfnN8VfZTOlW6mdL39JOss101NX5J1hbrP7UzWxfQEnwVy5cB4ALlqoeL8Ve6hhqHXVcBhm32wjemReBkHW6sggocoVcYO0qNXqEvjH/kgntHzuThNAO9wDEAEYSFGXN6jblrSNlknOmX+I72vZZBwEw4I9VasAT7bmK7Kp3joX2kIMLBgLhnB+JB99JBum7suK95FS5udVOsqHtVdDrWBhHgiLJEu2ZGZD0aDfInLHnSq0ZGYmJQFXCkvpE2QTsjtlVcoEQZex3Zjkop//IjIsgm/Hk9kDbsx3KOW5Jkv6q5c/rirS+z7ISVOZF0mFGlLJupUxfrs7zXWaSzCJmdkz/pjwE/OqhfmFeJok2tCn6pKx9hsotaS2bNQboS/mvbmrT+mMJMzIxk+azfmRgIEm0qS04N7bvGATLSZBcUHErnf0wDihzYwWLIW63dVshbbOIwbNFV1555fhckW1Qnv7Rh5122mn0lZSjPmyasoyBjBN/9BnyRBvoEf6DPlGG/+qYNqpvSp+SJCljToL4JAzIWzvMWFdjmHHD/4kHBPfGP/XZdsw26iNq/DNWiwdcsKkxR5KUY1T3qMO+qb+Sa+fD/uQ4czFOeXp/yiDH7Tha2C71XZykL1Au+qO03+ozlxIve5lNTwKrtt1u++uu/B+SpIKloiXwVqkT5M8z0jQw6nG1rQXkKiBtgdZsK+uYB9Q0Hvts2Qo2HafBsDXWdFpTRpdGZp0GPTMg1fFkXcqhji8dXBpqzlmWqffbr+qQbbt+71hdjXEveAI4QYqODIfpyp9yFFwJAgxm1GcQdCXU1RqzCUkOcsuO7QnGdFY1uCcJc779L6HTyU7NyZRJZ30VVLV0o+pu2lWdQ+cxdXTKJms9NZh5XSBu8HHcbrVrjbPlD7Jc9Q0GltTPlh77DI7PJAgm6raNBHQGYUm2AFOSBUAxwyIoN4ukPgmMIURmEwTqgBuzDfS/BUL0Cdqoz+QINukjQIrVZjNWuXXMuaEffE//lIVZDUGwbZlpkeSq69xnuznn2FRmlrS/zHqkzeeiQQUG6Ar9THJl+wBNxq8eJWjWtswiSWz1g2Yg/C8AR65mhAVCzmnKXvIn6JUk0X8XX2jTAyf4Tz3KlnaYJ7OG+hZjVPqRjB8CpuoblZs6KUlKP4Ys0dH0SdzHPKaf8xkc+qIv5b3g27nVVmzDviljbZD/tM33SZLMBDAWszoS9vSFGetTh8zqKlPBsPqiDhh3+J4xQCy+8Y1vjLpD3YzRhRrap14zXlxHz7RxxizpQpb4Lq4xf5L5JHF8R1ZIP+Dzh26343kjskJsozMzR11kiSiz/fbbj4sY55xzzqg7vOe5JEgUzyRxL+MgE0U/zUYjJ67zkhwnSUqfmCRBuVe/mgRAeWb8yvlK/5x6VeOfvt0YynVly39so+K8rCMXMRyndaXuIYskGOKCurBj3RJv7nMhwDFnDNSvJV5rxR19F32cwkDWIbaxnbowkuRMX6H+J7abwgz9+01TAmtlkiqYS8DmNZUtwaHAoX6X9VUQm8G9GrqKWo07HUxL5Gk0rbarg8o+VBJUg6VlW06uEpd0eDX4GtBqX1tAuI6hVSbbbgF2HYROL51C7XfeX52zJNfVunRerm7zXTpGnVmuKJlpom2zSG5XEjAn8BAsZxnq5eW1nDv7ZVBPgiwQy+xUlWmSk6pjVSem5O38T+lvKzjmPdWOpmxnyl5zTLRF4KunbgEycsUwx5r3z7OjvEe9SvvIgG8QAmwIrplHiZtbpbhmhsSsRpII6xEcA2zMADmv3AfQya1srPq6vcoMFDolwcrtYq3gq49Tv9hqpz5p02y9YZUa4EmfJC0Ce7fM0RZlBMmSDG1M+bjdzcyZNgA4k4Dpl6xDIJ22Z9/T9rnfwx94L4CnjGSD9gWyZgioi757r7opwZG8OWaJlTYtiaUdrwmEvcdxAtbMHrilTuKYGQZtPfvk1id0PA89oB/MkdkmZVxjXdqAdqzdOt85dgF+LgDpC812uiDE2CsQVOZmzHI13S1l+nK3Z2rb9IM60QtX9wWI2klmIiVJgn/q9UAXdS/BLt9lZoy6XWCQmDjv2qr+nbq1UUiSzyRxv9lKt9u5mCMg1T6ME84v5Eebp12zhtoJbaJDZIbM7knqqRM7Jdtz0UUXzUiS45b8QJ7IHJ199tlj/fgPTrijzi996UsjmaJuMkmQbvypOx0Yp/JWpxPTpM1m7FLO6X/4ThnrW41/NS6INZy7xGrpi63PjLmZ2Vw00Y+k77AO9Udi5GEoNQ5rL/pxZay+GvO8rg/hPrfxKTe3BfNZkpiYZgqDqUvaXsU4iev0gfqqtIH0nfYf+bmYVPFhxQ7986YpgVkmKQ1IxXVICX5SEWu5CrLyM0plwEgwqNOvxt4ChVUJE8wKVlqgNcstVm+9vzqdVv0acTVSHVGupLSMroLQKuOWXCv4TGBa5SJByTI6z5ba5gpKjkECk05b+RisdagJjAyEtGXgpw2doKBYJ2bf/J9ZJFdODUZTIF9nl/3nO9uqACh1cp786/xXh1vnZeqzutxqK51xa36qvuV8txy1YMxnHNSHPNVrqe6rtpU+Qr3IQJm67fwDVgyKfidAVJ+QgXNscHTLkSBSQOTR3Qny6QOB2+yR4AuAQxsZ1PmOttAlAZ7Bt85TZgIATQZT2oM4AL4ATPTRB/W1BbNHlGX8PlCuXrolLxcUzGgpM+6TTEokE3D4Xj130UI/WxcazGpJqJxfD4VAVtQhkRDcu83Qzy5W2CfJodki5Wm/MpukjQp+KCN4o13BueRDQKzOuD1LuSTRQrY+UC/54z8P3KP/Av3U2VYs8jtjGH01O64O2D5zVX2l5D2BsqRKu5EI8N/sT/pT5472XGhSNpJrgbn9NINknRJTdYy2Je4+u5c+3b45z+lXkySZWfIQnalMEs/q8NwPbVE3/WUeGFtuPTVm5nOK+i/Gj21xnzqTJEmdRQ/I+iArt4fyHfWwJZZtt2ylgzBLoKibDJMn4LHljmeXaI++3OMe9xi30JqFoj6IFHXQB5+3hSQxPuQieUxfmTig+sskNlxL3csYXm3WGJbxu8YX6+N7dVKfwXfIRnKU+lbxoT5Me89tnmk/6q+kTn+aPitjMdddrMqsauLElEnW14pN2e8WYUxs6/36Y+2a/3yXY7DP+ucktUuNpb3cpiGBMZP0jSuvWPDbMmmIFXSp9CpUVfApgNkq16ojAaDGlqKs13Xo6WgqAK5AtTU11fBqf1uBswJAnZQyS4DekkuOL9trOVDrNmjlva4Y5rxZh44hnUH2M8eQMnCe0zkY+K0zZU+gNV3vKpMA2NUhQYAOL1fVqTPBkvIQLKf8HQvOVEcuCLNvrogJKtU1yhu4Khmp81HtYEpvWvpZy+b8z9PHDGJTdbSCQbVT7xUkE3BcfWb89Rmeee6q2kItq9wqsUidVZ888lgd4L8r3RnECD4GazMYAi/JkeNxO5W6KqDLrWwGXFaxqY9+AMDRB4CNgZn+mKGpdij44r/AS6Ai8GZVGbKETCR1ki/KuOWJvgoKXYl0vMozA7BbkASW9NPr6gzysy1Ji3aVfkC75b/9ce78z/jyOY+0NeTnwRtJklzMoG8CQ+WaIILvzAYlCfI+7xUo0099h+RLX+QYnBtBnvLne7djKX/agSQx724ryvgh4dDO0i8mSRJMOTY+Ize3kil79ZV+ZPyyvD5d0peZVe1G2SpvfWfOofczPm3BBRJJkrLlPvXHDJ2Z0RoT7LP+mXa0Exc7bC913b4yPtpC1j6TZEaIcWiH9IPv85kktxzaf8fN3JG5UZdpN3Xd8bEAIhnV91C/z0TyO0guVrjQBwFyix4n3HEKHoSM7+52t7uNus0Jd2Sc0GVPvVPPGCtE0PHnIkMrxlbs0SJJ6rd+0wxOK2YlrpqHO/Sr2pnj16e5uJN+UNvwHmN7LlBkfFBn6FMlEny2rxk79F0S/Gxfe5jKzmXZVpyiPy1cmXE3Zeb3aetZh/6Ie5JEzYun/dqmJYEF2+3SgWfQSKc5D+C1wPeUoraAZbafAHWqX/l9Glz2vSp8dRq1bAbG7OOUM6pjtn6NqiXHFvhtAV/Hl/KvwLOC46xHh5J94D3Op5KmvM/3rpTyWdIhYDGwJ6gyYKWzoK26pcbA7qokTlEwbx3KUZLE/wzO+X2dg1ztNKhUh5zjr/qVcp9633K0VWerjrd0scrderNsS/+ngl+1Tz4LPAy+9GspWSTnuBXIWrYxRZIsy7x43LDzQv9cxdVmDIBuxxH8p54ImgVfCTTcuuOedrcaSqZ8/oC2AVrWIfBTV9Qr5Z8kPk/no23aIoPECrVb4cy+CEa1HT4DCPPHO90OJginbbeaJeilLbM/SWxcKAG08d4snG0a2GlbOZuFsJ+O0xV7gafzL8jnOuPX9zg/9Ie5o7wkVzJEWW1OUEw5nyURZAj+1AF1RwBXyTNzaYbJMtSb5CxPtpNYA4zNRjgOdSj1WH+kDJSj/iqJHPL0YBTu01+Z+TTLwtgE/ZahvHLP9zmvCdi8j76baZUQpb/nfhchvEd/LBg18+WpfKnvKQtjgGSEcUiKuEZ9jtFMIG2qD8wDmSQOSzATxn0ScEmSc0T9Hl7hIpx9YO6wXe+X0KvvjoFsES/q8ffM6BPzT7++8IUvzLa9Oicc+Y3MuGfXXXcdt9uxvY/rkCTGD0kiW4Qf5ZkkbF/dRAZ8D5GjLGPNExTVN+Nz2kb6HL93PvU/3q89JamvJMB4kDHE+3NRKYm+9ziHU3GLfiXpzsxqtqENJcGqY/YzZbXdJEn2oZKuSrwSv+XY01e1MF7GjypnyzuOxATqdo4xY2N/v+lLoHm6XSqMQ6ygrTX0FnCr5aqxZv0JPCvYq4qditoC/Ak2U7l1Qjp/x5r9qgC4Bs1WP3OcBlBXvnMstl/BcKvOKVklcJgiOzrgbEeQqSOdkmmCJUEVbRocfW/bbpvjewkSdUuQdI51W0yCuQSg1MO9BBtBk9cFYa6sps4JKOyn43Q8GVTqHM+TdcowAUjLBpRpXsu5yCDW0oG8P51zy/lnsG31UTlIkpSVK55VBtnnqfbqmKfkUe2Pz2azclzMsyA3t6Y4V857bu2RICV5cmyCNg9VoIzglSwSL0/W4j3gh6AMgKMOt4+knTp//Lc/gCxJAf8BYD7ALSiivL8X4951dd6H1POZIOpJopgAlPu0X+4RnOi/uJ7EQjtJm9UOHaeZB8mPK8i5km+7ghf+M9YkmvTB7XPZB4mf4+BeSZPzKWHI/kvOJHzqjmPle+Skn5WUmi20L8yhc5s+nL4DgHMbnvZfY596lfqo/taFMDMWlJW8cb+LUul/KWOWRH+a2SHmQJLvgpBz6qo9/cjFAt57oEf6Pp/r4T6JkWNAPl7HLiQhmYHXrzvnyj59sL5XAkb99FsizpxyjUwSBzdIhDID5TOE3kMfMsssUXJePXSGtnw+SVKm3mPz6o/PQiJ37e9zn/vcjEBRL7rED8ryou373Oc+45Y8+kzd22677dh3nkkiW0Smii22ZCb5HjLkgSDcI3HNExTVsQTxddEu9U5fypjSL+ViTmKCrD/bqLHFBRljrH5OHXB+a7u2pf/LjKQ6mrjOPuhfMmbokyjveNR32hVbWIc2R3nxlePyfv10yi39pHGT79TbjIXen+Uq5nEeclFHH9bCBf27TVcCM5KUYLMGChUi/88bcgLOKfKR7bXq8nqCtRYoTEXOQJfAtAK2JEjen33Itv2+GhFlcgUnncJUFsl7psZun7PN7IvOqjq7+jnrUSZui5hyzM6t1zPIcs3AaN06Q/fOp4OyrQR2vHdrD8GQ8nX1irqVHddcmRN0uDrOeD0q1PHZx/yfc+v82U8dZJ3Xqm+L6UKdq9ZcVFm2glgGjnl2lvaUOpvjyLkEEFQiQvBOWzEAZLBp6WiOrco2A07tozrjcwgGRPpV950bIAVYlEWfCNhmCB0P3/t7OwZ89EIQL5g00Lqy65Ys9MnnmdStDPJVBrYvmGPMbhdjJdk/QRt9FzSqw47LVXNtWpJWSRJ15PNIbsVKMue85MqvACIBp3NkMFcO2ivXBe++pz1tza2qHtUswUFOlEkAzjXJCjKQCCc5UjbKVYLldscE6o5DQCb5dfWf791OxX1uj+K/OoUs1QX+S5IqyEpdFkSlTaUc05ap0/mxLa4rZ/ooYUJmEiHrc4yuoFtWYq3PzIyRZED9Un8k87SjHbjSrwz1GZIft9s5pgTH6SPMjJkBsg/OuWTMBTb6IOAm+wK5kAAmOZa8Kgf6YXyhjnxP2yxwGIO17cx2cQ0SQz/wCWbKaNtjwSFJvCA5tEEZSJKLGnvsscf4mT/6tfXWW4/3XnLJJWNWDBKG3PytJXSK7BVlyZhRp4d2KFf9n37S+FBxiuUS91RcU8lVjUeJBaZim0Cf684t9WiHVffTXrzX7Lj+2rGoj2Kf7J8+ptUv/aG2YB8SA2Ust16+059kvRmTMqZnHKS8Psd2lL02mnOSbbqg4yJxxub+ftOWwKptt9/+uivXrJmBpjqcargqSwYH70lQkeC1Gnm2oSJXYFUNRyOR4Kis9q81DVNGYn/SYKfGXb/X2NP52Lc0ZI0lx9VyBilf72+NqQK2lG8t3zJw+9ual5SDq7Pp1DLwpEMXqKTz9z3OTeBpcHNl0LpdWc36lQHXXHU2aAoCBWP2xf5brs6RzlgHXnUt57jlQKu+przq/KYutN7nXOWcpgwPP/zw4W//9m/HgM2LFdPf/M3fHI455pgFzzRwz7/8y78MT3va02Zd/OhHPzo84QlPmP0WksDNeQXMeqBA1b2WXaatVB30moE6ZVd9Av3wMIAkO3zHy7k0e8h36A19dN6P67YrAAAgAElEQVT1PZIr9EPwlf5AEEQ7rq57zLAr0/TZLFJui0u7rXatDfkskRkS+sN3bLUDqEsYaMMsDfe6au7zTGYS3F6SACi3qfn8FOM3i+SqrP/pK/VQhyCY9/St+jnnHVkIhNIv+DwS3/nMiKvGPnOT4Ic+uKBhf9x65TV9kuVyy5cg275IBswYSdwYh3Olz3A7lmRJPQA0cw3bkXx5j2SdugBjvgRd1R+qExIP9TABlvPr8d98dkuZvlBSqV6ZGaG+7L/vBaxcd9y818+5cKXtCCgTfLqFTx+s79QXMmYPNzGT5P3pX/nODKO2WUmSZDR1UJlrEx7cIHGzLUkJ8kNu6kBuQXTBx/ohQOIBny1TJtqa22kZm9vtJGMsapxxxhmjvXLwgvMBiXMb6G677TZmkSBF1ImN8ydx4mAI/LS277NS9BVCyAv5pl9LX5++z+/Vs5Z/zTlJfVUn1S3lok+eF6eSJBkntAH6rV+qZI42tS3JhXK370nWa3+p17at2367COSCmNipyiv9X8o18VnFXRXD2Kb9495cIEh7sM81didJauG3jK39/aYlgZEkXXXF/x7cMKVQCRg0gFSUFoBqiaIql8qc5Cfbqgrn5/yfAb4CAj9XYJzt1TFP1dGqK51QOijfZ906streUmSXzjHHm/KxHlc/M4hngM++5Zi8H8fkHm8BjO3nSo7bQ3SW1quj1IG5pYjrgmKdivWnruh4cZSCD4FfBvnUEx1bysYxC+KtL/U356KlR1O6oNyrPtc+VZ3Jz7Vu+/Lbv/3bwy/+4i+OoMQX5Oewww5bsJhx4IEHDi9/+cuHrbbaalaOB5Hvf//7z/bCO0fKAtCg02/Z8VLdV7XDlpzSNgSzAkJ1IUE88+Q8cz1XpF0xzqAJMDKTI8B2m5NkCF0EILnVTl2kH6z4omsCgczOVJtUT6nPgxkkDnwGZPkAOIRMYCvYS8CbD6jTjkRP4sHY8yQ/szn0wQMcKrDRZiiT21AEqQZ3fUNmA9IGXPgwc2d9AogkoBXQCOSdR0F0AjjKmE0y06DuaNu25TgkHHzvXEmA9SfU4YEJtGcmCdCaiyrURdbA7V/2WVuoccjvtWt9RK5Wu3qdW+QE65QXJKfNcF2ioK5Jmv3eOpSXffFePju/2pXb2OwTdWszlK02Rt0+R4Ueq4OtWCU5s13nVxtOkmQ7LnS46OUzSdzj+CirHdOXHIOZPwlgLphJgBijWzvNiqG3ZhSxJer1REba5TPb5Di5Dh3ht80kpxAfFlCYt3vd617jotLFF1881ofuUBZ/wm8hcQw4/gWSRP1ut6MfuW1PHUwgX2NDxvKMs94jVlJf9C3pxy2T7VTAnz6eay6uSOKzndyxoQ1oI8aRXAgxW5ltGJvtr/1P3JDl/d7+6KsS36S9pl214nLG5HxfbT1lZp/1jZbVf+Zc8V5sQZ/z2lLjaS+3ciWwatvtd7juqivWzPaDpnHm+ykgnwo/D+zPu38xoMq9ldS0QJr1ZGCrojfIJYGoZVLJs+3FxperKBqjRsVnwXoSnikDzrFMjaGlVglMq3NNmeVYlK2BvzojA3EC4QzUuXqcW3gEMsrArEY9yjmdsuAvV+BpV+djVqHlhK0nHVolBFM6knpc627pWgamKSCVwCpl5/ep9wlKkiQRsAnmBOQXvehFA2RJ3f2d3/md4Rd+4RfGqpEXQRqSdMABBywgSZQXaBPEsy/zdHqe22oF+xyP9wrSfG6EgEc5QQ/XBW98L9kRQLlly3LokpmOPOxAvfD5K8EZMkEfAFS2iS5R3h9/VLcE53V+DJjKUWBuEAckeaod/U6SxD20lc+K+Hs0ZtYEIvRP/Re4uC3JB+LTvnIOfO9Y1Nm0XYkm/5WPWRJtRhAqaOU6Mtce6bsZBe1NkJSLGwJfiY4+wPkUNCYYEWQLsPWZzjn12w/7aaZBcqe9+0OyyC31hDoBulwXuKd9V+Ck/+c+/Xb22T4K+iVquZ3MbBztMB9mTQT0zrsHeaR9aEdmfyXrzp+LH9oHdTkG+6mMjE9cd17VBcqaIVWXcrySLvqj7zcT5xZD58e5Vt+0AcpDktzum+TKLZmeSMk9ZieUU8411yAy7kbITJJxjL5q49yLLxBw0w5+lR+KhfBwjDf9phz1ekw5PyjLd+eff/4o1/xBWU63I1tE/yBOXPNwGOrimnOgbahrqWctLJLYS7/k3CdwF1NkXLO+xCDpyyuIT99BucxUqncZJ2rc0v6510x32lQSefubeCi/M5bqA/S56ceMIZR1YSvjt/3TdpVlxuwqo5yXlFuOQ/vVxySOM/7Qz1ykmhdD+7VNQwKz7XYV4KRRtAxERVoq4KogdAqcTYHVNOxcybC8hpbKn2CnNR0tUDcF9Gw/++f7NFpBh/2ohCj70ZJBlXUNzhp6lbtBr+UQWnNUHWU6oazLgJNAlj6a5dCB65CQhQ4j9+dLmATCBr7UI52P248MaGa1ADs5DwkGcuU2yagZK+uuelDnM+XiHCZQmtJ378v5Th3I++qYq24lSfr0pz897L777uPt//qv/zr8zd/8zUwGH/vYx4af+ZmfGVc5mQ8ySpAkMkxurzFzwpwK3lOHWvq8mOsyqFZZ5DgyaLtNRtDEfWZ6sv0MjAJHQXWuPDM2s0g1YPu8kOAE4OKP5mY/+A69cktobnnLOqkn//L3gZAp42DbDoCLlXgzFNSh3vJecoOe5rMRZpGyDbMtaTOCWUG2OqlMJVW0lRkY/UFdARVMm81x7rRrwadjsH5/RFa7pz+OwSygoEkS4lwy75SVFAqMHZN9z2wx7XB/EkrBtdvEuE+ASxv01ZMB/S0kyqA31OfJdm79SyCUcUQ71aebZeF7/aK2YPvIz7mSTNIutpcEhvuVtfJhPNbrs3raqjKjL14TtGWmQJ1Jf2x2le9yzJYxy+uJhfp625aI5bj182YcnUP9rfrhPZlJYuFHH0A5yTF1euAKfWuRJOMG90Bm1M+63U6/gtywdQhonibJmMn+fPGLXxx/SwmSJPljrsgQYaf4VGybU/AYGzK6+93vPhI9Fq7IFjEPkCT8gCSJsUCSMluqXSrXjF8tn2z8UMecbzGBZLcV09IXK4uKLbQb7ndxxjbENOqL/qnGMedPEujiQBKf1E9tyfHSnous2pvj1TdLjvXLdRzZlvdmmRx/YoOUuX60EtIcL9e0z8SgyjqxRo5zsXjar69sCYw/JnvFmsubvWwZlwUTQC5mpC3gmatUGWjSuFMRq3FmnQnI8n11PN5jvfOmJgOn5RIAJxmpQUVjn2o/250iSnUcLfKUZRJspgPSqBPoZ3bL+3I8GQxdveK/q9RugRDUqAt8bzCnvNsmDIh853YZ69X58tmtL7nVxzYTOFW5Kv9cQaSMDrHqSpVbSz9T3zJYTc2ddaYjr+/TdnxfQRnfJ0l6+9vfPuy7774zAsRWOl48twRhIpC/7W1vG/bbb79ZmQc84AGz07V+9Vd/dXje8563YC5OOumk4YlPfOJIpl7ykpcs2K6X4wNAUOa3fuu3xoxVzifljj766OFXfuVXxlsc6z/90z8teEbK+gggr3zlK4e///u/H8Eh2S76zwPP9cWq7b//+78Pf/iHfziCkvPOO2942MMeNhvTn/zJn4zPXVknD1dTH/397//+7wXjveiii4ZHP/rRsyzSW9/61vEY33wBiF7xilcMz3/+8xfI2TEhX2QK2KJtVpeV6XHHHTf8wz/8wzgPjI1nGFiF/su//Mvh1FNPHeXynOc8Z3jqU5+64PkgnoX4sz/7s9lxt+j/EUccMY5LEgDgetWrXjW8973vHeX88Ic/fARdxx577Cj7Bz3oQcMLX/jCEVhClJ/73OeOMkUekAPm9oMf/OA41Gc84xnDU57ylLFu6vvnf/7n2dar17zmNeOYfNEuhPwjH/nILHMjkNl///3HvgAcWy/68bM/+7PjuHiO7jGPecyCYujz7//+74/X3/3ud48/zsn7f/u3fxvl+NjHPnb4i7/4i3HeTz755OEtb3nL8Fd/9VejfFkUYMspY3jSk540K/eJT3xi+Lmf+7nZwTBkXJFF6iuA9pd+6ZeGT37yk2NdgOq99tprHGduV7WzblvVj/zu7/7uWltgqfPFL37xmN1l/sjs0na1k//6r/8a5w2bY6z/8R//MbYLaEc3sXfeoy/I9pGPfOTwy7/8y+O8nn766WO9PtPy2te+dthhhx1GHfu7v/u78ZmaJMLYFnaDHjKPtMWY8Y20/6hHPWqU34c//OFRt5hXt9shl5133nk48sgjx2wbdoEeUz96xjXKo1PYGe+xAxZq8oXs/vEf/3FGcvbZZ59RtyEmvFj4YTuxQJznKpkLXujty172srGNpz/96aOf0x6qvjG+l770pWNZ5hO9Z57I6tYXfgCdkJjiFx/60IcuKPa+971vfMaTcdEf9JR5IduEDTMH+A/kT9vY2lFHHTXsvffeYz/Sl6HnzOHjH//44c///M9HnUOfn/zkJ8/8ZTaOrSFfdApfi64bmxNwJ2HFtwjqM6aJU4xr9R7jme1z3YwM35lJ4r0kyTordpgiScZt6nDBSluqsTIXdXLR1ZhPf9w2bp9dsFAGLayY8hVnJInKuO74rEdClLjKa2aLkjhyzS13yqTpIPuXm5wEVm2z7XbXXXnFmrHjLeNpjSjLtUB+vUdlSnJSSUC9Jw3Jayp4fp4n8drPXHFojbeCacukYaYR8z3GlSnWaphTAHweybSOKtscT5LJKl8dh86xzmuVfa6OZMDN+3VwlHWrh86A+gQG/vK5K/+uqiqjdDTW71hcgeazmS1XsDOLlPJJkpXjUgb2Owl/1a2WPue8UYef581nnfvUH9t0xarqWs612+gI6G94wxuG7bbbbgbSAZ4EakAuBzYA3AnWgBgzSQcddNAoP0CnQbnaCYQCQLEYSVqsjETJ8UAaIBT1xTxCRABP6AqADRDi6nWWhyQBrt/1rnfNfuEe4Hf88cePAfwd73jH+D0gDlAJMIUkTb04whewAsGE5FRiBjChby94wQvWIqPIGbDGC1n/6Z/+6TgfkiTAEGUAQQBKsn4AWAgQJ2f9+q//+nDIIYc0u8bvsTBvvACNFbTxPT9sCbgD1EEUCcTMP3oBmeCIYr5785vfPLzuda9bQJIAbu9///uHhzzkISPw8vQ3SBLzvssuu4xEpgUqbefVr3717Khz5g3CDvhjFb71giQ961nPGgH8fe9732YZQDukER34oz/6o1EHmPODDz54eP3rXz/OpaSGFX5JEiATcoTfSJJEfciIF+SaPrZe6CDP8PGHn4KQWXctL0lCryHJD3zgA5t1sqAD4YEgs0AAGagvdATfJkmij/QBfURP1MfPfOYzo74wz+i1JIk5Yj6QqWQCHeNwF37oNH0gc4RMkyRBIiHUkB+Jyoc+9KFRVvpn7uPaPe95z+GZz3zmmBXBvtAxSADy5jrf0Q+IEQSGcq0XW9ggaCxwIGcIvmQHIkTf6QM6/2u/9msz3eSaxAc9e8QjHjFp1xAV9Jh6iA/UxT35g9XezJHdEGnGoN20KoaU4vOwqyRJP//zPz/KD9kgK55lQudYNPjjP/7j2SE71slzTnyPftBeiyRlvKokCV03Fos5jCcZy5KMUF9d7LSNjC8VR+TuD+tIEuIWV9pPApYkzththtQskPLIWF8XL/Ozi7n8T4Lmwqx9qOSlhQ0rfqrkscok+5EkqcqrEir6JN5ADmZVJxW3X9ikJLBq6223G59J8tUC5nVEKo3K4vUKvisRWIwYZTtJAjSAKWDZIlSVGGTdAnXHutgqhM4p+++9ZjESRBu0KtCufZpHlGod1VBTPjUFLBCv81blr0OkbjNFOrNKllxJdkWHNnTQlMXR4kyVldsiqNvg6EpLki/HRV9czeK9W1Bcoalp+sxE1flJhzmVjcxAo5Ob0plaR9pI1VPnLe2pEivby3tzripJAph4kAPgGCDgVjvAHCvRHuAA+YEkAYogJIBMypKh4AXg8jkmAAZghX4A8ACuBLf8nvGwagzYtiwgFiAjKeOzwQ1ASPbJVXZIGmBKkgSgZO7ojyQJYgUB+uu//uuxv5AaVtPpJ9kddAliAFE69NBDZ/cBJAClb3rTm2YkiXsf97jHjUAZAMw2GNomW3LaaaeNJAdQCniDzBncAKzKEJkCfgBL9MHVZ4EPK8mAJvpFlgBZAIIgYEmSGCd10AeyBL/xG78xAjiAFqSNF1kh5hfSBSjm2GDkDMECPAJaAWO8h0RIXngeAnLoccQAQOYAGe65557jijz9AkxXIuSKOWNDzmadPvCBD4x2B2Eks2R2SpCEHPIYd7IoAFP6RMaHVXXe00/BKoSWlXQzLcwfcgTIM+eQMGTNHJHdQG+R6xvf+MaRMKAnjMnMEvrEOPlPvXwPCWA+6M+zn/3s8X5IF+SQ/iA7M6HMO9kUxgQRp27mDrKPHpLFUK/RiczqSpxon3mlPdrie0iUJMlsEXaE72B73B/8wR/MSNJ//ud/jrqG7mRWE5JEXyEGmUlCbyBN9NuXmSTAun4EGdMfwLkkCflCWCDjHC7iC2JBJomxuC0aXeKgArKOZpKQMbKDFOGD0RH0B7vcaaedxuqQP/PPdXQSneVFxhp/BblAlhBT5h6C/c53vnMkW2SpWURAB40Z1AVZliQxhxBVbIVYh9+A4CdJYj4f/OAHj3JCR1kIoK/UzyIAmSQynMy52Vf6x5yhK+gB8qVO5oYteL/3e7831sX8Ml5kueOOO47jQNcZG//NhqJDzC16x4ILdVN2KpO0FJLUwj7Ga68luDdu64+NjRXXqQfcK0mSmCDjjK95AmQlSUkOxAj4CUlSxlnvze11xtbEEl6nbhdJkyQ5/hxDJV5JDmuc9XPuAKKuXMCkDxVjOFbxi2Uyvrv9U6xTMeAmxQ56Z3+KZ7fZbrvxCHCNKeWigrfIgeXy2rxy6yLvCjxV4Hl1VKKUfReU1rGlAifJSfLH97mqYr1mkDTuecC59rtFjiqBSWdU+1MJUo4jMzV1hUbHaVuOy+91Po5NnbAeCRLlctyOx7S5v4Nk0Oa/zytkG9avQ819zZIi97LnmFN+OnT76LV0xEtxVFXXW7qhHiWZolxdvWsRsJbuVj33vgRmBGIAQoI3toR4RDjXAQ8AW8AdJAmQSuYBMFC3/mQ/AKKUa5EkslMSPq6zpYjtIPXlQRF+D3EBUPE9oAWiJkliux1ZFwIeW58A9rzcEsSYIEmAFoAimQjKb7nlluP+fuTC9iRX5AEzAC1IEsQMAMbKPOAbYAoQZxWbF4D0hBNOGFd1JUncYzYUoqcMK/F0bJKk3G4HsAVMATABp6xAA2ABRhAmslDz5uDEE08cAZnb7ACgZCXM2AoSAM+tTBOkCoAHqULnkUeSJHSBbUj5og3mhS1uuc2uzq1A3O1anjym/idJMpNFH9Ap5mnqxZgA6Oj0/e53v7HPzLsvdBgCK5mWJE3VB0iHZCJ/tuO5fQ8d5j1zDCBGfyGkkA5IAv2EAKDfkHcWE5IooxMAXeYQ8APpgXgLkrAJdJ0FARYxmEO2NNo+5QGg/KEjZGO4BpBGB+lrviRJZF0yk8QiBbLODElut3M+zN5D1jOTxKLJ6tWrF7QFIcUeedlHyCLjgdS0MkTI2Z8hgHwwZxAwyAHkk7Fhs26tO/vss0c9I7MoSYLc80wPpIXFArKfLDowP2TJGON73vOecT7wEfgBYgAElr8WSYIMoXeQO38OAX3EJpIkQaBZgCJTN/VyOysZOohwzUoxRggefWEOqU+fxXg8+MHnoPAxZpJqm+g55Dr9q9vtkEdmXyRE+uSMzTXOey3jixgiYxflJEkZbyUHYh+3wbcwjjExd4F4eIPX+O9YbNN+2PdcuPY7ytK2fXSxShnYH3248s1FzexzJYo1jqdMrUu8kvjQ8STGEEP5qADlk+xNKly/sOIlMMskJSBSWVTyKeWq31egn2A2waQGXzNRSquC2qlsQKt/1QlM1ZkG3KrH/lZDcsxmb9JQqnNKo5tnrFVLatlqoDk/yDDl4+pGnc+pvkmUuO77CuoIHLmSkw6b9z5Ibx2UpR8eaUv/fKhRp5PtSoRy3Hxndsox5Tzl/KT8zIhlgKhznXpZr1V9WYx8pzOt/WiRM9vOazX4EHjNHAFAAAv5XAxgDiDl7ycRWDOTJMhiNXM5JIk+EsSnnttgvEmSAASSOYI8gAUAXDNJ9AngAEiEeADqeACa7YECjsxQALDQH1ZyWaXNrXa0AyAC0FIXmSJWkckwsHIMQKM9MhqQJ8gLbQhQzFTS9yRJjE0AzLY4wLwZEORNXyFvrRcneLH1DqC6GEmCsKCzZolYRee5E0mSp9oBmlskyeeHAIqMBaIJSeJ7QCIZNWyJ50AYAzZFm/Sf7VaLkSQICvdi054c6IorJNx5Yg7ot5mbqS2GyMusIrrC2CENZJN8QXoZL/oH6ZgCmZY3kwTZ5vkX5wlA73MNkiTINiQJeaGbZE+xI8A0OlhJkttHLcP8uChCneoINgpJUtchgeiTgJMsqM/RsZCAvqKXEC2IBWAckgRxw375DynlwADAONkQtozxglRAjuk/28OMRbTFHOUzSdwP+UAOAH/Iks8kQZL10/igJElkkuoLm0E+kE1sGyKFLaDrrspDyJMkscjBXJJd4rADZEb2Eh1gftwOTF+ok6wr9stCED6QspIkssmMkcWPmkmiPjJPZqUgqMjILOqFF144+gOID/KdekmSkJvPitWyZNXxRfe+973HsZnN5D0LhNgev+HE/M0jSdQrKUKGPpMEIXa7XcYLY0bNFuUuC2NJjXEVqxn3qNNnw6gH2/Y779GGat2Jb7xXrCBpyPgoJpHUJHapzyVZd578iY7lc8e5OJmLsEmyKsasmbAae/msPI39tinukTzmZ8diPJl6BGNS8fqFFSuBBSSpAr4kPdXoljoilbAFWvNazZZYfyq8hp331fo1rmxPZbZOgXQC4iRDUyRFI+c+jCBXClr9SBm1CGTta5V/OqHaVz7XlabW/QIaZWed3q8s6L/OQCKjwzDQu23OLBJj8jhmnJTAjrp9+DOdjvUkgXPFRWdIkHH1l2tu9am64jhSL7Ot6qTn6WvOfepYJadV73L1K2UvgVsqSarzlpkkSBJgIYmT5QFYbNti1T1JEquvBGy3qmXGqKVzjIsV39xuxyo8L7fh8Z56ACIE/txux2fGCtCU3FGWcVAPoCmzB+gBq7GsKAta0Sm3B7pVijrJGpEdAogAXAD1vAeUA3apl0yaJAkSRMaIU+0Amm4zJJMESQJwS5K4hzaYxyRJyhdgzBgAvmaqAGiANcAdmYvWM1WSJDNJ2AJ9Yo5470lt6jkyhSTxYhUdAuMWKI/i9kFzt9tB3ABTHtpAJoVrkqTUd+oEMObBDQBsgB7yJCvBPAGi84htnwPUH3g6mIsWbK2S3EFs2HqEPNE9tjUxPjIFEAafL+Be68VfoL8e0GGfyfaQ4QEoMv8+NwTARu7oD3OiXkCS2JIISYIUut0NXWBuaZO6AKHoG7KkLsCuwJSx0PcpkrRYJon+kimSJEFAIYH6OvSGseTrlFNOGZ+7w7aTJOXBDZb3MBDsqx7coE2bSaItT8T0fp55IevjISYcdsC8MGbaRqb8h/Qttt0O+5QkUSdb48gkIWsImSQJe4XsYCdkuckiIV/0HRLGAgukDfKH3lIOQvjZz352zLwx1swkQVAh62y3477cbod+IXNlo//KTBKZHu712T58ENuDOfwCm8RnMF/EIBYaIFjYNwc34GsYC9sjaZcFAcbOvPtMHf4ToonfYPsgdeI3WtvtIIj4H7c3Q+7WhyQZPzNuZYxvEatc+MtYlRkZ47f1SxwSG4ktJFaSKfVQnJCxOslExtNavz7GOrnPeq0vCQ/fGY/tj2NLm6sxvH5WXtah77NNZSQWynLOAb4C/83ctjDAPCzSr608CaxFklpKk6A2jWQpw6nkI5Um62qRqEpuVMJ0AvldBap+nlJU669j0olUsmRbZkGm0ro5lgrAp+RX5d4aS/ZXZ+NqimQyV1eqrPNzrsg4v0mOHCv3pHMSVPLfrW4et+vxt9zr1rxc5VJumYUTxPA/v6d+QWTKUGKog0ySpKNszbtzqu7k56ofNYhUPbfNeXoyZRtT5C31om63k5jkD8f6wDgr/ZAkMzieBEeWhqwKATy3cNAviA/b0ABnBGu/m0eSDOa052l3zHdmktxqB0igbrI3gJ/cgkQ/AT+eRgbAZXsPD4dLkhgDW/WYY3SCLWkQKl/UzzMekBVXmT31j2eSANKAZcA3hIjMAiu1ZAoA3GSA3NLlCmQlSYJi+g8JkyRRJ58BUgA9jpMGXGID1A24giQB4FkV96F0QC7jAzhiG5Aa+uyWJwgthMcH8nnWBDmRZYA0IQ+zNowb8kF7eXADpIetevTBF4ATgEdGrZIkt+ZR1tV7xs39zDGHRqB76CY+IAkhc0MmKTNgtI+e0BZAm3Gygi9xwMbJGPBcB31i7iFwZgYhDW6PlBAxl2aS+I660AkIiSSJ7YA8k4QMPdUOII9d0KYLAIyTNtFzxkWmFR2mXuyF+chs4tQzSYydDAn18GKxgn4Coh0rhI3Pgk30hj77Qi7cw3MwZizMJPEdmSn0gReAG5slA+j2NLfbff7zn5+dHuYiFHZPFtMX5Je5ZoyVJDG37hJgfiFJeXADAJ/sXB7c4EEx+UwSJBlfDwmBEGFXnF7IwgSZYkkS88TnPNSDMvSZhQ9ICM/CMZe53Q6bQ++RJ7afJImsIPqG7NE5dB6Cg20kSaIMOovcqYeFBuaF8nxGN7fddttR1siEZ+KQCdsGaRPyiq/y4Aaus1iEb0LvIU4sDkF+IOL0GTtGT+vBDRA+fIq+ErKVp9vhSxPn5GJxxutKkrwn8UT9LmOTMQybEtQbi3xA5XEAACAASURBVDOD4qm0LcwmVnAhRJ3K2C9h8f7cgePYcowZg93ul8fipwyM+3m/7yveSrmIYVr4sGajEoN4zeemK5YQI5kdm8IC/ftNQwKrttlu+/Hghqr8CUI1ggSYvK+pyzTqVPIURU1/TtWdiluzSdZnmSlikH1IJZ/qm31RFhWA1zE7XglLGstiY7atlEcacCuzlvXX6zoh+5Jz1SKqGLhy1RnmM0qOlTLuBZbQ6KAypUy7BA9JlW1mG37nfLmP2VUjHTXldLj2Q3nWACGxS4dc9aVFZlqOsUWckpi2TDrtpjpk22h9n3OSdsP7enADgI6XW+54D/EB5AHwMpMEwWD1FRlzWMHUqW8erEAwpi9TmSTAkQ+3t8YPSfL3mwACvAAKjIF5AJxJkljpBYB7+hir+oAZ+gAg9dkUxgD4pl/oBIAjj3SG4EAanHO2ROV2rdrPT33qUyOIpu0kSYAUVzsrSQL4uvKP3M1UAZYgf/4YJWMmeAN2zOJAkgB9bHcDTCdpyb6R3QGQsWUKIlBX/ylLGeaG50okSRBbABkyAvRB0gB6ZHAoa3tmiLjWIkncDxFrnQZG2xAY5p55YLz+iK42if65Kg/AhSQhT0ANOgAZar0gMIB1gKGnBAIaAZ0AXsCiWTzmP0kS+sh3mUnydDvaJjsA6Wq9PJ2Qgz0k1XmMd4skocMQq3rMtfW7Dc9TDgHggE10Hbtw4YjsjiQJ0s6YID15BDgkCVvnOw9uoB3IBuSXenkGMbN/gHD9i6vtZGTUJZ53Y3EFmyGrmiQJgs69ziuEvx4BDsCnjIc3AJYB/3xHfakTKXPkSjZo1113Hbe5saBAXyGEkDW3oUIA0VlsigUUFksgSdgrMsjtdugY8qwkCR2EEPFC57FxyCNb/3K7HSSJbBFkiBMqWy/axqbwUfgdSBL9xp4vueSSmV6zdZA5Qcc98S7rkzQlSWq152KNz3zmEeAZwwXe2l7GlMyceI9xUjLi51YfxA6CemOeBB+9IntWY2/iKDMsLjrlgiltWtZFzkqgKJPZJPvAf8kbdq++pc5zb2bB/OxY7XfG48QENcZbLjFCLior77pYbntcp899y13TxDa5L8eDG6664oqx4wnS06hSWeaBuzr6Sry4rrLVVQMNVYOq12vdU4RkqlwaQl1lqOA4jaqSRa6ZQcq2so6U4zyZpBG3ytlnZaKDVFZJRGpmpRLIKYMXiKZzzfYkSOmkJU46RMrn9jqzSB7IoGO0/xI5rlvG9LV18r/OU3WM6Xh1XDrI1NOcz6q/dQ793CJRGbTq3FUiNKUb1VGn3Sn33FoHKPL5jCRPbrWjXZ4bAmCQIUmCQXaDFfv6G0cGYlcr6VPrdDvH4Il4Pt/E/T6nU0kS/QLAuqWMLEhuQQK48JtOPovENjh0ABIC6CDzYyYJX4FeQGA8+Y4+AZYA1ARVrkMarBPgyVYv+wpBcisawNFniQAnEivGX59JAjCrt5AkPtNnVsoB4pAjTunytDeuIUPGB0litdxVfh4YZ3uSOs4YID/0ha0+zjtbvgCFvvwdmI9//ONrZW3Y4kS/PXzB7ViATw9u4LkMHvqnHECVbVD0AfIDoeO9YK4+m+S2P7ffMc4EPswNYFKSRCaBZ4tc3OA/YBZCki+P+obYe1CHW+A4TAFd87eGmCP0OkmS2+3qEeCAavSdsUIgK2n21EfmjX6ibxIcs6mVJFGHPgYSVI+297Q7yQmEWJJEJslDSvBNEBcPbuAaW924D9KS2+08xY4sCjKHQJONRJ4ufOSWMrJE6VcpA6BH1/2dJJ5hZL7omyQJWZMFwU78sU7a49mhut2O+rmPuaYeSKm/N4Ze1+eXaI+MF7qDnCkDyWbLHzZO/9ENttZxgIMHY0iSzKayMCBJgpi53a6SJA8nMePG2Ogn2TQzSWTuGBfzzzUIWD3AAYKEr0CG/h4YJAk7ZgEH3aU+TmhkPvALfI/euKVOXUdf+A55Tj2/6DZofHgeAe4zSUlK6nNHLZKkH8k4KYbIheSKNdBPfZ1xlzrMTFJHfl9xom246Ck+ECslNloKSUr8QR36FObNH6s1jue46kIpZYwRiSUqBqDe1sKq/U685ZjMttHX1lZB+qx/beGGOgf988qVwJhJ+saVPyVJ9VWVqWaOKjGoZKrW17reAqPzCJJK2srA0J4EJsGoRpdKr6En4Umilg4nv1cmlSzV9lpkMu9t9SXlmY4i5Zhz4Pfch6Hbp2qUOjwzNtTBe+9Jp5qOzeciJCDpmHjvaomOj3L+erurUl6zDeugfbfTuW1PZ+M+5Bx33p9EO+tzZafqVMol9Sbrz/nI95bJwOD1nM8sV3Ujr7X0s857lq96kmNTLwVpZvOQAyu+bpGoutmyy9TXDMAGwBq4qoztC//ZJpQy4l5IE/WawbRe9cQspMTZAM33HrxAhsCtdgBb9IVrSZLYCsTzP9dcc814jXZd2QNE8YLQGMAyeKac6Ct/yBJgxTUzqdTJQ+v8MVbAoMff57YU9ZGxALYI8PTJ8pm51R7oH+VoT/vCprQJ5eZ8+Sygq63KzesCIIN6bqtJu/BZQH2F41BXfB5JGdEObWa/zSLlcwT6ZL5j3PncgrIXXDm2BDsuvigL66O/jEXgxPe2Qd8gTAI7/Zxl6YfPQGasaS1++Z0LO/oz9TvlKoCjz5b3pC/nQd/sFjdBnve4tVkd4D7/BHzaivpJnc57Alveu9CQcnQOlbd9IZOUMcW+KnMXHmzD+c7Yk6eRedIX96srZGD4g8CR1fGZO+aLcaadUL+A23HQttkEjxR3HMyp85Mr//gM2uc+6lcW2C4HYkA0KcN7Yx51sxiE7bNtlsUbtso6B2wLpAyLRZB86ucHljlmnffoHv3B51BOu3JRsIVJ1Jka9zImVyzi3OSc6ruqz64xOOc645vZdeSknvNdzUpVnKZ/VEaMR3Kf8cBxVmKinmdfHEPGCfVNvXcc6ov3W3+N+confWnGv7TtinnsT2Ip28lYrSyUQY25/fOmI4FV227Pdrs2SdJJVqC22PBS4dIQk/VXZ+znajgZyGu9LXBZwVv2NQFqNcQpB6JBCpISQFYw3OpPlm/JrdZXQXCts/Y7HUU6Sh1DbT8dRgbWbEdHbEYo99ZyDeeZAESwx/c61iRJBiX7pxP2NwUkbYIjAkkF7Y4jA3SSohokEvzq2FJ2VS5Vb+r9aQvOY62j5Xwr0MhgkaC8pRu1bGuODL65wkZdBOhKyGrwbYHCHJtBZMpWMwinbQNg1SH1RRCIThlw/S8wEeRmkOUaK7c+3E+WicyZoJNxk8Uwk8Sqraea0Sb3U1bSCDjLQJfznvPpeDzVTeAt8QIMASq5DhCiHmVO/QJ4xkIZj8/me0mSfaN8rtT6vSRQYpWAiL5qL/qmBPS0o51pS7kY4SKJJIs+Jsj0XvvPnLoHX32QmDmPypn+CJAlZQJHSZXykcAKHgVK+jVJtWOVGJj94LPZbueYz8xz1kU5QLKyzB+nrnqe+q7NqQ98rn7HsegvJWP02YNt1LnUK+eDfrq45EKH9kK/AdmCMj7rYy2jrflZfVL/bUedUC7qvrKEELTiVQJFSYixL3049fr8SNpLloUgceABNkN7kiTnAzKOHB0jfZTESZSMydzDgoe+QOLrdWOdJIl6IElJrslm8cwRfYIMSVKpC/JDf8iUQYrI+qKn9I9sGLbDFjwyx+gbPgHiJzCmXcZ+9dVXjyrFffZRfcgYkFinFWO0c20j45nxSh+Qsci6Kv7K9qwrdSP1SxvPGOT9ypl7zfpIZmsGynhFPZKutL+MWX7PPfoH5k47y/jIGJMkZZ0tWVR8UeNv9QnZ7/QPjj3jSPpjZKhNtGJ8/27lS2DVttvvMD6TlMpfu52OM8FPC+RV5asgxOstcFIZeSVM88Rp/7NeAarfWaaSpdY4EtxWQ3AM6aQsn+PPOqbkUINSnYcE60l8NESDZsquAl1XbgQY2UYGPftOXQYmvkvnU1eBcFiOIUGYeuKKnm0LrFx5FxDyPXWbXap6ZD8TmFN3jjvnOWXf0ps6T9XJVZ1o6bXjntKHBFZ1/qd0rmV7VX8zONC2oELw5gpvBuIMFHXs1U5adpNyb8nOsQpkBOHc5wPoAhADrmRYQOTcM6cCGUAmW9d8noMtNzwrQPA1M8O2FZ4hADCx/YUyvCRryAvAkhkc22rJW1kxJvqeQJ33ACcAEf8p60oxwE8gms/x0Q/BH2On74Itxkr/7I/AVvBpPdyjzTv/ggyvMRZtkPfW7RhTzul3BEPaoHNNvZSTXGj7LpKYFaId51SQZN9cAEkCnPqbwKqCd+7VxtUn7qV95cJ1t3ZShjkACDPf1ud8ms00o5V2Ve0/41QFSOoD9/CnzCX7ygw5UlafZ98rKbKc9uFik/JWZ7RLfaa+V3l6n7LXNyR5sy5lk236TGGNH9TD/Dk+9Uzi68JVkiRk4oE+6iJt84yUmSRsy3ozk5Rzyr0uAAmQkxRz1LZzQB3GCf0RfccvcA079Nk6vqcej1a//PLLx/dmnqmTTJK2y3HfZJLQK+5jeyptQJI4jdHMGH7BBQfKIl/GTH3U7ZbQ9M2+r/GM75PYZKzLeEi5XDCpcSnns+KN9OvaauqGmIP/ErysI3FX+gHnzcUW+5D9Tv+UPi3xiXYpSeJ+51+7znhUF4aWEmczTtvP9AeS8Co745R+IGOJskiZtnBI/27lS2DMJLV+THYK+Omop4CVRqdCpZKmQVVHrKJxX5KYWt+8+quCOwaVXGddQV4CSPqRjknQk2VafU+51GlvOaZ55VsBW4dp/zJToyNL2aQ8DSKMReDjapuAJ1dHBSGCLx2P2y10bgYaV7z5bICmjBkk5a3DEMQLzhxLrlYlMVX2Ei6dk/Pp/Aoip5x46nSCoJyvKbCUdaZuK7daRw1UWW+1rSk34VznvTnHgkjqy9ViV9Gz3qk2q3227LoVBKZ0HFChDtgn5tmg6RzxX1AuGMytWM45wIKHujlJC9DBM0GQIO4nWNIez6CQSQIg89A2zyyZ8REUuv3KVb266pjzxXuBn88c2W/GwjY7tta4JSpJkgCaa67+Awbpp1kMSZL2QTlBQNoEfaD9vJ5AySyQdmqf1RH7rC3ZJ7eueb+gm7rtIzLQV0jw1APmNRc71KHcTufYXfgQUGvr3GNb6kICPa9r4+oUn7lPX+QCAd/TBrrv6m2SJK4rS+WZwKxlv+lDlaG6kfPgwoCEQ4LP/f5uTsYRr2u3+lG/zzHpe12RFyTqGwSd1KGdpeySBFHGxSnKKFOzWB6BrVwyTqobtus1ybz2CiFRRtiFRE47ZBsspIFykFmPS+Y/86eucZ99dPuucclxcg8+QQKtHdJ+xiq3vGmHEiHGDamBDEF0JDj6Ar73RDWONifjBClD5hz8QD841pyME+OifrJR/EcPySAxHggYY6G8fidt1PdJkvzO+U2/KRZIDKGuJzbJOGXZ9HPqsNdoKxdj1CnvyZ8EqHVnLHaM+Ju0k+y3Pj+xnj4nY5Cx3e2aEuip8SQG0C8lPqj3tWRPP7Jf6ldiMN7n97al7eR81bmbivf9+5UpgVkmqRqlStIKHn6XCjEFIlugq9aZ9bXet0SXDjzBZAJKyhh4K+jOvifJsN5cQVE2/k8HUcFwOqna7xp8WsDVMjoXg091iLXdltPSERk0dICCIkG2/dToMxtgkDaAu+LNvQI67ne1MlebahaJMXm/mYB07u5nr/MhaVUWSZIEcikvZThlcvV66kx1dqm/6lnqQepL2syUTtY+5Vhbuu/YBZ32T0AsERFw0Yfc0pHtpc20vk/9dIwCxSldznsEcNqcK79JlrVJ7hOsC2oFTOqh4AggxDxbD+OjbomHugjIA8Rw3e1hyANAVkG6tpB+KwOotgGQk9TTJn1i+w1tAaAAQ5L7JF5mNyRybmmiHwksBYJJLJW5gCC3a7hAod248OH8JLhMcKBNKwcBG/cJZrQrM3wJogWdlKcu+iTZEFxJclO2jMUsUpJDQaP1qDOSqJwLSZm2oK9x3u2/dfG9mQnHRHvMGbqxPiQp/a02q88xg5Og0tVu9AD9kyRJrDP7S3/M0kgE9HXqh36O7x1vAmjJEHLje+vMetUdQVtmhyhnZrTGKepUjrTDdfUuFzr43kyJOmEf1Q3IBIeWQFxoj/lARm5Z9dk3x0idZgD1L16jTupzrC4OUS71le/93SL8gn6FMmSPIDH8VlNmkrgGSTLuQZLY6mt7d73rXcf+U4bMGIdN0E9IEt9TzrFBojJ2GFOVq7puvK44I2NEJTb6dH2G/zNmGpfUqcQKiTeSxHmP88c1bce6Exf5nvuca+SRxEsZ0L5jNa55fy6GpHySXLrLJX2EcUWCk7E0432+T3kr44qjUq7G2BobJbcZm70PmbkQPRV/p3BK/35lSGDuM0kVQFTjTQA5bzipHFVREoSpwAlalyKmqfL5fTqKCnxznBWI279apkUiWwC4rpRUcFqBse3oLBL8puzS6S4mN+vIlQ+/y3sNSMonHZZt5xYpnYOBWEcmgE8nloGZcq4GGjBcKXVczp2ZGjNf6VR1oqlDytP+ztPhqjc51+lMW3OW/cw2rLP1Xc61epZ11zb9rOPPMRloDOL+F2wsxYZqQGjZWtX/rDf7p+5QJ3OZANa5E1hRVrLsSrNAWtLHf4Ih30tE1AW+IwCjQwJm3gNOeLZAIMl40BfuB7xJysyC1Hl1TgUBkjBsWJ316G/aoj8ejct/7qNuQZ0ykbBxPZ8VM0gnCaJsbkVNman7jE9wKiGhLXVAwuFc8b/aW/py2pR4Ula7dx5d3U+flxk57pEAJaEUuAiaXA0WeHHdhRF9R7aRCwTqu2ORxKIjgpCUo3LOBRWeIYOw1NVyfVMLIKUPq2BW/ReUZ3bLvvt8lOSC/vAeoK4/1he76CTpUj/MMqqf1pU+gPd+r14rI/2zgFUgSznJM//ZbpeAXH+jDmpr6ppzrb/ne+WuLSgHdYRFDEgFJALSqh57nyTJtphTZKWMklxi05IWxi4xljDaf77HPrnX7XaOmwUP6uD0O/RDYE9ZDmWgDu7h1EpO4oMM8eJZJjLKfOaZJP4kXSys4IclSVzTlvSP2qakp0U8Ur/0w+mPE9jnYmP65Ywd9Lu2o4xqrNGH5CKcdjwvtiVJUsZJCo171uH401flgqfEnr6LEdSBrCvrs+/6H68prxq30l4yfte+1ZidZZVz+lXjRvrwpcTlpWDeXuaGk8CCTFILNCToXEq3NLpWXSpngsUW6FpXRZoqn9+7qqoSG/DqmNIQ7G/Wk4E0QWurnhxnbS8dTfap1b9sRydpNiiNst5rMLP/OsgkMdyTq0YGeh2b8sDQ3WNucNbpGpxxYpRLp+M4qS/BSYIGA2iOJQOEwdyx5zjTubZ0rsq5yrpV15Ru+H3qcStgzJvbKT3JOqudpB6lw0/yIWGdyiJVO27ZTMt268plzkHKSTCRGQ5XxWtgRg/UFQOXAVgwL7BjPBIq2pDo5Olm1AG4og7ACXV4qhh6x3fcJ9jMbEWVi7rNf0CjfkOQAzACWNmeW1A89ID2BMDU4YENZngyW6ruSYoE2wJHtwVpiwIG5aDs/F5i6vjSV6WNOmbuE3C44sn8Ooe8F9AneOZ+szbqg/LlXt5nRkvbN4vlNe3eudcX8b1jSYAluZJYS6T53u1agpU8REMfxpzRhzy0IdtMeaVfSP21rgpWBdfqj37UrJuZRUmSes5/vqNv+mUJgmPJzJ7A0zk0Dqg79tu6LG8WVllr/4Jg6oG0pH1L0uxHLoaZdZBcqx/qN/1IYkC9bo8jkwQxgUwwNokk97igoO4jG0+zo69uf6NP1O92O9qXJLXkRznuR84+I0k5iBF94Dh37J32qYt2yBK5OAJJIuPED1IzFnwARAmSxPf8p36yUcjRfjEmtt2ZPZY8Lha3MhamXuZ9VS9rFjbjVcbkGk9qLNCfqKvaHeVyp4j6kfFKYuDcI+PEEjWuuyCT48qYo31q42k/jl+bVE+TJFlvxX/K1Huyjjo3Ff/V+dDmcyzG0pwT+1UxQP+8siWwIJOUk18DRgWOKkH+T+NrgcFcJZyniIuJLMFcBqu8rxq+xpntCuirEbhi3QKSGTwrGM72qyytS2OsY7R/ysjP2YZj1WnVQJ7yTfAn6NCYuZYOlvtchfYaxk15DNsVfct5r/fo+G1TuabzEFjRF6/rDAXBtp2kzb4rPx2zzjN1oaVzKfeqAy19yfI1mKRM8719yPmZZwtVT3KucxUt6007U64CI+4huHvS0zyZtNqe+s7xtORUdd/V2wyCBEjBouXNGKBfrpwLsNWL3DrkyV7quqDFDIIgz612XJdA0YYky1PtkgC0fJe2lav9BlKAU261s2/U6Son/fTZH8aep9q58q4v1b4MpIJ/ABXj8sF2SVMGYcliAhplwRxUPyJYyToox5j4T30CX/pnOVffbUdQ75xp+5IjCZEEXrlIWpx326C896RNq+PqoH6AMoL1JElmCgXcmWGjLsfh4R1Zb0vPq2/1cy4CpZ9SjklK1CXGns+o8b3b7vSlkiyvea+yUf6O3Tji4kglT16XMKRuqXfU7XX6A2lp+VDnSqLF/WbvGJt1U06iQhlkLRlExswJPgpCAUmCsFCGsVMP1z2iOxcI3KoqcbbP6KBbaWknt4Opf8Yd2qMe6qUN2nLrHd9zKAP3eDodtsc2Oce3evXqkfhwUANzQTmOBadenmeiLPfjH/ijX7zoI/floRIJlqvutXx3+tokAH7vPRWkJwapscs4KrlNrKOu6ctz3hlHrSsxmP5Vu86DMGoM069mXE67rDE0fYs6p56njOxDynIeSUpsUfFCnZ+KvdIvpt91bIxBHdInrWVk/YsVLYFV2+2w43VXrvnpg4UajEHcwJAKqEKnAuvoK8BMw8v7/H7KQSwGfO1XGlcagX3zu6l+JQjlHg0AZ1cdWQtIViekwVZQmXKtDiaDcQbiHFuOVyBk/3K1rxq4ZE9yQz0GLcerY80gq7GnTghuDD5ckyTVFRL6lCRMoJTZA8Gy/1uONwOsoMmA3XKwrQBf5zjnLPUz56EGn6rzeb068mpHVRfUkTpXfo88Una1j8ohZayccMaL2c68MVedS0efvqDaE30BVAjcJTKCmVx0MHhqE1wzw+CY3G5kdiD9hcDOFWX1FsDDNh6zSAYkyJHZA+pX3+qcpv0zboCTgBRgQDuAKzJJACQ++wyEY3Lc9IG+AwLzuSkPNnB+XXVVpwXaSQTN2NSAb/8dZ+qD9pt6JKjVJxrcPWjDFVoJmdkL+pQr89TtfEno+U7ywVjSFzMWy7sYot/wQXvlYJvakH7YsWojqVdJ8sgYunUw/UoSF9owc6deCarUyVZcsKwkydhFWcmaOiQBklDqOx0H35tNS503qycoVV8l0fx37LSVvlhd1U6511jhYoVkXv3I/rookLJO38W9mbVSx6u/kjxzXV1CRmawIAwc3GAmyecQXdBwu50nU1IH741dLo4oG0+t5DN1pN46RxIVyqAvZI/0I/gt2uR4b65zDbnRJmSO+imz8847j3rNtjzuxRdsvfXWow9gWx5ZJ14c/gBJSp1HL/lzTriWGCVjSGIFdS7tOG3O79XXJDd5LfFDgvxsN9vKhZf0K7w3UzgVI73X+fbZvLQX23Ws6pBl/E+5aosuIKnbibkqTk15WFeO2ViqTO1P2kAuNunXanwWX2lXlbC5WKCfqTilf17ZElhru51KmWAyJ30pw8l7WyA+jSABUFXyqXZbYC7rrE5HI3BsNRgaLPyfBKSC2RpEpvqSoKY1jpTRlEzTaG2nBaATYPs+nQf3Gtyr80xgJ8BJHeA9ZazDbTvWx/+a5tcRGxwTDLryqUPJe3OMvHdlO7/PlbR0qnW86RQtl+C0RSZsZ56O51ymnFJPUv9qXS37qg48A6jjyiBmsFVfkalbiGpQqfdTj3JoBa5W4KyyqnKifQBUrhzz2QdsMxhyr1t0KCNwFgDSvttrkiSln7BuM1GeWsbzDoJ6dI77zSSpNxL2apPKSd31IXb1k7bYjgMAciXarSdu8aMNwJX+BnCFDHzQPLcDCQx8job2BaGMVRnQvltXDMbcY/8TNNWg77xpq5I52jFTTDvWJ9AUVHG/JM/FFIESfRSQKtMkT8qR+ySHOQ5BNm25VdE+CUySXGsj9MmtlGYMuWbb3JPP5Skn5Uk5/Zk6lX7PsacM0mar7QgiJfbcJ5GRJAnsHIMEPMmT5J76kpQqW21VgqkdSxaSJDlm/lPe5/eUk+OV+FCO9tHr9BeS1Iw5XleHBPzOtyRUn0Q5XpJWD24wk6T+Sva1l9wuayZJsut/7iVjoz+xbefCuvmPTvAfnWGcvKdebJSFj8997nNjjPPHbKmDe9gayHdbbbXVuDhy/vnnz35+gBPuGNfFF188brmjfX9kWkBsRgnfxIs29RvqXwLxjPn6Yu06Qbj3pD5KCvK+9BO+z/nM+MRYtLm0EUm77esL8t7EQcZ79TvjeNqxdpUkSbtLzOa4KO8CRy5MpL4nXrEt+5txawrH1XidcafVd21J/a/+mPuVpXZQ2+ifV7YEFpCkBEMq3hRwrGUz4CQAye9rAKrXWkY3pbT1+woOdSLVYdQ2awBs9SnrruCqZWzZZut9HWfKJeuvJClXMa0jwUgF0tmO5MYgV69JZg2+GLb76AWYrlxyrwDVIJ4rO9QhGRKYCfAEWfTDQJKOKJ1NBgDHnoGg6pyfU3cXM79sO2Wvs60BJR2y85Y2km3X/uhkp/pUbS0Dj/cKyvjsfPBd7hWvum8/c+4Xs73UyZa+pqwyiCZoBBBkm/RL0C8QNAOh/hj8KOuBDQJBdUgi5D2QF/b9Uzegx/LWTT0JSFI+ab/ONePx6G/0l3oBSqwy8wfQMjtFXYJ86hLcuRptdkDSpixtNQUgSwAAIABJREFUN0GmpJEybrUzwEpgtJ8kEGn3qZPaoLbfWsyQ3KaP0y7NLihP9S0PRdAezSCYTUwA5FaqBGHqrP5BfzDlL9U3Qb8AXwCmvqBzklF9Gf+Rp/rXWsmvtpY2o28UrKaM1XdXzF0woD63Kee4uVeSZP8S/Ps+/br95t66zcgMoe3qJ7hHspA6mFkp2tcO+Y/O8zLuZPzRjtU7ddX61DVJKPeagZVscU3iAXlgTrBRiYNz6rY4+kL92BTtO0bHRX3YdpJsCSllUhb+oCt1++yVhIzj/M8666yxLhZBPBKd/rONjvJkiLbZZpuxnH3mt5KY20svvXQ8uIF+4B8or17SLrIiy+38uTCSviDjuUB7ym8zb+pO2ot26336M22rRZIy5nB/zrm2zXcSfsq7OKJ8M5bYNzNJ3Mv4kyioY/YniYV9rz7aMvoL6lUv9DWJHehHrdfx1TifsU6Z2X7KJxfPE5vYjrZR4y91uIDoYsAUBujfrzwJrDrt4q9dt/K61XvUJdAl0CXQJdAl0CXQJdAl0CXQJdAlsHEk0EnSxpF7b7VLoEugS6BLoEugS6BLoEugS6BLYIVKoJOkFToxvVtdAl0CXQJdAl0CXQJdAl0CXQJdAhtHAp0kbRy591a7BLoEugS6BLoEugS6BLoEugS6BFaoBDpJWqET07vVJdAl0CXQJdAl0CXQJdAl0CXQJbBxJNBJ0saRe2+1S6BLoEugS6BLoEugS6BLoEugS2CFSqCTpBU6Mb1bXQJdAl0CXQJdAl0CXQJdAl0CXQIbRwKdJG0cufdWuwS6BLoEugS6BLoEugS6BLoEugRWqAQ6SVqhE9O71SXQJdAl0CXQJdAl0CXQJdAl0CWwcSTQSdLGkXtvtUugS6BLoEugS6BLoEugS6BLoEtghUqgk6QVOjG9W10CXQJdAl0CXQJdAl0CXQJdAl0CG0cCnSRtHLn3VrsEugS6BLoEugS6BLoEugS6BLoEVqgEOklaoRPTu9Ul0CXQJdAl0CXQJdAl0CXQJdAlsHEk0EnSxpF7b7VLoEugS6BLoEugS6BLoEugS6BLYIVKoJOkFToxvVtdAl0CXQJdAl0CXQJdAl0CXQJdAhtHAp0kbRy591a7BLoEugS6BLoEugS6BLoEugS6BFaoBDpJWqET07vVJdAl0CXQJdAl0CXQJdAl0CXQJbBxJNBJ0saRe2+1S6BLoEugS6BLoEugS6BLoEugS2CFSqCTpBU6Mb1bXQJdAl0CXQJdAl0CXQJdAl0CXQIbRwKdJG0cufdWuwS6BLoEugS6BLoEugS6BLoEugRWqAQ6SVqhE9O71SXQJdAl0CXQJdAl0CXQJdAl0CWwcSTQSdLGkXtvtUugS6BLoEugS6BLoEugS6BLoEtghUqgk6QVOjG9W10CXQJdAl0CXQJdAl0CXQJdAl0CG0cCnSRtHLn3VrsEugS6BLoEugS6BLoEugS6BLoEVqgEOklaoRPTu9Ul0CXQJdAl0CXQJdAl0CXQJdAlsHEk0EnSxpF7b7VLoEugS6BLoEugS6BLoEugS6BLYIVKoJOkFToxvVtdAl0CXQJdAl0CXQJdAl0CXQJdAhtHAp0kbRy591a7BLoEugS6BLoEugS6BLoEugS6BFaoBDpJWqET07vVJdAl0CXQJdAl0CXQJdAl0CXQJbBxJNBJ0saRe2+1S2DJEvjW1VcPp3/qU8NZnz1tuOLrXx9+/OMfj/duvsUWw9Y77DDstf/+w4477Tzc+MY3XnKdvWCXQJdAl0CXQJdAl0CXQJfAtAQ6Sera0SWwQiVw7Y9+NJz0/hOHk088cUaMprq61TbbDk981rOGO9zpTit0NL1bXQJdAl0CXQJdAl0CXQKbjgQ6Sdp05qr39P+QBH7w/e8P7znu2OH0U05Z8qg322KL4enPf8Fwl7vedcn39IJdAl0CXQJdAl0CXQJdAl0Ca0ugk6SuFV0CK1ACnz75pOE9xx03/OQnPxl7d5vNNx8e+YQnDDvde5fhZje72XDttdcOl1500fDetx03fP0rX5mNYPUeew6HPu1pw01uetMVOKrepS6BLoEugS6BLoEugS6BTUMCnSRtGvPUe/l/SAJXf+Mbw+te/rLhyssvH0dNhuipP/+8YatttllLCt/65jeHN/7bq4avffnL47Vb3PKWw5EvfNFw1+22+z8ksT7ULoEugS6BLoEugS6BLoENK4FOkjasPHttXQLLlsAXTj99OOY1r57V89DHPHY44KEPnaz3tE9+Ynjnm940u/7Iw54w7PPABy4o/+1rrhlOOemjwxmf+czwjSuvHG50oxsNt739HYbVe+057H3gA4bbbLbZmLV697FvHT7zsY+N1/c76KDh4Mc+bkE9Xzr/vOHoV71q+NEPfzhsufXWw5EvevFwq1vfekGZH/zgB8PnP33KuFXwa5ddNj5PxaESd7zLXYY999t/uM8++ww3v/nN1+rf8ce8ZcyOfeeaaxZcg/jdacsthz333W/Yda+9FmTJzjnjjOGtr3n12MbW228/PO15z1/Qn+9+5zvD0a965fDliy8e+/D0F7xw2HGnncb6v3LppcMbXvHygTK3vf3th6c9/wXDne5yl7nzt+brXx+OfuUrhm9eddXYDvXdddtt1xo/B22c9omPzw7auPVmmw0777LLcMBDHjrc4c53XpKOkC18xxvfOJxx6mcWLc98Hfq0pw+73fe+s7I803bBuecOp5/yqeHLX/rSwAEgEmlktf+DHzLcbeedh1WrVs3uYZvnW496zXD+2WcP29/9HsNTnvOcgXpO/sD7h8+dcsrw/e99b2Ase+6773DAwQ9bax7Xp00aR+fYXuqhJDxjd9iRR641HywKHPvao4ZLLrxw7DNz+tgjnjrsfr/7rSUj9HAp84Cc3/761w9nnf7ZReWMDh5y+OHjogS6gzwe8PCHDw98+COGyy7+0vChE04YLr7gguG6664b5/nBj3r0cM/ddlsg4+tL72rnl6M/y9UD+oIMvvbly4ZTTjpp+OJZZ83sGv3Z4R73GH3alltvM6l/zO0hTz582GPfff9Xp6+9djj+LW8efQs6j+wf9IhHrjVv+rszTz1t+OZVV46+7XZ3uMNwr913H/Z70EHjwlPrtRQ/6X2O7+T3v3+44JxzRl246c1uNtxlq62GfQ86aLjn6l1nvop6z/rsZ4czTzt1WPO1r41leXH4zs/sutuw30EPGm5/x/486aIG2At0CdzAEugk6QYWeG+uS2AxCQAWP/XRj47FAOIQEQjJ1AvA9rqXvXQE+7z22m//EcgJfgHKx732qNn1Wo/lf/SjH42E47wvfGEsct/7HzAc8uQnLyh+/jlnD294xSvG7yA9z/qFXxwJlq/Lv/rV4ZhX/+dwxf9kwVp93uJ2txuOeO7PLxgTwPL1r3j5CMjnvX5m9erhsGccOdz8FrcYi33qIx8Z3vO24yb7Azg56iX/OpIVXk9/wQuGe9zzXuP7HMtS5Mw9VdZZH9evXLNmOPaoo4avXnZpcxiAqMcd8dRhlz32WAAOW4Vr3xfTm5wv5PhfRx89nPnZ0yZvkwg/5JDHjICTV7YJyL/v/e8/fOS9752BuqwMonX4s39u2Py2tx2/Xt82IdwQn3PPPHNBX+93wIHDo574xAVyev+73jkASvNV9X1d56Hq/Tw573Tvew9P+tlnD5dceMHMDnbd675jBvfUj39stj3WOpArCxYsdHj65PWhdxtaf5ajB/QFsvvR971vOOnE/15LJvNkU3W+Lvj88Ic/XNRHQaCPe91rBzLyrRcE6YnPfNaw/d3vvuDyUv0kfnUp4yP7z8IIvvD1L3/ZZH/oBPrDwTv6psVsvV/vEugSuGEk0EnSDSPn3kqXwJIkUAFji4jUiiqwEMjx7NJSArTlqXc5JKlu/Zs3YDIFT33e84bNNt98LJbAcTFBCT4ot5JIUmat5o1hqQdsLIckLfVe+vLMF714JLy8lnqf4zvw4IOHBz/6kJHILPXe2iar6m/6938fLr7g/HHl/SY3uclIysge0jeex+P1ve9+d8zefPmSSxaIN/WdC+s6D5DBdc0kXfjFc2ckaTF9hRiT4SR7UnV9Q5HzVh+WOh/emyR7Xe9NPSDDQvbofW9/2yRBsk1IJM9aQohb+reuJGkp/o52qv9Zyn2pZ2Qo3/nmN80dn31fqm8jy/WEZxzZnyddzKD69S6BG1ACnSTdgMLuTXUJLCaBulK6HJJ005vedGDl/WMf+MDYLGDtIYccMmaaAKNXrVkzfOg97x5us9nmwyMOO2xYyirtvEzSB999wrh6zAvwc9CjHjVu5SPrw6ruie98x3Dmaf+b2XjsEUeMW+gqcMwxA7h4Novth2SpeLGt7D577z2+X0kkKbc9Ov59H/igUdZfOv/84V1vftNw1RVXjP1mqxHZhXmv5ayqM5dkD29845sM9zvwwHErIqSZFfBzzzxjePsb3jBumeSVpLMFjlfvuee47ZKMEeN42+tfN1zzP1v3kshsiDYhDXe/5z2HM049ddQh+naPe/0085fZRjJcbEuFEN15q62GZ774F4Zb3+Y2Y7nlzsNSMj0V+KZtQRg/+ZEPDx884YQZiM6s2FLqr3qxWAazpUfL0Z/l6MFVV6wZXv/yl4/benkxP2R/OXWTbW/nnPH54YRjjplltiEsZGSZv+X0GV9R/R3b9dBfXmd//nPD8W95yywrqh9p3TfPT37n298eCbLZ4jve+c7DIYc/ZcxMMb4Lzz13+MDx7xoedujjx+2szB1bWO+9++7D7nvvM277I6vIlsYPHH/8uA2aF2SdzLwLR4vFin69S6BL4PqXQCdJ17+MewtdAkuWwIYkST++9toFK+8+T+HWqtqp5ZCkusrPc0ePOfwpC37gtoKL3e+39/C4pz51BMNT5AsAw+l9bMdiyxxb9Z7xwhcNAJMNSZKqLHy2YM/99x923XOvkWDymgKr9bkWtmBxymD+wG+Cd4gAW9VuVp7Nyn4sBzCuL/mqbQLuIdA5DogwhJgXz5Y940UvHrbZfvu5Oj5vLJd/7avD61760hEgb3Hb243kmi2nPFOU5MKtdpQ5+NDHDe9+61tHoJ3gckPMw1JITJaBBLN965677jqTQWbH+JLnu4547nPHbVXzMgvrqnfrO8/cN8/el6MHPC/0X0e/Yewa4+VnCbbZYYcFXU1bSB1ajs5XH/SgRz5yfFbMbceVDLlNk7nKDOVifjLJOr6L7Zf32m23Jfv4LLgUXVuvivtNXQJdAhtEAp0kbRAx9kq6BDaMBNaHJF3zrW+Nz914Gh7P7QDaeFAf8Hn1N3+6N//JP/vs4d73uc9kR2vbi40oMz48i7NYW4AUVnJP/cTHx6pz+8piW1IAI9vd7W5jRoOsiK/MJC3WX65PPZM079589maKJFWABgDbefXqBdWy8vzh97xn/G59MoTruvXIB8tP+8QnhovOO2/4xhVXNH+UOOtdDKTS9zpXKdP1aTNlilyOeM5zh3e++c3j9jszVTe+yU1mQBa9edjjDh1PdSRbkVvWNsQ8LAW4LqXM8cccM3zmYyevNd+L6bpKsxS9m6e3i83lupCk1mEwU3qQz40lOcy+TtnRcvpcfRAkiSxVvr545plr+R+yoov5rqwjSSBZIbKYHPwy78Xzel/8wlnj4SdfvfTS2SEqec9St14uxc/1Ml0CXQIbRgKdJG0YOfZaugQ2iAQqkVhK4Lzs4ouH17/spePKO699HvCA4ZFPeOKihwzUDi+HJC11O1ACx3UhSfSVbAbZp4cdeui4Qs3rhiBJtOPqMlv+8pAMCcK6PsNxfZMkttUBVpGPv7U1paDrSpKm5np920ywLag++f0njgc0kKV5xgteOHbdgz3Ypkim0gM5LMN2pw0xD0shQEspM7UVdKkkaSl6tzFJ0pQeTNn49U2San8Wc8j6H7Ydt2x66v7FtvjW+3hW8y2v/s/xhM15r6X4+sXG1K93CXQJbFgJdJK0YeXZa+sSWLYEKvDPZ3dalQMmAcS+zBhV0HB9ZpKW0tZyMkk5bkjgwx9/2LhNb0ORpAQo9JNnqDiSnKOweUlqvv2tb20QksTWrMOOfOb4nNDUazmr6md//vPjIRwQJOTEcz2r99xrfD6M7UXoi88VrStJmsogrG+buTJvFpRjsiVFHKPNiy1+/g7YHbfccsEhIz5Xta4kqTUPSyFASymzlEzScvVuY5KkKT3Icd+QmaR1JUn+xEFd+FjMT6bPWSyThP2RPWd7IS/09z577zPssNM9hlWrbjQ+12R2uZOkZYfOXkGXwAaXQCdJG1ykvcIugeVJ4CuXXDL+mKy/pcHx34BAj1rO2r962WXjtiMBL89n8GOyPLtTAeNie+2X80wSzxu99qUvmR2u0GqrPpNkxovxzDsQgi1UPAjNb+nwygf1F1vVXc4R4K26p0hSlR3Ant9wWc5rOSQpj5Gvz0fNq3exZ1Hqcx0J7Na3zU98+EPD+97+9lFUnrCWusKpcBxAccG558ye7eFZLn5D6nOfPmW8T6K3IeZhKQRosWeSqq7nM2iL1b8uendDkaT6bNo8Pfj0yScPJ7z1mBkpaP24dT6TxE8IHPniFw933nKrZR3cUHV3MbKj7NbVT+b8LfZMUvWLbIP2IInq9zpJWo637Pd2CVw/Eugk6fqRa6+1S2C9JdD6vRlOhnrEYU8Ytt1xx/GIZMDgeV84a3jPcccNAHde9Tjd+hB7Pd3uW1d/c/jkhz88EixOemLVc32PAK8rptkW7+vpdmyR4lhkf9h1HkkCaHAyHsfu3hAkCQDIDz6+441Hz46b3nq77cYfjmUcU1tz8kADAM+jnvSkYeddVo/ZIupkHGSmPvGhDw78NhG/oXJ9gdxczYdUHv5zzxnucKc7jc9CfPwDHxhP1HIb3rxMEjrl6XYcxc2pc+96y5tnJ+Mpl1ve6lbD+raZ9z388Y8ff+wTeb372GOHT5980gIRJflMUpanBS53HhYjMRXc8pkMwUGPevSw1377DT/+yU+G/37722fPvnA9+zdV//rq3ZQOLYdk13vXRQ/qIg/PEnKIC9nY1ul2efT1cvpM3UmcOdzl0U8+fOYzzRCf8/nPjz+wjM9jAWpd/eToA+JZz3q6HT+gjb+6zz77jhnc/J02TmV8+KGPH7eRki3lmHR/GLmTpPUOmf3GLoHrTQKdJF1vou0VdwmsvwRqhmgpNXEsNs8i+UOr3MORzUe/6pUzUNuqZ0P9TtJS2rL91XvsOZ7+Blhogc55480s1YbKJC0mX4nEvGevlvJbK7bTehC+9mE5gDG3sC11bJRbl+1qlZSvT5sVoD76SU8e7nfAAT/VibPPHrOkkrl6kl7Off7Gz3LnYX1I0jwZ19/FWpdnkpaidzcESZo3vrUWZ5bwQ8bWV39Dal30L/tkVnpdfFAeOLKU+/ST/LTCB084fjjpxBPnmhZzt9f977/k3+DqJGkxT9Wvdwnc8BLoJOmGl3lvsUtgSRJgrzy/HM8R2PNeHGhwwMEHDwc+9OC1fohwKT/suMt99hge/4xnLCuTRP9o67Of+uSY3fI3eFr95rmTxz7liOHWm202u5zH6s4ba574RbnlkKSltAkA3Gv/+w8Pe9zjxmPAFzug4oJzzx1/n4ijqade1ElWit9QmfdaDkniN1j4PaNzzzxzrSZon+2Y/o7NvEwSRzdz9LpbP7OySsrXp826PS6B67hi//KXzU5tzKwV/eB3kvj9LF71B2WXMw/rSpIgb3faaquBDEo9JAOd4cdS99hn39lR1NeH3rX0aDn6U+9dFz2gL5y4eexRR40nFE69yL4dcvjhA/7HY7rXlyRJkpfqg3KLn75rsR/A1U+SyZ+n647X32Gat+CFDDi58TvXXLPglMYlBYheqEugS+B6l0AnSde7iHsDXQLrLwFODLvovC8Op37848OXv/Sl2dGxECO2r+yyx57jSV+bb7HFZCMey8wBDxecc84IePP+PffbbwA0APDefexbx2d/ANI+2JwVc5Q0vylCv9iqcuSLXjwG93zxY5KfPunk8UcjBeKAAQjO/g9+yEgOBEXeBzjioIRLL7poBAz5gkzxOzy77733sPO9d1lABM8544xxiyD9oX628GV/ICtsj4PcMGbIiVv8eNaJrWOA1myTsfP814477zzsfeCBw5ZbbzPr75qvf304+pWvGL551VVjO9R3120XHjPMWDh2+6zPnvb/2HvT4Lqqa130W7tTL8tyI7lvsI1bcAOxAQMhNKELJKYPTchJzkkgOafq1nv17r31Xr0/r27z7p9XdQ4J4ZyExmAg9BC6BEgg2MH0BLcYgy3bsmVJVt/uZu1XY6499h57au1Gkm1keawUsbT3WrP55lhL41vfGGMagkFjo74nTp6MhUuWgkJuaqdMGYKBvYDkiNEmlKSo0PW0MeaqdevSpxERffGJx80GvTTmy667Dudf8p3091TtkEL7qOwwrQO1UT9zJi68/ArQ23BSGOkgZ+6sc84xP/s51hQy9Npzz2Lfnj2GCFPe20VXXIElZ509hJQPt0+5PrbiQvZIuWjv/eUvBiva80bmeZGtEIkiHJaevRI/uOOO9H5WPJeRrAOFQZGN09iotPPtP78HU+rqspbHJlK0d1fHsWN446WXQPZP5Ihyqb5zzTVZ9kONnCi7O572M1o7oLFw2esP330XVIGT1onstKZ2EpavWW02mqbnjjxIWaSQuW0ffzSsh6ZUEulCfgbRS4KOtmPm2UZrQiGnS1eu8n1mFvuc5IHR/HZv32bsk0Ls6D6n59y0WbOMGiqfVbQ9AxUe4ecvnUd5ahQ+SqGv7//1r2aT2TvvvRe1k6cMa+56siKgCJw4BJQknThstWVFQBFQBE4pBAqpD6fUZE7gYItRm05g9ye86VPBDnKFW55wcLQDRUAROG0QUJJ02iy1TlQRUAQUgfwInArO8VhYQyVJ3/wqKEn65tdAR6AIjHcElCSN9xXW+SkCioAiUCQCSpKKA0pJUnE4ncizlCSdSHS1bUVAESAElCSpHSgCioAioAgYBJQkFWcISpKKw+lEnqUk6USiq20rAoqAkiS1AUVAEVAEFIE0AlQs4tmNG7Fnx3ZT6IGKOqxYs0YRshCgimVU+IL2KKNEe6rKVzt58rjB6VSwA9qz64VNj5mCCbS3Fu2xpYcioAgoAscTAVWSjiea2pYioAgoAoqAIqAIKAKKgCKgCJzyCChJOuWXUCegCCgCioAioAgoAoqAIqAIKALHEwElSccTTW1LEVAEFAFFQBFQBBQBRUARUAROeQSUJJ3yS6gTUAQUAUVAEVAEFAFFQBFQBBSB44mAkqTjiaa2pQgoAoqAIqAIKAKKgCKgCCgCpzwCSpJO+SXUCSgCioAioAgoAoqAIqAIKAKKwPFEQEnS8URT21IEFAFFQBFQBBQBRUARUAQUgVMeASVJp/wS6gQUAUVAEVAEFAFFQBFQBBQBReB4IqAk6XiiqW0pAoqAIqAIKAKKgCKgCCgCisApj4CSpFN+CXUCioAioAgoAoqAIqAIKAKKgCJwPBFQknQ80dS2FAFFQBE4RRFIJpPobG/H0cOHceTgQRxraUZjQ4P57MoNN+Dc9etP0ZnpsBUBRSAfAi1Hj2LTb+5HR1sbFq9YgQ13/QiRSMRcsnvbNjz90IOg58NF3/0uvn3lVQqmInDaIKAk6bRZap2oIqAIKAJDERgcHMTmN/6EDzdvxkB/vy9EV224AWsvvljhUwQUgXGIQFNjIzb+6j709fYiHIlgwx13YvFZZ6G/rw8vbNqEPTu2m1mfc8F6XHvzzeMQAZ2SIuCPgJIktQxFQBFQBE5TBJqPHMFTD/4Orc3NOREIBAK46cf/gCVnnXWaoqTTVgTGNwJEhh67/9doPHBAnwPje6l1dsNEQEnSMAHT0xUBRUARGA8IkGP0+9/9Fvv37jXTITJUUzsJc844A/UzZ2LS1CmYWj8NpeXl6dCb8TBvnYMioAgMRYDUoqcffhixaNQXnjOXL8eGO+9CSWmpwqcInDYIKEk6bZZaJ6oIKAKKQAaBz95/Hy89+QRc18XkqVNx490/Rv2MGQqRIqAInIYIUM5RU+MhbH7zTXy1e7cJvaUXJ5OmTsV5374EZ51zDkLh8GmIjE75dEZASdLpvPo6d0VAETgtEYjHYnj20Y3Y9fe/G0dIw+lOSzPQSSsCioAioAjkQUBJkprHaYMAvTF/9Zmn8dGWLcYxPO+SS3D5dddnzZ9CkJ5++CF8/cUX5pw77rkX8xctyotRPB7Hi48/jm0ff1QQS2rz+7ffYd7KyYPf4n3w7rvYs2MHeru7zdcVVVWYu2AB1l92GepnzITjOOnLqN+Xf/8kPvvgA9/5NHz1FZ74j383bwTpDeCd99xrQqnooCpGn33wPnZ//jmOtbSYEAsOt1q+ZjW+deFFqKyqyhpjT3c3Pnt/K3Z9/jmaDh1CIpFAMBjE5Lo6rFizBudeeBFKSkqyrhlOPzSPFzY9VhBDerN5172/wISJE825VHiAVJFP3vsbWo8eNeMi3BYtW4b1l15m3oT6HV0dHXj0/l+jpakpZ58r1pyD63/4Q4RCIaO4nAj7GRwYMDa3d9cuzDljAW796U9BJGbzW2/i7x98YNaP5rN63Tqsv/yKIRiT7Rz4+muznvv27AHNi8ZKCdh106Zh3SWXYPHyFVlvgWnNN953Hzo72jFx0iTc/vN7zFvkLW++aarb0VHoDfJwbJZs9flHH8WOzz4tuL6r152Ha2+5BZRMTnkSlExeU1trxjilri7v9bJKV3lFhbl/p8+aVbBPPoFysx799a9MRb9cR+3kKbjjnntQO3nyqO9haqC56Qg2/eY36T5p3N/9wQ9w9rnfymqf7PrPr7yMrW+/bWycjrPOORfX3XrrkDf8tDZf79mDv/35LVOhkGyI7GHmnDlu/yE3AAAgAElEQVTmubdw6bKsZ4m0Qbqnr735Fqxaty6r/0+3bsXLT/3e9L307JX4wR13mDaLuS/27/0Smx54wDxnSK286xe/BM2TDq6eRu3OmDMHt//s5+nvcq2BbG9Kfb15tlXX1ODT97fiD08+acZUWlaGG+++GwsWL0k3s3f3Ljzz8MMGD3scfn21tbbg0V//Gu3HjhW0IbqP7rz3XpB9yGM4z6eD+/Zh0wO/MePzs7NtH39snpGEFT8rysrLhzynP3j3r9j+8SfoaDtmsKCxLTn7bKMIVU2YkHV+IfzJlra89Sb+/Morpq21F12Eq264sSAeeoIiMB4QUJI0HlZR51AUAtFo1JQy/XLnTnO+XamH/vC88eKL2PrO2+n2yBmSf2T9OiLy8PC//atx0Is5/Pr96x//iHff+JP5I+R3EIGh6mKXfe86Q0zoyDcfaufl3/8en2x9z5w7beYs49hVVFaaHBT6Q5wr9pzOJwJy+89/bnJS6CBHla4hhyvXQX388Gc/Q1V1tTlluP28/847eO25ZwtCSM4VOVnk5JCzT07PkUMHfa8jJ+76236IZatWZTmFdLKs6JSr04VLlxqVhcrhngz7IWJyzgUX4J3XX/etNEdO5C3/8BPjENJBDgw5zu++8UZe3JauXGnIOZf1JQeaCAjZCTn7hBOTI7shv1wEuleGY7N0vrz38g2WMT/w9Vd47P77zalyzfNda69pMfevbI+caO4zVz9+YxkuHnwPUx9UVfCVp5/K6o4c/x/94peoTN1L9CW99CBSTwSaD7KXu//5X9L3HH1O9/WfXnwRH/9tS87nyZrzz8eVP9hg1p0O+xnmV81Q3p/DuS+ofYkrvVShMfNLGNmu/V2uNZDtyfXo6uzE4w/8xtzbdNALplt+8lMQkbBz8K7csAFrL7p4yHNhuPYgz7ftbbjPp1zz4j4KYUUvS57d+EhOkk8E6cYf3Z1+WUbtFmrTzlXSCncF/0TpCeMIASVJ42gxdSr5ESjk5MocDW6pGCdrNCSJnFxSj/74/HM5HRoeCxGlq26g/WouNB/lmw8Rtkd+dR+6OzvNuUSuSI2y/yjmQ+yCSy8115F6VQyhoLYkXsWSHu7n7x9+OCwliRy8QsSNxkSOwR0/vwd106dnTbcYh3g4zuDJsp8LL78c37nmWrMutg3kWk9SEukN/byFC80pxap23J60n5HY7Kp15w1bSfp6zxcnnSQVY7M2SRoJHnwPE75ENv/86isGalIMSUWme/2H//QzLFiSUUHe/MNLJl9EHn5jKYY028+S8UKSjG2LXDua53W33oaVa9dmfV6sYlXMMyIXSSrmxZL9fBoNSSpGBaX+7JdZ+UiSX5tKktTTOp0QUJJ0Oq32aT7XfKTiyKFDePzfH0iTitGQJPstbL5+7XCOqdOmmQpC5NDTW/7d2z7HK089ZZQc/gPHilC+dsmZIqeK/wjTW2l6S0sHhXXRm2t6i0p7YZBqRA43OUovPfFEek+MMxYvNqpFpKTEKDbPP7oRK845F8tXrzaKFDmHDV/tNRWRyLEj0kJhcLPmzRtxP4x7MU4bqWQ0XjrIGbrk6qux7uJvm9AjUrH+8OQTaGttNd8TQSRHXx7yDT6Frtz2j/9oQnRG8sb8eNoPjZEwplBQUoxoLs89ujFtm1JloDV47dlnQKW8KYxq9vwzzFtz+vzQ/v146qEH09dRCBeF29BhkwEvxGsDlp59tsFv35df4vnHHk1fO2P2bBO6Rm2PxmYZ/0LOoLFToeqcLCWJsHz/r381w1y2chV+cOedJtQy31hGi8fLTz2Fj7ZsNn1S2ColzdP9TkTq6htvNPemLNE8/8wzjZpEqoEdEmy/HCGS9b1bbjX3OIUQ/vGF57Hzs89MX3JNi7nfRnJf+K33iVSSqD/7uUiK87W33GpCk+llD2F2w49+ZNa30FHIBvMplyN5PhXqLxehofudnvdb3nrLTImexRQySc8ROnZ9/ncTWcD7oJGqvPJbXjhnrjYpBJOeO19s9/ZI4kNJUiGr0e/HEwJKksbTaupc8iKQi1R0d3Xh8Qce8A3ZGomSNBySJN/ok4NOisfMuXOz5iH/2FLOz52/+KXJLfCbzzU33TTEqebcK3IOCh2FQi/83mZTmxQ+dOn3vmeIlwwlytVfoX4KOW12jgvlDn3/9tuz+pa4ScLHY5JzkQ7xcJ3B420/5BxTKJDEUaoN0gbyrWc+Ei3nSASEcinoDbM8JNGWJGU0NuvnNOciQPne4nO+1erzz8eK1WvSYWOjCbejMLVnHnk47RRKYp3PeR0NHnafFAJHOX/08kGSYRlqR8SJQoY5bJgUJ8q/o0OOhfK4fvTLfzb5KHxIEiVxL3S/2c70cBRWurbYcDvbnumZOG3WLPPygwgf3xOFyIQd6kv3DOUG0SHHXuh5WKifXPY20ufTgX1f51VPcz037X2Ovn3VVbj4u1emQwltErXmvPNN3h8RcL82yTbeeOlFvPeXvwyBSElSIavR78cTAkqSxtNq6lyGTZIofE3mIZGzfPjggXSi7okmSdJRl2qGnEiuP8TFhFpRgjUVHrD3tiCHYfvHH2P7p58YFYILRch+/fID5FtveS71c+m11w4pkjDSfgo5bbZTQH/0Fy1fnrX+lKf09muvmc/suZBKR8U2/v7hB+Z7mYw8HJJ0MuzHdjLpd9suSc345L2t2LtrZ7oQh30zSOemEEmla2Xekiz8MRqbPV4kSc5N5mmNhiQR2aXcwmOpjXVv/vE/gHK5bPxtUjcaPKKDg/j9g78z6hGv6+GGAyb8TobccR9cjILWj21XvpSRY5k2cybWX345QqFM2WZSEugcDsNlOxpuyHA+klToz1A+JSnftfJZVoi8UI7YH6iozfvvZzVJ5JrCTilXqZijUD+57G2kzyeyPZl3RqG1RHaCoRC6Ojvw1h9exucffTjkmSYLsdCXRJLslx57tm/Hx+/9zVwr18/vWXD4QEN6zyRqp7yyIm2jSpKKsRw9Z7wgoCRpvKykzqMgAn5v1kmR4b1iKCyD4tefe+zRdBGGE02SJOnI9YZzpCRp9vz5JkmXk/wZIGqPqt7lq+DlRyzoM3LeSNXwOyj3h95qk3NGx2j6KUSShuvU2Y6Z7cTkCj8p9Mb8ZNgPY7nxV/elwy7ZLukNMYVqvf7cc+mKZ7luhOGSJGl3MqxrNDZ7IkgStckV8Yjw++FU8OFgFUaYUDMRd/3yl5g0xatUls9ZHg0e0o5ZIUzE42lHmdSsCy69zBTZaDxwAPMWLcKtP/kp3njppXSInlS8cr3EyDX/U4kk0Rw4N64QeaFzKayQwk3lIQvYFGMThfrJ9Wwe6fOJ1n7jr3+VJur5xiifacXmjHJ7+UgShelRqC39fSBSedPdd2PPjp1pe1OSVIzl6DnjBQElSeNlJXUeBRGwSRLF9tObO/pjwCFHVRNqsirVnUySdCKUJJu4UJz5k7/7rSkVTQdVz6JqavzWUb5tLFRpikJKGvbuxQuPb0q/mWZnlcKIRtPP8SZJi1eswIa7fpSu7naooQGP/uo+E4Jjh68VqySdLPuxnXT6ne3y8IEDxqniXANSVc45/wKUV1YiHo9h8xtvgPKl6JDODZWZpxw8YwNVVYYQcCVDvpHkOVI9kY74cG12pCRJ9k/EkO5ZKkdN+XV0sK32dHWNiCTZ4Uj2C4tiSdJw8ZAKAK9DVfWENCmi9khNoMqAZKtMEqSNytCp4ZAkWdBkuE79iVKS5DOH1oQqLlJeDJFfOoqtfGhXspN/HPwq9+X643GySBI/n8LhcNGFfEZDkmQIdpaSNHWqKR5C4Z10cAXAV56mrTO8vDklSQVdDT1hHCGgJGkcLaZOJT8CucLT6C05Ja1/68IL0dvTc1JJkiweQPH3VPhg+uzZWRORuTXSoc2Vc0KhV089+GC6DK6s5ER7stD+OOQUETmgvWdIceKjmDAsOTgKa3lh06b0HlHsxND+HKPppxBJsuf+nauvwUXf/W5RtwA5X5vffANvvfyyOV8msNPvxZIk7ux424+dk2Q78JIwSPuhdbztH//JFFegI19Okv3mmRRHTvKmaykckSouchEDidFobPZ4kKR8tjpSkkSki9/gy4poxYx3NHjIdWCnl4qicBI+rTWVr6c+JJmXKkkuVSAXYfO7SQrdb8O5L/yc6GJzkgqF+BZLkuQ9TCXu6Z4gJY4O+p22EKCcrULHSEnSaJ9PVCyBtoTg/eg4B6+0vHzIiwH6m2CvnwwVLTTHXBUdZel/Sb6VJBVCVL8fTwgoSRpPq6lzyYtALpIknVL7j82JVpJsJYAcXapGRc6CX3U72hDwhjvvMhXI8jnBVJ2MymNTFSxy+mivnyVnnTWklPcV13/f7L9EB22gS44xlX2lQzoslJ/y1h9eMpuZ0ua6lONEBIkSpGlzQ85xoD+s5HCbN+QiPKzYfngBi3HaZDEDciavvukmLFq23KhFRCyI8JLS8N5f/oxLr/2eSW6nz+1qcbK89XCcQR7r8bYfWi+ubkdKH20gSfkVvK+VJCx2AYbb/umfMHPOXKMs0ea6b7/+evo66dzYiiKpCj+4405TIpxshnIXiERynxKj0dhsMaSj0Dm0hrQB8IuPb0o7voyJITs+YYn5Hgz2XlN++0Llc5ZHg4dsVxYXIbslpU/umyZJj8wXk/YgFVKyIyp4cP6ll5pqlFwynvY6+/Ddd43aSIVeuLKl3OttLOyTRM8XquAnq1RygRXaTDbXHlq0gTXZAFW2ZMJLz7LHfnN/WnGlHER6MVaomM1ISRLZ20ieT4X+hOd6iWXnWE6eOhXX3HyLqTRK1RlZfaXNw2nTaQovpvBy+3nH/VOVVdonj8JO6VCSVGhl9PvxioCSpPG6sjqvIQj4kST6Q0F5NJy3c7JJEjmkpMRQAYVCh510nI8kUbvPProRu/7+d9Ms5zLQH1PObyjUnyRJxewXIt/A2zk/+frye3tcDEkqdl8Q6pucvtXnnZdVvYw+p9LId977C5BTwcdwlKQTYT/5sLL3t/HbYDTX9fYbYL99nfyutfdVGY3NFiJAsv9ibI7PZ6d+uIUbhoOfjQ2XvKccvJHew7IaHb9goHZJEaN9zogM8iHVUj8FihSF4ayNVKCKud+KvS9GoyTls316MUQKCb3syEVe6Pkmq7LxZrK0jYEs5JCrkqjd/2hI0nCfT/yyKh8G+ZT+Yjbv5rbz7WfHeUj0wokPJUmF/lrq9+MVASVJ43VldV4FSZJf6eOTTZJokFRV65mHHzZlf3Md9EedSrbSm1R680tHoc1xqZQw5TKQ4yA3E7V3UJd9UlgKtU/7tEjyUsiZJOed/siT4sBlekfSD4+lGKeNzv3qiy/w7CMPpwsa+OHHRQeotDrhwaWT/ZwBur5YZ/BE2Q+Nk0o1c56RnBPtbXLVDTemqxXS23ZZndGeP70J7u3tMc6z7bzStRTWRfOVioVsgwjSjXffnS5gwN+N1GaHQ5IK2Ry1RWu75vwLcMX115sk8+GSpOEQMT/bYmdzpHhIW5PrQ+tB+9pQqC0dsrog/U5qySP3/ZupwmlX2ytmLNSGrOhYzP1W7H0xXJJUzMbG9hYDucgL7Q3GipG9H5JtG8tXrTbbBhC2uY7RkKThPp9IoS905CNJpBZ9+v5WvPbss2kF2K89OwfRDrfjPCT+O0NtKEkqtDL6/XhFQEnSeF1ZndcQBMjxePUZSkDdYhx5+mNAf9DlHwMiBxSqQX9Q6RzaQJNCkPIdFLr09MMPmdAuuoaqA61aty59CYUsvfjE49j+ySfGqbvsuutw/iXfyWqSnNg9O3eYMBgKmaFr6Nya2klYvmY1vnXhRSbBXh5UOIE2SCQng87lZFw+h+by5G//w4Ss0EFVsi6/7jpvo9GG/Xj71ddA+3JQX5SsSyFe1M+fXnje7BVDzjqVy+XNSSnEh5J3G/fvR1dnp2mTrqMQwfO/8x0T5iWxHEk/PPZCmEocyMH75L33sOPTTwy5IOef1mHi5MlYuGSpKUxRO2WKIQq0Dw7NY/a8+fj21VcNGTO1++nWraYoALVDZYd/cMcdxgE/Ufbj56DSnjCvPfesKbBBOE6aOhUXXXEFlpzlbfaaZQexGD7/6CO89/Zf0lWx6HzaOJaULgrboj4oZ4vUCHlQ24TH3/78FigMi4gZYVc/c6axp8XLV+R0Ikdis9z34YMHjaJJNkq5IZQbNyW12TGfQ2okvf0nsiRL1JOtk/JL6ijlEdbPmJm2u5ajR7HpN/cbEsHlsqfPyt7/Sc7/eJEkanMkePzx+efNutkKIbVHY6OXJ7QmVCTkprt/nM43I2wonJZIQfWECUYNpX2V+EiPZfNmHDl4ME246dwZc+dizfnnY97CRekXGsXcbxSCSRtb032Q677wew7RmCj8l9ab7imyScoJovWhg8LiaJ3lOOlzeQ+fe+F61E72Kg3SQeF2mx54wDy7aN533nOvsQnGk86h8u0UVkbht3TQuN96+Q9m7x/62eR43fuLIfvSSfsoZKfF2Fuxzyf57My6ScUvFHpL4c2EI4Vf3vrTn6Ztgk+jnNQP391snuGUG0pzpecXVWpcunIVVq5da2yGj93btpmXR/y889syQuJKzxXamFoPReB0QEBJ0umwyjpHRUARGLMIFPMWf8wO/hQfmCRJxWwyaqu3xeQsnuIQ6fAVAUVAEThtEVCSdNouvU5cEVAExgICSpK+uVVQkvTNYa89KwKKgCIw1hFQkjTWV0jHpwgoAuMaASVJ39zyKkn65rDXnhUBRUARGOsIKEka6yuk41MEFIFxjYCSpG9ueZUkfXPYa8+KgCKgCIx1BJQkjfUV0vEpAorAuEaAkuaf3bgRVA2QktUp2XzFmjXjes5jZXIH9+0zBRCoOAIVLrn+th+aJPdchyzCQhUnqbAJ7UWjhyKgCCgCisD4Q0BJ0vhbU52RIqAIKAKKgCKgCCgCioAioAiMAgElSaMATy9VBBQBRUARUAQUAUVAEVAEFIHxh4CSpPG3pjojRUARUAQUAUVAEVAEFAFFQBEYBQJKkkYBnl6qCCgCioAioAgoAoqAIqAIKALjDwElSeNvTXVGioAioAgoAoqAIqAIKAKKgCIwCgSUJI0CPL1UEVAEFAFFQBFQBBQBRUARUATGHwJKksbfmuqMFAFFQBFQBBQBRUARUAQUAUVgFAgoSRoFeHqpIqAIKAKKgCKgCCgCioAioAiMPwSUJI2/NdUZKQKKgCKgCCgCioAioAgoAorAKBBQkjQK8PRSRUARUAQUAUVAEVAEFAFFQBEYfwgoSRp/a6ozUgQUAUVAEVAEFAFFQBFQBBSBUSCgJGkU4OmlioAioAgoAoqAIqAIKAKKgCIw/hBQkjT+1lRnpAgoAoqAIqAIKAKKgCKgCCgCo0BASdIowNNLFQFFQBFQBBQBRUARUAQUAUVg/CGgJGn8ranOSBFQBBQBRUARUAQUAUVAEVAERoGAkqRRgKeXKgKKgCKgCCgCioAioAgoAorA+ENASdL4W1OdkSKgCCgCioAioAgoAoqAIqAIjAKBMUeS5kyqNtNJJs3/Z02NPkuaL+g/B47jpL/3PgcCAfqMP/fOo++8c73fvfa98+lz/jkbx6Q4W/SDJPUsTvXa8foIQAzJd1l4XqkZiL7lXDPjp/NpTmbuKTy8b8V8HDHjVDPeNUm4rjd3h3BJ4cdzprFmjYOb9GZk+rDxTME2BENv3tm42+vnrYWbwj0wZH15TnYfvD7BIOHrIJHw2vBGSevBB9kE4LquWA9vUtSmsQGaczL1O30WCKTxpSmnrANwUnZm/gnSyD30zQn0c8YOMusS8D41fXjn0XX0QdKlPmktUk3QmrDt0XgYcSeJBBLo6OzAsWOtiCdimDNnLkpLKuAkQ3CSDlyePkFoFhVwk3EAcTiBJALmcx4DDTjo2YAZWMbeqSdjy8mgOSe96gG6NoHDHb2+NqwfKgKKgCKgCCgCioAiMN4RGHMkadXsurQDbpMX/j1DiFLeoEV6jC9rkZ8MUcosKX9G55JjLUmXvfB+hIz7SSQS5vpg0HNGcx3cD/dF5/O13BZf70fe6Dp5Ho2f2vDIUO7xc5t8ToC96DS5yx4zt2ePiecVj8fNPHm+dD63mWvNeAweQcmcL7FifCSBpe953tSHfY48V/bBY89aC0OgXUOyiJS4DpFAr02PxBAhDRmikSTCAdeQHIeIHXER+sdAFYSbDCCQdMx/QMK7NhREwAkgGSDSAsQT3uchx7AOJBOu6Y/+S7ou3BQbNHgjiaAhszTCuCE9MbfffF4SLkMyEYIbCyDoEGEjQkOkJ+mdn0gi6SQQpPk5CVBrmRUNEBMEDYrmmCZLpuWEacMjSSHTpkuTpDaSCew82jXen386P0VAEVAEFAFFQBFQBHwROKVIEs3AdrIlmWDn208ZIkdbkgN2tn2daQsqP4IlT2FSwQ53IVuzVSwiSnTw+OQ4JTGS47DJQS5iwU4x40a/Gyc9RVZswiIJid88+DrGTRI0OW65VjyGfASS+5Lty8+4vYyT733rR8rSxIclqZT6I1UkwyIcGFIDpPAgZuMEAYcITBxIesqMQwoQAggGiEgEECflhj5xnZTgRMqVa7gItekasgLE4nRWEEGHCJWnILFYxzgbHIm0ElFKuCgJhZBwo0DQhYsonEAQbsJB0ClBbNBFJBhOEUW6xKXhIJCiRNkkkbUpb6z0v6Agx54aRqTbI9f0P+8KmoeRHPHZ4Y5CpqzfKwKKgCKgCCgCioAiMC4ROOVIUiFnOZcqZBMdqUjYzj2vtJ+aYysidC45vKwk5WpLWo9UdGzVxo+0+aklTKyY5PBYpWrExCuXwiLJnSQc8nyb2HA/NAcagyRANjnhsDd7HPnuJEkeJAGSayHHJEmdH2Hic3ldXDdOzMgjpYZcDFUjvTWNe+Fx9DWJK0SSgkySEnCTCfokRXqYkJA6Q/8LIJlSMqlfUohIWjKiDTUnIisNcUmF59H3oWAAbiIO1yFsjSSKeIxUyhCSCRptkLSwdCCqCaZzaFwc8kkEjeP9aOCeYmVUJIRSSqdH1dI4OgkESD1LJpFIUtvezzuO9ozLh55OShFQBBQBRUARUAQUgUIInDIkyU8x4snlU1Ek4WE1STrifqQkF2hMKmR/Gec7E27np2TlIl426fJTW/zImlRc/MhEPvVGEkQ/lUyqT8WqP0z8JCmxCaBUgezwQDmmfPjLsRH2kojJ63hePB5SczwSkAlLZEUtM3YKvSNVKJPPkxajDPEg5cbL0/JSlrz8I0Mrkq4hIl4YXMCoT15OUubIzrATX1Ab8YSnOAUDhqgQKaP8o0Qqj4n6pnZNlhOFw1Heldebd266o1SiGY3JEC2SsLw4waTL+UkeWTLhgyYvKwYn4KlhlMPG+WhKkgo9PvV7RUARUAQUAUVAERivCIxZkpSLyNhkSRIldnpZ4ZDhb7bCYpMD/p3JB5MfqdBw/hCrN8WG1+UzHun05xsTKwU8R25ThuP5kUa7fTvUziaR9DvlGtmEQ47NL6yO1TS+Xo6TSZxf3pKtCvG5NvGT45TE1o8s2koYY5Ap6JAqfZFiFpKw5VIC7TBAaYf2vLi99By8qhuGmMhz0/0aoclTmtim/EijbaOGsBFxSheqSJWd4AoTDoVxkkqUigM0hTPoPy/E0FPHCE0iXDG4LuUieUUv6NjZ3Dden3s6L0VAEVAEFAFFQBFQBPIiMGZJUi41xs9ZlURGkhzpVNoEgokOO9xMNvyKG9iExHbgiwmxy7UKfiRJEg4eHxdoYLIkiYJf+Jnsj+fmh4dUd3hedgEKqQhRu37ztddFqjySHOSzRpsY8xrlU7N4bPkUMR6zrTpJFdCPWPmNlduQ8+Vr7TZ4rTy1J7uioqEmXGyDVB0TpJepeMc2LW1tCIk2kXVeKF+2cuapWVR8Immq3tF5pDZRKB+Ng/ozvcGrGEgkyQsvlBjtbO7Wx6cioAgoAmMKgWg0iqcfehBf7tyJ8ooK3PWLX6J+xowxNUYdjCKgCIwPBMYsScqlJOUjT7YzLZ1WP9Jgq0VppzZHhTo/gibJykhMQo5ZOsH8MzvSUjFiDPwITraz7I3IHrecJzvjEm/CpZDqU+xcc82JrpfEz85F4jFLgmWTM5tISFwkmZRrxCGXfuPyw9VvnnxeLnuQa2DWKFV63T4/TVpNnpKbRZLSJcR9bDE9by7TzuW904NNl4dIFS7nUvheKJ5DxSlShRqMEpUkgkRFHLziDSmrwY6j7cUus543ThB4/5130HL0KK69+WawM7r24ouxYPGScTJDncapjsDLTz1lpkA2unf3LpDN3vTjf0AkEjnVp6bjVwQUgTGGwJgnSdKZtUmP/ZadsaWwOHKoQ6FU7kV6n6TM23w/VYWdaekE02c2YbCJWj6lo9B6y7CtfA65n1rEBEKOx84NykWSbIIlFRIiL/ac7TC/fPOSY/VbM0mAqB1ZfEGeb5MWmwTxGCTRkwSFFTn6ntUxm3wzPvaY7TX161uSHtuestoTyUhyfmmFT5AkDnVkVSefbZn8KrJPymUSFQu9vCjiPJkKd97+SB5irCpxvT0qUpFRtaiQhHfijqZjhcx3yPetR4+iu7PT97p5ixYNuz294OQiQE7n6889h7v/+V/Q09WFZx5+CDfe/WN9U39ylwFNjY3Y+Kv7sHTlKkMG5NHT3Y2H/+1fQfcaHQuXLs0iCYW+H+1UeGx9vd4+audcsD5rjERiPtqyOaubqzbcACLbfBCxee25Z9O/33HPPVlEPNf3NnGnuf7+d7/FNTfdnLZRe3yqNo12xfV6ReD0RWDMkiQ/xYidUkli2Nn3Iy6242tf7xcm5TmRXtgTEwdWPNgZz+VAj8SM/FQe6fBKssL9ypwXqa7wmHkOPB7pcEucZE4Vn8PXyn7pOxuDYudqO/tMJqi9QiGOEhtJHlPHIcIAACAASURBVGTfMpRQ/sxzY6IkiV+xY5f42ZjmasMmgGYcdLJQk+x18ireuYabSHuWdmbbt+nHVBr3Snvb62fGm9pslsLrTInvVNn3NFEzBR+CZr8kb3xiW17HwY6jLcOFyjhu9/33/zbkurLycvzn//E/h92eXnDyEZBOru3cnvzRnH49SoJgExAmCRMm1mapfYQSqSl0UCharu9Hq7bYpIQJ2bkXrE+TIKn0+K0eEfHnNm5Mh8nR74/dfz+YKOX7vn7GzCxSZI/Hbov6J9K05a038b1bb1O16fS7nXTGisCoEBjzJEk6h1IxkAoMO95+hEKi4+dosjOdi5TJ66X6wv3nImySUPnNgZ1u2piVf7aVIb4uX4iYrfgkErxhaKbEs1RqbEeZ2+YcolzWVKySJAmcvV5MdGy1iH/nsuY0BklybBVHkkj6zj6X7cFwk5R8wmsn7Wa4d469jn4kSuKb7pMICm0EnBoLbyIrx81jTduTUYgyOUqekWTIlsTQnpMfiZe2m8HF27mJr+fKf4zpSJUkJUnDtSw9XxHwEGAVZMNdd2H359vMZ1JJkkpfZVWV+V6Sip7urrQS6Pf9icjdsUlRPpLEJI/CN1lZksTviu9/35C8Qt9zCKgkSbVTpgy5Vu1KEVAEFIHRIDAmSRI5aXIPHtvp5d9tR5Hf0NshZ9K5tfNgbOfRBtNWo9jBlOFp7GTKymT8Zp8deps0SVVIzk/OickT/ZtNdLyQqQyp4NLTnsPr9eVtUOs3func+/UtMWDsCpEk7leSJG6Hx2mTQJ4Tkyc6j/tj5ccOj+Px5iK13Ie9jrxeNoHwIxiS+Mp27GvtPvzGlL4mtTmSTfjsNU7bsNmjyctnMp95Uk+qBMTQW96+J5j8sr1KO0+H1qW2t02T2dR2skgVlNjRPPzNZIerJPmF5tCYWcHgN8M8Y6lssENZXllpwsPYKeQ38fwWXiZ6S+TsMJx8fXHuw6p16/DUgw+aZibX1WX1mysMyQ4d4jFQKNX+L/eAHGLO+eE381du2AB+a37xlVcax5fDq2RoErVNY5M5GdJJle3ZeUX2d34OOLX/4ZbNWfPk8fu1LZ186i/f+L591VVZYWPcLq8LO72UoG/jzWtK6/Hp1q0miV/aDf3sh7vErpiwNLsNO7RtNH98C13rRzb88JTrcOxo8xB7yGcDhcZQzPfDIUm5xsLzuvrGm7Dpgd+A7F/aq5z3n154wQzLzklqa2nR8NBiFkzPUQQUgaIRGLMkSRYqkMQhV/4Kz1iSEXYQ+e0+/S7Dtjh3qZDz64cmO938nSx2wN/Zqop0VOWcJFHh9iQ5kfPgPBL6jOcq55dRxjySZFfFG8lc81mTrZzIc2X4m00ObHKSnVPjX0GP2rZJEytgfmodrwn1xQTMJntMSliR88tZYqzta20bsAm3XJdUmk8WabUxkVhSUhFVvOPrmCSJDZHSUNtqGe/zlGVvKZLFtmQuThWFIMUqHfKX2nuJ2jwZJIknQc71K08/hVt+8tM02bHDbmwHi66hnBk6rrzhBuNUsfPc39cHCvGTIUjy7TRfy/k2hfpiAiWdZHIOO9vbTB/RwUG8+PgmXP/D2834bbJAY7RDg+zQKTpHEhX6nXJP+np6skKTZKjSiSRJPGebDPKa2eshSQeTkULj47ZkwQj6zA8b2RadwxXOuK9CBE1iGykpwR+efAIXXHqZyWXxCxujPmiNp9TVGdXDby5F/6UdwYl+JEnaHIfOyXUg9Ylt0u/7412Aw8/O7Rcf0n78zidoGNuLv3slHv/3B7JeHMjv+V7jnCz5osOP5I8Adr1EEVAEFIE0AmOOJK2cNTWdD8SjtAlFLiWJnVl2GqWTzt/5KUmFVBI/hcAma7YiIx1k24HnsbDDSt/L3CKet2zTa89TkOT18tzM+d7mpnTIdm2FzW7Hb57cvt+1cvy2SkTfZRSLzB2Xj/BKdc7OtZLqjiQF8nMbQ6kqUVijPUbGnfplu2AFUz4j/Owt35pK8soYSaxliKStmLICxOSN85m8rWOzlUG59vwdX2eP2e9e4s8oa8or8UAGBgRMkYdvniTlepPO1ddY3Zk1bz4O7vvakBV6m0xka81552PHZ58WTZKK6YsLGrBiZRMtaTN+leH8ksxtx66QCmSHKxUiIbZaQmNkhS2fkkTnUUL8wqXL8PlHHxalJNHYS0pL8cX2bWkloND4GDObJPlhW0xolcTP7rtQJTRJiGhc9hrmI0m2ClnIxyhGkRrrJMmPyNrz5nPoc74/qSCFVE/pu+GQpFx5VUqSClmdfq8IKALDRWDMkaRVs+vMHKSSJH+Wzrd0kO23+NIZZ0eVnWR23iXRKRY4doClMiEdVL+wJhlGxuPi8+wx2KqSVMa8tJaMs+y15ZEnqUJ4bXBuksg5SVX9sxUtSej8cKDvaQ72/km8Fkw2pEqVr017rXh97PW0yZDdPuMu5y7Xnfth4iBJBStQNCciUFQJkeeZi4zY4/TDUeIn5yNJCtuhJFM2oUyTnKS30awhMD6HPV+5Jjw+bkvm32VhTfbDNRvIpswvSewcQQlwCgl76iEvHM0+7v0v/zXnbeanJOUKxWMnX4boPPfoRlPhqmHvXlPCevFZK9K5GaQa2HkOthNeqC8/B8xuo5jwLrsSlx1eR2/IOdTILzTJjyTJKmEMcC4iJBWTZatXG6WK++M53v6zn+PVZ542ytykuqlDcly4D78wLztcKleooV2QwI8kkTPNFdS4TzsUT6qDdI5NkmxsZLidH7GR4Zw2qR0LStJYCrcjrPfv/dKXQMsbXd4nldXVWTbH5w0n3C4fSZIqa7F/0/U8RUARUARyITDmSZI98EIOPTuy9K90CqWDLZ3lfA4xtyVDsKQ6IR1fW1kgx9t2kmXOEjuwslgB98djlaqX51B7Ffd4zNKx9gtPpPOCwUxVM0nA/AiEJBsSd1thsotF8LlSkaP25dykasPzk+3kIkg2Jjx3m0z6ncc2QP/65SRRG7lIkpw/kxlpWzwOm/BRmzapl/Ym7dAm1HJOfkqVnCPPhzCUhF2SakmO5LWSWNn3AmNmlKSmk7dPUi6SROOxSyDzmKVDTD9X19SgpemICaGig8tX+yV0+5GkfH0VkzAvHbRilSTqkx1Ezq/h/CI/kmSHhRVSavzaYNw4J8gmSRMnTUpXR8v3dp7bnrtgYdpZpvlI4lVofLyWxShJ8p4sVACAbMbuW4Z6VVZVmxLbUtGwlSR77mOBJBVjh7biaYeSShxH+nOxBInal/ea3704nMINuZ4F1E+ukMmRzlGvUwQUAUXglCNJ0lH1c16lY8iOpl/IWS7HVZqEDNeT5Ej262dC7CjbxIx/l5/bOTCSLDBJYmceCKSdfduJDwbpO09t4FwrwE3nwEhVJhdh9MvHscmUrRrlU+N4HLJ4BZMnIpHhcDit3jC+0vmnuXD4mSSEufC38bVD1/zWilUmGW5XzGNBYijJniRjcjw2uWcb4bwpuT5s435EiduR/dDPdtgetUHqmF8xEUnO5Dzk/TIWSFIh5046tXbOEOUIsbM+e/4ZBZWkQn1x+3YxCC61bDuvfL5dKMBWktiJZNXEVjJoDnRwYQq7kEIhEpIrb4hKNvspSVSKWYaCFUOSZM6U3V+h8eUiSYVCufj7xoaGovO1bJIk94Di7ygnhvKP/EjYWCBJNhGwcSr0vR3+RviTykqHzN/L9TupOPkIkl1uO1dumSwGYt97to0Xujfl85qVS3nf+b2AKeYZr+coAoqAInBKkiRaNtu5k06orSDZSkixy26TBj/lg9uyHXQma9Kh93PubZXKJm/ZRC+bJHEfRJA8Z98LsfOuyRAkm1ja85f42Fhxe3I+Ng426eI2mNjwnkhMWuz+peIkVQ4/kinJqiQTfkoUE7p882eS5KeuyHGyfXH/TPzsMDk/RY/bttUsOWbbpm07kOvApEhew23L+4BIKGMviWquvqQtUzs7jw6/ul2x95Z9Xi5HJldI1KrzzjPOnSwFTISC92uRSk4xJInGky/8isnCmctXmD1X6LDzSmTIHpEpOijsT1au8yNJfg4/XcsO71nnnIutb//FhJ7ZFfkKkRC/nCQmYn45SXa4UjEkSe6Rc7xIEs3fryohFwHgEMqp06abHKhclf/scDtJQmUoIK0l5baVlJSkySMparJq4MkgSX7rZdtaoc1c830/WpJEOX/FhEFytUEaux1aSZ/Je8Vvs9dC3+d7ztj3sW4mO9Knsl6nCCgCpyRJYoc91/Lxm3KZeySdfHldPlWIr5fX+p2frw2bJEmHnX62Q7Nklbeh13okyXagiSQlEpkwvEDAy1HyUwns/qXzXeztICvByT5sUsPtcUiYVJ3os1gsZsbIuU7s4EtHXzr5rJbIsL5cBE/2JYmm33jp3FwhchJraQesPEni56fE2WTZVofkXPlc21YlyaLxEA5+ffF3PGYiSdLGCDeu7sh2YNuIJPsnM9yuWNv7ps470Unhfkn6J7p08zeF5fHo10/pOR7tahuKgCKgCCgCigAjcMqRJNuppImwckQ/28qH/bZeqgv5VAt2Lplwcdu5nGmpNPi1m4tI2UqSTVrYYfaIAatE3jwDAS/bnsPsvLlljJuLE9h92yFhcuz5CChj6afmME5yfdJGZlQuN52jJW8/ia9UZWRfvBbZWPgXMpBt28Um5LjtsD5J0PweDzaZYKKYCW30rpJER2JpK1X0Hc9Xkj7u256/HJ/EMhcZ5rnKfpiQynXJpY7SdbuaO/VJmULgRJKkXGRISVJu81OSpLemIqAIKAKKwIlGYAyTJG8bl1Qxt/TPQ51wIgYeWbDJgK3E8LW2U5pL7ZGOKp/Djq2tmkiiwWNhp1n+bhMEmzxwn17oHDMeIkSEhRdC57peBTIn4BEFSRIzjroXcucdhA/9R0QrDjcZB5KkMrgGOw9j+pfOz5Av8xkSSLqpCnlmS9MkAsmAaY7nHAwETQU243A7qWp7qT1+vLLSHkkK0nzoOjdFEAIUJkjl21JV+1Ibp5pNVFNsj4sSMP6SjPkRT5uMSGykiiP3yJLhmZKQ2WvFqpZsR55jf26TSknY/UiQ3ZZNzHhtWfmSapY9b4mXVCepDbtKoa1U8bVKkjIrciJJUq62lSQpSTrRDoC2rwgoAoqAIpAbgTFJkry339l5R0yYJEny3qKn98TMUiqkQmGTFtuh9IMnn6Jiny+dX1sZ4b7Z8cxV0Y3b9PoNphUJ19sTFoEgkSEu+e2RDlahjNMLIhxULtpUb04RKCJV3p5JjhMyJMkrGU5EKZaehunP4O2FZ3nzcRBwAnACLuCmKuSlClGbb2k/nSAxHsBNJBAKOqCIP+ovaFQvGnjAkCezRxG8MZpwLzPOhEe5iFwZApc5JDnwU+4kOfIjLKbNQGAIebQJlyxq4JcvJNvmc+3z5PraIXB+REiSF8aa1R5pp9KO7BcDPA8uWy4VOD/s/PaAkvhw+zx+/vfLtl59dioCioAioAgoAoqAInBaIjBmSVIiIff58ULKPBXFU0cyDmiGJEmHWpIR6XzmWuVcpMhWk6Rj60eWcvVrK01yDkPH5ClIJlwuRZKMCGO4BKk/XMnOMaoMheGZbzxmaX72nOU4nEDCIyKGJNF/XhtJ9JvPCddQKGxITNINe5uKpkLjgqEAaU+e0kShfqnNRhMpYcojOC6SCRfBAIXTkdwFBFwiRS4MTTKkiFhRCDDfB+AGkkjS+SmS5KfKGZJgQMqg4xeyxt/axEkSID7Hj1DZao19Tr4+GWepbsnr7TWXZNq2SZsI+ambfrYnSRe1wUUwOPdIjofPZVtnosS2w8SbSaaSpNPyb4JOWhFQBBQBRUARUATIl/6koalwcsdJhIo2k2UlSXbLjpt8W++nJPF5dggRk45cUykURsdOrU2C7DH6hT1J59ZWF/JBy4oShbsRmQkEMzlHHg4pBYbIR+pnVoGMYoQYnEDcMA0HEfMfj4U+J4UpSaTLCRriZUgOkZsEEZ6EUa6CIVKLAiBhyHAx2v/I/JNEPBGH48YRDoYQSLqIJYAg0aaBfkRCDlzHhUub2obCQLLEECXHDcENuUA4Y3ZDcmxA4XYpsmdZZyEVSZIPSXxtZVESFj7Pj0QwXvJfe824bds25VrbhInthIswSLJmtyfDASXpYUIkbZLHIAmQPE+SMerHbluG8u051nMS73ztShFQBBQBRUARUAQUgbGDwJgjSStnTU0pRh5I0oGW+wZlIMzkJKUJQEpN4WslcfJTLey37bIdv+/sNngs7GzzNTIxn66x97LJpWxkcoOIuBi3P60oEVEC5QkZ1YCJUookEYuhuLlUzhCcKALBRCq5i0LpiKxw8QfKM/LIToKUH/o54BEj100gkYh74X3Un+uF0hlcDLaec21knkQckVAAboxIUwCRQAitjQeQjA2gvLIEVZMmIOGEEEcJHJQgFA3DLXHheHzN5CPF4zL0L5X/lOJ/BmujlmVX68tHWiRR4rWRxMNWj+T6ScIkCS+TDiYZfmsnCUguBce+9aV6Y4+V25M5RLJdORZJyJjs2QSIyRT3I1VZP5tWJWnsPKh1JIqAIqAIKAKKgCJwchEYcySJlCTPAc6u2mYrAewkuy4pJd7Bb8YlhLYj6NeO8dVFae1cSyBDm+w3/zIvRDrwtnIkHdVcTi5fz2P1CBYRBSIxXu6Rl1uUqXbn5Rt5+hESpsoDAk4cTsg1+UkuhbslIh6wybghLsSB6Hyj2lABhWQUSXjKUzJJOUQhr/QDNZ2qIWHmkzqdCFLYCXp5RqQ+xR30d3TgpWc3obFhD9ZfuA6r168DKiqQQCUCqAYF8LmIUkye0bec9BxsEsTFJlhK8vKkeJ15jRjfXBXieJ1kSJy8VuYaybb9zpfX2blShUiR/J6uNXlaKSWHvuPfOUyOvpM2mWv80tZ4fNSGrS5RW/w5j8Vvfyppe6okndyHsfamCCgCioAioAgoAmMHgTFNkjyHLT9YRJKYbMgQI9uJ9stXGsky5ArLs9uySZcME5OOrV+YlSwwwN9nCgZkyASF42UOr0qdqQzn8n5KHukJGmc8jIQbMuFwlN8UjfaZinlUEIIqyZGiFEvQfksJhAIRJF1q28sLilM1OiRMrTvTPpEc+tZNIugE4bgOYvRzMoHezha8uGkjjh7ch+9ccQHOvuA8JMvKkQxUAclKBAMliCOWImPZ+zllKzecP8UzJLrmbZprY8nkJpe6Y3iemaMklV7fsvqdtBn+TpIGm+jYqpMf0eY+6VxZGIH2iKKDii8wIZKEj/uVfcix2OOSZNwuysAhfdwX3y8Zm/IwlVXw6Lu97X0juUX0GkVAEVAEFAFFQBFQBE55BE4hkuQVGRgaVpSqbJBSknI50ewY5lKS/FbSLwTJVozyWYAMv7IdcHmdVIwyRMGbF//OxCm7P8/xlw415RdxvXTXHTTqk0eMHCQTHhlyY31AOIZwmOrKuUg6QcQHE3CMAlGC+GASwSCpTqnwOtMkFYWgcuCuqUZHhCkWpUSlgCkKkaRekv3obDmAZx/5LdqPNGLN+m9h/ZXXIFRNIXdliMdLUBKsgutQZTuanyndYNSlIYeZl/zcU5LsNbGVOsZCYmdfk6sNOQY/wmV/b9uSJEKyfw6pk8oNfy/Xj3+WZEXOLx8JtNthJYn/9VM6baWKx8Tj/aqj/5R/wOkEFAFFQBFQBBQBRUARGAkCY5IkeeQiW0ViB9RWhLz9gzLqil9hBakg+KkQxQLHb/z9yJPtnHM/fuqCTK7nvrnNTNupzVeJnIjcLOMoUyEFM2ciPakwO5bcvK9NQQYKqyO1h0gIUY4gkhjsb0Fnx370xo6awg5Urru8rAaTJs6AGy9FMFBqSn8nk5TPRFQmjlgiasqGe7IekaQoYglSg4KIhCsRCpfDQdioU8cOH8CzD/3W5CWtXncZLrvuRpRMnIJ4sAT9fS4qyqoRTyQRikQQiURASmA8zvs5eWiYcu/mp0xBitw4ed9IG5Br4acgSULhR6qYpPgVRrDJl1SK/GyA1praYTXHHqcMjWNlR+Y/MTkuRJa4HSZDQ18mZOd1SQJvky/+XZWkYp8Mep4ioAgoAoqAIqAIjDcExixJohQhm2BIx46dXyJJMgROEphCjmUxi5lLgfIL3WIH2E8J8OtLEjo5N0+h8HKQXLPHEedoeeW/zSavqQ1YJVHynHQgQWqRE0cgSTTGuPVwoy5KAi72f70FH3/8EkrKmjFxYiXceBKlkVpUV9WjrLwWVdU1KCsPw3W7EIt1YjDeip7eXiQSMW8zWNNaFAOxqNnUtnrCVFRXT4UbjGBwMISmfe149cnn0HO0Fesv+D4uu+4WhCdMghsuQ3f3ICprqpGkcuSmol4otcY2SXK8SnpJL+TPPggrGVLGJFISKen422qbJKRyfXk9eG2ZJLFiVCjUkvuU59FnlG8kVSRJlLgoAxNw2SePTc5F2gzfA1KJtBUjmxBKkifb91OptHBDMU8IPUcRUAQUAUVAEVAExiMCY5Ik8Zt3+WaeHWHpIPupBDLHJBdJsh1oWw1gR5IdV3ZqJQEjcuJVofNog02mMkpSJhxQOtF0VYboeblAaaJE+SEpomQq2VG+D1WQo5LdlHdEfSdIK/LOI8c4YJKLgnDdKBJOHAiQpBSEQ+FwiQiCiSjiA614f+sm7Nj9EmbO6ENFZQl6ugcx2JdE05EOrFjyLZSWV6BmUgmSwRb0DTYigQ64MSCUjJjiEQnKJ0p6BCmaSCIQLkFp2XSESiOIx2ej9VAIn2/+C0LdlVi+bB3WX/4DTJixAC1dXdi8dQvWrjsPk6bOBJxSr7hEwDF5UW7CI36kIQUcCgH0cKU5eaXJve8kEZJFF3iNbMJs/y5D5PyIAducJK1+N36ukD1pB2yzRJLYpvxy1XhMtg1J++Ux+JH2XMpmoQeWfX/Y4XdauKEQgvq9IqAIKAKKgCKgCIxXBMYkSeI375K82EoLhxflclbtBWOHkBUIO2k9Vxge52fIt/Wew0sqB5MkL/yNHWGp/NjV9+ScmITxdd5erV5pbWojQHsMEUky1eYGTYGFaJwq3BEZSiKEiCmcEI3FDdGIuTGEgiFDkoLhIOJRF4FkCAm3D5FAFLt3vI3NW/4D9TMGUFl9DE7cQVdbDHu+OIj+AWDW9OXo7evC3PlVmFDbjqRzBGUR2kcpidhgEok4VbwLIxiJmbwigiBUWo5gYDq6os1oPjwVbY2TcGDHXqCnGpOqz8T5l1yFSdPnoXbaFLz6+h8wbc4crFx1Eaon1hslKRB04ARDptpdPB71Nr01UKYKLRh1LKMmSZLjRxxsQivVvbRNuCmyldqLSRKj9FowLTOhn0PLj9uKpU1omJxJws/XsE2ZWaYKSvAY+DNJAOk6v81h2YY9kpzJT8sQdM8+bSWN+7JtmufA81WSNF4f+zovRUARUAQUAUVAESiEwJgjSbRPEjuWMszJdkJlLoecJJ0n34jbDq50DLOJTaYAgnS+6eeh7QVT1cBMTJhVYCBdNyG1KW6mRDm1ZTu7afLmBJCIe3lIREXguHCSRJDoMxfBQMKk6MSp5DltHUSOfjRm1KJIaalRmaKxKEpKKxB3E4gnXEQCRKLCGIh1Y6C/EZvffQRf7n0ZS5bWIBjpQyjpYvtnDThyJI7pMxeit7sTocAgzlhUhYk17QiF21ES8fKZEokgnFgt3Gg1Ym4bEOpASWUS/f1htLVMQuOByWjcH0K0uxKIx1BdWou+nkFUVk9CPOkgWOIghkGUVkWw/pKrsfaCyxEMl2EwFkewpAROiOZFFfTCcJIhU37ckE2Tk8UE1Ns3yvtPktLskDwZcpat/qXiFlmQMvtEeaSUSbgpD5EqhlHo5vEj4ryXF9sM5yTZ6qWfXdqEXBI8v1w77t9UJAxlqgHyPWC/WJDkyG/skoDSz1+0dg8XArQePYruzk7f6+YtWjTs9vQCRUARUAQUAUVAEVAEvgkExhxJon2SSEniEsl+IUfkwJHTKDfZzKUE0fXsYEryYysBUlmyw/jY4c04nYH0m3vKHfJC7zLLx0qSd/7Q6nu+C+06Zt5mvkbpIMWIAuqIEHhEK+nE0NrWiKNNB00J7WiPV3hhYm0daibWY9LkGYi7UbhJxxRHiARLEeuLorTMQeOR9/Dulvvhul9j6uQKOMFutLR04au9x1BaWofy8locO9aAOXOqUTOhD2WlXSgtGUQkQkTNq0PnkpIUq0V8MALHrUEsWoMv9x7D/n0J9PQkEYjWoDxShVAwgJLSSnS1taG/bxDlVWUYiPWjrDKMUEkpps6ajfWXXo2lZ69DaclEDLguXMKJSpI7hC0RpYC3d5PZLol3suXS5l74nbQBLoxAnw8hRinAqTn7sFUWEq1skuRnW5L0cJtsl5KcMPGxCYudj8b2Z9s7tyltmNuSpIa+572WZOhmrvvHtn/Gjduk9nY1+5OdfA8qIkn3/ff/NuSUsvJy/Of/8T+/iWec9qkIKAKKgCKgCCgCisCwERjTJIkcPH5LbiesS4IkZy2dUem82sqDfR6/fbfDn+yQJENWUuFf3nfZZcnZ2cxU58suSuA3DiIETJAyCgOFUBFJck0FONr5tb//GD748C28t+VPCIVcRKO9SDpxhILl+Na538Ull2yAmyyl3XeQiAfgJBwEA2G0H9uObbueRVfv24b8lIXK0N7aiq0fNWHilGUIh+JoatqD+mlVWLW6DgPRvQiHelAaBiJmbyEgXOog1h+AE69FX/d0HPwqgNbmSjQe7kV3VxmCtN/PgIuqsiSC4QAi5RXobjtqZJ/Kqgp09LRiMD6AsvJqVNVVY97y5Vh9zhVYfOa5CIQnAIGwqXLnBCnPyiOXRuVJb2ILk7OUce4zRInWTJIkVutkpTdTtjyPQpQmPSIETxIom3xxcQ4mN0za6F8Of6OfOXSUybodLsj9ppUsgmpg2gAAIABJREFUwbYlOZN26dlg9h5P9Pvg4CDCYSq64W9zcozctiR7sg/6eefRjmE/UJQkDRsyvUARUAQUAUVAEVAExiACY5IkkYok34bLsDtyAMkJluF2tjObISpeLontNEonmvrht/Xcjnz7z30xeeH2vHN99vfhEtZGtcg4q+S3BoPeWHg83K9X0Yyc+IBXpCFAigkpOHEEiCTFo0g6AQwMHMOW957BO399CTNmlwFur+mjoyuGGdPW4dab/nfAqYSDSq/4QZQ2lo3ir+88iP2Nj6Cu7hiqqiOI9ldg/64mfHUwjImzl6K7bQfcSAvWLJ+JSdMHEYu3oCzkojQChBIBRN0EAqEw4r1V6GouQ8NeBw17gJ7OKvQP0kax1UgkXVQGXJQ6SVM6PFzmIDrQjvoZ01BVU43DTUfQ2tqCUKQMc5dPQR96MbVuBS675HZMnb4EwVCt2a/JK2aXAJx+r8R5gPZgIlZAYYdGVspS7Wzy7KfwZBEBUS3PTyFK25KI4LMJhVRbJEmS5/HPtLZcuIFC4uR47f6lmsS2wfbCNsvPEBmKxwSf+uJwPzqPf5ZEjImSPSe50Sz3cTJJ0stPPYWPtmw2XU+uq8Pd//wviJSU4OmHHsSqdevw6dat+HLnTvP9VRtuwNqLL04/Tvfu3oXH7r8//bv9fU93Nx7+t381oYB8LFy6FDf9+B9MGXo6ZP/lFRW46xe/RP2MGSf0kW2PW44pGo2auS9YvMTMlX+fMLEW1958M+ja1597zuBUWVVlxvn+O+/gwy2b05/Z8z7ngvXmWj7o/Neee3YIJvSB7Jt+57bOvWA95ixYgI2/ug99vfT8yRy8bvSJxNvGmufC6ynX1G9e3IONiRzXlRs2GKzoaGpszBqfnLefLdi4cH/FYCznX4yd5Vtzv7FLW5brxTb60ZYt6ftGjoWvs9f4jnvuSeNE39F47PuA2mE7sedk3xt2+3Qt98HX+q3NhrvuwrGjzVn2x+Pn9RjJfc19Hw87yoedPTY57xP60NDGFQFF4KQiMOZIEuUkybfvNjnhN+h+SpJUfdhxZGeQnVMmWYSyHaLFjiiRNPmmnq5lVYJ/JqeSnHZWDWxlynNyvTf+Xj8UHpbJpRlSmS0QNKFmdNCGrSbEjfY5SsbhJqKAE0B08Bg2b3kSWz94HcvOqgOcYxgcHMDBxjZUlC7Fj27/vxEM1iMUrDDEqjwSxu7d7+Mvb/1/QOBjLFhQgUhJGAf29eHo/ijClQvRGutEd8cXWLS0DnNnD8AJdSASjqM06KAsEkSScptKqtDXE0BP80R88dkgDnzVCSc+E8FgHVynAtF4CaKDMYRdINbfjpLSfpSUxRFPDODMJYtRXVODhoP70dLcgv4oMO3MJKYvmojOjhJMnrgSF150J6ZOWYZEsgQONRKgQhQDSBjMqLqdt2+W2SjXi78bcpPwOttqkU2avAwrT5GS30k7M2sgusioe5n1o3NYTTLni+IOsl1ZuEGW7JYTYNuRYZ2yffpekh/uT86D2+aXCzYO8kUCFy+x25EvI+jnk0WSbOeeHBByoFadd55x1smZZueHHWByssgppnOf27gxTWr8HDP67Pe/+y2uuelmQ3xs55B+p4OJFxGmzva2LOfxeD+V7XEzAaB+yGmlQxIVmvczDz+EG+/+sZmD7QSy02YTTCZV1N4bL72EFWvWpMkfzXNKXZ2Zt8TE7luSGpuAyjboOkmmJJ62483rUTtlStY8R+vcUv8vPr4J1//wdkMepb3Mnn+G6UtiQuOXY5PrXAhjJqd8jW17NqkrtObRwUFDLomIMjH+0wsv4NtXXYWmxkNZdk7z2vbxx7j8uutM9/T7K08/hVt+8tM0aab+dn++LU147PusEEnyW0u65p0/vp6+3+w2JGY0LpoPkyRJuCRZs+9Puq6Y+1rO2e5rtHaUD7ueri5DwvkZ5PfMOd7PC21PEVAEvhkExhxJopwkVpLYiZMEh8kL56MwbJIgSWeTyY1Uiey39NwGkyQiaexIssMrK4jJEEAqiy3HIN/amy2N0oUfyCn3CjNIQmWcdcqDoS1fTW6TVL8oF4mKGXh5QbGBFvz1ncfwzubnsezsqQgGujEYG8TRo92YUL0Kt9/2fyISrEfQqcBAfzecRC/++MbvcKz5L6ib3oEJE4De3l588ulhlIWWAsEKtPd/hVlzKjFzRjmc4D6UlsYQCiQQDgQRDpYgmSjFYH8QrYeA3R+56DgyCe5AKeKJdtTNDGJi3WRUVlH4XTs627yCC4loO8LhQSAwiIWLz8Skuiloa29HQ8NBHGvrRNXsFpx13jwM9FWj9WgACxd9G+etvRXVNfMRdQdRUh5EPNkPl9KUUiSJcAw4YUNuvMqCGWx57SXRkevNn5t/TQn17CId9nVmfVIkidu219gmNPS9VGfYfmThBtmPJN5MbOQjQNpoIXXMYBMImOINFHJnj1kWsuBz2db9cOLPTkZOkp86wDjk+k46tn5OLjluLUePpp1D24H0cw5t55jOkW/Y+Xu/N8j5Ht22isLn+o1bEiGbPNjn284okY6FS5fh848+NEoSOXKSVNljZGzJGSeymY8k0XeHGvZjoL8/rWzJeTDRYufWVrhs/OXvrBayYuaHLxOzYpUkOVc5z9GQJGrTxrhYksQYF1rznu6uIepgPnuR8/QjSfaaF3MfyDH6EQ17DfxIEt87TPqYJFHbJaWl+GL7tjRxojH6kaRi7msaX66+jrcdSeyUJOV74ul3isD4QmDMkiQ7jInJhlSSPDXHIxXyzbkMr+Of+a0/OaRMsGwlQTreuUgSXUMkivomR5M3vfXe5HstcFqJ2Qw2lR/C+ypJ0sUOK5MkE14mnH9TsCFJIXcJs0Fsoq8V77z9MDb/7SUsXVmH0rJe9A/2orGpHZNrv4Xbb/2/4CTqkHQjQKIfB/Z/gJdf/V+YNSOBmbMiaDvWjK8PHEFzSwIl4TPR0vY1Zs+MY96iGZhY2Y1o4igm1Hj1EkKBSsRiEzDQXYtDe9vx9fY2dB+tRYk7HxVlDkorGjFzfj+mzapDV4eL3dsb0dhUhUhJPRyaczyKeKIbZy5birKqCrMh7dGjzWg51orq2S1YvHo6JlRPRUf7AJqaBrF+/U9wzrkbgCCF7wWpLIUp3uDhRvk3VPPPqyrIYY6SbNqbskrnn9eVQhkZX2kz0obS62PtySRJkp9tMqlhwiOr3PE45X5JTFLoX/7ctnFJumzly7Mzz/Z5zGzjPBYmYrJ9+R21IQkjkynPrt0RF2546qEHfZ+S9/6X/zrk83xvYYslSRymJxuXIVR+ypEMMyomTOp4PvZzzUs6i0ySOCTNDgljB/b2n/0crz7ztCEvk+qmpp1sUh5ssiLnkE9do/NYxeI2ZT8y1NFWknKRSFa4iFhI51b2Re3ajrmfEiTD9HhOdhiZDCOkc/h7v1C/QuF2uTDORZL8wjrtefK45To07N07JPyNzsv3IoHb8SNJfnOV6+AXKkftMR65XibYCmQurOW9Tcowre3VN96ETQ/8piiSVMx9zS9D7OfIaO2oEHZ2SKe0seP5rNC2FAFF4JtFYMyRJBluJx1TdiDZsSNHjogK52ywsyergEknkJ1K24mVIVNyKbLUh5QjKhUtjxRRwQA3i6RJxz2RiJkm2bHnPZPod1lUgEmS0ZOoL6puZ/ZJIuXJy0tKBJKI9zTjz2/8Du+9/wqWrqyH43RjINGH5tZuTJn0Ldx84/+BEOoQDkfQenQv3vvbo2hqfRlLF09DItGLhq87sXdfB+bMPQeHj7ahf3AX1p09BdW11Qi6X6KiIoJodADBEFWXm4uOtlo07oujuaEDzQdaUYqJiDiTMHlyALNmhTF16gBKyoD+/iQavm5GQ9ME9CcqMTAQRTAehJuIo7SyEk7YWydSOXoHe1G3sBtLz62Hm+yGE4yhpSmBSPgsXHDRjzF3/rlwApVmryejGLlcCCFoYuAMWSIyKYowMElg0mwrL2myQbiK0uEyD8fLCxN5PKbMuqf82SqlVGZsssUkntdYrjNXn2OboO8oJ4b7pmuY0LBdSmVS2ifPyf5XlgJnssNt+oWosr3a86C+drd0nfCn03CVJDs3J1+4VC4H0081kSFY0onnnKXjDUQhVcFPSZIhgOwETpw0KR0+Jh3DQkqS7UT6YVJaVoYjBw+aED97PIyHH0nKR87oOjl3v5A0eb38nsMvWXWitvycYxl+aStmdthiMeF2uTAupCTxXHndKHSODpkXJsdzvJUkO2z0ZChJktTWz5hpwu3mLliI/Xu/NAonHTIEj9dQhsPaNuJ379l2U4gkDdeOhoOdrZgd72eFtqcIKALfHAJjjiRRuB05055zmCmMwASFq8CR8+I5fV74mv123yZL+ZxNJlC24+0XppQu923isZJmfyJ+Y8/tZIiS52R7TjG9nY+nc5jYCZZFHNJv9b2GUoUfXCSpiEPSQXTwEN58bSPef/8FrF69CE6oHd397Tjc3IOpU9fi5lv+N5SW1CMcDeBvW57HZ9v+A4sWD6Ky0sGxlm7s2d0H15kJN1SJxpajWDyvFyvOCKE0UoZB7Ed52EF8IAwkK9HaUoVdO2I43EA1FByUl5SjLFiKWdMqMGf2LFSX9aIk1IfBwT64sTjcWBA7miI4eMxFT0c3nBgVqCiDgxKEIgEkg64hT3EnhroFUcxclEDNJIozPIporBztrZMwadLFOGfdTZg+e6nZlwluAC7lZTkBuAmvkqDZZDdIoYmsKpGyRwUyaMNVrzBCRtHLDoUkhUwSKCYyTI7St2HAU2c4PI8yxKRt8HlMiHj9JSGSBRrYPpkkSQJuh71xIREmOFl2neqYZ8V5SJKYm88CAW8D4oRXJESqR9w3z4Hb57akDY9kn6SRPMoK5SQ1NjSkcyDsXAX7d7t/v5ChYvJvqB2/cLuRzM/vmlz5KUzWinECqViFDOeTc+UwNr+cJD/C44eJzAXLp+rJcDu/PBY5f5ukFCJJfkpSIZIkSRYrW6wk2aSoEEnKh/FwSdKBr7/KyiuyCb+NHX0/mpwkv7kyWaGxjzQnSRYHsdvwI0l9PT3DyhkkexnufV2IJA3XjvJhZxM9zUk6Xk9FbUcRGHsIjEmSRDlJXMXYflPOb92p1LHnYKZ28Uk5tfw9h9SxI8zOocwFkc6uR2QyuSr2G3b5pp3ykKgcNcWlcbsyxE+SpAwJ8gidPOxwKXZQzVjMrqYJr6obVZcLRNDdtQuvv/IIPv7gT1iz6kyEq1sxEO/HvoM9qK05F7fc9J9QP7keX+76AG/++TEk8AWWLatCb08/dm7bi/jATEyZugB7G7Zj4tRKnHlmEhOqWuFEHfT39iMcLseEqZU4dOggvvg0hGMHJ8AZrEdFMobykjimz6jH5LowKiMOkIgiQA54IorutmbU1MzC/p4wDrYNoKttEL1tMSQQxkB/EJU1EzAQ7zIb4zrhCCbUd2H24gSmTosiGdyPRIKI2Vw07JuIdevuwdmrr0IsSepSORJuNEV6aCNYLqBB1Q3DJo+LgPL2pcoQArsSHK9tMFUYQ64VfydJNecjMUmSv0ulKBeplsSE11Qqnkya6DNWv+R5MhxUkmhJhuh8SWz4PFaL5IsDDh21Hz98jh8GNLeRFG4Y6SMuX3W7qdOmmzwGDmOSoVXsUMnqdvQZ5bHQYYcCyfFxpS76jKu10WdXXP99fPXFbnzv1tvS1e9GOq9819nhTjLsy4+USIfUdrgZB0kQ/KrbUREAepNP6ogkgYXUtWJJEo0jV/jimvMvwJO//Y+s6oR+JMleSztULh9Jov6lLRGmdCw+awUqq6qH5GkVIklSlfLDWK6v37xleBudm2/N6Xs7jKtQdTuuwOgXbmeP5/s/vB07Pvs0XdSiEEnyG0+h+fC9R6GTfoS5mMIqjGmuvCK+r+3iD1Kh8rt2OHaUD7sdn3ySFRapJOlEPB21TUVgbCAwJklSNJraVNUiLgQZkyDOCfJ4TaYYAisFfm/GJeQ2IbIdRZnrYeeD8D5JUpVgJzhbqcjsoUSqGBVy4LZkKNcQUyDyEQCIAlIp8ESCCjiE0dm9DX98ZRP+/sk7WLPyDAQrD6E/1oevG+KYNuUiXHvN3agIB/Dee09gz77NqJ9ehuoqF4cbm3D4QBdqypahv78f/fGvsXTJPFRP6URJ+WEkBl0c3BNDR3cVFpxdi6aWw9iztRTR5tkoj8RRXx7DrFlUpCGMcFkXEv1JuANliATqEU6WItHbjdLIINoDZWjpjeJYaxyNB/oQTUxGNFaBSFkZ+gY7EAq7KC1JoHzCIOYuLMPMuRHEna+QjETR1ZVES1s15s2/AVde9QvE4jVwXcIsibg7YJQROkhRAiIIBUNGYQoEvf2CSKXzbIOUk0xhB0luZWU7Xn97TyX6nMqZ0/oYckGl2YPePky0tly0Q14n15w+l+XracxMzFklMvNIlYLnkFFjxSlFlJUf/oztw+9zh3bSMozdO9KEyJDs3A8ZSdSk0sT3Af17MkmS30iLycXI9xi1CzjIc/2SxcfGI1lHoQgoAoqAIqAIKAJjAYExSpJIScpWXdhhZPWF9y8iguQpCRzWRnkrXpgeO6LS8bMdT14EqTTx+dL5zXZiOdSL+iXH3L8/Uo4y4VJ0jufMsiLAfdrhUEmXSKKLUCp3ySs2EUFX7y68+ocn8RmVAF86GaHKJvQnBtBwIIS5M7+DDRvuRnPjHrz+x/tQXeugvr4W+77ejiOHWhBxpiMSqEVb+14sXlaDufOqkAy2AME2xAYqsf+Lfhw4EMeStRWoqQ1h1wf9OLy7FqVuFc6cMQkrV0xDMtmDcEk7Wpv2IuyWw0nWIBKZgEDSQTDRjy63AgOBUjQcaMe+hnbEAtVwUGX2eOrpaUdNZQVqqsoQdZuQCDVh1dqZqJ7SjVB5HC1tnWg8EsTkyVfi6mv+E8rK5yIYKEc8GTOlxMnhN9wnGULAiaSLOJA6FTDhcZnQRjukLE0gUhvKSluRZDld+CCYCfM0il5qg1kmFnKPLlvpoTZktTq51rbqyKqUDOuUdmjbn7RjrtInCbx8MWDszFzgzd7N7G6c3jvMVkvtFwsjqW53PB9qSpKOJ5raliKgCCgCioAioAgMB4ExS5KoIIJ3eLk/MjSNHEN2VIkgMUmy80ZkOJHtOEsH0S8cySYyMsfEGxcXD8jkq9CYeV8cT8HwiJvXFs0jExLGY00rFiaXxsuFoZLf8XjMUzFYTXPC6O7bg5dffAqff/Iqzl5RjUh5J3pi3Th0pAzTJq/F96+/DR98+Bp27ngV8xfMwOBAP7Zv24qwOwUTqxfjWGsjJkzswpJlUxAP7TZV6oIIIdqzEPu+7sbR5gNYta4K8xZOx7ZPDqHxy3oc2BbDlMpyLFk0HfNnTEBJsMVU2QtGB9DfH4dTOhGJUAmScRfHBqoQD07AoaZjONLcgVgsgmg8hEg4AifuIugGUV1dg373IKJoxNlr52P6GbQHUDs6ujtwoDGOgdgSnLPmNpy98ipUVkzBwOAAEEyFVJqFjphS4B4pomwhwssrC07Kkod3RlnJuhncjOJI68lFDljhSZOSFCky1peEUZYovFOqUpLssi3yWjI5lzlKMvfHDvcz1pTai8u2U7ZNtkdiPrxTlEeUzMVpOzE2lCJFpk+CzJSY91gTz0GSO4mRvIdUSRrOo1TPVQQUAUVAEVAEFIHxhMCYJEmDg95mruy0ykpf7OR56ov3H5MpzkvhN+LkCLIDLJ0/+fad+pDlo7lfGQ7H12aITXY+CDvM1Bcl57Oz7KlMKUplqrJl8p74c7+cE1OMwiRlJRFIh2ABvf0tePXVJ/DlzjewYukEJMMH0TXQj0NHKlA3dTWWLV2GQ/vfx0B8O6orK7H3ixY0N7WhtuIs9PV1Ak4bFi+rwNSZh5EI9qIsGQSidWg6Mh3btzchEGzCuRdGsGBRLRoPdaKl4Ux88fc4Oht6MHNSDZYumIKJFV2IoBOB+AAoLDJcPgmDCKM/GkNz10S09vagvb0HLe3tCJWQ0lRtiFiINsPt70elKRLRh2RJJxYsLcHCpVWIBY9iMDGA5rY4Dh+uQEXZubhg/W2YM2c5QuEwAkGq+leCZJLC78JIOi7RTUOgKRyRqB59zgevryQcZu1cT9kz5Mdx0sSH7SxNblKhfcbWqNhDat3SJNbYnlea3FYguW0m6Py9zJXzUxKlPUhC7hdiR8XQ01X6iCAKpYv7p+viND4uOmF+zpAkGyu24bFEksbTg1bnoggoAoqAIqAIKAKnFgJjkiTFqFoa7Wkj9oCRoUdMlDjHx3MMvapmdoiS7ZBKZ1C2L1UCv2syZIfyX4YuMjnBTKwyBE+WkA6a0DyuWsahVjLcix1qo0AZBzxBOwN5CfoIoHegBa+//gR2ff4qFswLIVByGANJYH9DCHDrEAw5qCprw7zFJdi7dyca98dQEZ6LZDyMaLQN9XUBzD/TQemEBpPbU+KG0NNdj6++nIzdO9sxcXIr1l4Yx4JFYfT0JdB+eC4+/zSC5p0hRGKDqK9J4oyZZZhSEUAkGIMTcDHohBF3SrD/SBOaOirQ1tWHwWQCg0hg8dlrDVAth5uA/qSpeBeIJVE1cQJauo5gxnzgzOVVJmwwHuxGbzSAY60TcHB/FWbMOQeXffsm1NfPQzxBJKgUSIaJ58AJezlbvB8VkSVSkiRxYbIgV4qr2zHmTEb4X1YBuZqdJEnSbmRYGm88zPsiScKVWc+UQpjaz4va9ctJkyRMKo2SKNE4jMIoCBp9NqQ9InGp9weyKIVtudL+7O++aSXp1HqU6mgVAUVAEVAEFAFFYDwhMGZJUmZD1qG5SewAeyWhPU+Q9s9JZWH47m/DjqlUEiRJyrSZ2ZjWj3B5zvLQKnhcmlwqXRRel1EbKBQsQ/xsFSKLBKbC8uh8LkFANQkGYq145eVH8eXu17BwYQgV1Z3oizrYtSuO1mYXtbUVWLGC9hjqwBd7voQTq0NF8Ay0tBzApMkOFi6qwOSpXQhEmgH0Y6AP+OyzCiRia4FkHWLxrVi1sh3z53ejrZOKKVRj9+5ZOLZ7FjqPNKM62IvJ5UEsOWM6aieWIhRKoqm9A31RoLGlC01tCfTHHEyon4Slq1dg7YXfxsFDX2Pru39FV2MLEr1xU0a8pLQayVAcA8m9OGNJGernOHDDLeiPD2IwNgnNRybgaKuDVWdfiUsu/gFKInUoiUyFqV8RBBLOIIKhIGLxpCl37Zj9pDK2IJU/qUi6cU/ZozA7myAx/oYopcL1WH2i3+ln3leJSQmTMrYdm1zzmFhVkmRHbjYrCR2TZzv8TtqVieIkhTF1k8g5mvNS4XYGm0D2Rsu5Hl72fUHt7GhqH0/POp2LIqAIKAKKgCKgCCgCRSMwJklSNErhdplKcH6z8d7mS8c4oySxw8uOpSQgkpwwcZJOqp+DPVRZymxmys6lTNbPEDepbFF4llchjZ1suSeOfKPPShKFEnoV7ki6CqB74Cief+YBNOx/E0sWh+CEWzGYKMMXO1x0dgaxcOE0TJ/WjSOtR3CsLYFQYjJifQGUlSVQPyOOKVOiCAZbKEgN4ZJBHGyMYu/+OVi1+qeIxUqxf9+TWDK3CXNmtGDQTaCtJ4mm1sVo3DYNLQc7UZp00N/aiiWL5mNiTSmqq8uwZ28DWo91wwlMRH8iBtcpwXmXXYwLLr8cE6fWoqXtCN5+/TV89u5mlMBBJFACxw2htqYaB5o+w5wF5Zi1IILS6k64kX40tXYjNliPhFuLro4Qliy9EBdecDtKw3PNnkvBSADRZB+C4RLEExSGF4QTSCAJ2k/JU2z4GKLSiZwcOkfmEmVCJJNeHk+KdAVoj6YUaWI7kEqSrUDKYiHchsxHsq/1SLdXoY/tQipQsn0+lzYbNuGYrEyl2pAkzNiMIEiMhX0v+eHlvXQIYPuRtqIfJHqiIqAIKAKKgCKgCCgC4wmBMU2SmLzYig47ccGg95bc+97LT5Fv4vk7mZdkO9LSIU07oSIfipPvJeEKBKj8NJGX7E1sM5XsPBPhjW4959q0PiSXhR1jNipv/KlyFUnXkCTzWTCI7v5mPPLg/4tDjX/GyrPKUFo9gMFoOXZsSyI+WI7Vaxair3cLdn7ZgIk1y9Hfk0RnxwGctXwuqmpaUVZ2DOWlcQQTE9HcPIjGlkHMW3IPVq+9GR998hG+3P0I5tcewcI5nejo7UOyIoj9h6twaFctutvLERgoR6yj3+xXVD9lAkoiIRxuPAYHZUjGy9A1cBhVNVMxf8VyfP+OH6Oytoq0NOz8/BO89vQmDHa2IhhPogQVmFQ1GYeb9iJU2oelayoxZWYCwYoedPZ3YYAKQLgT0NcHNB4ewEXrfoLzvvVDhEMTTRGHQVMSPAQ4pQbXYChuiJLJT3K8XCG2kaybNRXCaRMG+j0rdy2Q+T1I1eqoAIJFvohE2Psx2QTYq0qYIdRMYlhZ8hujbY98D8h7IRFPGJJEpcmzyJWbNAob7QfFJImIkgnPswik/RDjvDzO46PflSSNp0e9zkURUAQUAUVAEVAEhoPAmCRJAwPRFMnIhLXJ0Cb60lMB5FS9KnhMOpgsSecwrQ6IC6XqJMOW+HM/EiXHwg4vK0qSKEnHM1c/Htny6pU5TgJuMoaQqdQWNLlPiThtpkoV3MLoiR3Bw4/8P2hr/gj/P3vvHSTJdZ35/tKUr2rv3Ux3j/cDDLx3BGgAkgAJ0Eh6pMyupF3pRbzdeGsiXsRuvNhd/fEidp9EPRmKRiRXEgkSBEk4ggAIDwwHwAzG+57uae9N+arMfHEz+3bdTtQAmFkIGkJZJNDdVZk3b355KnG+/M757s5tOkRmyGWaOfhWHpwUG7d0Yjt7OXnCoqV1O0sLs5hGnr51DonkENFImUQswty0yfxwHKu2jts+/ick6rfwwus/4cShb7GnM8naznmK1gBLpsNwrCANAAAgAElEQVTAaIKzxw3SkzEMGpibT1JczBILl4kQppjNEtGawUmgRWeJ1jRS19HKZx76TVp71qKFw0yNDfHUw9/lxNt7iYc0klYCpxQhFA2xsDjOjl2NdGzOUgifJF+wKVklMNoJhSzOnSmjO1u55YZ/wdo1VxCORXFCotTMxDDiWCUTxxDxUnYJgyHKLpd7cdQSNUEqhAKjkl2V1KyQVGmZLUjIskGD/wulxpYkXPL6S1Ik+5vUXiW/IYMk5fKnPJ4o65PKpCTpKtlS9/OrZZK4qfHmn79fLRV/ryxCK5q+llW0AyNTF3MvCbYNEAgQCBAIEAgQCBAIEPjIIHDZkiQ16ZRERU38vCf5FZcxaRUuS+jktv6kUSoGMumsRozURnf/52oJ1TvKuZaf1vvtlWViLh3OVALmKQTC1EH8ZqEbwpRAkCSTsuVQFo04moXm5FhaOsPffuNrlMsT9G6YR48MQXENB341R1jX2bWnm9n5Q5w6HqW2fi3zS8N0dGo0tk3T2JIV2gvlYjMnjzgkwju54qZb6Vv/ECUrxL63fsTpw3/KlX0xujoXKWuznJkqMjKdYHQ4xthZYfMdp1jUMJ0WFmamScZjWKUlNCtBV91GNH2E82Pn6dqwnQe++C/p37yVslD7dItnHn+E5578MdbSFGvr1jA1PEdnRwczs5OkGtPsvCmOlThFOlMgHDHJFMokamzKhSZOHa2lIXE7N952D11rugnFo5RtYQWexC6F0UNCfRP/iH4c3VVTVLVIElldkJ5lm3D1G6wabkh1RvaY+UmOHGt1eaTHrPwxK7aV1uF+229JtKXhhyT+8qeMO0mSZBz7z8uLH88IQrzezaRBnrNK/iThc/fFsw8XPnhivEBJ+sjc54MTCRAIEAgQCBAIEAgQuEgELkuSJCzAqzWSy8RRJnmCJFVeq9dTEu9XU4Pe7Qm7HP/dEk25vyRb8vgy0ZY9KapqpfaVqOfljaXhCCXJFZPEIrJl3BYYx0A3Q1h2Acsp4JAjvXCUv/36NylZM7T2DxOOjFJOr+PM4QwRU2PPVV3MZY5z/FAD0VQ9ZWeKmtol1m+J4eijmCGN+dkU06OdbN78ENfeeAdWsR+nXOC1V/+WiaH/l60b0vSsz1IqW7x9WufAfhOHneQX1jI9c5KScZ7iUiepeIJcdhzI0t3eRyy8SHY6zfDZUXq6tvHxe77AFbfcQc7QCdXEOHv6GC8+8wSH975Cd6yNpBlhSphBJGuZL8/TtWOJnp2TWM4SIdPEyfZgOZarLFmWwfmBErrWx2c++4es6d2DhYnlCMUlhm56ZNklvsuLv64oI8ulk5IMuCRJls65pErG0HJJ5HI/0ruRDjUOZZypZFqNPXntJdlRt/P3M6lmDSvns9x3JONMxpX/GKridKF7gHww4Fe/3Hm4AtKysYirbtqBccNF3kyDzQMEAgQCBAIEAgQCBD46CFy2JElNBuUTcpVgeEmkQpGWVRw/CZLkRRIr+QRfbqdeSn/JlEw8q11udVy1WV/+riatfmVqdcKr49jChcwjSbZdRLNExir6nmwsO4tulNEMi7nZQ3z7m99iYXGU7o2ThGOjhO0rOfjGFPGIydXXref86EEGz7YQjafIZUdJJcpsu7KZaCzD+NQ4M9NJtvR9iSuvuJ9YbQPFbDNhrcjLL3+X8aE/Y+umHG19U6AVOX4Onn8WlnJrsIobQEsTTaWFvRyppEaucILaRIr1PTsYHnuDqYEUrakecpMW7Y1d3PSJz9K+eSOFkMFSdpE39r7Oy794gki6TEttmLmpKXQipO0Sia5ZttyYpaa+hG4XMAobmJubZ3Zhio6ONsr5FPv2DbBt2+e58soH6Onbim5EKRNddnnzgsHtvzG8fqELkQ5Rdre8sqq7jyzJVBVLGS9quaban6YqQ+p+aiyocavuK8eUP/3KoyDgqgNfNcLtJ1vyPKqdi5yH/Kni4r63TBzd74SG2/8m5nRwZPqjc6cLziRAIEAgQCBAIEAgQCBA4CIQuCxJUi5XWOX45X96ripJlf4gT0lSk1H/0325n388NclVy49k4il++kvkVJIlfpfKknpMuY3aXK+WS3kJrZAuhIOaR5Acim4vkqmZhHSNkjWP5mSwyTAydoyHv/99ctlp1m0uEE7OUUyv5+CBCUIhna3b1zI1f5SpsSbqahuZGD3N2o61tPeE0YwMJ08eJ59r4N57/iOb+m+lpJUJhdoo5md48YXvMHjm2+zakWbD7jnQskzMhnjzxQ4GJk3m0ykipoFtCRe5DGvXRmnrnEEvRhkfgPHhARrqr2Pr5m1MnJ5j7NQoXX1ruOFTn6S2qwM9HGJocJDnnnyJ8weP0tsZY3FuEt0KU7B07JpZ1uxapKXNwTQyGNSTzVmUxFK1ukXE6GBmIUKx2M7O3feyfuOtWFYSMxTGEkZvbjGhKLbTXWVJlsnJEkfxt1p6qao4KnGW78s4kOtayR4hdT9VJZKxUip5Kqiq2oixRPmeSshU4qISKzGmOJYo01PjTy2Rq/b9VomU/0GBSvTknFdK9GzPTEQt2RPnLOZwcGzmIm4lwaYBAgECAQIBAgECAQIBAh8dBC5LklQqeS51q3pFfE30pnDxMnQ3mfNewvig0p+hkiV5ufzlTf7LqJZRqU/7q5Ek/76qBbh6PHVfvzLlJba4JgTesQtoTslN9DXHppBdZOD0G4yMHSYcKzM2e5YDvzpGKm7Ss8kiGp+kmFvPsSNl5pfGiSZKFEsZSvkY3W2bmZwYIR4rEzKLOE6WXDaDZdWztucaGps2Eo9CLN5CNrvIuTP7yM8eZev2LNffOUMoaTOftjn25jbeOp1h9HyJZLQOzTRwSg4bNzu0tC0xcqLI+SM5mlvbqG9qYWp8ieZQCzErwbHTR9hy7ZVcc8fdtK3ZwNximkd/8gTnDr1F3MiSjFg4JRubOmaWxmhZD/2bDJLxEaxiBqL1ROJh5ubGiCWShEItxOO72bDx85jGRjTqcLTocv+RpyyKdYHUviNVHZTkQZAAodRI0iSVFbUMTWyrGm9IEiFjSKo91cizX+VRY1mOI8cX8aGqkmq8qOqnSq5lfKnHrkbeqt2m1O1WjrVMlOQ8JDEMSNJH50YfnEmAQIBAgECAQIBAgMDFIXDZkaRd3S2UhcXxco+EPxGUpyfd7SqlSt46Sf5yI1UZcKnUco+HPzGVn1XrKfITHZlcy21lAiuTYTm26kimqkoyifbmLhZEFaqBaL4v4FhFDEfDNGBpfoInHv9bDh55ntpajWx5hoVZi4a6BF3rbUxzEqe8mYHTGiMTg5gRi1xR2FUbrOvpZ3byPDqL1NWHmF+YoL09SSEvyGUdkXAzqbp5jFAdxUKEwrzGxMA5tm40uOET5wnFyxQdjZGzGxibb2Xv66coZsIUShFiZogNWxfo7LJ46/l5wtl+mpt7mFh8m7GhUWJWipZUp2ekEIUrbr6ZbdfcjpFo4dCRAV55+mcszZxmTVuScj4PNDI5myVUa7Fpe4S6hkEchimbUQxTlCIW0EMWZSfCmjUfp73lAQx2UrJrXFIklDhJfIQwJ0ru1OupqoOSnKjKkiQusg9IXh9VYZFqkxo/KrlS1Uk5nkry/cqjGovqvuq8VfXIT+DkZ2rsiX39CpZf2fS75LkxuOz6p5JIt9zuEpSk6YkJlhYWqt6FejdsuLi7U7D1B4bA+MgI3/nzr7Fl124+9eCDH9i4xWKRh7/1TU4dPbpqzN/4gz9g3abNH9hxgoECBAIEAgQCBAIEPmwELkuSJJUkFYxqT82FclApLRJKgrcezPt5XWg7lTypBEtVmVRFSBKjanOV76lzV0u7JEmyl5N6cT6m5oilgNwFXxcXRvnJT/6CqZkj9Pe1Mrk0yqH9QySiEbbuTmILIpFdx8kTeZZyaZo72plZyLrW3xt6e5gcPU1HS5zm5kYsexLDyKMbGqYZwtDDhGODOEYS0+zCSndweN8BEkaJOz65QPc6m3ShxPhoLcdO9nLy1Hk0O07RjmGWw6zdOEBnj8HJfSHGjoeJJcokG4rMz+awlmqx8xG2btzI4vwImeISV995P1v33EWuFOYnP/57hk7so7Mxgo5QzGKYoTaOD55h7QahUi3R0LrIYj4LThj0LNGaEnokRGfHXXR3fAVD243l1Ij83lPetOX1iAQJVhZX9ceCvKaSEPnNDNS4kGWSkmSpREdcO3WdJBkfKuGRseSPKTmOqnKJY6mlgf6yUUme1POppgqp5XSqauUnfmpsCtMG9eGCVJIOjV/8YrKCJH3tv/6Xd3wFY/E4/+6//cn7+WoG23zACOx94QWefORH7qh7brjxH4UkCUJ0zS23fMAzD4YLEAgQCBAIEAgQ+KdD4DIlScLlrTooqiIjF2v1EkOPJPmTSPG3mrhKUiOT4wrJqqzJpJIg9Um9qhCoZVfv9/KpZKlCrhycZWLnkSQdXZTe2WUy6QleePHvGBh8lfbOekpmjpefP0RMD7HjihSaOYxW3MzBt2fI2xY967YyODRGPrtIb3cLE6PHaWkO0dPdQDKZp5CdI540sVlC12x0Y4lM3iFZ1012McHgEYfpgXFuuz3J9usXKJQznBvSeeH5erLFaXq6NmA7bYQ0qO98nZb2MtnJDs4dnaN3Q4REvIOXXjhFPLIBk3aMgkZXc4ID+5+jprmH626+nzWb9/DGgf28/szPIDPH2t5uZiaXiMTayTthJmeP0Ldugd5NBrHaCJlFsElT216irKVZt+4+ejr/BYXcRspWFEdzhOk3OJ7DnXq91GurEgqV/EiDBPU9lSjJ31VyKwmH2FeSF5UkVVONZBz6ybR6LNm3JPqRqpdmVhQydTz1eKrCJIlPpSTVI0PqnMXvYvFZdTy5X0CS3u83+/LdTipI9//Wb3H84CF3ov8YSlJAki7fGAhmFiAQIBAgECBwaQj82pAkf/Lr9YuIPh7ZeO6V26mKj1oaJeFRy4/kezIp9LvQqYmzJFpyW7XUTiahasLrVwL86lPlctkiv/cUMdGjtKyMiEVkDS3Hz574KyZm36a2wcCOlnjpmQOkzDBbtkeJJmZxcht4881hCuj0rb+KgYHzzM9MsWNbP6Nj++nqNulsraWYH6UuGQM9TziWo1wq4BQd8raOHY6Sz5cozHUxdapAQ8Lm6lttmrtszg3P8NILfZQZYm1fH+dH8mTmS1xz2zz1TTB6Kkx9tIkte2BmIsmPfnyELVs+xc6tn+OXj/+AhhjUJjIcOXSEaKybmz/xZfRYgp9//2HGTh2nraMFy8kxM1emY+1uImGHswNP0rYuzcbt/dTGesgWZgnXT1JgmN27fpOWxt8hn9lKqWzihHJuj5SueW52kgCo10L2Fvk/E5jLz/zldP7YqFZiKfdR1ShVPZLHkwTET578BF2QJKlwyXipGJNUSkWrjSuVLf96SqophJ8IrZzj8gMJP4G61HK7S1GS0ktLfPvP/hShRMnX+i1b+PxXf5twOOy+9dgPfsAbr7zs/h5PJPitf/WvaevspFrJV1NrK1/5oz8mmUq521fb5uP3P7CifviPrx779PFjPPXII6vGE+qMeF/Oz/+3nO/C3OzKNu92jEu7fV/cXgK/y4EkqcqWmI8ozWvr7HrH9Vevs/hdlAvGk8l3XAehkn3QCtnFIRtsHSAQIBAgECDwUUTgsiNJu3taKRaFkuQ5xomXmvhV+n0qC2eqiaVKZvwlderT/moXUyVJ75bgesmmt4CnbYs5euvLqEnohZrxxTarjuPooBexLAfHMlwLZs3RXOtvx1nk6ef+lpHxN2jqiBOOhHj68Rdd44bt29pIxudIzyU4cniWbDFG/4adDJyfZWlxik2b2xk5/xbtnTq9bXUUChPUJJJomkU0UUQrOljFLoo25LRxzOQCxflaFs6tZXbsHNt2xrjyhiijs0M8/dN29JoB+tZu48DbZ5ibMrnzMxHC4SivPTdDe0uK6263SGgdfP07B7n5Y7/LVXs+ydLEPM/+8K/pqTEIhSLsffMwHWs2c81dn+Xo/nMMvvE2FObIlkfREi3YRjs1dbXo5jwL6RdoatfZ2P8xyqU8TuQY0eY0W7Z8gaa6r1IqbaQs1pQKLaFbUTQn7Bo3OHgxU0n4Zfx4JLryEn87roHD6u2rq5GqkiSvs7/cTY6tEnE/cZbxqaqKalmnnItKoFTCfaFyQLmfJPH+eFTH9ZM1dY0kdb8PU0kSBOL73/gbPvn5B13iU42EiHOQJV0i4ZcERLwv+mJUNcNPCNTxG5qbV20vyctVN9y4anwxrlBdLoUkSSIgyVaxUHBJwIWO8WH8x+UfkySpPUl+cquem8BSKFpSzRI47Xvl5XcQn6mJiVWKl1DEfvjtb7lD3fPAA+61lsQ3l80iyjlVQv1h4BkcI0AgQCBAIEDgo43AZUeShHFDsVjCsgQB8fo+ZIP8ahLj2SzL99QmennJ1J4PmfzJhNNPmKolvFKl8pdS6bp0oxNKlkjK9RUFSybQImEXJE/8I+epqlCyLEqQLU0vueVijhNyf6JZaBRYyo7x7At/x7ETv6Sto4ZSOcPhgyeJGQZX7VlHKDxFPhPl6JFZFtJx6hvXsJBeALtA35p2zg28SU93ijXtm9EoIryyHS1DJj+KGS9TLsUxwzEKTgEz6lDO2OTG+hk6dZiNm3Pc/vFmhkfP8uyTNWjxSTZuuoqjJ4aYGHK44WONtLfVs/eFQRbn57j+Lp2O5lZ+9NMBrrnhK9x441colrIMHnqd8WNvUpyfwsoXGRzJsXbzdcRD3Rx+7SC1MY2MfYiFAmhmJ4WSTkdXI+PTLxKNzNLXfROhZAg7eYz2tSE2rH+A+tT9aNo2LIQSNoVmmRhaBLG4sCBCuu7FTIUoeT1LonBPJRNq/KgqyoWIhp90q6RYJUj+W8a77ecvlVMJmPhdjWuVLKnHUImNeix1bLW8VJZ6SsKmGl3I44vPDk/MXfTd71J7kkQS/PjDP+Ch3/ldV/2ppsz4k22xjUiML0SSmltbV0iPOn44EllFkqqRIHX78ZHhi1KSZqem3HPp6etncmzUnePQ2TPvGMN/zv7z+95f/MX7xv/diIkc5B+DJPknKAnn2nXr31dZXzUMxHX1kyRxjcT73b19nB8462Iqcb7yuus5cmB/QJLed7QEGwYIBAgECAQIvB8ELkuSVCiU3LlLkiJ+V8mGd2K2mwSrybDczq8myb/VpPZiElf1qb53PB3b9pQuf/meJGZCpXBnaQu3OU9pkoROvifnY5iiZDCEbYl1iGwcyoTCZTK5SV7Z+1NefOUnOE6afGGWUt4mETK4cnc/jjGBbZkcOjjL8IhgB/WUmaImGWHL+i2cPrkfE4toLIYQ5cqlEiUWMcIFoknDVbBCEbHOUALLihOLlHEW+pmfGuTq6/Ncf1Mto0Pn2ftiCyUnz6atV3Lk1GHOnZjhprs76e6u4eC+82QXypihJXp7+9i77zy7r3qQm275LWprO8EqMHLmEK8/+whxs0SplOHU2yfp69nE5MIcesIgnqjl/PAoyUQr6fkiYTNMc1OSYn6MYjFN05oEZl2Grv61bNt+H6maa7CcNspljYKVxzBCru23qRmYuuGuliTQt90+JcP9zGu78RaRVeNGLbOTpESNE/WaVYsZsW2F8HrlnzIG5Gdq/KiERo0DOYYsj5PrPFUjSdV6r/xlpmqZnv9GoH4fPEi8WPWf36WW2/3gW9+seu/5w3//Hy54T3qv8rV3K8cTg/od1vzldjLJrkaqxGfVCIkcQ5Ckap+rxETO/xOf+zz/86/+knvuv5+ZicmVkjxBkt7tGLIs8P3ctC91mw+DJIm5VSOdcs7vpzSyGklS8X3ku99xFcfB06ddMrVpx/Z3ENBLxSjYL0AgQCBAIEAgQEAicNmSJDV5lYmnX0mSKpM8GX/fkPxb7R9Sk1p/UlhtrSNJdCqJtSRJ4NhCy6gkxVKB8JJsr+zLXyolywhVAqgbFroWdkmS6Eux7TJGqARanpn5Ac4MHqCQXySdnWDf66/jlObp701S12BRLNq8fWCWubkUkUQ9C9lBTNNi59arOT90mLbmburqWzD0BMLiIJ1bIF4TxQwJ1cXGsb3FWIXtuq3NUU7Xcezgi9x0W5qr9iTJzKd56Tkd00iwbsNmfvn6z1magetvT9Hb28LZwwVKSyaOMUp9Uy+/emWQK/d8kRtu/d+IRDrRDJ1SfpGBU69zcN8LtCQizI6Oc/bsILFEgnwuS6ShAdMIMzczRzyUoJCzSMQaqUvUMZs+SrR2nkRDjG17bmXH7k8STfZSsBNAgpxQHZ2ym+h7phc6Id3A0UTPmoFhhjEMofyJFWetZaVJVZmEguf1ta18KdxFfj3iIAmJn9Co11pVIVWCVI0kqQRMVXrksWR8qP1OqvopjqW66skYU4mPOh+VxKvxvoqslSslivK8LlVJupRbq0yc1XI5lTRJElRb37CiTrwb6RHb+8u4VILgP967JfUXSvqrkbrD+99yT3/b7itcBUvdppqSdClY/a/sczmQJLVMUvSavV8lSZ27+L2mro6p8TFuuONOFxJRive5r3zVLdUMXgECAQIBAgECAQIfBAKXJUkS5XaiOWfVE+/lJ90yWRWlVbKfRAWimnLjTyDl9uoTfvGeJEkyYZafy94orzzL8OYmlpcRKtFyCZc6B5FoCqKjmjXI0kGZBIvtPZKn4SDK7UxXFXLnYDsYYgFYrQBGjrK9iOXkmZ8f4Vvf+CsK2SGam/N0dwnDBZtDb6dB6yJZ18Dk3BkwC2zeuIdTp9/kzjvu48odd+LYURxClB2dcCzpEgurVCIcSqEbDpZTAGeW9GyBb33zP7NrzzmuurKWhYUZ3v6VTSlTS1f7lbx58C1Gz09yyyd1tm5r4fhbS0yNZNmyYyPRVDOPfP8ldu34PLfc+ftEU+1g6TQkoyzODnHs0F5OHD1APJfm/NA5MoUMNakk+XQe3UySqmng9OAg7Z1rGB+dIxZtpqFBo1A6TaE8ww133cs11z1ErL6bhWwI3ainbJdxDIF1CcPSMcX/RNmdboIWwjBDy/bgwudalGhWDBBkXKg/V5HXZeIkiUZFJfSs5qspRGoc+OPX/4VVSZIac+r7Xix5qql8SZVJvlfp0/PIn5yvn4TJmJPbrOy3bEEvt5f7H5mc/yDuMe85xnv1/EiSJEmUJDni/QuV26kkKb24uCqJ9pOkaj1J6qTfa34i2Zc9SKqBgEqSqvUkvScwH/AG1UiSVNHkukb+v/3lc/6//T1G74Wlfw7i73OnT71nT5LYTpZPyjn6+72EeidKHIWqKGNDmn58wFAGwwUIBAgECAQI/DNA4LIkSdXWSVKffMvk0zDEIqKeAiDK36S7nSQ7Yh9JpNSEtlryKpNRMZaamKoJp5yDUChkwizHFX+rqoP3eaXUTuwj13US85P7C5VDKDpewirK7cTxQdNtylYOy84RChmuA9xCeoxvfPN/kFs6QWtLjuZWHduKcuTteTStjfrmFmbTpylny2zdvpMzQwNs37aF22/+MuFQJ7aTwgjFsDAoW2XMoucKp4UEURMmCNPMT07zD9/7Ezbv2s+OHQ1kF7Lse3WK4aEw/T23ceroEKPj49xwV4ndV9fy9t4Mg2emuPnWbcTi9fz40TfZsesz3H7bHxGt6XDXOSqWMpjk3NK7t157nrOHXsJKL1FI50jPT1NbW+e662lmjCIhZtJpdD1JKSvUsghN9WVmp0ZoX7OWuz/xRdr7rmDJDlPShJ25jhly+Q+ao2Pq3sKygvgJAwxDkCVxvnbJVbVW1Edhs778BVeJhVRhqhk1vFsMVWKjOoFSSZUXr15syHgTP6uRGnkPUpUtv8GI3FclPyqpkvGuKkyrxrW9MkH5ktu9PTr9j34L9Dud+Q8oXezE+8LdLJvJuM52H/v0Zzhz4jj3fuGL7i7+cju5X3pp0S1zU53sqilX71bOV00FqqYkVTMgUB3w3o+D3wcNeLVjimNIgiHLAC+VJFUbX8Xafz7+7T/zpS+7/USf/tKXV5wI/eV28noJdU4QZT8RUz8PSNIHHUHBeAECAQIBAv98EbhsSZJM/CRJUZ+ay5IjQToq/Rle0766n5r0iXHUxNSvFvlJkjyuPyH1kknRk1QxAVC3lccRREj2JXnzDbmkSeynKlNClRIkyZu3hlVeVig0i7KVdxWSUFjHCFmMT53j63/z/1AqnGJ9v05tXYlsRufAvinMUAcbNm1kaPwA2fkMa3t7MMwI+YzFfZ/6PVpbd+DQgGEmyZfADEcJU3R7oMrCBty2MCLjLM3M88RP/5KOtS+zeUs92TmNJ558k3PnYM/2z3H44ADlQo5r78hzxbW1HH1zkXMDo2zd0U59c4xHfnSK3Vc+wMfu+DeYyQ4sO0Q+nyVsFolGdDLzk5x883nmRoaYHRll+MwJWhpqSSbrGJ6YxEjVsZjNY4dqSC/qlAtpulpjpCImk9OTXHfzPey64S4aetYzny+7ypggPuJ/EVFa55IiQZjKbv/RinW3JnuUPLMP19Ft2XpdXB/VAMQfQyrh8JsnqIRb3c5POPxkx9+3pJKkC5XFueelzNX/3ZCxJ7dTHyz435N/u2OIPrgqC5Ndirvdxd5Kq/WfyDH8jncXO3awfYBAgECAQIBAgECAQIDApSJwWZKkclmShgqxkQmf6Nlxk2L3H9UMQUDglSWpyaFMaqUyoCo+7h7LT/TVJ/Vqwup3BfPIlFeapya+avJcUZ8EUfLmI5Qk2aekqgoiN1UXwRVKklDFRBmfIyyuHeGOJ0wZLEYmz/L3f//n5HOH6O0tEotlsYs1HHhjlmIpwYYt68mVh5kdnXLd8Tas20R6zqJ33TVcf+0DRCI9OCTRjJhgDJi6KOPTsZ2E62ngGGNk5uZ59Idfo2PNPtavr+fQ/lPsOzSFobWybctuDhx4C7u4wFU3OQ9OOp4AACAASURBVGzaWs+B1wpMjmVo766he53Jk4+Ps33XvXzinv9IJNlLqRwWnBKcPEL0C5lF7PQ4U0Nn2PvcLwiXs5w7foJYLEp9UyNnRyZI1DWyVHaYTzukwlGszCLJWJj6miTDU1Nsueoarr7tHpo6e7G1COWSTigcxdRMoSuh6cJt0EbXSi5xtrGwhdW6+FwXyp23HpUgSZIcVa6Tx7RVNVI1SlDJsSQa6s9qioxKSGTM+Bd4lTHzbgRH7qvGpDq2ul5XNXJf7RguyVsWkfxEKSBJl3pbDfYLEAgQCBAIEAgQCBD4dUfgsiVJ/v4ISXw8hcZrXvcrSZ57WeUlxpDb+xPLaj0g/p4Tv2ogE1JBkgRZU0vtqpU0ib4kmXwLMiTUGqkEVJStCtHzyJkoxVPX+lnub9Jgau483/+HPyed/hV96wrEowWsQj1H9mcoFMP0b+pGjywwOzzPyMgJeno66OvexlJa49qrH2DD+puxnBSaEccuFXGYw3JiaNSiOzZlY5zpsXF+9A9/yobNZ+jurOVnj+xlweli27Z1NDVN8faRN9GyBluvKtPbH+HI6zEmx2z6t7TQ2l3m8ScG2LjpXj718f9INLGebE7HCEew7QKWVQI7RzxcYG5yjEOvv8CBV59lTUsjo+cHKORytHeuZWxyhlhNLTOlIovTadrqW5mZmaGlqR7NLFPULLZceT033nI3iVQ7pXKccCzqqnWaFlnuEhNEU1yjErb4xxbkJ7RMkoQiIwi1R7bVUjmV+Kqx5FdlVDJTTUHykx1/XMpY8yuafsIl4kQlaf5xKjHpqZSq0qQSKEmQ1JheOe8qJEl8dinudhd7QwyUpItFLNg+QCBAIEAgQCBAIEDgw0DgsiNJO7uaET1J/mRQfTIuEz3TrKyTJNZVEv1J1cqG1JIoNQn1SInXjyHL7VQlSqpOci5SARJlcZIkSSImE1m1l0UoXfIY3lpKXi+SSgA9mcV7eT1VwgyihGNL8qS5a0ZZDixlp/n+w19jfv4F+tblSCVwF5M9uj+LZUfo3diObSyg5cJMTJ8hk5vlim1Xk160qK/dxp13fplYvJ1yKYQeDqHpGYrlJDgpcEqY4WkWpid4+O/+lN51Z+jpbOCxR19i3u5l3boUra1DLvGIG2Ea2nK0NNdz+mCI06fP0LOhnvbuKL94dpAN6x7iztv+D8LhLspOHEsTJXCi/E1Ds8qEQmLx3AKTg8d56ekfY+UmCZULzE1M0N7aSangMDY1RiEZIbtkEQ/VYZsm0xNjbNrSw9jkMOFoHdfdcCdXX30H0US3kKjcdZPKdgghWYleNIG3JEmiPwkt4roICpc7HAtNfydJ8itBauxUi6PVquDqHqMLEatKTFTKRf1j++NUjRv/jaHavPyleHIfeX6rSvqWSZL/ocCHQZI+jJtccIwAgQCBAIEAgQCBAIEAgYtF4DIkSS2USiKhFgxmuclI1gMpa7l4ZWgVK2d54n7FSE0OZTIpVRypSL0TNElcvLI/mdR6CaZ3TGm+4JKksuecJhJzSbYuZNygjrVSAmh5xxNmDYjSsOV+J7mtmyBjM5df4KePfp352efo6y8Qj5TJLyZ5e1+RkqPTs74ZM5YmV6xlZuYk02NnaW2tob/7KjLpBDu23srGjdegkySeTFBAo1yK4Fi1aKEyhjnJ9PgEjz36/9HTd4Tm+hpeff4Y4wth1vY3sbZTZ3FmFsOKEE1k2bChn5lJOH3uDfq3WYRTDbz8yzE2rL2fu27/t4RiayiLNZjEekWCo2hgaUXKpTIhQ8hxswwNHObpx/6eGi1PUtM5d+gk67r6yDoWg/lJamt7mZwoUhD9Z1qZUmmOjrZGnIKGaUe4+e5Ps3HnDSTiTRQdm5IpXO+iOLpGGWGtXnKJHbZGWAuLLiUcUW4nVJfl+FGJscBcXhdJVPzEQlV/VCKkkl91zGpxqpbG+UmOeny1TNRfLidjs5qSpZI3L4C9f8nWI3cf9/8uM19F3OV4H0a53cXesILtAwQCBAIEAgQCBAIEAgQ+DAQuQ5IklCRhAV5RWCRZWJ0Uri4tkgmkqjjJBFNVd+R2IkkVpVaC2Ky2UPaOK5NJVVlQFSf5vrqgrErQ/CRJGjeoyaskVEKZEsqRm8y7i52uTlrdkiszxPTSLI8/+i2mR5+ht6+IruUoWXW8uW/GdcLrX1dDOJXGdroYGHibuak5QqEIN1xzA/lshGIhwV13PURHyybCsUZKGOTyRTQtCaE84fACM6MLPPnTr9PZ8wYtjRHe3DvA8EQLXf0OUT3D4TeHKSwkqKkvcd9nriUajXDszJOs3xolkuzgiZ+do3/tJ7njjj8mHtuITRIbE0PYp2s6xVIJS5Qh6gUioTyWtcibLz/B6QOvkxBllNk804PDxGsTTDl5zHAbttbM4PgUTa01Lkkq5mapCccJ2WF6u3ay+fpb2bh7j+cOqIdc1zsjHPbc7HSBp1CULITTumV5qqHXvyYIU8USXF4btT+pUi4p93unhfhqEu1FqVrC926ldSoBq/a7fE+NaxmH6jHk737XxQvdRFbtK/qzFKIk9wlI0odxCw6OESAQIBAgECAQIBAgcDkicFmSJGHp6iVxFaVIffLuJaGVXo1VpUPK+jUq4P4yOjWR9cqMvEVivZK3StJYrYdD7KuW26kJqkeuhFGDmJ9qACB6X7y6JknKxH5eWZjoOxLESFqGS0vwihGFrTlMLUzz859+j+nzz9LfZxGKWuSsGn61dxLbTrNhfYpIahFN7+b80Fl0K0l3z2bmZ8bo71/HyNgsfT1XcdvNn6NUTlJwQqA76EaEspYhHM4wObTAEz/+Jm1dr7BzaxeHDk4zMNhER/8si3MjnDycITvTREuzzl2fydHcucjJg1nam3WidU0898wEmzY+yK23/Rt0swObOA6mp1aIKkrHEP/HEjqWngNyFHNTvPXKL3j79ZforktRXpxhYWkBMxllbrZAKNRAItnI+OQMiWSMxfQ8phmiubmFqdF5+tZu4p5P3UfLmj7scJyswFI3sTWNkBleVksEVRN+Fa4lhogs79+6hrGsAKpkxx9TMl78qo1KNlRFqJrCVI04yWP6CY9UO+WYfvMIP5GT47yfsrx3lOcpPUnq+QUk6XK8ZQdzChAIEAgQCBAIEAgQ+DAQuExJkreYrEpsVJLkvV+9oV3dZ3XvT+Xpvkx4Vz89rxAymaCqCaw6riRJlUb5Zftusf7RcjuVYYqeIo8QeWqTN2c5ppyDXMdJkCSXKLmKUmn5yb4ov/POU5SIzaaneepn32F84Of0ri0RTeos5RIc2L/outn1r4sTjS9QdmoYP59lfe/NfOLez/L6qy8yu3AOR8uTXQpz561foK11O7lyFN0UdMGk6GQImVkmR9L8/LHv0tr9Cn1r69j7ygnOnG1k3bYU87NTjA6YaKUmTGOaPdcW2LLTYeDUIG1NcVra+3jqsQGaWu7mvs/+J8KJVs9eXFgpOLZrN24SxjENClYRTRA0yuhGjmJ6ipd++Rgn3nqJ9Z1NzExPMzs1TWN9E4tzGaySQThUw9xinliqjoVchmwpT0dbO+G0TVtnJ9fe9TFa16zHSCQp6wZ6KI5mRDz1SOBfLqIZmmvsIFzXLbyL5a2rJEis6BvzCLKqIIltJElRyYz8gqpqo9yvWkme+oX2KzfViL7aV1QtrquRLrmPOid5XN0tsVu9CK57bssLN6uxKfY/PDH3YdyDgmMECAQIBAgECAQIBAgECFx2CFyGJKmFQsFTkjSWnceWF1uVyapHMCqJrJrQqv08ahLrJzmqmuOV41Wsw91kUeT1yz5pF0puxZgeUfJ6ldw+JWu5p0Us2SoS8mWjBmE9LUq8xMvvoieTU7GvOw9dqEqey51QlzRdeBGEmUlP8sRP/4axgadYs7ZIOG6yuBjj1NECtpGjuz9CXTxNmQgTwzF2bv4cN95xC3NT4zz2869TU2+xtGDR07mH2254CC3Usdz2FaJoCYvuDJMj8/z8qe9S1/oSa7rreeWl/ZwfraGpsYPFpQXymRpiIYP03Bit7ePcdONaEnWzJJJldz4vvzBDLHI7DzzwP7CpxQxHwCi6BgqGe/KGu5itJcop3Z4zB9MpoDlL5DLjvPDUDzhzZB/tje3MjE2RyRVoaelmcHCUeDxByEiRyRaJ1cVZSC9SF6slZUaZWlqgb9N27r7ns7SsWSOWrqWkh10jB9sSipKOIaQsU7AgHUPTKTuCjFdswD0KWynzlGssSSLlxZ1HMlQlR74v4+HdvuXVFKNq2/ut6S+kHMn5+MtN/d8Dt7tPtM4tLybmnoMuCLlYU8qbgb+0NCBJl939OphQgECAQIBAgECAQIDAh4TAZUeSdnQ2USxW7LXVJ+yr1yyqqADSxlm60YlkT1p/q0mhmhDLXiI1wfWeqYv1dJYVn2XfBkmWVHKjJqFqoqqSIKEkVZJiQREqRhDi/Uo/U+XpvjcfLwn3SvqkQQXMLI7z9GPfZOz8M6xZa2HGhONdimOHCjjWIv19YWI1GZdYjZ+vZ+uG3+GW227HDDm88qu/5fDxp6mva2FpTuPuO75CZ/sVOIaGoXVStmbRQgVmxnP8+Ed/SaL5cfp7u3n91YMMDscwjSS5rFi4NebahYeF8QKj9K93uOvurdQ3z2NZM7z0ywnyuav54kN/jRHpdBeTdRfL1YRNhIMunAEdh7J7+YSCE8LUHAwtzeLsIC+/+He8+sqPaIy00Nu4hdGRYddCvL4uxcTojLtA7sJSlmi8lmgsxdz8NPGYRk2ijsySxaZtO7jprvtINLSS1w0KpoFtRkRVIRFDrKMkyYHAWBIiDV2soyRKAt0LIJwSpTW4R+RUkqISEvG+3yxExIbfGVH9PvtVo3f7rqt9ShfaTqqVYh5q/50IYzU2/d8FlbD5VVfx95HJ+Q/pNhQcJkAgQCBAIEAgQCBAIEDg8kLg14IkyWROTQLlGkRqGZRKklyzA8FSlp/+q8qRSICr9W6IRv7KS5TJqWPIfiKvH0ldr0nso5ZPSZIm1gWKRqNuoipszeW6TvLYslxP7b3yzsdbRFccQ4whz2MxM8UTP/064yPPsmFTiJAgSZkEh/an0Zwc/X0RahtnmV+YZn66i7Wdv8H993+FdC7N7OIbPP/ydykVCySiTZSyCT517+8QCtWSiKynUJ4GrczUeJqHH/4zEm1Ps65vDS88/xrnhi10qxfN6iAUE+5005SLeVLRCHUN8+y+KslVNxbQjHFOHIozO3kF9378T13TBWEvbgtDBdtxe4M0I4PFHI4dQSOFYRroYv0ibY7jR17hlZe/R6FwltJ8lpTVRWN9PYNDgy5JMrU40zOL7mK4Cws5QpEE4XiYfG6SNV09zE3kyOctbrv7PnZcczPh+gaypoEWTVCyLHEUlywJPC3Hdhe3FWqlwNoQaybpXt+YLsJgRTHyFqatRjD86qSMNRkP8qdKimR8+cdbTdYrUfh+SJIXJ5WFi1eOoShHcnx/GZ6qwsr9xFgCo6An6fK6WQezCRAIEAgQCBAIEAgQ+PAQ+LUgSdWSTZHMyqf979X/sarESCk3Wg2zW3iklFsJpUQaOVSSZLmQrLpIrRhHJWGSJAkVKBQKLRM1Y3ndnspaOhXnMs86XL4EAayoTF7CKkrTFrPTPPHoXzMy/DTrNmmYUcgVatm/b5aIUWLTBrFQ7CDhuM7cZCuadS333/+/k6hNkisPcOjILzhyeC+RUIiZyUX2XHUX1+z5NBGtn7I97/ZCTU4s8MMffw0t9RN2bNvOm3vHODMQpphtI2LWUDZm0bQ05XwRo5RC0ydYt6nALR/P0NWfY2q4h7Hzfdx87X/A1HuBmKsciV4fQxASI4ceWsAqhYmFWyjk04TCOtOzR3ju2e8yOfkaGzclmBtJM3AgQ1tjCyE9xMToGO3tvTh2iKUlYQVuUizbxGqjlK050rOLdLf0U8o6lDWTj933BdZdeSUZw8SJxF2zBkHHhMOeYEHCwGFFSbGFkmViuD07nrugq8Asuxx69uWV6+Ne7+VeMf9X1a8sqYpjNRMGub+fDPnNFd7rluAvr3PHE8TUN2+VwKmkTn1f7hOQpPdCPfg8QCBAIEAgQCBAIEDgo4rArxVJkkmdl8R5JVFq34iaaMoyI5UgVWvIX/25lwh7T9dFYl9ZDNblKaJMrOw50PmfyKvHluVWYoyKxbibhrrkRypilWN5CpYcQ6hHlWN4BE0oMen0LE899g2Ghp6gd5NNLB4hk4+zf98UyZjD9i31mPok9c1xJsZTnDppsn3Hp7lyzy00tdYzOzvAs7/4B8bHTxFLmOQLRT736X9LfXyPW5LnOFkWF7K88trDjC3+JVu3bGff6+McP5GklE8RDkfJW3MkEmJRWAOtUIdVmiYcG2H7NRl2X9PI0Jkk48OtfOnz/zfRcCt6KIxtiPMR/3h9X6Vyhni4npAZoVzOMz8zwsEjTzIw+DztXUtEE9OErBQjR22OHjrCmo4NhB1RbjdPbW0bppliKV1w7cRLVp5EKkTIiDI/vkRXazfZgoMeq+OWT3yKjvXrCSfrMGNxHMvBjEQpOg4lW1wHQZsMT11y3A44l/w4omNqZQ2uSrndyjUSDohKL5NK4qUyoxJ3f6yodt4f1I3FT7Jc0qSQpGoxe6Fjy5K9gCR9UFcnGCdAIEAgQCBAIEAgQODXDYFfC5LkkQSPnIiXRzJwCYh/DST/k3yZHPr7SPxJo+hPEURENPXruuaWXLkP40XvjGa7x5HkR52HmI+/v0lupxo3eIYAFUtvsZ8s+xP57GqC5ykAnqOf198i/llcmuHpx77N4NBj9G21SaZqmJ1zePutKepSGls31dLSkCdXXqBQaGVoFBaXarn9lt9j+47rKeSynD75Aq+++iiJ+hLTs4Ps3v4Q1+3+KtFIBKucJpfL89wvv8fpkf9Oc0Mzx07MMp+Oo+khhDW7Y+SJJTT0cogwDeh2AduZorXLoXdDCwvTrejl3XzxwX9HJFrjLthqGUW3lM8SRhS26EtKYGjCUCGLaZbYv+/nvLLv79m6PUJDyzTF8lmsQg32QjPHjp5kZsShu2kTIaee4fNT1Dd0Ypph5ubmCBkO+XKBRLyRmBljbmoWw0xhxurQEwmuv+MONm/fjRlJiMBBj8TIi3kYYtFZL35Eg5QmzB10j3TbThlLLpTlqomVnqRlFu1SKUlyVZIkf/f3KamKjhp7akmoevOQJP/93lCqxbcgSSr5VsdS5+DvkZJloAFJer/oB9sFCAQIBAgECAQIBAh81BC4TEmSUB2qQy17jWR/j6okyaTVX2KkEqVqvSAXuqj+5LHSa7Q6aZb25PL4Hmla9gJfHlwttZLbeSVSQpYwsGzhtGahEcIwRfnectM9nnmDIBfz8zP84onvcPrMj1i7sUg8lWQxY3L04DzxcIErdjbS2FSimFliKe+wkI9x7EiZ3q57ufvu36W9rZtc+gSPP/4Nzo49Sbi+TH5xHZ++5T+zaX0XmpnjzPFBfvn8N1m0Hqe2to75pTxmyiRbKGPbSyTiJkbIIGxEoBTFKVnkc7NuPp4tGFBK0dP6cb7wuf9ENJFEM3XXaluoM5YlnPoMQprh9nvFojAxfIxfvvJt8rnjXHFlkoXMftd8Yn7WJqQn0YuNHHp9goVJi/VrbiW/ZDI2PkhdfRNmxCC9uIBdjLr4xOJxikWNhfk0qZpGdDNGKlnLLTffSv/OqyBeC06JYlgYOESwxDJRprtoE1pZwxQ9ScLxbTn4vHWrZNllxZLeJe3eRfQqNJVrLEmPLMeU11pVllbb23uqpSQmF+p9knOqtt07SgEtG9fuW1EnVRW1GnFSTUnktpdCkqYnJlhaWKj6lerdsOGjdv8MzidAIEAgQCBAIEAgQOAjisBlSZIKBc+auVpTuTRnECTJXd9m2ZxBXp8L9WCoyaX6lP69nthLFUuMXzFcWJ0Yy6SyklxXGJ6cn9z3nWYSwt475CottlNw10nCXXzVM50QfUK6YVN2ikxPjvPUT7/DqdOPsnF7iNraBuaXQu6CryFjlit21dBUI2yxY0zPlVjKx5kYjTKxEOLuu36bnbtvxSkXOHHsIAcPvUqmeJq52Xm6Wq/jY7f/BpkFi2ef/S565HnWbZ2lLrGRYtmgptUhr09RKoUwrXWki0PUpepprmvAzqexSjnKhsPkbJEDb0ziFDfwG1/8v0jFm7DsCJYTo2x5/V6OZRCLlHHsArnsGG/96jHGJ1+mo6tATeMgtjFGNptDtHKViyHCehOzYxEO7R/DzPewpn0n6flZMtklkjUmxUIYzYqTzWXdBWRr6poYnRjDKmr0dKxhfnKO5oYmbv/0Q3T2bycUC1GMaWCEKLvkZFnFE+7grkm5mKckSrKs0iMcaqw5oiTTa1ZapXCKmBRxUCp5MSxJvJ9wr/RDuaWdq8eQsabec+R3oVqPk/xshay5imhFRRKR5Ln2eU58KqlTY1ctCxRjHhybuejbniBJX/uv/+Ud+wkC++/+259c9HjBDgECAQIBAgECAQIBAgEC/xQIXNYkqdIX4kEjkjhJkqRxg/qE3k+Y5PZSSVJL8S4GbLm/JDqyV0nOSSaawvVOvqSphEyGVVto9T1hyOD16pRwNG8RXeyISyjchFgTi61aOGaBiclRnnr0O5w5+RSbt8WIJ1LMLmicPDYP+gQ7diVoSs2REgrLkkbeqiGbrmV8XicS7mbTlpu59qo7yWV03tr/Em8feJKaukkmprK01t/L/OwcmcJTXHPLWXr7bLTceqZn5qhtilIOz/PmXoupc1dh5Rfo2XyUj90TJkQRCqI8LYpl1/Hqc0sMD6zhvk//W9ZtvYWiFQHRe0QOizyaSOCLDpSSvPbao5w88TD9W4/Q0FhAp4jtRNxyN9vJoGsmlqNhGp2cHygycCJHbj7FlnW7sIs5pqZOURuvZWlBJxJKULQjTIynqa1ppFQqk8umaWmqJWRCbU0LN93yIN1bt7GEjR5PuWOLRahMI4RdFkqZtyaV6E6SLyHICJXKuxbaikLjqUieklQhQBqmKSzP8UoTHa8nTcaJO7Kw1POV6nn8xSMwsny04nxYsfFW460yvwrxkSqrdJxYKamThElZFFclSv7vgjyft0enL+Zr4m4bkKSLhizYIUAgQCBAIEAgQCBA4DJE4LIkSWKdJP/Tcfm0XSaPstzO72zn7/2QpXBqH5Ec+71UJHm95NN7SbrUHiKZ4Iqf1UiSX0mSx1xRqJZJEi5BEuRAWGWH0TC9HildLKxbRDfLjEyc56mffo/BU8+yfn2ERG2KfD7MyRPzlEvj7LqinkRslKiep2RHKThxLKuWxUwdZ8/O49gNfPq+32Xzpms5P3qEZ577JpnCftcGfGzIIJueZ+OWNFt3ztLcoBGyuhgbH6KxvpNsYY5XX80xemYXBWuBrr6zfOIzJhG9zNwwmCHo2xQmn46w92WIJXdx6+1/TDi8kVKpk7IWo2znMUPThDWbE4fOs3fv96itP0TvhnFsZwy7KHrBYmBkccoeociVylgk0LQejr49xfiQTU2sk11btjFw5lfkF+eJma2UCiZlK46u1WHqcRfHdHYeMyyIVxYzH2Lz+hvYdfs91HWtQa9tBi3k4ixqBUtWwSVIuqFjW4IUeQRHXidVCXStzHVjWZ1Z7XynEmC1z0z87hmNCEvxSj+TNJ9TVVOVLKnldzL+1PuIfJAg5yfJuUuQ3D6+5a3FL8skz/1sWTOTY6oPEGSMflhK0t4XXuDJR360clp7briRTz34IOmlJb79Z3/qEi/xWr9lC5//6m8TDofdz77/jb/hlnvu4alHHlnZ5jf+4A9Yt2mzu70cV44n3hPk9eFvfZNTR4+ibqu+L7Zram3lK3/0x6QXF/nOn3+NbCaz6vYtPv/yv/x9nvjhw+7xrrnlFvdzOeerbrjRfe+xH/zAfV+cj3iNj4zww29/i8995au0dXa6czx9/NjKeYlt/Pv4cYgnEvzWv/rX7v7yJfZ545WX3T/F3B786m/zg299cwUXuZ3Y90v/4l/yws+fWjXvy/C/TcGUAgQCBAIEAgQCBP5JEbgsSZJYU0i+5NNxmbhVeiu8NYxW93p4e6mJpfpk3k+U3gt5NUEW26okSS17kiVVquIk5yY/U7eXRM87F5GUi9HLoIleJnEcIV94CoSmF3G0vNvTMzI5yDOP/R3DZ16kp8cgUVdDuRDi5LEZyoVZtmxvJFVzjlS8iEOctK2Tz5ss5mPY5VrGRmzq6zbzG1/+I9fl7RcvfItX3/w6G9dtwbF0CpkFWtomaW2bJRWLMjpYopC22bxuLUuFYfa+Wmbw5DZKpSxrNp3hod+sxcnnmBgs4Rg6a9ZrhJwGJsZqOHB0lK1bP8eGdQ+CthNHa0QzwhSK48SiYzzxs0cZGfkF23fNE04MglXAyouSNhPDKBMyRd+SjWY6lJ0mctkOXnt+gIjZiuGk6GxppiZVYvDUGZxinGLOwjBrcJwk6ZxNY2OLcNRgdm4E0XbUEm8ltwC9V+/hxrvvQ29oxbGFu51JSDjwCfx1B0czsS3b7bGSMSeWGJbXX/wUNuLuqk/uasGr18hSFzZWiY+7ny4W4/XK8WScerHqmo2776lqqJ8gic/9ZaNqvEuV1RUjBRGyVi9eLGNRPDhYUaqWzR0qRhPumbpzPDwx915fkXd8filKUjWi4Ccb4kAqeZCfZ9PpFcIgyMYj3/nOyt9i3H0vv0QskeCh3/ldkqnUCkkR4111400ukZEEqba+YYXMXIi8NLe2rhAiuZ8kSSrR+vj9D3wgJKkaDmJuguRIouSe5ysvu6ROnKPAYWZicmWe4vOpiYmVc/PP+6IvcrBDgECAQIBAgECAwD8DBC5LkiSUJLW/RySLYr0hSUKEkYFanqSqR2rSKK+f6ozn7+14Nztmv4ogE2VZbieJj0rU1HmrJE6dEpNSRwAAIABJREFUy+q40hDeAKKkzrKLbk+SY5suURIue+glbLuI5aSZGD/DM0/8hOGBN+loWyBVW0u+EOHMyVkMp8AVu5oIR8fRzCXXTM8MR1nMLpDOhIhH+8imYwwMpLn/M7/N2v7rOT8zyqOPf41y4SxrehpIRMtEI8PUJgsYdpjXXhintV7jxls2MZ0d4K3XTPa/tZ6SNcrG3eN8+oEGkpEFwuUEoVgJq+wwPh4ildzNwPAo58fm2brl9+jr+y1K5UbMcJiSNcOBt37AiRPP09YxQWPzIGFjzlVzDCdEqWgRijgYIWEVLhQPh2IpzulTMU6dmKW1aTdf+sLv86vXnyadPk99vIH0aNrtrRLEsJSPUCxY5IQaaYZIpBLMzEzRmEhSzooOryjbrruRK6+9ka41m1xyWBY9SPEwBZet6hiWwN9ySZNme2RoNUkXy1aJ6yO28wjFSmmb0kunKpYyLsU19Sr1vB4tbxuPmKgvVUlV41uolStldQqpknGnjqGWmcrvi6qKymMIEqjGrfz9Uo0bLrYnqRohEYm+UIhk4i/OS6gwjz/8A5fwiJdQme65//4V5cif/AtSVVNXx/mBsyuqiSQMYn9JePzqjvhMKlWf/PyDK4qNGO/dSJIYe3jwHPlcbuV4/6tKUjUc1PPcfd11rjKmqln+/25diCQJNU2+pHImSFbwChAIEAgQCBAIEAgQgMuWJMmkTiaXqvpyMSTJn8Cq5UkyANQSuGpBUTFskDbkXvP7u5EkmdiqibKfrLmpsWscIBQjUWpX8owbnJCbgFuWUDe8Mjz0DMPnT/D8z59gbOBtausmSYjE34kxdC5DmBI1NVnW9dSRL01gmg71jfWU7CxzS3Pkswnq6zZy4vgs9XVruPOePyTVtJbDR5/nmaf/O3XN07Q02FBeor2u0/U+P3Nqgu62FJu3NTA4c4YDv4JjR6+m5AzRt/08997fQH0yi1GIUrIW0I16Xn4mjx5qYMd1Ec6dTbOUXcuWzf8nPT13MJeZ4tixVzl59Blq68/TsWYUtFOYgvQKHIoQMjX0kABEuB6EKGVDjE1oHDqUI5tO0L/uZr78xT9gZu48r73yFDHNIVTQGBseIRKtpZjVGBkZo66hmYnJGXrW9lIsF5kVZYM1dVh6mLwT5eab7+H6G+4kFElRMkIUIwYFQxC1MJQ0NMdGNzWXJMmFZ1W7eVyys3p9Kz8pqaienjmDjD2vVNQziajESWXtLVVBkvHvL+NT40slTZLIq8RdlpxWi3N3O3s1yRNjiPcvtdxOlHlVe/3hv/8PVd+/EEn63l/8xTu2l8n8e5EklTw0tra4ZW2f/tKX+cnf/U9XYTl+8JA7tiiDEySpWkmdv6zt3UiSOIYgdf4SPP+5VSu3U0sN5QnLEsFq2Iht5Fy2XnHFO8ji+yVJKrES4y3Mza4q+wv+AxkgECAQIBAgECDwzxmBy5okqYmgSPTkukLCtEEmjzLx9KtJ6kVVn/Kr7nJqUusPAn8/iTRe8N73FAC/Y51qoyznp46rltytEDRh0OCW3XkkyXO1C7mmBbZtoRllLEusM7TA+cGTvPiLpxk49ga1DVOkamrJlwzKhRpmpibo7gwTN5aIRrPoWgkjJHpt0iwupkkm2rDtBjKZCA0NnTQ0X8u2PbeSSoR58cU/ZyHzSzR7FCsHer6DiFGDaRg0NizS1G4xvDTMgV8ZnDl9MyXO0bP5LJ//Ugdxc47ZkRzzC6IHxuTEQcFtItz+qRRapMSxE3kmx27luut/n4K2xM8f+wGl7CRbd9nEas9iFyeIhTWEA7pTsonFPBVHi4QpFcMUMine2DfD2DjY5Ua27riVz9z/m9TWJTlz5gjPPv4wDbEoiaggi0PUJ+soFR0mx6eprWtienaB+sZmSvklMvMz1NTVk85rNNR1cstNd7B55x4itY1kQzo5sR6SHUIri1JH0ZOkuyRJGJgLJzt9uVSucp0NxbTBv9aVp86oipAst/PK2Tw1ySuBq5TbyX0kCVfHEPvLmPMTnkq5XIXwSGImy0TVclNJptz5uSWe3ndK9GJJpetSlKRLuZm+XyVJHVuWoalKklqappKHts4ut3/pyuuu58yJ49z7hS+y/7XXVnqBZqemVvUJXegcLkSSorEYY+fPu31GDc3Nq5Qdf6+TGFslX+/Vk/SPqSSpJKnacS7lWgb7BAgECAQIBAgECHxUELjsSNLOrmZkuZ0/EZTExE+S/C541S6OSmBk4ipJklQI5H5+UlXpRfJ6PDw3Oo8kqWSoGklSiVi1kibNXWRW1F+VcIRitEyShKLklmbpJUrlPLqxwPjwOX75+M85d/ogjc3zhONRNDPG6GiR0eFheroStDfr1NVrhEXubQtylcUqlXE0g0IpiqanKJVtJmdCdKzZSW28gfnZ1+juG0PTpiks2YyeqGdyLE1HTx3btpnUN8Pw4gkOvNbEm2/1UtJG6Ns2xOcebCWuzzE9VGB4VGPN+iQLC0IV0lm/xUKLWgwNOhzct5He/s+Q1xY5e/wYdckSje0T2PoAhl1EFy5wwtLdtDFM03W4C5ltZLJRTh4Z4vQZi2RtL5kFk227r+WeT36OZLIOU9M5fHAvx9/eSyoaYW5qlOnREVoaW3AsjaHBEeI1DYjWnGQsTiGbZmp2mraONZQLFq2NHWzfeQ3br74BQ5AnWxw/jmmHsXXP6ECci1jnyVOONGFG6F13l0xUSJK/PNRP4tW/3/m7G1UrJX2qiirJ+bs9BJDjye+LJFh+NVY8aFDLS+VaTsvPHJZj25uHeP1TkqRqvTjVSJJ4T5bkqb054n1BjGS5nDQ2kL1CKikIRyIusVF7kqrdQy5EklQTiPfq97lY44YL9SSpPUgfRE9SoCR9VP6THpxHgECAQIBAgMAHhcBlR5J2dDa5JEl9Au8REy9585LGsvsEXiaBFyJJ6lN4NdlUk0mV5Mj3JSnyWzJXyNPyGkbLc5Lz8xMxsb0sdVIVL7Xszn2A71pRl1zjBmE/7TghrLKNaQoHtYJLksKxDJND53j8hz9lZPAYjc1LhJNhnFCM48enXBXGtmZY2xejtSVB1DQImxqRqEMuPUvJKWAYCSyxiKpTYmBgjrnFGsqZFC1Nk9z6cbEAqcnZo5OMnWolnyvQ3JXjqqsaaOuoYWTpOG8+384bBxqxjSk27Rrnk5+sIWXMszheYnzJob6hmROHM5SLOW64wyFSozMxEmLvi21kc32UjQzR2CzdbTEIjaCLv40wVqGAGSoRSjjYTphwuAUr38vA2Sz733oLTeugvWsnY6Oz3HDzbXzs458lGqrB0MOUrRKvvfA4p48cJBZyWJwZJruwQGdrB8PnRyk5umvGIEwcahJJHFNndHKMRCSOUTbpWbOFWz92Hx3rNqAlEmhG/P9n772j5biuM99fpc4334uLDJAEASaAWRQlRjGIojIVLFnBSfY8T/rjvfXC/P3WvDcza83zmuDx2B5L8ljBkpUTSZESKVGkSDGIpBhBkETGzaFzV3xrV92DPrfYNwCUJZCuXgsLt7urTp3atat6f+fb+9sYgQibB0hrJ0NAqyGCDrFiQwIg4muWMIr6tdeZm/TfOpCRv3Vhj8RPX1vXpPZR/qj263Xzp2uSdFVFNRepZ9IZJwWS9Jok/ZinI9xwOg+mlVLK0qpuMrZSuHM7nTjNbN8VV/Lw/ffF6nM6Q6PXLykxA13UIf19L8YnXaezEkjSwdWvGyTJOafTAXvVD6XV7fRarvXUJOnKgadzDbN9MgtkFsgskFkgs8CbzQJnHEgSJsn3lcpbN3AUOWZ9tV6Akkpf0mWP13OB9KBTtk/vr77XgdrylKVExllf3VfAp/t5EkSLnLQE2cIKiSpanNtEIs0cn0+YpNvFIMmUxC5J8bLxvQjbEVbFJQw75JwGsycOc+c3vsvBg79i0xYLIx/SDEImTnhs3bQrBkRHp+5l41aLcmGQnBmRtw3anQUKRTNmkALDJVfoY2He5pVDA0y+WGV4Q5333NGH4fk88uCrLJ7YydDAFurRfZx7js1bLy4z3WryowctXnrqQjzjEOdfMs1731NmpNjCcoO4YW2tfhZBawe2cYQNO19gZAwmJwrc/Y1hDh3JsWFbkS07PUZHRI68iSnniijSdYhyUzhFGy8wYwW74wfH+NUz0yzMtdg4egGFygaOHH2JG2+6hXfcdAe5/BBROACmj237PPLTH/Lcoz9h62iJ+ROHqc7PMjQwxtTsIqbt0G5EWKZJ/6ZhTkxN4XfqmKHFQH6IXefs5ZKrruPs8/fhFvsIrAJWIPBUgKMA1ZAoVr4TcsmKQZJpiRC4lG4lYtp6eqYORBSw0b9XQEQ1Q078KPF15VORFKul+hqlmco0S6mnkqr0VD1FTwdqsT8H4m9LLplShZRtf1MgaT33bHqbXul2pzNOtk9mgcwCmQUyC2QWyCyQWaCXBc44kCRMki4BrpgY1ZSzW5Ce1CjpdUvp1fSVLrmeTid/K2lkfXu99kMFmoqNEvCTZqn0GqVlwa7EulLrIqlakYchaVxLqVVyPJGhjvshWS6mFcYNTqVHUCxPLep2BDFQMvyI2twJ7rnruxx4+RFGNoJdmGexOcnMTMhVl3yUC3a/nfseuIuG9wzjG6HgtDBCj3azTWhUiZwqIRa+O4xdGuLYRIGjT1bpG2jwng8VabRrPPNElc7cPoYGN+Ll7mdkeJa3vqXMwSM2P72vzOShQdrhJPuuXOSOD26gaM4y9XLA8y8HVKsbWZwVNmyeK64LOWtXnnarxF3fzDF9Ypztu22GNh5hYGSSYj5Pe1F6FA1i5lqEuVlKQ1Cr5Qn8Mg/dZzI3V6ZSHmTTyE4is8DhIy/wjptu45pr30OhNELo9wtBhG2EGEGL++76CicO/pLxPoP5mQkCD8qVQRaqNUJvkEbDo2012LzjLA4f+iVRy6cvN0zeGGTPhZdz1XU3UdpyHmaphG0ISBJZdiH6IgLpOaSawIoCniW9rLriHTpg1n2y502nmiNpjJIwSel6OR3U6CznSn6u9lf+KvvLfaMkv9PgTZrkSi8l/SXnJGp+cozfVLrd6TyaM5B0OlbL9skskFkgs0BmgcwCmQXWa4EzHiQpwJGuGxI2Rg8q9f4z6z15XUhBr9WQ/XWpZDVeN2UvUTXTA9d04XwMgGS1Pk4PFOYoiJuVGnGoHS7JPotymoAhCwxpeipKdiZGJGyFQxD3sPHjWiXD83Cbi/z4vm/zzAs/oW/Ew6SGF9U4eqTGVZd9jJtv+ARPPHsPDz/2FQYG2wz0WeB1cMwWuYKBHy7SaIHFBjqOQcsrMvO8yIsf4V3vDwmNPn78wxmmj2xmsDLIpW+rc9Z5J+jvz3PfDyoc+OUF4A6w2HmSbee+xAfu2M7Q4AnmJ12eedLi2ARs2AhTB8cY2jzJhVfkcKxB7v5GDSe8mq3nzZMb/RWOZVLK9RF6Ur8kdVJVnHIOwykShNt47vlD7H9plGrNZniwxOhAhXzO5JWDL/LWq2/lPe/+Y2xniE6nhGUYFHI5igWTuZmXePThu3jh6UcYLFo0pudxfJu8k2NqvkZoOBSGLOZrLUrlCo25JkEroq/QRxiFXLhvH9e+50MUhjdiGzmCXB7DzMdM31I7oRi0ClbSe2PJtU78p9u8tctCJvU9yh904NNlhmR/42Tz2l7bpFNKFdDXAbkC6t2FhOVs52v2WUobVKBOziCWb/gN1ySt937Vt8tA0ulYLdsns0BmgcwCmQUyC2QWWK8FzkiQ5PsJsOgGn8sBiarhUN+r+o71nrQKQnUglAZZyyXHu2p6yT6JypgCbmpbPRDWjyGpgXHfHUkwk7StGCQlfXIk3c40HaSDTxR1hRsgYQBAapU8CJq4zQY/vOdr/OrFn9A/bFAsdmh3WszNttl74a2865bfY7b5Ej/52Vc4dux5+goeo2NtTL9B0enDa0fUqj7lSp4Ft0krGGDi6Sa2s8jtHzRwKiUee6TBgWcqsZjCtl3HuPqte2g0W9zzvVmmj27ANrYThQ0i+2luu+0i9l0KjfYhnnpskblqnvGNA9DZhue8RGFwnkq5j4d/7NOuns+5l80xON6m485gG2X6SgE5x0PqS3zylAf28OJ+l5k5OO+8T3Dg8MvMTb/McEmU/qpMTBznsktv5bZ3/TFObgzLGsESls7yYzvZTpvjJ17khz/4Km59gm19Aywem6RTb9J0IxquR7FsERpFAoYo5vpYnKvFNVR5W0QuOlzy9uu49Jp3smn8HJpmHtMo4UeScifVYgmzF/8TP5AUyljKO77acV2R8gG9nk1PE9V9Wn2uAFACbpQseFcyXPlawix2BR70tNC0Tyvf1BcZukxo905Rog3L2M9ESuSMTrc7lXs92zazQGaBzAKZBTILZBbILHCqFjhjQZIABAncVJqdOrFuzUai1KVS7nSgsh4jyL4qlU/2VcxAOq1JbafXgwRBwhCpQFhnpHRRCLVvEHhxAC1MkmWJ+ETSDDcuRYoMAk+koJdAVyCAwEZU7xL2SXokdQjDJrX5Kt/93t/z4oGHGdtYxihU6TRrVKseV172AW664VOExYOcmHyGe++8n7mp/Zx3UZNc1KS1kMf0RoiCNpHzCuTGWWyUmXh2jnxpgfd/NI9rjnH4UJGXnrVp1+qMbX6Fs8bfwksvTPHKC9N0QgfX3UnOGKFZm+GsnTmuvDbPyHiNl/ZPMDE7zfYdmyk651EPjhI6zzMyMsrD9xnU5rdy9r4JRgfzBEaTXM6jkJunXIxoeQaRVWRubgfHj49zyUUf5pLLr+DeB7/Dk4/fz2ixSKs5yfzcIjfe+GHe8Y5PgVOh085hOgalPmHk2rhBHcIWM8df5Ntf/yxGa5FzNm1m/zPP0l/eAvYwrxx4mp1nX8KhiUn6Sxvx/Yh6dZ6+coRltJludrjxvR/jhuvfjdk/HDeoFQYqEsZPapEMaT0bID4QAx7LWZbyqcCJAj4q1U35pAJGqh4peR8nuS1zW8MwsS3npOz9yYUBaSi19OoFsnRf1AfUU/TUvaIDqZPpo8KHLcmBPze5sJ5bKdsms0BmgcwCmQUyC2QWyCzwprPAGQqSJAhN2BYFihSQ6YKQ5Ps0i6SDFD2I1IPE9DYK8HQBWJc5kivued5JQJXMyYo/k79VsCvb6Qp63WBVUrAksI0Q0iE5D2GihJGIsLHx3Tph5GA7EaZfxBd56ZhJahMZLUxLWI6Q+bl5vvOdf+Dg0WcY39yHbXvMLU7TbsNbr/wAN9/wUaLCHPXmPM889QyPPvh1RkdmGBt0cJsdaNtEXhvXfxWvMMp8bZDjL04xNNjgxveOML3Y4vlnPBZmxinnSlx06SKtl0Y5fKyGHZWZrzWYmjTJW5ux8iXsaIKR4QkuvnqcVuDRCFs0a8eYmXXYvq3DeW+zMKJBvvvVeYLGBZx18WEqxYGY/cGcxszVKFdsTMvGbQ3y2BN1du78FNdd+6f0Dwfcdc9Xefzhe9g8OkYQVpk8coybb/4wN9z4EUxnCMICVq6ftjB1RkSxkI9ZIdtoMXPiCA/d9wPmTxyiXDJpzh3HDiPMgsPM9HHM/BDNZoidHyTw2rRdqYkqMb5lN3suvIrd+/ZRGdqGF1hEhjT3NWOFPEmXjAmdWMBB+impJDUB9arvkUq/k10SsC+vdLqb8l0BREubLBMDib8X4Yiom6KpypmUnLdeh6QDfP1JpQCbLi4i36f9PV3rlIGkN93zPjuhzAKZBTILZBbILJBZYJ0WOONA0t7NI0i6nQoq9f+XCyysDZLUvul6JhUM6gBMF2LQA0gJRkU6Wf7vsloJC6VAXDo4XS4MIUGyACIpiE8UzCRtSlLwYpBHm2MHn2NhoY6Vj2LFtUJhlMAXwQYvBkj5Itimw8TEJD9/8Kccn3qVvgELyw5odhr4nskl+27lmqvfi+E4sQhEpzXN97/7l0wdP8CWsT5GR3K4zYMEnUVypsdkcwNzVYcTB46xZVuOa961iRcOTvLIgwvYxhb2nn8e45tmeOWeE9jOOFs2nMuBg0c5eHiOUm4T5f4y/cWAyD/KjnP6yI206d9cpFWtU21YuOEzvO32EoHXz1c+NwnuRZy19whFpxyfs2nX6R8sUKlUWFisc+xYxPGJId5x0//BOWffRGXA5zs/+Aq/fORHbBgexskHHDxwmKvecgvvfc/vUSxuiDPeQtsHy4xT3+SVt524P5TfmufRh+7h5z+7i6GBAnajTthu0Dc6xLHDrxBQJBCp76hAoVQgsjqMbB7jHTd/kA2bzsUsFvDCCna+iGnkuup1dFlAAUkCcATwJkA4qStSvqT7mfIRXRBEr1tKgJKubrf0d6w9Lo1sk7olpYKnfFT3QR2I6T6stkmDtLXEIDKQtM6naLZZZoHMApkFMgtkFsgs8KazwBkHkkTdTlgktbKuAru0sIIUyfdiktZzhXQQoxe56/uqwFKxSEpSWbYxza4ceVr6uxt4JuyRYowUSJL3EuwGQQKS5qZe5rFHvsvBQy9jOh2i0CNfqMTnH0YBgnlMOyTyJC0v5NjRIzQ7tZh1Co06tWadwDMZ33A+Wzedh21uZ3i0gpWb5ZdP3suxV2fZPFbh/PPHsM3DtGpz5BnlRH2EmcUOR1/Zz9m7hrju9gs4OjnNE49PE7W2MTrQT6P5C3JHG+za9TY61QFePVSNJbULhQKVMpy1fROTRw8xO3WEPVdvYfisFkcOHcQq9TM8Ns35V4ns9jDf/GKDsHMhm859leE+Ue7rUC734Vgi/11gdi7k8OEa555/ExdceDMbNp5DsxNw173f44nH7mdkYJB6Y4p2vcmNN7yP22/7HSrlDXQ6AZHIphtmnDaXc3Ixs2OJ2p3RZm7qIEcOP8+DP72XjbmIgu3x0quH2Ll1nBPTizTqIXXXpn9khIuu2Mtlb30rYyPnYDuDeHFvpEpcixSGXaEOwwiWFOESRlEHGopZVOBIpXPqqXXp1MzE52SspOeSeikAL7rj8XixQuJJTYWTvq9vnwbr6v3JsZbYLB1AvUbMQWOYnp2YX8/tlG2TWSCzQGaBzAKZBTILZBZ401ngjARJwiSl0+P0gC/5bm2QtFL6kQoMFRB6LQDrNq+VQFevK0lSl1SxfpI+l2am1Pzk/xgkxQGuCnIl6A2ROiVphHrowBP84qEvsLB4gvJQCFEtrn/xPdkmJJfLxXp4Moe8VcDz5W+PRquOHy3iei45pwL0YxkV2rUB7JyFlZtjYXGWhbmAvOlx7u4hRkYi3EaVyOvj+MIwMwtNpo/uZ88FI7z15n0cPHSc556ZwV3YSNG0mJ//OReNhezbexO/uH+aExN9lCoD+NEEvnuQq956GZ2FkBeefJahXTk2nm/juU2iXD+DY0c5e18bGODv/6ZF3rqS0R2vMDCwQC5nYoYVBvrPYm62wYljTV7Yf4y9F1/Dlm3bcPLghSM8u/8FXnz+McrFUswkzU83OG/PJVx5+Q2Uy6MEofSesimVKthmgSgyCULwA5dSMY9tybVp8eAD93Hi+Yc4Z8cwlpOnOjsdizF02nmMwjA7zz2PfW+5ku27d2P4FTCkDinADwpxbZiIaJiWiSHNZBHwq1IoE9Ciel6JPzlOUqOkfEYBJ/lf95XlT5LVQZJsK4A5YSGTVD61QKB8XAc++tgrpZmmWaQ0kypjZEzSm+55n51QZoHMApkFMgtkFsgssE4LnHEg6aJNw3GfJL2eSKXLqcAwATlJ2lO6JikJJLupSwlQSQCVCgTVez0NSa22q+3lf2EA9GBX1YEISNLnp6vkLa9FSuapWAABR8k85LMEXB068HMe/flncfJtxjYbuMEMraak0Mm+FpaZi3WZI2FHIgnYE7bE80XNzYv79zi5MvPzLpEE9b6NY5eoto9hmWUiI8/hV16hUZ/g7J1nMdA/SG0hYHomx+RsE6M1xdYdeYpjES+/OoPDdtz6AEbHJXKPc8tbbcY3n89D9x5nenIjVi6H7y5gmM+z95Kz2DS8jVefeYkDswe45Jqr2LVrB4enZ3DN+9hzuUmnXeLv/luTscFbGNnxKsMbquRsg/7yRjquzcFDRzh2uI7rwZbNW8mXWtj5Onjn0AkjZmeOkHMsnJIYoUQYFejr20QuX6HV8nGo4NgFIl9k1J3YNvVGEydfIp/Px74weeIw9RNP0190Oevsc1mYmaTpBoyN7Gb77ku54qrryA8OEtk5HAYIQ6HvQqIwTxguqRDG+u0irpFk9kXSvyqUurQYnsS9rpTP6H4q3yoQLmmbaeYy8btExCP9SnxF6B+hkBJgJpurtFO9T1ivFL80WFJATQEqtVigi5LooOuF6eo6HyPZZpkFMgtkFsgskFkgs0BmgTeXBc44kCQ1SXq6XTplSK3MJ6v5CSDSA7tegWa6DiS9up4OGvV0PD2drrvanoAneel1UnrqUgyMhAOKGQABRQnjYNsWvi9y34mq2aGX7+WBB/4/CsWAsY3STPYQba9OGBiEgajcFbGtErbdxPcCLAoxkxXhxgApoIXnQ+CXyDtj+OFhjChHu7YBI1/GsxaZnpjh0ME6Obaz5+zddDoTHH45ZG56jr179jCysc3+Y7+g0TAoOHvozJawOx3O3rGZK97WkmIqfvqDGeYm+vD9fjreCYYGquzeM8L5u89hfmqWR371DAtujetuugYE1AweZ8vuV9n/QpV7vlWkYFzPpl0TDI/UYqaof2CQVw8e4PjRBfyOyaUXX0mlUsSwZ7DyVQyvQM4uxj2iQlN6OJmYlhXLkUeGjWWX4to1y/BiW4gUtx+npYEXGFh2hVo1YG5xgXq9ys1v/5fUZhY4+sqvKNgGpdwGtm6/gAv2XkdldDuubcqRMEIbW8Y3crE0e9w4OJArGSYgSYQ7TLmWcl0TgKRqzpQ/6CmiugKi8lflozoDKaIPvVhJ3Tfle/Ef9Znyfb1OKfFRkZVP0vd0X5eUgTUwAAAgAElEQVT3+r2Q1FER19zpYE4tGLw4U3tzPe2ys8kskFkgs0BmgcwCmQUyC6zTAmccSBImSeSV9QBSBXxqxTsJPBN1LvVPV6jTA0EVGCr2aLn4Q9dK6bQltequ0u30YDUOnGM2q8tapYFWHHQuNY6VYDQ5flJ8Lyl4wjzIebz08t3c+6M/o78vYmTMp9M+wmAhR7vTpNGoYVqimCZB/RY6XhvHKcSiDz4utiOBu0/bbSJZffl8mchrEIQuiwsWhjNIoa/I/HyVQy8bzE9tYPPobjyvyuTUJEPDDd525V7mF2fY/8osJ+YbuF6eDeYoQ02bi3Zs5+Jr6zTCGt+/ez9HjxWx7W2U8emz5jlrZ4VdezdR6je5774XOHD4BDt2jlMe7GfsnAXOuaTJQz+b4omfbaNd38n4WTNs3mnRVxEliln2P3cI3w3YtHET5+3ZQ+S5FIotgmASx6xiCUgxOvhhO+lJVLBxXZ8ABz8w4nQ7g1wMWorFEvVWC0NYxKCAlR+g3XY4NjFFtdrmDz/+FxQdh0cf+hGTxw9z+b5r2H325VQGd9I2B+hYeUzbwPRbktsWszcCvOSfYAmlUifiG/KZqA8qkKREOMS3dEl6HcQrn9RTO/VaIRGh0AGN7v9dsKNEPxLJer2hrc6E6gxpmmHSgZj6W5cE14HVgfnmOh8j2WaZBTILZBbILJBZILNAZoE3lwXOWJCkzKynzulpQWkmSYGUdBCqp8Kp4HG1S6izSLKdnm7XDWq7q/TdFLxEXe0km7QkYZ4IRIeEEmnHhfcCrkJ8X9TyHA6++hA//uFf4th1hkc9Ck6HkpOn4zbpeB3yBZsg8oi8gI7foliU2puQyPRxrFw8Pz90McwQ122TE5W0oI+O6xCaAqZqNDo+jYVxJo+WmTy+CFETo7DAu96/g8GizU9/vJ9a9ULmjDaN+gLWXI2rBvbw7isu5dzzp5ntTHLXo8/w6gmDYu5srMVFym6NXeeMsfPicQa35nj0pRf4+c8P0ayVwRykMuqw+7ICrxw/wOS8S2P+XNzmNjad1WR42GZy+gmatSabt8Cuc8pUirbgPSwCTALyxcqSwl+LKGrHNUFSm+X5Nvn8MKZZou155PN+XK9jGDYCn7zAB6NAx5PvB5iZdlmsenzio3/O+PgG6tVZThw7yLZNOyj3DcdMXWSUwMoTmRZWIiCXdC2SFDcRVYjM+PpFUn+WyCwsiTYkrE58PeI6M+nrZZ1UuEt8sss2dhURVdPYxBMFMKcZSz11rwuYkvGE+REVva7aouqzJL6V+Jh6pcGWAnt6WmmXnV1eY5eBpDfXwz47m8wCmQUyC2QWyCyQWWD9FjhjQZJaAVfgRwcgCXB6bTNZfeVeX1nvlV63kon0Og292F5f9U964ySAqFd9U/yd1KhIw9l4uxjSxaljiYxzIspgWTazxw9w9/c+x/zCKwyMdBgs5fFoxAG3JEOJCIMfeoT+TJxWls8X4ga0RAG5vBmPHwQdSZoiDFwMYxgjGsX1A8x8Gy9cxG0b2OG5TJ+IeOG5p1mYO8pVtw5y7TuGmDo8w/6nTaYPX8M0xzGsaYaCKW7YuZkrz3EYrHSICn08O1NjvlXGaI9gN6rY9Vn6ywGj5+QISnVq7b08+nDAow+fwMqfjV+eZmjHLGfvG8ezA556dIGFia1UBnIUCgaTMz9l08YKF120kc3jwq5NYERVyRsknzcJzTKuK9c4wFaKcqL0RhHLGiCMbNqdDpbViWuPpHao5XUwcxF+BEE0QKc9zNSEx8yMz6c++dds2b6NjuvHDXUL+TxekEirm3Gtl4Vh2oRImp2kcCYS3HGHIlGDSPU5ShgjJeCRsIoCdhTgSNe7Kf/RQb/yQdVfS/mTAvaKlVrOcsr1ViApEYmQ9Dq93ihRVUzq35JUvORIy9JBT/b1Smr75Fjq+GpeGUha/4M02zKzQGaBzAKZBTILZBZ4c1ngjARJUmuSriNSZu8GdN2aIMUeLQcy3RQpPdWpl5Kdfkl1tkml2imQpQJcqR/RV+j1IFZPw4vTtjQwJcyEpM5JAC5zsiyH4wdf4rtf/xzPvfgghjNDKZ8nCqV5rDTGgTDeR9BSA9uKcMw8jlnAEiU1s4BpdWIFtzBsUMjl6XjCsozgRQ3svEsub+A1CuSMTcxNTzNx4nE2bg657sM+W7eZTLwS8NRDFkdfuJ5G6FOrvszF22xuvfBsztkyTegfxHI2slgo0DFyWI08+cig4LYoOCGeuUCYa+Gae3j1wCB33fUKU/USDbNN344OV99yMfsP7+fooUkWJ8awGMTzZa51rrp6D2Ob25TzPpF5nDCcp2DnsQ0LUwqXcAh8F0v6EIUhftTGMPOYVhHXd/FEIdAPKJZKNBoukQVO0cRzpXZnALczwNREi/n5kA99+L+wYcsWbKeCgYcZCisV4FjOkiqe5G+KzaVZbKJkF19vYWU0BUO5KAkA6cp/J9c/ka1X/pMWFFnJ73TmUoEjBZpkLL3mTvm+amQsTJLaRvysC4wSQNT11wTEvba3l9xniUiKviih7oeX5hqn/LSbmZyktrjYc7+zdu8+5fGyHTILrNcCruvyD5/7LPOzs/z+v/rXVPr6Vty1Xqvx+f/ynxF/lde5F1zAR/7gD2M10V/nS83ppeee45N/+qfsOu/8FYd/5Cc/4c5vfP3k92tt/+ucZzZWZoFeFpg4doz/+ef/lWaj+1swOj6+7P468MLzfOEv/uLk7u+640Ncdf31J9+vda+t9f1KV2Y99/v3vvpVnnvyl3z6X/xLNm7ZcnIo/b6UD9PnJJ+tdT+u9X3mUW8OC5xxIOn8DUMnV7TTaUXLU4eSlXK12p6uvdDZI3Wpetd5JIFtL6AkQacqau8yU0tKZlJDQhAfX6/zUKBI/leB8RLvFNfVJHNIRCdk38kTR/jmtz/Ps88/TGTUiWhh5yr4gYkfRLTdBvmiQegXiDwHv9MiTwXBTZHfhtAnog2Ri++1CSpVAjPEsQZxJF3MtSg6Z2O2DBpzkwxteZ5bP2iz+8IwqWkK88wd3cMrT17KI489QLs+yY2XXcjVOzcx5BwlX5knzJtUOx1Co4hlFCkaOexmC9NboCngbKiPTmQxN3MO9/74GE+94uOVymzau5HBLfCr5x4gaA3gtsbIGSPMzh+nvz/k4ot3Yzlz5KwWubyLbbuYho/j2ISRGddfBR60G+04tdAWMQXbIjQjgtBLFP+sCp5nx+mGTi5hVdpeI65n8jsFFueg3SnwoU//G/qHtpN3SrE4Q4SAI5EQFxUGsYMXA6QoFjxQ4KRbd6aAsO4rCiyrz9Q2icCCfbL5q/iCziwpH1Hbq9om9Xk65VP3TfEZAUniWyqg6wVw0uBL+b7OfCb7KRYsYct0wYfTYZIk6Pyv/8+/fc3TUYDs//n//rs3x1MzO4szzgJ6MNcr4NEnrAKkgaFh3vPRj6Leyza/bqAkgZQEkQLcbrvjjhVBkmzzjf/5P08GcyrwzIDSGedq/6QmJPfV1z7/OT78+3+wDGQoI6j77o5Pfzr2bfX++nfeFgOlte41GUcWNk71XlzrfteBV6lcfg1IEvC0OD938n6X9wcPvHQS/K11P671/T8pJ3mTn+wZB5J2j/THJlepPxJsqlQgndHp1SdpteBST7/TU4vUPrqcsrrmadGGZF4J0BGhhDBKJJ3T4OukiAQJgErkmxNApc5LvZ+cO8zdP/o6Bw4+C6aLH7UIIqk1MvEFpAVt7FxIpzUMvkW9OkVfoUTgtfCaLgN9ZVyvTS5vx4CuZbdx8haWbVIstAldF6c6RHMywHTrnLt3gts+uIGRDQdiYCWpW3PHL+LRn+R4/pn9DPWVeMueXVy8dYAiByj0mwSWjRuFeJGPZRpYzSbFwMJrNzFzFmY+j2tO44Xb2f/yGHfef5SJus+Wy7ZRCydptmtEnVF8d4R6Yxo/bNI3YMVS2p47TxB2qJSLCRMSWZSL/bQ6nUSUIbLx21IZZFIq92E6RtxA1gua+KGP4QwRSJ1SIR/Xb/luG8Nu4JgObidP5PdTLg/xyc/8CcNjW8nbZcywRESBUFIaRSHQb+PYEZYtYwtDlAClRMEuSaFTr+VpnIkv6CIKCjDrDWQVSHotOEqYxuWpct0eXfqzR6+Nk2NIPyb5J/6n193p945e56T8VBcwSQRFkj5gah46c/XyQuuUH38ZSDplk2U7vE4L6IHYefv2ctc3vrEqkyQBTnqbdNDzOqcU7y6B2lf+5n9w/W23xcdbCSSp+UuQqVbg08Hlr2M+2RiZBU7VAmuBJAEX8pLFBvXSAcjhV15e9V6r16qnfC+u535Xc7ju1nfy7S99cRnI63VOOtjbfvY5MXBb6X689QMfWPV73Ranau9s+zPPAmcsSFIr73pQqgebApLkpSuK6eyR2l+Agwp09TEVWEmn4ukBcRokJdsusUGRCAkkdVG9mIS4XkXSsBLZsli8IQlUu41IhbRoRYucmHmVWmcBV2qK7IjQs2m2fTzPxxCp76hJu2GwMLfIzx+6E79Vo69iELSbcYbY7NwC28/azaaN24nsrTRbAqwaOPYslaKP1S7z4i8maE5XOe+8iBtvPZsNY/dj5CaxiyYvPrWBb3+5ituAfeedx8W7zmL7COSsl/DcDYSRg2nbBEEDP2ji+JAz7LgGSs7LzuUxigdoBBUM41q+9t1nOTxbo1WsY/Z1GBweoFUvgjHIxMIUrufhBTVKhQFs24xT3sSG0h9LwFD/wFDSB8pyaDddQs+AwKBYquD6nRh0hqYbg6XIiTCEZbIKsbR64DUhqtNutaiUxgncIsPDG/mjP/lXbBjfimMU5AhEYSGuG4vrd4IOpuVjWhGmlfShSkCSUiVMVBTTQCnGv1pKnJ7upvvqcvapC7p0VkcHKupz3W+VvyqhEAFI6cUD5f8K+Ou+LdvKvSAslLpnErGJ5P5I+7HM/zfFJKXTFpSdVdpGOthUKVL6Kns6fULG0L/vFRjLcR998GfLVg97pY30GnutlJN0+tZaY6w1v/vvvJPHHvzZa35BlI3WSv1Ip8So+efy+df84OsHWWle8rnOuqSPf8Xbr1kWOOnfq5Xdxx58cMVzGhnfsCbY6fVz2mu+6e0Uu6PPX608r8b2nOrPtwogb3jXu+LUvpXGXunYveap5qDsqdt5tdS+9PVR/ul2Oq+Z20qBcTotSs1lpZV6PXjWx5TAWGfNZLv09/p9KHO9/G1v5ztf/tIyRiC9Txr4pu13KmldvZ5JK7F66XsrbVv1vOplp1M5Ti9/SDMi8XM7lf6mP6vWO4a6tquBpF7gXh1fXYtnn3gins9K99rs5NSq36+Wnpo+Vq/02l7z7/WM0M/lwssu63m/Ktvd/uGP8MW//O+vuZ9Xe64oH1jtnul1f62WBpzeXp4FCsApZk4HrvLbf+zQwZMpxum5HDpwYNm10H8fZdv0MyzNIp7q8/GNsv0ZB5L2jEozzwRQ6KlsaYCjetMopim9Gq9fABU0qkBQNfXUAZgeJOpB5knp56VmtL1AkgqI1RziINe04ynEga4oShPEymjxKxYFSFKbQqODF9UxHJNOXIsUYhtlPE8YChPb9Gm3FzHyOebmZvnyl/4T87MH2bixgB1BrVnl4NFJrrn2dq6++laKxQtxXQsnPwfhEUqFGhMvHueurz7A4afmqOR9rr32PN52w49xBmdZbAX8+M4yTz60iTybGKqUGKsUKedrFIqH8do7MUKHUq4MoYvvNymWC/ihSV/fIJ2Wn6SwlZ7HM/P43mam5l2eeP4XDGwNGNyeo9luEIYF2p7NkRNF2h2Ljl/FtgvkczblviJjYyO4fpvICBgcFPnukOnpCRbm5ijni9hmjkAaQhkWIyNjOIVcgmVyAZiSfJjHk460CCvk0WrVKeT7aTUiBgfG+ehH/4SNG7aTM4pEgUNo5DFiAkUujodhytgCGuS6JQmSyj+Ubyjwot6LuIby014sZroOSWeZuql2yRhqW7WNXpOn+7ICU7K9AKWV2FM9BVQBuTRISgBScq+p+0v5bPwDdBoS4KfDJKV/XNI/vurHoFmvL0tHUoHW8NjYspQNPVBQgU36h1EFEjpY+OG3voUEtPJjq/+4qvH1lUV9BTXNQvRK31KfCVMg4/Sajx7kpeenAgCZ1/f/4av8zh995mTNTRrs9QoMZJvpyckYuOjH/nWApPTx1fXauevck8fTg2KZ368ef5xb3ve+2LV7ndN6wE6vH9n17NcrsPx1gyT9nHoFGPrcVwo21gJJj/7sAYrl8klfUNddxr7ymmuX1YXIOY+Nj8ef6eOeCkjS56z7U6/rkGYYdJ+s9PfHAdeVb7/m5Bz1OfViH9T1OZV99DFljt/9+y/z9ptujtPGeo2XPj89uF/Nr3p9t9J8f3L3XcuAnm7HtXww7Q8KYKUD6ZXudXmGrHcMZYteNUn64lX6Oqpnr3qWyeKOntYm3+vn+cLTv1r1+38MkJR+Xsmc9N+cHbt2xXVYKoVQ2ULZTlIJv/RXf7ni9yul7K51z6Sv/0ogVJ+vDobu+c532Hv55QjY0Rf/evlVr7mk7xedTUuPoQO0N3tK8BkHks4d7jsJkvRUIhWMKiASBF4c2KmUo/RqvVp5T/etUUGgHhiqdCU9MJa/0zVJcoxYdS5mh6TQP6k90ZtxquBXgnlJ20rGTuqQdKZB+u3IS/TpfBoYTkQQRYkggS8F+TaOJUDRo9VcwLQruJ0Gn//b/5vqwssMDvgM9OURke9Dx6a55vo7uPyKm7CjszHDcQxjnkKuRugd55f3/4K7v/ZNCs0x3MYChjHN9bcc5aKrKzTMBp//bJtjR/oYKG4F18NyA/qKFsPjTRbbDs3FRXIC6hAVPRczVwQnR71To2A7eK2AgZEBipUNWIbNiakJKMxy4b6t5EdCGl6b6mKHmbkOc9MXYTLCYnOGTqdFqVzgptvfz+VXXIYXdOJ0w4GBAaoLbR586Ef84uEHGB0ailXvFhvzbN16Dm+/5iZGxzYTRgaB2aDjd+LeSG7Ho9VeJPA7hJK2GBrYZomCU+Gyve/AsQYoix09qT9yiLyEFTQt0R704vS/wBfgEXvCSQCkfEFPVUt8JRFv0AFOOq1NsTTqQavYHsUCKRCerq3TWSb5Wy0cqLmoND9536v3l9pHgSidZerWRyW9u9Q9oddNyd9nGkjSV+LTP2q98ubTQEb9cMv5ShrUuRdcyNOPPdozNWstIKEHnb1STtJARbFh7/7IR+MgbTWQtNr80oBipR9SfX4ynv6+17mJsIB66SvPazFJsk86NaVXoCSfrZSGshJI0tkE2T9dEN4rOD9TQJJu77WC39MBSTJ+/+AgR1595WRakAp8xC4KEOkBlQLov22QJP6/WkC20jU81X1WA5npeyLtS+l9ZU7yWa8AeKX0zTSz1etePRU/0eckIkyyWCKpYVMnji+b10r3ehokrTZGr3tL3ddyX0pgvHHL1teA3V73fgaSEmueLkhS961+TVZj+NLPm5We4WrRTI272kJFekzxsXyhwIvP/GrVWsuV/OiN9PkZB5JEuEHVX4gh02lA3dX9xMx6TZAKSPWAUwdA6sKogFPtq46XZgziepUgkUhW4Cc9ns5G6alXwjip4PNkgCrNT2OSIimYj/kl34gbxi7BKIFS+J4Vq68ZsspviJhBQBBWaNUX+eu//re02y8wPAKWLaAC9r86yY23/C5XXvVORgaL4Fcw3W0sTNR45aWnuO+73yDvuoz2OTSqTzMz8TBbR8/n/OtCNl0S8tyRE7iIYl4TzCoFoxgDhmIppN6xqS645IU18aUnEwSWg4tBSyS6Iwu3GVLO76DTMjl2eIrRoSJn78rTPxLRMRqETo7jUy2OHK1hu29hYdaTyROEFtPTVS669AreefvtnH3OrjjdUJTl8B3uu/8evv/9v2fjeAXLDJiZPcHFF7+d97//U1QqG2IQFBouUWRhWvm4n1F8LQ2PIBDWS3ob2URhjr7iVpqNdix2IH2O4n5IsXKdAr0CmEia0S5pZiuGpwvMu4qKSSelpLGsbJeAnQSwKICup2GqMVQKnVKmS9cNiXfoLJMOcpQfpgGU7u/6w0cBJflMZ8G6LJXyRREjSYRQdDD1alVA8am9hEn66uc+23Onf/5//Zuen6+XSVoJJK2UmtVrRfUT/+x/4Qdf+4c4sEzvl05fUCtkq6XKrcTEnAookuBF/ZCtNj8x3kogSQc5ysgKVKzGYvWaf7qmIA1WZPzV0rX0ed7xqU+ftLeueJX+wU+zY+kf9vWmdqwHJPUKntcCMqdyF6TnsNbYp5pupwfb4sNyPu//3U/EtRdiY1mdl5cCpWlf7AWS1pMOpNtgrYAvbeN0UKe/l3H1RY6VruFa+6zmp/LcT6ehyXFXAt6KpdHPebV0u7VS/dQ4q4GitfxE2VRP90qnq63FWK9njLV8XS0K9arNkX316/d60+3k/FZTfFzrfv9tp9udyj1zKul2a523vnDXaxFvJSZJ2TqdTq77pvK5ldIO1/KfN9r3ZxxIUul2KlhM111004KSoE4Fsiow1QNb9ZkaS784OvBRQEh9rwJZPYBNf5cOZFUaVLeIPwm29XSopEdSF3DJdwI6luDUUr2SiBSwJAwhNTo+huSFhSbNxixf/uKfMTX1FMNDDkND/cwszHNsosatt3+SK95yC4OFHQSdALNj8sDd3+XeO79In91g81CZkb4Sht/g+JFnOXzIo2+TxU13XMmW8wcJC3O0zafJOYv05ctEHVEOjGg5Ir9tYAcORpDH9SzCvE/HCAjtpL6q1W5z7Og2XnjqRcKaxd4926mU60TODL7h0/Et5hYN5uZ8mtPjGPTTaefodExaTQcjP8p551/MRz/2aZxcIVacE+Dz8CMP8K1vf56x0RyOE7GwMM+ll17D+973aRxnkCh0MHAgcvADBwIzrlTrBK24Fkya9UahgBaDyBK1QFHQA1uAGAJ4pPFuYuu445QovUlHWw1U6MC3W+Mj6X3JdVQskrr+An7kuupNhnWArT7vNoJNAIx8rvdF0llH3Y/V5wpk6aAm/fDR/VdfQOimkCbNaXVQ93pB0uk8AE8HJOnpLJIesV4maWhk5KSS0mo/NPqPQq9CXj1lQ1JK9KBUgQR9TukfqpWYpLXmt14mKQ1CVgpCe4EkfW4Tx46+pjZotRV9dVx9jF72OVWQtFrqiT7WWsFDOohTaYzplMnT8WO1T68AW32XrtWSz09VuEH3TVnNF1b08qvfxssvvsB7P/Zxfvnzny+rLUjb5DfBJPVaWEjX5Kh7QlgvfVV7tWt4KvukmZd0ClWabU0HtHq63Wog/XSZpFMF03I+z/zyiXiaF1162WtSJwUIpkFBr2u/1hhr+f5aAfg/tnDDqdzvvUDSSp8p//jHEm5Ya2GhF0julRrc6/clfc3UOd72oQ/xk7vuQmUw6M+otZgkPUVaT6FWKoAy1mq1lmv50Rvl+zMOJEm6nbwUiNHBjAIvSdDZbYKp0o30wFJdAH01X+2vgmD5X/9MvVf7qiBTgShVI6WvuMu2erpdVx2syyR1nSERm1C9diQ4l6g9IZcScGSIKEHkJc1o40BcPouIfI9Oe46//fx/YHFuP0NDpVjyuuX67H/5OLe86+Nc/4734URbcAwTb36ee77xtzz3+H1sGTHYPOqQs02syGLq+FGOHh9kcn6C4e0W515aojI+w/BIHZiLa52coIwtjVUHF3AKFkHLihmqyMgT+nWK/QVaUZOBoQqNZpsHfjzGq0cOsHPn7rg3k+141Oqz5ErE+1QXIzp+noWZ83FdD4MSnufiuwXJWsS0i/zuJ36P88+/kFyxQNOPOPDys/z3v/r37NjRRxi0aDTqXHXVLbzvfb8P4dJcIiu2E6HIecs/SZnrEPgiepE09Q1DE9+wMWxJf/TjHlOGyLDL35akNlpJ+mTseImQgQ5MdDazy+J0U+0SxkZEPIwYmMUM4VIDWgWmFJMkh1AAKS3WoPxYgSx9O+WnSnhBB0n6ODpj1YuFUvdWMp4wX10wr+4LxZaeDpN0Og++9YIkGVv1v9FBigr09fzsdNCrVpH1/H09gJCxJZiX1VEVbKz2o6kfX4CE/oOSViZbz2rmWvM7lZqk9DVYDaCth0laa5Vct4XMM12Pkb4Wp1OT9HqYpPT1SM9vvTLFYldJt5KXpBiu9D7da6lX8JO2SdqGq4G2NDMk11dEPRQrovt1r+v7mwBJaR9c6R5Q7M9aIitqPJ0NWmufNEjSFwqUPymp6vR8ezFhvepUZL9eIGmlmiRVK9LruqyHSZKVfh1op+e51mKMAvCrjaHbQsYTxUhVG9TruZquN9TttNa9ttb3a/2erLUo0svveilHpsHIWvfjWt/3mvevEyT1OgdVkyTprPoiRS/xh5WYJH1hQPcldZ30uuC1/HWta/dG+f6MA0nCJHXZogTEJBiiK5ecAJ/V1e10QNXrYqhUJMUG6IyPvr1a5ZfPFEhS81Fz0tP3VKCZyEirlyr8kOwuBZQkeBfmwkrA0RIgikUdRAEvGSg5b2EmpM4mrPO5v/l3NOqv0t/n0PGqeIHB/pcn+MjH/pQrrnoHxdxYrAS3ePwY3//SZ2lNHWWs32d0UMBck0LOxG3Oc/jYecwuzjHXmsAo1Okf62AWFsk7IWWnnz5nJzYDmKVDRJZPp2ZgUcbO2Xh+HT/qMDjusGXHKBNTkzzwGLSabiyOsLgwi+dNYudtWh2XfGEDjXoOjAJOPqDTaWIEg7GyndcuInjCyRXZunUHf/iZP2J80yaagcXjv/w5X/jyf2LXuaN47RqLtSqXX/4OPvj+z2AwiGEWpZIoFsWIUxild5IwMqFBFIjdRJQgSSXzIgPDktS7pUarsXCGMEGK2UuukZ5OqXxCZyzTaZc6+JH9dfCSBtPKr1WtnYBr3f90ZirxqSR1Tyk0JnSAbaoAACAASURBVOmhyxvFyjHTaX0K4On3jDqmfNat0xP2Kqmb0/1f+fPpNJM9nQffekHSviuu5OH774sbG6ZXpdOpCunvewWdvdic9arbpcdPswcqCOmV4pO2kQR78korfvUKAHrV78i+vdiLj33mMzz+0EOvaa7aK4jW0/VWApIKqKWvlxxfBerq3NJpTPr80rZbb03SagXC6ePLPNRxegl7pAvSe6nEyRjrAUWynQ6aTgckpW3YSwlN2TZtr14gVNIX3/s7H4tTX4WdTCsRqmDoH0u4Ie3jvYJVdc/Ktnrz3/UwvOvZJ+2nug+Kj28762zy+fwygQs1717300qpeSvNN+1jKoVJjqE3Mu71zOzFOKYDc3Xfy/E/8IlP8q0vfmHVe13VJOlF/foYK9Vb6c/E9Sj0pe/T1e41Of5a3/eyz2r3u6p509P01Bhqbunfi15AQj/GSgqOSnF0tftV96k0e6OfW690u9V6vqW3X0lRtJffrgck6fdsL7GVDCSdTrTza9hHmKQuG5PUi6iUJh08pfskpYGVep9eZZcpvjYNLlH30oNKBbJ0GfBerFO6lkMF2j3nLD1/RJIcYcGUmIOkjClBtSUgGLeKDZImp1JjE8i7FgRtvvB3f8bc3DOUij75kk2t7nL4WJUP3PFH7Lv0Gkb7tuB2Ao69/Dw//e5XMevz5I0WZcelVLJpNo5DOEuTW5maqfHq0RO0PI/SEPhhLj6mHRWxvFECr0hUeBVMD9PNYUY2kTR+NQNCqmw/t8LQBjgy8TKTQY1ypYDntRge3MLU9KsJ8LPyeF4/1XqJKMhTqtgx2PNaZaKoA8EA9cUO/X0j1Boe/9v/+r9zyWWX04lMnn76Ub7y1b9g85YybqfOwuI8ey+6lo985E/JORuIogKRNICVWqKlxrBiV+kbJWl0ViwrmKQECptlCpMUy3p7mMKghMIiLTF1kaRvCmA4qUF40k9Uyqdyb+UHCmzINRU/0OXo40u6VN+U9iuV7qa2UTVN8l5nThWwUcBNQJPMUR1PgaO0Op2Mo/xeP4YCT3oKawxURchi6aVAn2zz4kzt13BHv/4h3sgPYwlg5AepVwCSrh94/ZbKRuhlgZWA5W/TWqulev025/WbPPZ6Uyj1OZ3OPr/Jc1rPsdJMYHqftRiH9Rwj2yazwFosW2ah9VngjGSS9PQ5FdjpMsnJqS2vSVIBox7IqjoMFXzqwaoObvTtZFsdDKlUum49ShdQKbClAJGaqwJ2+pxU8CvfKWYgmVcSqOspXTHDEC0PssOgjevN85Uv/1cmJ5+kXPYoloo0Oi7Hjre57d2/x1uuuoGCPUDQbrD/iaf4yXe+TXt2ik19ZXK2h+00sIstnGJIrb2VhTmXo8dnqDYt2kEL0ykkym5hHisawJCGq84JLEsEGnI4Zo4oaAMeTr7GnguHcYMJBkfKGNsnsQoGRXMUmevM3EzM6hT7N9JoFJiYaFGdd3GMMqaRJwpN2i0Lt23QbLo4diWW9/7Y73ySq956HaZd4NChF/ibv/kPDA0b5ByYnZ3hoouu4SMf+hfYziiGWSBU0upSd3SyCXECrqXnUkJACorqMi4KOKhrrd8qCrDo4LqXepxek6aus15TpKfr6X6gAxV9DN2X5PN0nVyyrbCBiXiELvyQ9v0026ULkihfT7ZJmDZ1X6j7RIGy/bOSfvnbf2Ug6bd/Dd7IM0inDP22z0VA24M/ujeuH0qzTr/tuf0mj7+aQtdK8zidfX6T57SeY2UgaT1WyrZ5vRboJdjwesf8p7j/GQmS0ilMKvhUQW0CYpKmnPoqugoWdaaoV4CbBkK9GCIVMKYDRwWadGdR+6vjJiApSaJT4EqXIk8C8IQBsSxnmYT0yZqXJZAk9UuJ+l6bev0EX/rSf2Z+7jnGx/M0m3VCy+bI0Rbv/+Afc9Vb34Hp9+O36jx87w95+O47sdttolqdggNtf4bhcZtN24cIohEOHphhdt7Fzo/RiVymFhfpHyhJG1UCT45rQcklCNvYpvRlymGbJs1qjVJfhy3bBC4d5fobr6A19CCB9Brq5LBtHy/wCH2DetMijEaZm4Vm3SIIRpibqdNxQyyjn4W5NhhFwsDBsot8/GOf4orL30a5NMjzzz3KX/2Pf8/2bf0Yhk+j0eDifTfy3vf8AaY5TIT0OxKmKEljTHpYxYJ1STPYkyIZYu4ktU29VgPVerpa2se6rI5StOv2SlLMj66amD6OAmhpwYe07yqQpLZTqXYCklTKnK7sqM4rLWSi5qszpWrMRJ2vaxMFlpTP/qbS7dZ68GYgaS0LZd9nFnjjWaBX2uZaZ3E6+6w15m/6+wwk/aYt/k/veG/k38wz7WqdcSBJJMDlpQej6VS4BER16zmUUfXCdzVGL5CkM0ppwKT201fz9bQmlSqlr76nBSOS75I0wbS8uD5+Mu+u5LTquxMf2xMBAT2AdWm3Z/na1/6cqalfUhEmqVzgxNQscws2t7/3D7jqqpsx3RGCVo0fffvLvPjIzxgt9dOYblIqFBgYzuNac5QGIGwNsP/ZIzQaPuWBjcw3psn3GfhRgyBqYjt2DDL8oknbbWOZJgQ2trBLnQDLqZEvzLFxS8Bb33Y+4eBjcc8mR+QectBoupimjes6tFt91BZLtFoFFprS9NWk0fTxvRxTk3U83yGfG2BhocG7bn8/73vPhykXB/nVU4/wuc/9R7ZtrWA7BrlcMU63u+H6D2OaQ0RRjtBIUt0Mqd9ZYlu8hGwhkvS5pZouW9QhtPod/brr10mul7A08k/Vo3VBRbc2rteNrNjCdA8k5T86EEqnY+o1Q7rP6NsloDtRztPHVMfV56QzWXr66nKQlsjQq0UJBY7UvXc6fZLOtAdcNp/MApkFMgtkFsgskFkgs8DpWOCMBEn6CnmaVVLBoQ6SdBDTa+U+bRgd1KjgVN9PBYk6mFKBaLrIXU/V05kkxXTJ9um6KhWsqyBcwFESDCfsU8xWSZ8kY6lw3xNQEtHuzPLNr/8Fx088Si5XY2Cgn2OTMyxUHW5/9x9y9dvfidncgOHV+faX/wsHHn+AfrOI33AoF/pjRbq2MY9n1jDqw5w4vBCzLrlCBc+sM7ppgLnFY0Rmi/7BfjqeR5Cz40C62V7ENsu4bYuC3Ue7dYKtO6BUmeDiy7YRVH6JUzCxIzPu69QWCXFbSoJspqcDatUKIUPM1ySlL08Y5piZadNoSP9aG7djUSj0s2Xz2fze7/0zRkc28eTjD/LZz/1HzjprOE7x8wODt7/tPdx4/YeAAYwoR2D4cRNeTEmDFFAk9TgifCFy4Ik4htBLtqkEM7ppd+r6CiBStWeKpUlLeeugWAfxOvBK9ytSDKMO8hU4Uz6pA5y0b6mxFZslpxmfW8ykdgG0PlYvcJQ+vp66mtTGJS/lq2oeGUg6nUdqtk9mgcwCmQUyC2QWyCzwZrDAGQeSdg1VlimEqYBQb9IpIEIwhXym1/Lof6cDR/29FKqrbdMgSQEdtb28V1LMKnhMX3g9gFZ/i0S5Cli7QW4S3Crgp1L3koJ/CdQT6ei4VgQzTsUjMuLCej90CaMq3/zmX3D0yM8pFtuYFnihwZEJlw++/59z2RXXQ300Bklf+fy/5djzj5ATbYSqRSE3yOTsDGbZpTRkEHUGaFUtck4JyykyMFag7lUp9hmYTiBtmWi3vJi9cb1ODJzcdsRAZUvM+LjeUfZdUsaLfsXFl24kquyPVbRzIlYganKeSG77hJ5BqwXT0xbtTh9usIVWO2JhsUO9JuIKg9Qa0qsoj+/bbNq4gz/+zL9gbHwbzz7zOH/3d/+J4SGxjygBOrz7tt9l794bMaI+IpEodyTIN2KgJExS/HeczmjEgMkXQQYirCU1RB1cqGutWCMFnnU/0tkfBXDUfukUOd0v9Pok+VwxkL1EFnSAotcMKX+T4ySMaMIkpUGS8id9Psrn1NhqHzl+V4hCxlrOsOlAKQNJb4ZHfHYOmQUyC2QWyCyQWSCzwOlY4IwDSXtG+2IGRYEJiXuV4pi+0q6CQAWUFDhJgtMkkFzppTf6VIHvyVqgpRV6ff90YJ0eV2emdJCkxta37zJhSwyTrfopxflh8T85/9CX4D55HwgbZbRwW/M89ND3efjRrzEw3CTnWNTqJgtVm3e964/Yd8m1GI1RqjMH+MJf/xvy/iyb+zdg+cNEfoUTUzN4VoOBDSWm519lamKeYn4AyyrGYKjt1ymULSzHieuEAj+H7boYtkfTnwXToVwcZ35+jnKlw4bNU2zZuciOXTZBoY7vhQRhhG1JUC/nIU1STTw3x+yMwfSUBOS74lqniYlZQoosLhSIKBIFBep1jx3bz42ZpPEt53DkyEvcffeXYkU+32+xadN2br3542zeupcorGCZJQJDBDy6TVGDMCAIkoawSkEwVr8zEsGN5POu3LcCwQJEdVZHBxkq/S0NvBVD08vXFFujxpTxld+lAZQCXUosQu2rAIscN9lHCVF0PUqdiwLcClAp8J/2a/38FRmlmNPuqMm9c6ao253Ogy3bJ7NAZoHMApkFMgtkFsgs8HoscMaBpPM3DC4Fg6ovkqRMLQ9sFVhStSN6OlESTEqGVTe9qheo0es09HQ4FbDqDJK+/2sDyiRNaSUglWaZ9PdJLU1SQBPvLyAplL4/wsaAuVSTJNv5tIi8gAcfvJOfPfx3lPqnKBQDJifA9Yd473v/hH0XX0lQz3HshRf4+7/6D4wVArYOjWHmQwhzzC3MslCfozLQx0y9zczUHI5dikFSvd4i3ycpbwUWanXK5X5y+RJeo0WxlGdu8Tilcp5OW1i8iF17KgyMHmX3Xg8zN4efMzDifLAQJ2Y+wBftudDGDyvMzZnMzIR4zVEaDZeFhQ62PYTnD9HshFQXhN0rUSoN8wd/8M85e8+FPP3kI3zrW5+lfwA67Qbn7d7HddfewZatF+F7RaAAdoBhSoqfyHcHCEhKWLwEPCVANZH3XunlOE7cfE35kQJIqh5IgRWdZVTf6SmZaWCt+4Rikrrgf7mIhO5X+nHVmIm/qpRMDc6s0PhWMUbJ+Sdqf/r8k8WFuN3uyfq/NOjLQNLrebRm+2YWyCyQWSCzQGaBzAJvZAuccSDpwo1SkN+VJU7ATpKipgI+FfQJSNLFGtQqegKSZOuVgZK6aHqQu9JnK7FKantVSL8Ss5AOpFXqU/x55CbYSGqQ5LxDOU8LIxTQIRSJ4I4Iw2rSqHo89NAPeeLpv2dwfDqWBO+0xpidKfCe9/4Rl1x2BZ05g2ce+gU//NLf0k+dkhnQYAEnJ0Cgiet5VCrDzDRMmo02jlPECyIsOwdWjnzBITK8GHz4YYfIL1HMFTBjJUGfanWG8e0BF+4dZHzrAk7fK9i5gDYhtoAjUfaThqVxjYsIQUR4ocNCI2KhCmF7F24not0uMD8fUa/b1FpNPD9HsxlRKm7g4x//DFddcwNPPPYgX/v6X9PXJ+l4HS7YczHXX38HYxvOxUAYx0Lc6HY5O5ekLMay39pLpaTJRzrLo8CJfC/7qdowpU6oQFaXmEyzlElD2lhNL5bUTsBYMu7ynksnwfDSvHTmSgfaelrnct8z4waz+qvLXHZTOXWWVc1FB0rymVpMENYtzYSp92eKut0b+QGbzT2zQGaBzAKZBTILZBZ4Y1rgjANJF4yLup2u6pZIPKuAUl8N11flVaDcZZLUBVkbKCnwlU7HWi1lT7/cekqTzkSlWSQlEKDmnQTS3sn+PlEgIIlYqY1A+KQkII4boNKgttDhoYfu4bEnv8jQplmgidfewPxchZtu/h0uv+Iq5o+EPPnT+3nugR9TDmt49WkqY4P0Dw4SmgFeRwBMkZeOTlKtVslLzVEYUiqVIRfQbDboHxyIWZl6s0Fl0Ka22KSUG8ZzpcGtS3mgydXXDbP5nDkC50nyBQMvMmOmywjAxsBRzE5k4hslmq5NrWkwP19memqByB8lYoRazWC+WiMySizMe5RKG7n22nfz7ve9n4kTB7n/vm8xM/Myntvmkkuu5C1XvpMN47sJ/DxOro/Q9JYYkuSKRGGE7yd1SumXDlYVUJI0NQG5wiYJSBK2Rq9JUtdTBzTKX9K+qF/vZIx4y2UMjpqTLvKwDDQvMT+9HieJf+pqiMsbIOvMlX6/6IqMcizV9LbLIiVgLtG/SM5fvntucuGN+VTLZp1ZILNAZoHMApkFMgtkFnidFjgDQdJgzCR1gzyp3emqeemMkjp3CepsW3rwyAq57KuYpBhi9AyW1Yp/vEXc1yhhAFTAqv5O79wr3U62SYO49DxVcKrLN8djGQkTEst9x+SDJQlQcbBvxQFx0mtJwFSz7vLgg3fzs4c/x9DGBXJ5j8W5Io1GP7fc8ikuvewtzB8LeOTu73PgkZ9ToUNt4TiDo/2UBocZGBTbmrSaIUdOTFGNwYkRN6VtdtpYOYeQNqbtx3b0Aw+zUIvt6rfLBF4xBk99fVXOv9Rk7xU2RulpIplz2InZLysyMZYU5QzLwgsCPMCNDBotk8X5IWZmFrGNbbRa5Rgk1ZoBHdfBcx2iaJhLLrmWj338o1Sr03z7259nfu4QjmPR3z/G1VfdzoV734ZpVOI0wdBK6o8SBi65fkl9Tu/0OsUo6QBH7KvEG2Q/nWnSr386pbIXiNZTP5N9X+t/acCl/EfNX5+bOn6yT5Jupws6qH11f9ZT+9SYun+nhSnUnNV9oN4/PzX/Oh8v2e6ZBTILZBbILJBZILNAZoE3pgXOOJAkfZL0YFSBmF7pdiq9LlkZT+p4oqWVe3U5lrDPsqL9lYJbPUjVA1cdMOnpWemVe307PWjVP1fHPhnomgKIZAvRs+sq3wk4isP8aKnXUtSm3Qr42U/v4oGHP8fG7U2CaIGFWWnIOsiHP/r77Nv7FmYOV3n4rrt4/sEfM1oM6NSnKQ700fI6YJTI5/pi9bmZahvP82NwEFkRQeRjF20KRYtWp46dF3W4gLa/SLk4RM7qo1P349odP5phaGyKy68eYuP2NnZO1OwcAi/EMg0sAsLAx8iFseqcj03bs2i1DebnImpVA9ftp90qYQqDVO/gujbVRWEN+9h51vl8/Hc/ie/W+N73/o5abYJi3mFmdpGrr343N9/yMRx7mCAw4mN0QUfCxIlIQhok9QI4uh90WT4lx554kALNaeVElb6m3/bp1Lck3U7V1vVuZKuzl+kx06ILifhEl0lKP3L0e8QPEnVFdY9IuqT0jFLvl05uWRqrLhQh2+2frb4xn2rZrDMLZBbILJBZILNAZoHMAq/TAm8IkKRUwdS5SvCnPlN1SVIXEvgCkboiCglrsLzp7GtX+l9rQT3YTTNOesqWjCXfp9Pq5H0aJPUKphPAlRTUx3VXAoyWxosDZNHUjovuRUK6Q6vl87Of/oCHH/8CQ+Pz5AoeM5MVQn8b19/wLq688lomXjnGQ3d9n+O/epyhvE/gLtLxfertNhElHOlx1O5QbbXI5fLkiw5u0KLcX8Ip2jg5g47Xwgs7uJ5LX/8IrWY7BnCOadFo1jHCJnZhhu1nG2za4TE0lmehOUi9WhNKB8sI8f0O+VyI6eQwpL9SUKDTsajXq/hBkXarSK0q+V1FOq6FH0CjEeK5ecbGtvLJT/0xbqfKL35xN8ePH6BUyLNQbXLZZTfzgQ9+higsg5EjMruCCwKQhHVMAGi3ji2GoEuNffXroAMUxTDFsuuplDf9mutpcnrtkO6b3f2XS2zrQE35x2rgTYEcBQIVSNJZIT29U80h9nGtIXN8DPGjJb9UEuACluWlM1t6euGLM4uv8/GS7Z5ZILNAZoHMApkFMgtkFnhjWuANBZLSKWwKpJwMNGOhg+7KfQKIgmVBYDoA1gPL9HdJPyZVo5FsqYLpdH1LOn0rzYbJvjoLpcaSYn8lCiBT1+tTrJg1EMARILyS6wqTdCd33/fnjGxcYHikxKFXIW/v5rbbP8i+fW/h4R/dw6P33k0laDBesWhUZ/DCABeDSmUjnbbN9NQstc5izCLZOSNWvysUbbCE+fFAQE7k02y2KZfOwTDadNw5Qr9BvmBSm19kcHCAUilivnoYQ5rGlreTzxdoNpoxMC0UHfxYlCJPs21h26M0my6R/xS2NUBkVDCiIkFk4AuQteRaWXTaJgMDG7njg59keKjEnXd/hWZjhnzOplp3ufItt3HrLb9LvjCCL1O1E+GBhAVJapISBiaRkU+DUx14pIGKGkP20cFQmkVSY+ogSW2j5pL4x2uZJLVPuseX7h9KClwHL0rdTqn06feCzgCdPF/t3ONzXpqN2i/eJ+4n1e03lgZ6L83V3phPtWzWmQUyC2QWyCzwhrbAIz/5CXd+4+vxOYyOj/P7/+pf///svWeQZNd1Jvg9nz7LdlX7hreECFqA4BAgAZIAKI0oUqRWooIrjWZj5Gb355qYjd2JWM1sbOyYHbkZrWhEieSKBiQlUqS0otyQQ2kkkVqRBEE0TPvu8llpnjcb5948mTdvZ1V1N4COAuZlBFBV+V6+d9+5N1+f733f+Q4a5OJUvsoIXMcIvCxA0tjhTkZGMjXS1EBlhizTngBJcr/Lo7mX3I4/obrWccJ6uaRqfHxVSseue+rZdRtm2qYm10UmeyfxdVnDxqwE1lyngjjM8ed//iV88Q//NY7fksDxDKxecFF178DbH/0h3HrrPfjaV/4A3/jyF7HkFTg4W0Ew6GB1fQXdIEGzdRQFmrh0fgUJtmE7NhrtGry6JVgkyy4wGPRh2gYJ5mDbHpKojXrDxMBfgd/fwqFDSzh75mksLRzCwUOzWN+4gNzoIp/JUKs3EEUZ4jSF45L1d4ReP0a/R+55B2AUNThCE1lDGFpIUgMRMVx2CNc1sbW9jXZzCTPtZTz26Htw8OA8nvjcR5AVfdgmMVw2Hn74R/GGN7wLWVYDWUTAisdMnnBFxKgmSa+90UEAbed4MwghCSLNo+u6I0CsghWeQ2b8GHSpa3EMnmj9SUZLZXy49kftl6SuSd3dbpKxlM1g6aXXx02AQgUkif0UJmkEsIZrTf8+8PZrAUnrKyvobU9noG649dbreGsrT1VGoIzAtAhcOn8eH/vVX4E/GIw260lov9fDR3/534G+z/S65c478b6f/kfivkivvbaTLPvTH/kwTj75pNi/THLLtXilEXjmqe/hd37918XutXodH/yFX8Ty4cNX+vFyvzICL2oEXhYgSS1+H8uBxiBpVGhPkjWpUBuxC7YtE2FdJqdHUd3OCa/+OV1apybGagI+LelUE+VpDIRIZMnwQHkxSMqyBLZdQxym+Ooff14wSbfeZSJJfXS3WmjVX4UH3vIIDh26EX/yuc/jmW/+FQ7VbRyeq6HIQ2xtd/DsmQsw7XnMto5jdXUTGdZBnnnNmQbqM1WkRYI0i1CrVWDaFra62zANG4VhI89jZGkEM6d6HRu93ipmZl3ceIuLmXmgvZDC955EGJJ8ziXBI4IoRkR1Rt0YA58mpY0kqiLZnkMY2MhSR5hUUO0MuejV6i46nQ7aM8swUcVDD74DN954FH/6Z59Ht78Kx7bhVebwjnf+GG69/c3Cmjwhow47Hc2vadCaYKMLMvOwLwMoDC5U4MOggOY3TYdNfocMItcF8VzTT32tqHPPgEbuR+tuLP9UAbZ+HN6mrzEGVHJ/MYrLGDI+5wSbpfRGEuOjfkoaKGcKc6fvx7WCpF/5F7902U2qWqvhv/+X//uLevMqD1ZGoIzA1UeAQNJnPvoR/OhP/fTU5JMBTnt2Dj/4/veLOlQCPPQioEQv+nun7QSkvvipT2F7a3MErOjvU8+cLNmAq5+u/6I+weD79Q+8GW988MH/oq69vNj9GYF9B5JuX5wRkdLrJKY9jWcrY05yp9V8qG5y4+OOJXkq+6PKrzg5ZfnUNPmczi6pia8qv5NjlwmuHIPYU/yu17WI8+TSNlo9p1VYCP0EX/3qF/BHf/ZrOHFrhlrNw5lTKQ4dfBMee/y/EtK5P/rE7+PU338LR1selmerMIoQG1tbuLBODNEMGrVldDb76PrnEEZ9VOsmvIaLMBqg0qii0WzBcjwhgUuLDLY7QDAoYOSe+K+3GcCtDXDwSI6FI+s4ckMKt1IgMi4Jdo9AVUgMUVIgjFMEgY0kriNObMFKbawZ8PsQgMm2GkgSMn0IhOse4CJPHXS7Azz88MO466478Lff+iq63RVUK3XAquKRt/84brntPmR5DXlGlVLBMIYUXW64KuvE1LowlXHkr6K+xuT78rPqNlpnzNro86rOEZ9jLIUjwCXlnvo5VbkcrwP6ySwRO9RNgibuxyTXxzSXupGcTm0yO9RzUtNdNQ5Cgjes76OfzGwxw1aCpP150y5HVUbghURgL5BET/K/8sQTE4CG3nviYx8TT/X7ve6u22lsOghj9uo9H/wgbr79jhcy/PKzr+AITFt7r+DLLS/tZRCBfQmS1ASVgYeeVFISyXUdnGRykidS3YmmnuOZGLMG48SViv2pdkk3aVCTUK77oMJ+VXJFcqpxo9FJlkFNqMV1kE21MWYW5LXJuhD1pUqz+PrNrMCgn+JP//RL+OJX/i1e/cYWsryPjVULNxx5CO945L2AWeATv/YRrD17EvU8wi1HDmD10nnYFRdhXCDJbDhGDVE/xlYaC+bIsDPx3yDso9qownFdFIaJWqMu3O0MdxNGPgMjayIJU4S+j6XlKg4c28TM0iksHQ1gOQNEMQEpijvJ7AzESQHDaSJLq9jcNNHvA3k6g63BNvpdMmkwEYc2giBBe3YeSQy4bhvdTipqph57/BHcffer8I2/+jLSZFNIAx13Bo8//jM4duJepJkn3O2KIhxbdgs/QAI5k1buvB50aRy9z6BBzilg22RDPgapDJBUpofnRJW98bEnwBSoFoh7EMmf0ySADMQZqPDftC9bk0tGa2wBrgMqvpbRT2FaQpzecE1qJiNivMqiksBzbQAAIABJREFUU6+PQdK1uNuRPOdamCRdvkND20viQ/v85M/9nEi6dHnPtM/z5U47F21TJUG7yYVIK0//mLP8iI/36HveI8Yy7R96+sxff/1rU5+k7zUe1/PEk/t777sP3/rLvxxJmB57z3snnraqMhX9+vl6aHz8hFZ/aqvLsF73wJsFk0AvtT6A48ixp7+nxV/dTvvo46P3+Br2Gh/ty/UJ6r2Sx6gfW4/NtBjz+HZLzHYbF8/3tGvba+3SuF/3wAOXyd54HX7gn/ws/uAznxbradoTdX3M+vXtJm/bCyTp65vGpK7xjZXVifWvb6e/dZA1LY603zTpn/5d1I/PIEsd5x99/vMTzBWvWf6efusb35hYP6+57370utsjNozXFDFe9HrHu98tvnPTvi/qvOvfC33N73bP0deIuq71+eR1rjN06nU222188xvfUA8jfqfvAq9Rvmep9yPaRtJK9bp2ArU73atYFnf6mWewtrKCxaWlUbz169ztu8pzevSGG/EnX/qiGLe6lne7fpXl1GWefI0sH+Ug8bgbrdaEvHS3e58qAeQ4PfjOR0vm67KV98p4Y9+BpNsW2qOn+Cow0p/GswxKZ4/UJ+Vq0qlK4KY5z5HZAD+1p2PQ8UcuYPwkftjPSGUMpjFNDPJGNSPUaFVFUrR2DGIriEmSfX70ly7NMvIUQR/4yle+gK/8ya/h1a8nENPB+iUDc41X4+1vey8C38cXPv5xOGEIJxigCAcwigTVdgNhksKxPCS9CJ31DsLqQZgmdX7NYXumMGzIjAy24yJOUoRxJOqK3FoPde8oelsktSP3uXXc/ZoaGvPnMbO0icUlknH10Tcy4YBnUV1QXiDLC3hU25Qa2OoUiBMDvU4VSXIYvT7Q75PTnYGBH8NyPbhuVRgx5JkNfxDjjW+8H3ff+Wr8p7/8MopiHaZNNU+H8Ng7fxbLh+5BXpAMkGyuaZ5MCJZkxCTJaKprQXWEo206W8QgieVs6nypdUsEWhhEqPOsgiNx3uH5TYOcCbOJ2idhVz9cDypw4zXNII2ZUrX2SJYXTbKM6trRGbPRd2g4Ht53VPumLTz1O3c9mST6x/d3P/SbeNf73i8kQNMSNfoH6Uuf/hR+7Gf+sRi1+g+7/o/ntM/rCYue5HJix6CE5URqIkL/EFPCdTUgiZOCnRJXHWRxQqOPh/7h5yRMT2LUJ/0Uv50kUpz0qaCGAcX/+3u/h1e99rUi/vqY9HiqSfq0ePE1q0kjvUfHUZMZfTy7jY/ioq8TjhWzHNPGTvvstnZeKEi60tir60mNNY2P1i8llgyIdgIVvIbVMfN3QZUo7SZvmwZMVFA5LRFV18NTf//tywCJDqL0BwJ7Xc+0GKi3pmnfEXVNnnnu2RHTpa5/Xk/T7gf6gwv1HMduvGlPkERzQLFQHyTs9SCE7zm7xUOXO1IceL0Qi6eu9WnHUdc6Gx2o10/HUwGgHlsVCO0E+vieSICIr5/fo4cZDDL0a9G/K/q5ae39zde/Nvo8rwuWbu42z/fef/+EDFS/b3M9HcVCHffVxFt/wFCCpKnp6yvqzX0JkvSkT2eWdPCkO9CpCSsfS5deXQ5KxrIolUm4PKFmJwhyUZNOatOOrSerwq9AkAlDZmFoVb4Tk6SOT0ir8hRRYOELX/g0vvZXH8Gdr7YRxVtYu1ig6d2Jd73zA7hw/iL+7EufwcFGE+hvo7NyAYcOHoDbqiLLgYpXx/bKJlbOXEDcOI68SJEQm2TlSAqSzZEjnI3+wEecJDDNAtWGAducQa9jIs/6qDcD3HlvAweObKM+u4nZ+RRRto7YKGBm1COpgE2EGYED2IijAr4veySl8Sx62zVsdXJESQ1pQUYPuejh5Dge8gxIwhy9no97730Ad9z2Gvztt/4UGc4hy7uYX7gdb3/bz2N5+dXCEKEwaM5ozGN5pur+prOPlwGEoQyO15f8OTZF0CVvI2BFLOWw5odOTj2I6DUC7Pz38IQqyBnVz024z+XIyOGPYJ5lieNleS7AFQEq0zDl36msv6LzjBmpSQc/ecrxeNQYyOUna5PoRedhuZ3425w0hbieIEn/h31aUqMm2XEUvWQgqd/tXiYXUpNzelp6pSCJ4krg75Y778Lf/81f78ok7QXadFaBn3pTkqL+zutc/Qd9bnFxIjGi+J47fQphEExlK/RkYBpIYsCzubY2tcZFH5OanOjJnf73TuObBpKmXbueCO22dq6V4eL52iv2NB+71QBNAwjTmDkVZKsg6dL5c5cxN1cjb9MB7csRJOmJ/17rl/bfjQFm4L8Xk6T+Oz0NnPB2/Vw8vwSKdfnhbkyf/j2Ztu9eIImAhsr0TQMqXqWC73/n2xPskp4z6d+xnUCJulb/7MtfFofRgRWDlmlrb7f7mLpt2vds2v1CH/du8dZB3V4srB6j8u+XfwT2HUiimiSWs3FSygX4HG5K/LjWiBM7VfamJqW8nyrF05/ES1Ak5Xb6E362Yx5Ln2QdkcouXMYSke/ayDBCJqzqPpMyvLGbHe8zdDEfrS4RjzxGEtj43Od/F3/9rY/jrtc6MPIIzz9DTM/t+IeP/9e4cGEFX/7sh7HcbMIOBgi7mzCMFIdvPI4kLWAZNlbOruLCqfPIakfgVWwYViGayaZZIuR6BFZIFpikkUi2bbOFwjAQRSmSZAUHDqeYP+Lj1jtsHDhsIkrPw7BDxKggjWIQxHBtSrhzFGaBPLOQJHUM+hbyeBFBv0CnZ2C7a2MQUePaAuS2Qfbf9cosAj/H5kYXx2+4CT/wqgfwF//x9+HWVtGaNdFu3oJH3voLOLD4A2LcxC6hoL5G44ayk4BHggB13fDvo1hfBjjkfDH7w8djxlDMpdZkdiTFHIIMrv0ZTvxoPU9jPeXaIAuNyWug85GrIf2k9c9jYgdEWs/8Pm2bYLIk3CIUJB36pP5wdAz6hUHWBIga1iXxer1Wud2nhkXe+u3x5/+H/3HHO6aehO/05Jf/MZ32ZJmfQvJJdpKz7MXcEEjS3b/omCyz0Gsydkq2VMnU/NKByxLZnRIoen8aU7MTSJomDaJjqAmCCpJ4LLqkS0/MVXZhN7ndTkzM1YAiNfnbaXz6NbHjlT7vHFddMrPT2tHHrwIMZhRYvqMuYHrKPo1x0Mc5rYZH/yJcCZOkJpCU6LIDGB1rJ3mfCrx3S1dUoHc95XbqmPQYqNumMSa73TN0tncnZnmnBw3TQCqPZzeJ715ssSr32un+tFddjnot+nXSGHcCSTvZaU+TUj7+o+/Dx//Dv39JQBIxRfprNznhbioD9frpYc1u922+X0x7gKLLQ9Xx6Q9RSse93e4kr7xt+w4k3XFg9jI3OtVQQZ8CTmJl0jfpDidlc9onZN9W8VLrUdhBT3UIU9mgsbRKJtCC3eEeSsPTqkyROZRUqaCLZVrTQBInpuq4+HfBHiQxssTFZz7zMXzn+0/gpjtNxFEH3Y4HMzuBe1/1ILY7XXz1859ENcsxX3FRJIHoLxQWAQzXAxITmZ8hTQpY7UVYBI6KGK7nIM0z+GFfgCXLdoT0jWRvltmAaTioVKrY6j2NE7c4mD2wgSM35Fg8lCLJ+yiMAilcEF1lmwTGMhhmDtshMOsIlzvf99DfJvMJkvPVkKRt9AYmgiBHZuaIQmqeW0N/O0F/EKHeXkCjOoeNreewfMTC7EIVtdoRPPzQL2LpwB1UeiTgiqEYI3DCr7I1aq2NClJUuR2/L+dbAnAGPjzPKvii95J03KRYBdJ8brFmh7VNOohmMD5iLEmTJ+SXQ1CjLFqVORLHISnjcP1xTR7vM15DxDSRPHLsf8/nGsnshudSwSKvd36w8MxW/7rc8a4kAdL32UkiwknhC5HbTWOSpiW1+j/2eo3L7Pz8qOZht8RnL9A27am2LhHZi81gkFSpVnHx7FnhbKazS7slpXo8VSBBZi/TmBJ1TPoT2J2YpL3Gd6VM0m7XshuDQPIkdWws4dmNUdgr9jSWa2WS1PPuxB7txCTtdU4doNDf9IR/2lpVn6i/VMYNu4EkTv71JFgFGjyvb3vXu0TtnsrS7HQ/4HX56Hvfiz//yldGct8rqUXTWY+rYZLoeqaxJnydu83dbte5G0hi9luXrPHxTtx8y8iBkI6j1ynp98ArZZJUWeM0Jkk97k4yazUeO13/lbI8V8Mk8Tzxd+NKz3Fd/uEsT3JdIrDvQNJdy/OjwvlpgGhaVFh+pNadyIRzKPsSSeXYOllPliVzJQ0UVECmJs+cgAqnbkXyRAyW+tJNHHRmio8zlvRNFvZz8q4mr6I+KkuQRS4+9emP4jtPP4Ebb6ccPMDqxRx+dwGHFm/DxuoaOufPYt6rYNa1kAR9VKsOOv0+ulGEilVF3I+xvdXFwk3LsF0LaRrAq7qoVl10+h2EkQ/X8eAPIuE8l8ezojarVnew2f0ejt1s4tjNNqqtFcwvp4CZIEmBzLBhmQY824IJincKaltVgJgkkovV0NnM0e846A9sVKqHsNXN0dkOMQgjeE4TZl5Hv1sgigpEsITTXaUaoTkbYna+ipmZm/HwQz+PufnbBFNHckCS96kvmjOdNWSwqcsy+XNjECPd49QaIl3qKeZvyDTxcVUQdBljqTg16oBnxE4RQNLWkS4pFecVjOJ4vegAh9cWSQ65jxi/p8dIHbvKvI7XpYFnO+M+Ki/l3WhaUrZbDQwlsnvVzLwQkDStxma365+WdNNTfjWBezFA0vnTp0c9Q3QZyE51MbpNs1rXpIMBKn5/6LHHRMNGviauc9kNJDGbotbc6OPRgcROIGmn8almE2rtGs2Lfi59rvTY7wWSpjFJu4GkK439C61J0pkkfvrNCa1ek6RacKsxoePcfs+rRjKvnepE+Hg6INfXhr59Wo3HToBAH5dal7XXPWfad5xZRZ3R2el+oDJG6vf1SkESJ8/0c7c6sJ2Y72lztFuNjM6eTmOu9pLbsUU7j53H5vf7o/vLtPHq87ETSCLGillofa3s9V3da23xGKbN87S4TVtDV1OTRJ9XAVpZk7TXt/KVt33fgSQybqAXMzrMvlye0Mp31PoMnfmRAGb85J2c11RZHpeFUG0RMUm6JI6NGyYlSZN9anSWYJKVkC5pnKhOM5tg9ktll/h3ZjEoaXcLMm4w8YlP/t/47snP4YbbiKnJcOlcjs1LdeSRhzSJsFStYtZxUctz1DxH1Bz1whROrYWgF2FrdUvUUqX1TcEgLSzNIc8jpFmIeq0OP+ojikI4bgVpWiDpNZCmCQok6IXPYfFQjPveehvc+ll49W0kWYI0N5GRa18OuJYBi8CLRT2TCBwBWWEgCEz4fQtJfxbdHpAWbfT6ObqDGPX6PDbWfSSRi6qzgE43QD9OkSU2qrUIh445aM96qDdvxiMEkuZuFtJAmjN3WFejrxleGzo4UN3l1DU1nqdx41cVPPC+/HmSsKkMjmQtZX3aaB0ODRbYBU+d44l1gkI4CaogSh33SEonXBvGNuE6K8TrTO2npK4/9fvCv/O4VcDFx7mWmqSrvUVOk3GpxyBpw7333Y+vf/WPR6YFtF39R3z58JHLnnq+EJCksgmqzGovKY3qbqcWV9N4XwyQdODgIVEnwJIdvahaj6UqN5uWQEyrb1Cf1O/lbqfK8Xg+eGwsSWG2appcjeeZktN3f+An8fmP/86E29hOiaoOkji+qvyM3mNXL0ra1FjtBGrVdadLqvaqTdkt9up65fiosaXtO8nt1LjtBrp1M4bdnNOuRD6kH08f717b9fWw23g47nsxSfq9Zdp3nK9NH+9u9wOeO3U9XwlI0q/x3T/xAXz3776FH/6JD4gHDepL35e27eZAqO+vX89O10nHvRKQpCb77OymguwXApJobMQIf/tv/1aEYKexq/FRY7/X2lK/7/qx96rlo89OA3c7xVt/uFOCpKv9F/7lv/++A0m3zMmbiypb0hM9TuJUBkkHU3KbTFylPGkMqMZskSzVUJkkTnCZkdBBUJZN9qfRt8vkU/x/ghFjwKMmyvI6xhbgOnvESTeNv2rkCAcmfvt3fh1PPfd7OHYz1RCl2Fp10VtvYGs1wmy7hhYGyHo+qjlgkSTQMpDAheW10dsKkQYZWu02LsXPYmFhDs12FcTbwEjheeQYlyBKfCRJilazhcg3hZFCGMQIkxUcPGrj9Q/eDtM7jcK6KOR6BYFRKwNdimMAjm0IqV1eUL+kDHFCFsGGsPzurteRJB7CpAY/pEA5CBOqfWpgeytHEjrw3BYubG7B7+dYWLRx9EQFaT7A3PwdoiZpaflOGASSyKJ8KKdUwbIqM1NBkcog6l9dOS+j0p3L5m6CtRnK2OQ0c/PaScA+WhdaTRSvL3XdCJdDjGvT9Nq4EeNEAGkIwnj808CNyiTRdlUOOAn4xyycyrLxGn1qrfOS3+Gm/YPFJ50mrXrJB7QPTzAtYduHw5w6pN0K1DnZoTXA1sQvl+sqx7k/I3Atcqi9aoD245Vey3Vej+vYDYy+mOffr9f/Yl5jeaz9EYF9B5LuFMzGmNXh5E0HFxw+3k4uYFmmf072MBodryAZ0rj+g8GWTCJlkspyt2nSLPnkXjIF/JqWeNNm7tWjAjxOftXr4/OqSS8DPu4FRQX8FaRIQxe/9du/hqdP/T4O3xjCtgtcOFNg47yL9Us9HDl8APPWBuZrTdQLB9EgQBiGiAoXuVkTxg9hP0bgh3CWbdRqNVSqFmwnQa3hwjDkMQ0b6PW68FwPpmEhGOTY2oiQw8fiQQc33bWEansdhruKDNuAFSO3Yhi5Acc04FiAaZOpAxkPSOOAOKSGrHX0NyoIIkvUJYWphcEgQphQ8l9HNLDg9wDHbWKjm8Gheii7h4NHbDRmbFSrN+Chf/Df4ODyq5AROEMOG2TcMAYo/Dv9nKgPUtzneC2pzI+cE1orsjaI1wGvCZW1GaLgCSCl10HxHLPznbpe6fgMXIQ8j5z6IME8n4/PPyENJcZTaSKrAx4GUxLgOyNWi2uYWDqoAif1WlUWjH7/3urWS36XKkHS3iEuQdLeMSr3KCNAEbiWJH1aTdl+j+a1XOf1uKbrNa7rdZ7rEbPyHPs7AvsOJJFxAyeKauhUgEHvWxYDFQlaTMrslUatXJOUZbLAXk0oVUCiT8+0GhR1HzV55WRbddobn2fSWU1PfscgS0ryJuV2MmFn9ilNY3gkeAsdfOSj/wZPPfM5HL/ZQIYA3ZUGzp8pkMVAw7Nx86KPA415NCwbRUp9hyyEuYkocbF2cQv9DgGhOro2WUpHqNYI0ITwKgVm51uoVBxYNhAngaj5CYMusqSFbsdA3++i3spx6FiBmcMpFg4XiOMVWHaMzA5gwoRNCbpBsjMgld2CQObWaewh7lvodsgO3IHpzCNHBZudLpIsReDbyBIPWVxFkVWw3U+RRIDjdXH85iYazSqSqIW3v/Wf4qZbXovcyFAQYBXudkNAJNYEBU7Ot9psWAc9Osgdz4GcN9UtTl2Po/UxZJBUJkcHSuKcU8CZOhaxXghUjyzh5VpQAZwKbsi4YYLVUpgsvgZikiyaxCHoV2WDKuMmv0cEXuXDBV7HHJtrcbe72ttdCZL2jlgJkvaOUblHGYFr+Z5ciaxsv0X2Wq7zel3D9QAv+/n6r1ecy/NcvwjsW5CkJqaUwOl1HVzLI/vkEEiyhLSMWZwxEJL9j9itjJPEqYnvixB3TmD1+iN+/3JnMgmG1P8o15fyQOnYF0URqp6JNLTx4Y/8nzh56vdx7EZ6P4G/2cSFsxmypECzYuK2+QwLlQa8NIFHNtGmi804Q2y0cOr5Vayt9uFWZzFIcxhmhqwYIEcftbqNquegVicXORdJEqPdbopeOkFQIIktbHU2EMSbmFu2sHTMwA23LcNwusjNFeTWJUgpIrmqSQNBk2ysYyC3KWlvIuwayIImVte3kBsVZEUNUUSYxhCGDX5goEg9BAMDhtVCHNBBOrjx1jZsL0MQNPD4O/473HTTG8hjXcaIQJIp3dzGAGDS9ptjq7KS6vxPMnvSEY6Bil73IwCLUnfEn+Vzq/I+sW6VfdnSm8HJGDjnwiFwVO80dLfTwb34uxi7K0qLP2FIrplVyLWjf4fUNclgnr9XtC+NT5UqXg+53YvwlSsPUUagjEAZgTICZQTKCJQReNEjsO9BEoML7pWkSqUoGswY6CCKk1vpxCyT5unSONmYk/dRI7zb56btpzNCqnxpQq41wS6Ma5f4fASSKE+WSb0hAIuFFINeit/67X+Nc5e+ikPHqAGpge6Ki3OnIuRphlbNxG1NAwuVKtpEJCQBql4dm4WFIK/j/MU+NjopMqOCODWRk2TNCGFa1Dg2g1HEooms49giVo7joOYeRK+/Ddv1ECc+/KCDhYMOWosZDp9YQHM2h1vvorBPI84zWK4rk/MMqMKERf5zno0oAbqdHHZ0FL3+OvzYRwFPNJMlcGTbbQwGGdLYQpq4yNIKCgwQpes4dGgO9WYLg4GHdz32c7j5pjchN1xYDjnn+bBMG7btCNBkCfDEdUIEHiiGpoinPsc8Jwx0GJjyfsz4MHCgn+xex8YNY/aGDCsmLbcpDirw0a3CJ9jNYUNcGguBFYKZPP/0u1R4SrmdBP0SLKnreqwCnXRyZEkd7z/5mXFNFb/P4KwESS/6/bY8YBmBMgJlBMoIlBEoI/AyicDLBiRxcqoyMpyEEoDiRFZnZdT+R7yPKivihHCak5meTO40p9OkWbpsj/dRr0M82S8kQFMTeFHIP6yNkQl+hjwOEPgZfuM3/yXWtv4jDh8rBHvWXfVw8XyMJI4xU3NwUwOYcSqYcy0YaQTDsLGVWwiyOp55dgVR4qCw6qIvUhgOYHuUyBdC7hWnAQQzR8I50xI1XoZFgMmEY1WRpAnSzMfcEmC5PXi1PpxaCsc1ECY5vFYVbp1kcSmswkDNtOE5DjIrwXbowyDRYGjBssl6vECWu3CsCgZhgIFfwHQqCH3yWK8g8At0B8/B9UIcO34jZmYOIIo8PPy2H8eNNz0Ax20jSSKYiGCKMdrUNUkApmzUtyobgiSSlI0brurzOLlmxqCV55B/MkjimjFmJ/l4KgvDa0dfl7wvnVPdNpLXkSNgJtlPrmdSATbhMJ4bZoYEfFLWEEtN5ZqSslQeK4FufrAgmUoCSeO+UHJ9SobqqbXtl8ltrBxmGYEyAmUEygiUESgjUEbgxY3AvgNJty/OTNQPqVIpTgb5yTjL8AgkyRqlsaGCZAUoecxHcjtmBlSmgMM5jWWatk0HP5zs0k/uryPfk2yMmhSzJEtNykk+pbIRfI0yaSZWZJgwFwnSCPjlX/5fsOX/Zywtx8jI3nutipWLBHgCzDc83Ngy0HKqaFskz6Naoxoiu4mtgYFvf/sZOHYLldosOoMNmBbQaNQRpwkohtRPybE9VKsNdLvUI8dAZiYochNFZgub8AI+KjULSwc85ObzCOItHDlyG7Z6LjInR1qk6GxuwsxNLM3MoOI6GKTbiMwUYZyg7laH1yuuFHkGtGYPojdIhAsegbEoIvYMGPjnUK2bOHr0MNrtFtbXA9x//w/iNfc+CsNuypojApOgxJ6aMhkohBGCZFsEQB42GBbXoDaxGk4Mz9HYAXH6fnQuHeDuxTSq9T8s+VTBjMo0qiyTyhDx+OinbRPYG1uP60zlWPpHQOpy8wl93Y/Bktw3SZLRmqVjf3+99+LebcqjlREoI1BGoIxAGYEyAmUEXiYR2HcgiYwb1GSOgY36VJ9iy/Ud9D41R6MEcpwDyzqNq3kx8FJBjZ4Eqwkr7UdJqeocpp5P35fHr7NGyIkpkv115LWKXF8kq/LY5KhXICcXg9zBb/zGL2Gj8zXMzG6jUqmiu1rBmWe34NgODiwt4rCXYMZxUE1z5EkBr1rHVpTh4rqPU6fOo1o5KNgf005h2xU4FUewSkGcIs+JVbCQZCbCkKR3MdIsRpaS+xrVN0lrb8uKMb9QwfxigcFgHe3WPBK7jk7UQ1QkoKZ0RZJjaWYOjmUiyFOEeQzfH8Czq+J6I0JEJCXMcnS2+mg0Z9BsttH3M8EwGSDQ00NR9LG8vIB6vY5u18dDb30f7nvTO5ElDhy7IdztROwMMnCgGMqaIRgkRctE/yExV9nYSEOdC33O6PM6sGUwrq8nnjcdTKvrRq+DGs/r2EWPgfFIyjc0UlCBFa3x3b4XDNKzjKSTkiFS1yCvL16vPGZVxqpLQp9a617NV6jct4xAGYEyAmUEygiUESgj8IqJwL4DSWQBrjMrehLKAIWTOkr0ONkbz8ywgc4eU8WJ5GXgZVg3pIIn/p0/wyBJf6KvM1acKNNQmG0aJc+ZZJK4cS0PlxNwWZ+So8hjpLGJr3/9C/jm//dxNFubgigJO22cfnoDlYoLx7VwtF3HjGmjZTkoMkrEbWz4PZy91MGgH8C151FtA14jhGNXhSOgH4VIMgOGYyPwE4QRgb+h7MuuwHUaSEWvIwJtZJkXwjJ93HnHDdjur2Jj6yyKioU+ycRqVRh5iiyNMVudRa3iIcwihEWKKCJZYA2u4yCKY0RJgmq1iiAMYBoubNdFXthIcw9FQbVJXUTBBpp1VzBJJJl77esewZvf/E6020tDkFQVzoYEkkzTEZI7ARjyWIAk0U+J3ssnjQzUeaeYyzkkkHV57ZIOpFQmU2cWGfCooF5lFFXgw8fhdcSyURVk8bpkFzqW/NH7/LlJ0DdpZc/nVqWm00DctIcE31st5XavmDt9eSFlBMoIlBEoI1BGoIzAVUVg34EkYpJ0RzHVWEGVTKl1Ppw8Tia0k7U+KthSQZEOamg/NbHVE18+Dh9jGkhSHdN05mKCZcolc8HXqAIm+j1NE1FXYxSJqOk5ffqb+Mu//igurfxn2IWDsDOD0yc3YQuJWYqlmgOjH6Ju2MjiFGGSIPVs9PwcrmvBsWZw8GgdTrUL23aR5QmyIkOSFogyqk0h1si07Wa0AAAgAElEQVSR/YviFL0e4LlUw2QjTApUKhUUcQ8bq6dx2823YPFAG6fOfxeB5cNuzcKsNjAIBsJefLE1D8+2EBspkjwWzWW72w6qngfHcbE96MH3fZiWKWR3tm0gLUwkqYMk84DUh2NF8GyqNSrg2C4WDxzHfW96CIcPn0DFbWO2fQT1WhswXSB3BRCjHk3EJFFjXAJJVMODYux+x/OnsiospyM2it5XGUIpn5TsDBuEqK526lrhfad9C9W1S59RTR3UNT9ZgyQZRj7vNMDFY5E1SmK1jk6vM0q81hk06eBIHfeTKy99M9mruluVO5cRKCNQRqCMQBmBMgJlBK5TBPYdSKKapJ1A0k5sD8uUdGAjE8HLGSVOFNUY6+/xE/9J0CUBDZ+Hk2mVKeL9VZC0E9MkjkXub0OZnTAvo+4/gtEY1zhRvVWe+kBRRRCcxRf/4F9hbf2bqHtN9NdaOHOygzyJUa1ZaDsxBhe3MOvVReE/1RuhXsdWdyAMFmYaB7Bw0EajmQn2LYy6sF0DhWEKQEZlXZ5XQ6fbRxgkCIOGkNr1wwxpYSGMqMlrisTvIU9C3HDTCQRRgNVggG4GBFT0b7rCba/huKi6DkzPgB8NQFKweCgHa9Tbor6Geh35fk+YQphWAcelZrOA5bRhI0PU78AyMphIRfPbG2+8Hfc98AD6vRC9boxbbn0NbjhxK/LCg23VBJuUU2cmI0eaJaKmS9iSG85lwFcHHBIMT7oN6tI1nn9eo7yd3mcjBQYm6j4q0FcZJJWVvBysF2KOpNOdbIysAmxeo5OyT90EZCy7U6+FzSfUBwcq+KffS5B0ne7C5WnKCJQRKCNQRqCMQBmBfReBfQeS7lqeHzW3VJNYdudSpUL8ZJ9BkizmGT9FJwZG1vRMvgjcqMBFZ4R0YKQyADqw4m38ZF5PNNVEVmccZFIsm3mqnzeF5bMh6q6IGSDwYlspkHno9U/jM5/7FwjDkzByG72VFi6eiuEYwPLyHOxigM7ZdSzWWmg2mqg0qkitFCdPnUUad3HowHE05zJUPDKEAOJ0G6aVwauQoYIPr2LDsk0MglhI7PJoGWGSIkhybPVDRGmGIrWQ+wG6nXO4+54fQK2xjG8++xTOd7bgmxZcbwa2UUUeBqiQqYYHDMI+siKC68WwLU80ujXtqrjGMA6RZylcj+qxTPhRjmpzDi3PQ+r3hWQvJ8leMMCtt9+Fxx5/DHGc4PvfP4Xb7nw9br3lbtQbi0BRQZIUQ4kd1SMRSJJyOwZJKnOimjHQOMjNT9ptj1keleFTQZAqCVWBjs428bH4OHwMXs/SdIScBCV7pYJz6pElQZIER3QpBPjU9cjj4J/kVKf2TWIAz8wYrzP9e6QyTizlK0HSvrtflwMqI1BGoIxAGYEyAmUErlME9h1IunNpRkkKSW5GNTlKfxpR1E61MbLwncGO+kSf36cDjXvmSMcv6Xg3Ls6XcaZjTvZSUtkieZyx5EpNitV5YuaA3lNBGCeoupROJr8EiaTphHDio75OOZkPyJqTEROWRcgTC4F/AU/83v+GKFpB5IfoX2rj/Kk+XMPEfKuJoL+BrDvAQq0F161gfvkgCi/F82eeRND3cWBxEc2GB9uOUBgxHDeD46aw7Ez0S6o1yBDBRRJHSEMPYdxEkgPdMMcgzpDQ2KheaBDD37qIaq2BH3jj/fj6d76FlcEAvcxEkldgwIUVxcJQwrIKRPkAKWI0a3UBkoIgEfbfQRAhzwq4tjTbiI0EYRYQlYSK5YIsHFrVKlzTQuj3ceMNx/DAm+/HyedP4rnTp/GDP/LjuPuu+2GbDWR5BTnJ9IRNNsWW3O2ovoqaJFkCcOhgVpWqyTmTsjxeXzrbpIKsaeuA1x6DILV/F/0uga8EYrwvnYuc5RgMqecc1a6J9UfjGoN+uWal8YcK2qSjIyYkeny+y9nY8Vh0gP/dS5vX6TZUnqaMQBmBMgJlBMoIlBEoI7C/IrDvQBLVJHGSOH46LpmW8dPufCRtUmsrKLS69E7tjyOT0ukgSZ0WNUlVG3DyufSn8byPLtlj4KXLBxl0ifGSsUBBIMlElkomg5J8Ad0KSqgJLKXk2wYkJvzts/j05/45smwD3X6MzbMuOqshGhUHFQC1PIZp9IQzHH12pj2L3FzAmbMX0O0lmJ9fEMyRaWdwbBO2VaBWseDYQFpsotI0hazNpn2KKtLEQ5D4VJiE7UGBTicmrgVFGiHsbyI3fDz48E/iD//TH2KlN4DVmEWSk7TNhZUXqLk10VA2igMUJl1vioB6IRUekpgM7mzkVgzXJMbERGansLwMUezDyE3U3RqQZrAtwMwD3HPPPXjX4+/CIPLx5PefwtFbbsdtt9wLoA7LJIlhFXlBa4UABIEFkvSRncOkJbuIrwCh8iXXhjWykZ8GmnWAxfOo1ifpzA0BMzoWgSM259DlmfR5Akn8Pp9Hr3siZlQIMocgX11fKrvEDwPUdcbAfdo17HRL+u6lrf11typHU0agjEAZgTICZQTKCJQRuE4R2Hcg6baF9gRIUgHJOBGUT85VaRMnunrTWWIGJqVF4yRzHGPZS0lPKlXpEzNJfB5d8sSfVxkoVQqlgrmJhJasqgtKpC1k6dCJjRgQkdpLuR3V8tB1eJmNwfbz+Pgn/xlybKOwajj1vT78TozFVg2HZ2fghjYyswPLi0Sj2ordxKWLazh9fgum00Cl0RCAJc5Dgg3wLAtFmsC1TZhOhEodmJ2bgWlHqHk0FzHCtAOn5uHiagB/YCMKCQT5SOMODh2v4cjx1+Nbf/cd+LkPb8ZDYqbwwwhF5sEtXNgFMVOZMGvInEK47KXU/BQpgrAP26PuuXVkSRuOW0NuRIBBNVgmHMNBIZruEpAp0G63cccdd6I1O4fCMHDo6AncdecbUK20kMTEFFWFCYR0tZMgiGq6KL4SYIwZQ/mr/FvOj84wTn4LdRCsMkk81yrzQ9sJJKmski6t1BlLFYjTMdWeSSrAYQDFwGsSUEnWVJX4scxvJE1VwKHKLqkPCEqQdJ3uwuVpygiUESgjUEagjEAZgX0XgX0LklTJE0eNayW4wapMgKU8SpXeqVEmcDH5IoB1udyOwY8KlNQx6PIrFehwAqoegxNjPp4qd1L3A/XxEc5rVJskc3Y5PEIFVF8iJXeU5BtRge217+Pjv/s/o1JLEcUGzj3jo785wKxn4obFA0BIe3fh1qTtdZY7uHi2i24/g92oolL3kOYFeoMOIp9qhjxYBTnHmTCtEKZLEjU6uw/LrKJZb8OuZHCqLvp9E3lRR5qQ+9wmkvgMbr/rIFDtY2V7HYVdoJ/4sCoeDOqP5IeoOR6qdh3dTh+uW4dhLGC7GyPwM1TqdWTUQykOxTij0IPnNZCmMWw7Q5JIWWW1VsVgMIBlugj8AK7nCW7Iq9fx6Dt+BA++5TGYhgfHroumt8RIuR71TSIWTtb5cA8tFegwCNbBD8+PPv/62tAlbHwcBif6dr32iNevDqwYSI3Xu3wgoDrXZZkEd6KhrjkG+HJdcjNdufLVcU2ytNxwWUo95XUTC0d/k3FDySTtuzt2OaAyAmUEygiUESgjUEbgukRg34Ek6pPESaoqt5t8Yi4T32lJJieYY2ZHBUkyaR7p2UYhnt5TiZNcTqbVp+y6VEt9ss+Jqc4kqY53I+mgqCcZ9+gRibkwDyA2hGSFCSzbQJLayAchNi89iU989p9jdsFDd7OHjXMpol6ClpmjSrU9gnoKEUcxUuo5VFhI0iai1EBQdDGzQG51DuIoRxolqLguLHJ0y3KkpH+zyfjARpz1BfCouCYMN0NWFOgPMrRay9LwIe8A+XN46KH7cWnwFcwu50iLGGGWwW14gACnJjzqX1QYGHRD+GGGQbKEra0CcUhGERUhjQuiEIblot8zkKWekOCR/MzzPCRZiiQNSeAnJHkkWyMb8ohcJUwbb334vXjrWx6F69SRZxaqlRlR80TNV0muSMeZBrhVoMoAWzUHUQGOWu+mNw/WGUXelxkgVSbKrJKss5t0quOlSOdlYxHVKEKuf1oPsjkun3dsXX55fycGR5NMqqy3kuuX1pl0UlSBFB//e6slSLoud+HyJGUEygiUESgjUEagjMC+i8A+BElk3CCL0VUJkdpMk5gkTjI5meUElGVxnBgSa6QWz6tJ7Xg2Jo0bpjEL02ZOP5fOKKkyJvq8XmNC71HTUyMnJskW8jL5IqBCIJB0YxkKqksid+4UWLvwHXzsk/8r2vMWuh0fF55fxYx9AEtNwMsqMKlWKBzA9xMkkYtqZR6b/Ug0dHVqJpqzHnp+B0liwHM8tBtt4TTX7w0QDvoAGS04Jvq+j4rXkDVTZiisuuPYhO1U0B904VX6OHbcxt33HEXs/SEa83WEWQq7YkFCAMBzSP5WIA9TQU34cYG1tQY21kKkETFKBpIsQ5rZcN0a4oTAkw3PncXGxgaqlQocz0IYR/C8CpIwQy/oYHZ2HjBTePYxvOPRd+MNb3iA4Jjo50RxTEVtlwQNPEcjUKoADHVOVfaHQQQDbpXpUeeQP6/L1VSZpgqwVPkbr19ej6qsdJKBogFLIw8J0sffC/07wOtPlXaOHxZI8MUOevL7RPGZXNlqnJ5aK/sk7bs7djmgMgJlBMoIlBEoI1BG4LpEYN+BpDsOUB2MrCOaxtbIpFMmjLyd3uMCefocAyqZKO8NkkRx/0StinSyU5Ng/XdmJ/hc0+R3asIpAFE2duUbJfFIYRZkKiBBkkxiuTyGAFJKojFkSSHqe9YufQ8f+tg/Q2vGxPaWj5XTm2jkNdyw7GG2sgiH5FKWiZX1LXQ7Ber1Azhz9jz8eIBDJxYQZ9twvVxI7myDDBtc5AKcRNjuBmi0ZxHFktnJMxtpHKEwqSmrgyQ1EEYpktDH/FKAV79mFrVmD0s3PYuMxmkZgGMiTqhxbAHHlBbsRkpW1i5Sw8HaeoGVCwniYAmDfg1BWCArbMQxZetk8EDz7grQE4Yhmq0G+oMBOTzANl1QmG44cRuOnjiEm47fjxtuvgON+gzCIBNyPDoG1xYx2FXXBgML/dvFAIbniberbKIqVePfddDE+6tmHeqx9P0ZxE0ak8hPsEwwSwks05pneZz8bujszzT2io9Dx+cxqUySBErjuiweP+1fMknX5R5cnqSMQBmBMgJlBMoIlBHYhxHYdyCJLMAvrxmSrAAlgbIGQ0aSk0JKgplJovc5IZTJn7QPH4ES/dG52CLd81R5Esv7xoyUBGbTwBQln/yEXmUEVBaBQZ2aPMtj5bIsKefknjLhIROCRJgbEEgilZWTubhw/kn8hw/9T1hYqqLX6WPj9DbMQYy218WMewBVp44wCdHp+6J+CGYDUZDAtAvUZxw0WgUKYwDCM/VaHb1uF2mcoFatoR9k8KotdLa7aLRmEQU5Op0NVOuukOv5fgbbIVA1QG6dxFvedhzNmR4aB86hsInqMkDeE5R4C7EdnYRYMSKSDANRbqDbB4JeAxfO2IijOZgmNQ924PuxkPSlmYE0MVGrt9HtduG4LuIkQZpnotfRnXe/Cg8//INYOrQA1zqKAjbShIw3yIaCDDBoGOM6NV4PugGICmpV5kaVu7EMT2ek9LWkrgn1PDqwpm16vyIGMSoYU+VvxtDqkBrjktTOtmn9yy8ASwm5Lm8aYFOPz8dllpakdmSPzp9jxox/lkzSPrxjl0MqI1BGoIxAGYEyAmUErksEXhYgicGJrNUYJt5DJom2cUNOlVka1/9cDpJUsCOjPJZncdQZ4OiSOZVh4gRUl1vp76vgS2cYhAlFQSyS7JVELIiQExo5CgJJRYqCQBO5OUQ2Lpx5Er/1yV/C3GIV66sbCFcz1JIcaf85IKih1ZoTzA+ZuSWZBctpYO3SOpaWlgAzwfLBOnx/DUYeol6vwyeWBhCucWGUobBc9AY+6vW2YGfWNy4JFqdABVHsCIYoy7uotk/jzQ8dg1U7j8ZsF5lRwLQIsKSi75NDPYlojopEWHhnMOGnVPfUQJEs4fTzIcKwiUplGYO+jygGer0AMFyYZkW446UJgURTsF4EwCyrjre9/VE8+s4fgeFkSMIZYTWeCotwd1hfI+ts1PlTgQIDHAZP00AEA17apgJsXje8BnTAq4MlBuuqDJPPr46PwZgOvuQapka41PRJunpIUwXZZJZrm/hYas0bX5d+fQyQ5PvELo1ZKY4JA7aTm73rchMqT1JGoIzAKzMC/V4Pv/uh38S73vd+LB8+jGee+h7+6s//HO/76X8k6kbLVxmBMgJlBPZzBPYdSLpreVa4vKlP+tVieAlICCyN+yapNSPXKrdTk2c+BrM/6lh4P7XWQ2UidHMG9bMqQyCgGVlbE3FEACkndoDZLAIFEiRRXVJBdUmUI8cWLpx9Gp/8zL+CU01x+tlzcIMWjrdnkfafR2/NwPKxo/AaBqp1WwCNMMrx/PdPYn5uEYcOHUCedxEEm2hWAddx4DmOYDco4TZdB4XpIIhDOE5VgKRudwthQn2LXHiVBZy/cBFu1cLBE6s4cVuO2aUNVBoRVU8NGUATRUpSOxeOYyEjG/OcQJuJfpwiTetIw1mcfHpdAKQkqaO7FSLPPQR+gSQ14ToNRCn3xrKw2enCdqmvkouH3vZ2PP74+2B6GRzzkDwnGU+IZrzyJ/U70kGSan09DUyo8k11jgmM8N8q46ICGn398dpQa5D4PfXYKuDW2SwGWNQ7i4AM1ySRnTnNF4MkFWCpAEiV4qnnps8yaJOsm2SlGACq+z690d3P967rOrZL58/jY7/6K7jz1ffiB9///olzUyL40V/+d1hfWRHv33LnnRNJ4AvdHscxPv2RD+Pkk0+K4y8sLeGn/ul/i0azeV1jUJ6sjMDVRoDX7s2334E3PvggvvipT4lD6N+hqz1uuX8ZgTICZQSuRwT2HUgiuR0ncXriNpYJSctvrueg3/mJ/7Sg6Qkq76NLrjhZVPdnMMNJJzuP6SBJTYj1cfK+4+R03KuHiLE8o/oqktwNR0asjEnJMEnYEhjUFNUE0jDHmVMn8enP/nuYTheXzmyiklo4WF1E1H0Wg00L7QNLqDQL5OZA2GCvr21ic3UDc815HDl4CHFETWYTVMwItmPDcUwkSSDOUWm0RB1SmPvI4Yq6pM2NNRiWg15A/ZEqSIgYMjdw+MYUx2/qYPZgD4U3QGEWSKMcNgEV6SEO0yJGp4BJjIhlIiZgmM6i1ymwtkrGEEewttYD2VmHYRWuSWyWiZWNPurUsIlqkEwPa1vbAgBVvVm8/R3vxlsfeQgwPBhok+fdqAmrtLHmnlcElKTMUjc0UEGBvl5UNoj347lVJZ/qGqL3hZueZjZCTXfV1kvqsRkU0XF4HevnFmPPhuYKBJoLuS7oxdK9sUxP2narbCpbedN7EnTJBwwSrMvvkLrm+Vh8jBIkyVmmJ99ffuKz4vfXPfDmiQSPk8D27Jx4n/+mfelpOb0I4FzrdlpXlFhub22OgBf9feqZkyVQuh7/QpbneMER4AcMpFooAf4LDmd5gDICZQSuYwT2NUiaBmY4QdQBFCWBXEfEiaf6U40pA55pCTKzAmqRu0hWh4mmWp/C76tjGiXUSq2HCrp0mRW52FG9EYEkSojFmEVfJNkjiWpQqGi/SKhvUICzp57Cx377VzAz5+LsU99B03ZwsLGIoHMeRjwDP9xGpZmjH22i1VzAxrqPQcfA3MwSahUPs/MO3FqGQW8T1WoFlYoDz7XgOiYyI8Pm5gYWFxaxtb0Fx5xBlCTo+SFys4L1zS1hCmG5Fg7eEOP2ux1k9jMwG9tIMlO4ypkwYVPtTSob4QqLarou20SYG3DNBXS2QnQ2E+TwsLlB9uIewsCD3zNRqx3A2iYZNZBkj95PBauVElgw6njbQ/8Qb3nbw/C8GWSZKwCZZInkbFK8JBAggCYNQIgl04G0ytwwOOE514GDvg6ZaVTXDxt4qMeQFttjq2917TCLpJt5qIBarlNTSi0FSJLMI7FIVI+kvsZgaVw3x9vHIIlROEnsZONiOUbZeFaPSSm3AzjBe88HP4in/v7bIqTqU3CSD33liScmAAu998THPoYP/sIvot/rvqDtdL7PfPQj+NGf+mkhV6KXOiZ6Ql++ygiUESgjUEagjEAZgRc/AvsSJE2TtzGw0es3OCQMbvSElsGU+nlOGvWn+QKgDG2j1ePwMdT6FL22SJdYUd8h/VgqWBoltZQD5/SUf8wk5QSScjLSpqR4KIfKCkTxNs6eeRIf+dCvYLZVw4Vn/w4nDi5goTqHONjCfOMEtjfPw/ACFFaKKHRw7uw2iqAK5DZqdQ/dwQVUmwVsz4HjktyOaocK1KsuGu064rCH2fYSVtfOol6dh2WbWO/0EImetynOnD+JmQM2brq9jltvn0cvPgkIkGTAcoAoLOA4EM555MpG8jCDQJJhIKYWTqYBv1ugs2UgiixU7BPYXCGAVcVg24DtzCIzKugFXcShD88xEQUhVtfWcfzGO/Ha1z2ER97xbthuA6ZZRZpSzY5M8mlObAJlNBBhIz+eT5bb0ZyoNUIqG8mARZeq8d8MjthAhMEU/7x87RDjI8dGLzovM5GTfb8kOGYmimvs5Hok8EzSSwlwSMJInyXnP9qP1pEKzPj61O8F/c6NbOV3i62/RzaKE6wsywqf7ch6tfIlIzBNKkQsE4EitcaC5XWPvuc92FhZfUHb6bw6CNMlTDw/6hN7dc52enqvMmS0/0/+3M+BQZe+jRk0utbf+fVfHx1eP/ZOn+MPUAz/5utfw2Pvea+QX9GL4+X3+wJYMhjUz6V+hmtb7r3vPnzqwx8Wx9HHoseDr0EfI4+Nt+/0Of17MG0e+Fpe/8CbR9enf263GKlrh+ZCP961XNNDjz0m5KC0HnVQrZ9PX897/b2bFPRa41Peb8oIlBEoI7BfIrAvQZJMDscNXFQZkgpw1Pd1QwUOMAMTnT3SAQvtzxKmabI4Tqb5uKqsSZ1MBlQQT+rH16Em2ry/YJ0EayQbr7LcTrxHVT5DaRQxTAQEgnALzz//HfzWh34Zs80K1p59EjcdXcKs16b2sLCNKswiQVwMYHkOOp0E589uwsgbSOIEMzNN9HrryBGj0W4LYwTRdyeNEfoDHDx8ROxTZGQUkGCm7WK7t45qcwZ+bGF9s4MLly6gWgdO3NrEsRsqKJxNOO0YQTKAaVdF01vPbsLMTYQxNZxNUHNsZJTkVzykRRVRmGFrs4+t7QSN6kH4vRybWyEsai6bVxDnHgZBCCLRKo4FfxAg8GO0Z47j/vsfwT946F1w3CaojEuyRbmIjwDQBsnsqI5I9gEaScqGTIkqieN5YABF+3IvIdqmgmj9b2FKIWrK5E8VhI3XA/U3kuPidaFKSRmMqGtrZOM9YneoXi0XbKJc44pUc3hNDM7I/U4eU45AxEV8hoDauBktb2cAroI79XvxzFZ/v9yn9sU4poEkXQqnJv2UlBL7pErlrnY7gay//vrXJpiqnUCSGiQa1+LS0o6JOoEMGhuzYpQMq+eZBv7o+PT+2sqK+JzOounH4AT8xM23jM5D47p0/hyqtdoIWIrjfPazwkSGGDtK5FU2jkCTnswzgFLrv9S5iKMIX/jEx/HDP/EBUbs1jX3TTQV4bvb6HMdZnwcVMKiATp2XvWI07ToZJNNx9hrbTtf0UoAkGo8qJeX1wQ8NeDvXI11JfPbFF70cRBmBMgJlBIYR2LcgSQUYnKBygqsWynMCejVyOz62CrJG4EZZGtOAzQTAGbISvJ+0J5eMBjFJusyOmQo14c6ErM4aNpJV6qzMDHkRw6BzZCZM20C3t4Xz50/idz78f6FeAaJzp3F8eREN1NCoZFhfW8Pi4gEE8QC5baPXS3D2zAoKY5aKgQiGiQatIo7COluCpCjoi55GpmuLcx0+fATd3iYsbx3t1gzcagNJXsHK+gBhGCOJCrTmTHj1bbjVHJsDH36YgFzMc6OAazvIE2KRXCSxj4ZnwbAKRGRE4fXhOC56vW3Mzd2MJCYA4InaorAfICtcxAUBrAD1Sk3UYTl2A/4ghVHU8K4f+jG8+S0/hDiDiAl5mfMasAQYYfaIWBJFgqkBFZoDdrHjeeJ+Sgxk1Dq3nPpXDS28hZmDMvc0/2zwoK4jAiEF+fMpPbd01ofGoVt48zq3hITURkEOdOSCyJpCwSg5l9UyqeuLjqsyZsLJLpMGEGJ95jJWZNOuAjj6HEvvXs41SToLsdcdXzdbmLb/Kwkk6ddHIOJLn/4Ufuxn/rEAFTuBJBV8qSDJ9TyRMHNCzMefts9dr74XX/vqH4+YDTpma2YGZ59/ToA6OsZOrN1OAI3OR9egSxN1QMPHZ0CkOq9Nm3NO7NXP7QSSKGbnTp9CGASXxYE+sxO4VWNE+zGgOXbjTVNjerXXpBuH0OeZNXshTNLm2tpl8VZB2tzi4sT494rPXt/RcnsZgTICZQSudwT2NUhSWSBdgseBUusprjZ4/ARdl8qpx1HPy0kn1x2pgElNSgUzIKy8x006ebv61H7MDNBTfnZpo9obmcxyXRKdNy1yIYU7d+45fOw3/i3q8JF113HL4SU0YKPmkk1AD1luoesHMLwa1tZ9PP3Uc5iZO4zcIGkdlQYVCEU5SwHLsJDEqWCwHMdDXuTobQWotzxCEIiCszh4+DjirEBAhg2oCcvtzY0VHDl2ALW5EFHvIpK5GlzHQJB04Ud9NBttAbboaa5TVDHY8IXLXV4FHFeCs0EQodFoIknJOS9HpVJDkuZwKh6hBlFTlEUpkFK91Azi2EaRNvHoO96Dtz38KJLcg+kmSPIYpkV1VVXRR4hYkzSjxkzS7EIAKOqTRfFVmL0sS4fbLarKGfXI4n2mravR3AkDBVnDs9uL64mojkttWMwMErFRfD7mTXkbASQCZQyw6NxU58UPA9RrGX1Pcl5zElTRS2dM+fi8jQIVL4oAACAASURBVK9zzEZJWR+9XzJJk7O73+V26mj3YpJ0mRR9VpWrTQNJOmDYKblXJV0q+FIBADFkBHhICkZA5R0//G78xR/94QhcsCxP/36psj9dhqiDpGmyOlVSOI11ofPt9Tkekwp65pcOCFnkB/7Jz+IPPvPpqSBJByR8nGkxYqdEnZHaa2xXwiSpEr67XvOaCSneXvI6dTuBJHJ85DYSfD21el3IJlWQdCXxudp/v8v9ywiUESgj8FJHYF+DJDUR3CkQo9qeKU5dowRUayCrs0ZqDQp9Rn/ar4I1NfHUgdtE7cqwlkjfX60ZYbmdbIJKqbpsNir6h4q+OPI/kdgiRxj08NwzT+GTH/01GOEGFjwDTafA4dYM6gIkdQXgMCotbA8KbPcTnD5zXjRhrTVbcAxDgJlBFAuDg2qV+iRFCIIIeUpsiIewH6EwcxQETowccR4K04XcsOBHBbxqG73tbczNV9Can0HV7iNdHqBa8bDeOYcw7eKWW2+CbTsY9KkeqYLe5kVsd1M02jej6pkIoxBJnmBraxOJSPwdIZNzPA+XVlfgVBwQginSHM36rGCussxEEtl4yz94Ox555HE0movIjRR5bsGwHZgW9dww4LieNI0Q9VyyForkd2TwIOdL/iRAKLZzHRoZZ+QS/KjrQZfciWMMQZIKYPgzo7VF4Ey4/BkC9FoCKElp3jQ2iSV3DFYIQInRDj8jQJnC8vB+6nnF2iWVpqg5ki52qlGI+n3Qvzc8Jl7r9HdZk7Q3SNqvxg17gSRdJnglTJIOQq6WSep3uyPmgSJLzNVr738Tzp0+LeR4Kgjdyyr6SuLO5hkk15vGCE0DFLrM70qYpEq1iotnzwpzDZ09UVfQtTJJ7Ix4JWO7EpBEY+L46vVKVwuSdmLu6Bx8vVcan5c62SmPX0agjEAZgauNwL4GSSrrwmBjp6f3qjuXmtiqySQniZzc8n5qgqgnsfSZafVODJA4SeXxMQiS+fmYaVCBmSrzkw1CqYZGuphNgCTKeA2ZVAsL8NjHyZNP4tO//RtIeytoGBFuPbqMJp0m6qNSDeH7CRK0EeQ1nL24Bj8MRG3TwsICGl4FRZoiKRIYrinYozjK0ev5iKNUAJUkSpBkKbLYhpnWURgW4tRHbhvICguuW8cg3EQWdzG73MaBOeDpwVNwKykMB9jo9nDwYBu2TU1+LWyth3ByBwM/xOziEVhGS/zuujWEYYbBIITrVGFbFQFo/LCHtEjgOjZctyKARuAHIuHPihg333AbHnn4cRw/fgMsqwbHnkduejDtGorChmFKpzvLzAkOIQfJ/mxkQ5aF51wHuIKtI6MJ0x5ZiuuAWbAuXPuk1APxmpkAVGJfCWwyAcikgUMmUcxlL96unlMFU2L9DB0WVZMSlQ3ltacDqJEEVLjljVkzFfyrY+f1/tRa52rvJ6/o/acl7nphvW4J/kK368fjBFevc9IDfyUgiT7DNUm6rfg0Jkm//iutSWITAxWIsTyPej8xu6Oe88xzz44cAtnIQb1GllMys6THSR8b778Xk3Qln+NxqGwcH3everGdapI4RjrbpAJT3SnxSq9pNzOIF8IkURz0mqRpoFCd473i84q+gZQXV0agjMDLLgL7FiTpSSyDEI6wzgZxPZC6n3qMaYCLj6U+cafElGtV9HPqbIEKdvTxDkmKCRmXujrGrBOxRdK4gZgkkRgTXqImsuRwVxBIymDZFvI0xNmzz+Gzn/gQOpeexYGqhaMLdTRNA0XcgWFsIwiBIJlBbs3je888g8KM0Wy4mJ9poeHUhV4+yn24FVfI1IhliaJU9CoiJqnX7WN9axNVrw5/owKvUYUfdxBmIWq1NkyrJgBHGvRgVRIcXFzAuZRsuisgnLO6dR6zcw2kKdUuxcKUwkqr8MNNVNshYEao1lq4dGkLlUoLcUwYrgrbrKDb9WFYGdwKARUKibQ/dy1S/4UIwg6OHj6IO265G9W6i1ZjGSdueDVas4dQby/DdtqCWaKYWSYxPqlgjEzLZh+NCfnaGCQww0OfGfchUmWVE2B4OJG8BtW5H8n02FKb2B3VhIQQ0hAkMTskACDN+/DFNUpk8z063hAkMWhXWSx1HTNQYrClPgjQ16hqWEH7caNZlvSVIGnsvMbyJ461WsO0lxvaC92+VzPaaf/q7AWS9GO++yc+gO/+3bdGRgcqYOFkeGtj4zKrc13ypsvkpjnSsROgDhjYsY63T6sr4+MxmLnt7lfh61/9YxECva5MHQuBKXrdfs+rRg5vO8nt9vqcDpKY6aH3rwQE7BajaZI8nWEjd0B6Xek1TatJ4jhOq0ninmA7ZTNqnHeTbTIQvtr4vOyyqHLAZQTKCLxiI7DvQNJdy7MTznY7RV4HSVTIrgIo+l19yq7+PQYoJEsau4WxLTNvV62b1WPp5+aEVE2qLZKLKXbiKoMxCdjo/GOQJLZRXyQCSVRbI37msBwLRRri+VPP4LP/z4exdf4Z3HxwFm7ex3KjBhsDZPkGksRFmi+hG1Tw3JnnEWddHFyewUyrhkpRQZFl2BysCaldJhJ2quHJBDZotQ+gs96Hn4Qo8hj5YBZ+6sNrGNTXFf1+jDAGHLOFZBAhM2O0WxY6zQSOlYNM8Ta727AdB/VaHWGYCBerxDewvbmGWtvCbGsO1E2pTyYNmSHAVRTHyBIbWUrStBSNVlXIxagWSuKkAFGwjTTr4U1vfB3uufsenD/3HJLYxeziUczMHsFtdz8A056B4zZQJIYASUWeDAGmjayQTA7PMYOC8bqQDnAMkuh9lrqp0jRpeiDZPbUuifskjYD0UB4njj9amcQImkJFyeBHfI5AUiad6RgEkZU5ASdeawLQDNe0ygDpjKYKhLiGTgVA6trdqa6KgVYpt3vF3vdf9hc2TW73sr+o8gLKCJQRKCNQRmBfRWDfgaQ7DsxO9ItRpXCcHHItiRpJFYSo0jtOGlXJnJpYTgMynCCr+3EyzTI6Hotkfi4v4Kf9dPZqdIyJgn/uVSNrksQ5CSQJBilFUaQC2JgWSaUynDlzCp/9+G9i4/T3cGi+iuWGjZqdwywGMOGjQAOFcQinz/u4tHYRrVkbrpdiea4FDKRDWmolgGGh0+3CdVxRs2Q7LggJhVGEjBqw0n9ZgThJYIq2QyYG/Qx5ZiOKPRh+jgQZbDvBat2Ha5joUtNZMk4ocniuB48s+LIESeQjTiJUKi4qroOUyq5MBwVsxDHVzlDPpAieW0eWx0hSH65XgePWhAQwQwLbMpBGmzh2pI0Th0+g2yUr8hjHb3oNDPcgbr/7QdRrR5BnJMFzYeUZbNNAnKawPWo6K+3Cdae58fqimiEJklSG6DJJmgJUeJsKqFS2cWi1N2ITBUCivrA000PZHq9hqs3i9SJd9uQWcbyhTE6gJMWMQZXO8b6y8SwBvsn1p4J8BvMMhnRGlI9bGjfsq3t1ORglAiVIKpdDGYEyAmUEygi81BHYlyCJEzrdRU4FSeoTcdpf3Ze2sfxOB0HTAqo6fvF2tUaDk0jajxgiNVGl3znRVhNkPq/OZk07rvycPK7ASMO6EQJJolcSndc2EMV9rK5dwId+9f+A0VvD8dkZHJ5toQgjJFEA18pRWDWEaQXnV7o4v3IWlaqF5bkGDi3WYCWhcJxLLIh6oe1+F47rwnU9FGQQAENYfFu2iziVIMn2bATJJtlHiB5G3e0coV8F4gKZZQnr60tuJMBQdzBAtdFAmGQgqdjMfB1+t4c8SQW7RK2jmrUWDJPqf2LRENWk5q92AceuIabD5AFyBKh4NRjwYJieAFjNRg0rF0/i/te/Hq+79zV4+tm/gFPbhO3MwY9bePBtP4bFhVuBvAXDqILswCu2gzRPhbsdWV+IGiECtEMAK0CMsHSguFOtDs2AnAd9jkfvKQtIBUn6uuK1QCyRgMEsvyPHOmHqIF8SFMs6IfqPm81etk4VxlMdm8TbAgJOsKLMHqnHE+t3aFM/XmPDmrehQQR/l+ioJzd7L/X9pzx+GYFrikAJkq4pbOWHygiUESgjUEbgKiKw70DSnUtzo+RxDIRIhsTJ62T/Ib5WvZknF7frT8vpb31fliXpT9S5T44KeLjWiMfGzT91VkGdA5XlGiXGwx0YoI1ZK/6kLLKXObA0IIAV4+mTf48/euIT6Jx+GseadRThALE/AJAIkAQ0kZkuOv0Ene2B6Hly4+GDqLkBzGhT1CKFGfXvSeBVHGRFKpgwgQ8MkrwVAiAZhoMoyYSDXFxsIUpDmGYbq6sh8ryKOEgQwYDrVrHqGUhTB04lR5h3kf7/7L2JsyVXeSf4yz3zrm+tV1JVSVUllVSSEJhFBgG2xOJm7aGHRV5wMODx9DThbk/HxPwVM9ExDrsddnuwIbCxzWLhTYAdYBrM2hiBAJX2vUpVb393y/Vk5sT3nTz3npv1ikIC4YeUt6Ki3subefLkl+fe+n75+32/r5jA82wg92GIEsgNpCnVPLkwHJOBW5pMUJQZ9wAqhY3A7yPw+tgdbML1C9gWWYhT/9kem0pQLVWvQ0xPhl6nC9Md48pjPRw/8WJEcYAbbroVx47diCJ34bg+GzBQ9AhoUj8ldg+swAhdqgIPxErK7fKvBE4S+Kp1Mncv9/lw6WylAuvSbGMGqKdrgEwlKoc9XpuV454CyVR/JqV4M3ZSX5fT09ccG/UHC+o6hSC5puzDpD4HusROZ0rVOtQfMNy3sfsMvkqaXZsINBFoItBEoIlAE4EmAs+fCBxIkKQnszLUhUxgq59lHjsvcSNGQ5dG6bdIJYN8VE3mpEBLnfGh7bp98jQR1s67n52zXlA/Y75kgq7OVZ/bxUzWzKqa0AszEZaBtBjj0cfO4HMf/zOIjbM41l9EOtrBZDwADAHbypHnLtLCwigsMBxG6PcXsbbSQi8o4ZVDuJ6NCfU8EgmCwEEBMm1I4Xseg6NWq4UwJJOGHjNJg/E2bGpcKzKI3IMQPqLEx2B3jNJ1kYsET5ljtIIO0nKMHBGP7QceTJhwDRcoTAz3IliOC9szuIcPMUmu67Dbmw0HUZjCNDyulcqymB32CDRFoYBrywa4rm8hTUewHapdyuC3af8+1g5dh9fd/nacuu7nkGVkgEGyOtIIkqyNwJnJKjR9HczAKYES6kck68IUq0Mgqm4GwuzQPrVK+v3UpWyKPVJ23vqqnVsPvDaqJsQVo7SvMQOTYNSDS76kyXjFjPFnhNaNAn3SgER/WDC7fsmg6cynjIeqlZLr9f7NwfPnm665kiYCTQSaCDQRaCLQRKCJwDOIwIEFSTqgUI045cNzSgJn6aZK/AgkKWCjs0cKcKlksQ7A9LoOPYlWY9SBjmoSq/ZVQKkOqOqgSD+PzjpRSZNsGqtZhnOPJDJpI9tnQ9ak2ECY7OGps4/gbz/yx4jOPoGr1/pY7XY4HsQIlSX1OLIRpiUefeoCzp47i5Mnr0LXc7DQbqFtThDFI9hBn4EngRHLFPCpyyzVP5GnQGVKQADJ932IPENe5jAdD8MJMRM+IuHiwtM7sNsBjHKEJ4oNdFsukmKIVt+G45p8HIGTIi1gmx5Q2lyLhMSCYGtzC5bjYTKJUBgFojiEY7Xge31kGSXsHrNI4SiDZTlotXzsDHbQbvlw/BLjZAftvo8oNLHUP4F3/Ntfx4tvfjXShIpxSEJGVuAmz4FMHKihq8626ABXAmduTgWL64FKdqmiNaXbxesgSV8XOtOom31IRkj2R1KAhLzcDTKRIHkbm3RUgKeSu9XX49ya5LZLjPZkDyRV28QsWAWSeO3ImrY6M6o+U/r60+ens0l07MO74TP4Kml2bSLQRKCJQBOBJgJNBJoIPH8icOBAEhk36MmdDmrUzzLhnLnSKXZIJaXq9kwTU1X7UbFDeuJZv5V6wqsnlVMGigprqledfdITZKqBUcereciuObO+S5yo12RTEgbOpHZmQUm1ibRMYZoCZ+79Fj5/5ycwPvsUlj0LDtUsZSR9CyFKH1mRIy9MRAkBj5gT9JVugK5PPWEnFRNCQMOFH9gQaYQWAZwkhG2TdbbJUjeRkrxO1vAIcokzTaRFgLwMMJhkGAyHsBwBI3Bgreygv7LAIM5tF8jyMYMTqivKQkq0TQRuD8hMjKME4bhg1mo0imBYPrI8gSCgaAkUeY62cxPSLMVknMJ2yIjCYQc827GQ5iEJD9HudzAaDRD4i+i0VvCud7wfN52+hdrJgprzslNeTh6BGVxXAhV1PyQwkM1jZ/ejaiJbOeBRTZWy6L6I1ZFE35SVlD2WxNSxTl9TvCYtYqlm+ys2itcPQR3NyKO+Nqf1bpX8rjq1bCzLLJK0FJ+uRXL14zUlQVJ9jerj169Ld9drQNLz50u+uZImAk0Emgg0EWgi0ETgmUfgwIEkqklSiZwCF7qV8QxAlbLJavW0Xj0R193LKBwq8dOT1EuFicaqP03X9+VzV4m1ntheCmipc+73RL9+/FxyrJgyqlkRBXk3oLRKOFaO79z9VXz5rr+GOdhDxyhhFjG2NjeQ5ClKLMJrdSFKC6NxxGwIjduyUwRuAceYcDIvcovlcYuLPRRFinbbo+od2G4Ox6GEXiBj8ORhMt6BKBIU5Pxm9gCrg/XNCFEawnFtGK0Qy9efw/ETNyIpRnCCHKPJJhzXgmM5cAlkiQJJJGDlFnxvCVtbMQbDHOOwgGn3mAWbxCGzXFR91XKugcgMxEkOUVAzWzKtEDA9YnYsWK6DlcNXcN3UqVM34ZrjN+Dwykl0g2V4TgsiI0c4W9p5mwUykczVF83qchQrqdm1V6YfyuJbNz4gAw22SKhAjQLOtK/qrVVnDElyp2rbpuyTtmAkHyT/6OuEAR27HFagp6obU0YQVNfE568A0sxCnOYoHyKo69zPmGSOoarOoTNfdP4Ht8fP/BulOaKJQBOBJgJNBJoINBFoIvA8iMCBBkn60/+6fI2elKvEVNWOXKrvi7pP9SS0fv8USKLt+lN23VxBsUGcxFYskM5YKWCk/ztNdPXkuLJ1rl+X3JfAXVXAX8mzcjY5SPHAmbvxuU/8OTp5irVOG2UZYW9vB4PRBAuL17Esb2d3iI3NHQiRodvtQEyGMIsEvpcxG+N6XWRJjigK2SqalGaWaWCh56LdpmaxMVyXHPCAwoiQiQx+q4OdQcbGCNuDIUorQ6fbgbcwwOoND2Jl5Wqk+RhOS8AwU4g8QZEL+LaNNBMwChM2NaEVLpLIx/pmgSTpw7BXECfUKDbFcDRiIweRtZDnFhzHQ2G4SFIDsD1sD3Zx6vqb8cY3vQlHj14D0+7AsGzYpQer9NByewyO8syUhhBFCS/wkOcCpjWTvMmYS4maAjp8vyuQrKR4qveRDh4YdFfmH6r+SBkkqLH0+00sklqXFxvFS289sn7XQRKPW/1R66ysGTlQr1wFkuhzMGWNQOtG1rFJ8wfZJJauleairzc6Rj1EqEvwaA73bTQ1Sc+D7/jmEpoINBFoItBEoIlAE4FnEYEDCZL069CBy/xTemmXrAANJXXqib06fiqRqzbsB1b0fenn+lP3i57GU/Jds2PWn8qrBFwV0OsATYGpi/ev97ShBF6CJB6PmCRkmIx3cfe3vowv/vWn4McRfBaeCURJgqSkGqBlOLbPjVoJmJB0znVtOIaAY1JtUML22yxfi7MqgSYnOQdhFMMyhKxDEtQE1oRhCbiBx3GN4gwJ1xNZCKMxWosGfM9A/5DANbdsw6I+TnaK3ByhQAyLSsRKE0ZOtuI5fGKoMuqi6iKOTZy/EGEckvHCEYisi0kokGVUg0U1RSSvE2xHnlAZlNWG7baxN5zg5pe8Cre97nacvOYmRKHF1uKuE7CDXpFz0Q4KwTwLciHg+cEc4NXXhH4fWb4pPRCmdVkMkghg0BRIhmjbcw1faSzF4NRr3qZrrbqHDLTm+mNV97wCSHNrXjZTmnqTMJhh1F3VrVX1SDyxyjZ8uqaMorIYn5d70vu6Wx/Pj1oWaw1sFWhSDwgaJulZfKM2hzQRaCLQRKCJQBOBJgLPiwgcOJD0oitW5hgalbjpT7rpZ6tiBlRyeCmQVAc0SqJ3qbun9tdldwqccaJpaNKsqs6Ezq2Pu5/ETwdo+pz12iU1J6pDIgnaNKHnRFZgsLeFf/jMX+G7X/oCjrZa8MoU7W4Xu6MRDC9n9zkjdzCahBiPQm7eahQ5XA/wLROek8MNHAyHE2zv7iCnPkhWAM9tIUkEhpM9luFRMk61PzDSyuGN2BAPQADDdBFFY/QOWVjoG1g+7GL1mm04VoCsHMFrl0iyXYg84uNtkANeiZbfQpFkgBWwWcPWzhC2Tfd6Abs7ZA7RQhQRS+MgSzI+zzgMESY58tIHDA+DQYSX/Nxr8G//53fg6mPXAUYfSRwzFUb24rkggEA24SS1A4Mk23Xg2N5cbc5MkjntViTBMahpr2R+1D1itrJiFtVxjmUjLyWTydhFM2jQ1xVJ4whiWeXMKVGtJdpPAhXVH2tW6zZ9T2MbdSaJ1iADrgqwE5M1XecmgSF24JiTmqp5zp2fAGHN4EHtR/FojBueF9/xzUU0EWgi0ESgiUATgSYCzyICBw4kkXHDDBBJS2Oy/9ZlQVIZNW+pLYHTfIJbj4dipdg2WVlCV0/jVWI690Rf9cyhRLJ6Q5fb6cBNJZe6hOlS96MO1HQQNgN1VUkNAbBcsPtcNNnD3338T/GDb34Zx9dWEOQFPMeEMAskXJ9lcf3PeDLE+XPn0ev1EbRcBI4Fz8xhOAU16WEQsrM34JqejDrLmj7KUrrOkWW257nMHOV5AcdzmXVKkhy2TfsBSbKH49evoshH6PQmWDsuneHgZNwrCXYKwy6QJxE8y+e+QORmlyQFHMdEIlKkWQHX7WMSFtjdC5EmxDCV/LcQHkyL7MENZMLGJCS5mIVJVOKqq27AL//qe3HkCmoc2+FaLVHViXmuhSyj2iySCjrIczJfICOHi0GSLrNTAJbABVmt68536r6qf4lRUvdYsTN1mae+LkSe83iKaVJsItuCM0iiHlWz5rLKmY4NvllqKdktCmGhnPAIdFUud0QxkTQzZ3tyAk/U8FiaNihTEL5WGqMCVVQnReCNWbNSOilO42FIwE/bG5D0LL5Rm0OaCDQRaCLQRKCJQBOB50UEDhxIOr26MJe0SXts1RlGgaNZQ1mdKdoPJKkEWD3t56f/nHjOntyrBrEqgeV8sijgkNxKoqe5hLOeOKvaKJUsqxoRfT8aT9W4qKRZAbOLQVJlG02+A5TQ0pyLFNFgG//w6Y/j3q9/GdRXtUjGsIoMbstFlpOczkGalUjiBHu7A5y4ag2um2F1MWAp3TieoCTJWJYj41Y5FsK4QJgSGGoBRoBCGIizDFmeIiNHPcOCbQYgwibNyPWOGJQ9XH/zFdjZexyxWAfcEbJSoNV22Mq73bbh+w73Q3KsAq4NuI6HNDHgegYcnxJ+sgGn/XO0/DVs7YQoCg9Z7MG1lxDHCXEwME0fcVpiPElhGB30Fw7jV371vTh25fWwzQXkWYqCJIQWEUomTMtELBJ4rgeDCndKG2VO2r9ZDZJihOoMENXwkFmCun8K7ChmSTFKdN/0e66DJB0gKemevq5oLen7V52XanbdEuQokMTrhEA9zY+2V72z+INCl5hLkETyRpP6ZVE82BZcd++Ta5pBFwEuBkhScqfioT4/dG3096EdalLcvJoINBFoItBEoIlAE4EmAi+8CBx4kFQUVJQiQZJ62q3qdVTyqRLTOkjSAZI6nhNHeqKu9achdqhewE6/20RZVbIoSijVk/k6c7CfpG+/bapmSr2n5qeS8Jkkb9YulJwV0jSD65QYbVzAP975l3j0e/+CnmfDKELk8RiD0S5VzWCpu4wwKzAYjNANWlhdcrC67CCPd1AWAoVjwvRaSMIURkYSLQuG5SHOS6QFKuDkYTAOYQUW1xVNRiT7owavVCcERFGCTrfE2tUt7Ow+jFDsYe3qNYjcQThKsbs1hOt0sLSwxKyO7RDbZaDIXAx2cgSBCb9Hsrs9FBbVJY0Z/Ii0hzRpsd05iAnhe24hEwR+CPwJZoUcr4O3vfXtePHNt6LtrXETXcMzkBQZBCw4LtVUSUZMiBie3UZZOFWzWIkqJMtCQBssTZP3U9qCK4BM/05leRVro9hKxTTp6++iep9a3ZpaRzpwlrOprMc1ZrS+dpgB1VwfmMFSTY0VSAIBIFrJecUkaewQsZEMiMA9t1gGyPJCdn+YsrIKNKq53r85fOF9IzZX3ESgiUATgSYCTQSaCDQRoJzp7icuzBdD/CuHheR2s0RSNsVUIEmBEwJJOqjZDyQpwKEnsmq/IicDgdmF7geS6DgCSSo4lFTqluNzjIGyaa6A3AzszMsCdTCk14bo0kFOkOlxPxkYkCG2aSJMEvg28OQD9+ELf/sp7J57FMtdH93AhYiHOHf+KXTbi1jur2I4iXHhwtPoBh4OL3hY7lEz1RBZnkFYBlIBWIXNTFGSZDBtD6I0YNgOzJxkbiRvi1FaBizHxXBEDWhLjCYZUrIPL3IcvmoBpp8iK3YxiHcQGwV8dwXDvRFbdwdOB77fQokEtl3Ctg1AWBjuZGi3XHjtAgX1bLJKZq3y3EcWd5GLPh9TGgMYpQXH89hxnaR3UrYmYNkB3vhLb8Str/wleOYSYGWwWzZSZkZ8OF6PlImwzJxtzG3TRyEc7vek5JbS1U66+ikwVF9DuoGHzsio+jM6TgGjOaboos+P3leLMcnMkUG2RmYJY30NzNYXzVsyP3Psp9YnqcwL5Ky7I1kd9boieWIFklR/JbrHWiNaCfqljFQ9fFD/klkF9ZB6eK9pJkt36+8/8Qn8y1e/wne21W7jfb/1H3H4yBH+nWz2P/nhP8FDZ87M3flf/+AHce3pG3jbeDTCR37vd7G1vs6/n7rxRrznA78Blywkf4T3/5W/kpvTNxFoItBEoIlA1ZwovAAAIABJREFUE4EXZAQOHEi6+cpVvhFK8kPpIdXaUCIq6zqkbEpnYS4HktSxlNSyTKqSHCmgonrN6Mmueqqusz56LxyVUKpVo5s10Lb95kdpLtX5cJpc1aTo40yBHRkI8BwtFIaBcRLDKQXu+eZX8c0v/iPEeAsd30Tb8WCICE89/Tj6/RV0/AXEoxCbW+dhFQLXHllBYCYIWtQbKYXZ9pHEOVNGJEWLwoRBiE1W28RosAECmUbQTC08fX4TpkNA0UFumBiFQ0zSCdZOXo3CyOC3S7h9G7lrIgw3MJmE2FrfQa+7iFarDYMSc6uAKEKUaYaImsPaBRzXQUy24EYLttXBcJxgMslhmQsIAheZGMIyAtgu1ViVKMm50CRDBhN7gzGuuGINr3jZ7Ti6dhpLy230VvtsnOd6KwiCVSQpmRfkyEUMk+zBzRbjbIqvvIdUs2QxSNLBEEssHWfqYld3T1TMEhklKKMQdR/nJHTTBsEK5LO2sQJCEhQxiUMApjQZAMk1POuLxNCqwlcM7pTlvKHGgVwjdAOpT9MUJFEcc5YN6uuM5HeGacsGtMrFkUB4zYqe3+UhCzzUgCR880tfwub6Ot5+xx0cN/r9W1/9Ct7/n34bnW53CpIIEL3yttsu+k9Egaj+4hKPoX6nHQko0YtA1qXeV0DqBfm/U3PRTQSaCDQRaCLQROBfMQIHDiRRTZICJgps6KwNMwCV6cJMficBFCW4+jG63E6NqTcH5XxRZp9T0KISS53p0e+PPub8vOaNJPRrUGOSjIwc5TixrZrZcH1JTWrFtTS5kDUoho2QGJ8ixRf+7q9xz9e+iGR3Hb3AhYEUhYgRTkbwnQDtVgejYYRkPMTyQgdXLHpYbVMyHcH2LYRUBmS34FouJuGQwSfV/rS8FjvDFQY1lKWeQwbSLMfGcBeW7aEg5zpRYHtvC6NsgrUTp7E7GSE3cthdGzH1RUqJEcoRRzF8L0Cv1wPKEKZFphMFsnSC4XgDq0uH0eksIckSNmYgxzyaw2AwRFG68PwukjTlY4gxFCnVIpnwfep3lCMOI/TaHbz4JbcweIOZo9Xp4oorj+PKoy/C0tJxFCWZNVgMAEzDhuMEVY1PBRA050B1nxVY0iWbCjSrbWpftYb2M2y4iBW86MNNtuGCQQiPa9gSUNfkdOowJhUJtRCgImBdvcH1URVIKqnhMAEeaiCLHDYjsNmJeU4Vg6U2C273NANlOlhX1/DATtNMtn77Lpw7h0995MN49/s/wGySAj2XAkkP338fPnfnnVNQRePRtjs/+lFmpMaj4Q99XzFW/4r/RzSnbiLQRKCJQBOBJgIvyAgcOJB03XJvLqGlu6Ke4M+smyUbo78osaM+NjpDowwSuAal6gejmyao48lSeQpkNBZIt3imcRUTpRJcOmYOdGkNZn+U1cTJr3SGqMAdbSEnNKqRkg1CqVlqTD2NRIo//J3/B8Onn0AZ7TFIKkSIbsdHHE24Gt/zAuxu7gBpgitWl7Dg5bhywUWRjchcDsL2MQoztjGnprLj0ZhZHaMo4Tg2XNfnmaRRzOYHkyyGZTooXB9FbuPs5h7GWY7VYyfx6PmnMYpT5K6HSUl1RyTzoqTfgEPSPXblS+E4UgImBDWXjeFYPgzDheVQY1Ny1iPrbgPjyR5Mq0C33wOY8ShQFjnSJGIDjcAPkKQJb6f5/+Jtt3Oj2PsevAcnT55CkpUYjz289S2/CsdZZMOHgoLLMjNXsjYMrqVskmJLoFoBHZ1RUkBbrYk6cFKySb0OaQpqar2Q1Pap7JOiUTGhUv5GNVhMJU1BizovA+2qfo5BlAI7imHihrmVGQPjfbKoLwg6Ss88DXxzPZ1iuJiZonnMG5LUZYMP7jbGDT8uSCLmiUDRfvK6N7/zndhe3/ih7yvJHs2DxvrsnX910VfLK17z2inTpd6sgzMdmBHwot//7A/+YDqWLgGsA786G0YH6RLElbW1KQi8nLTwR/lebPZpItBEoIlAE4EmAgchAgcOJCl3OwqOAkUXszLzzI+ezOrsjp70KZCk1yhxjUdVAjS9Gcpa+RJ3Rx2vz00f+1LJcn1evJ9JrAJ7oFVAiSZTJb1VIk39f9JUIBru4Y9+7//F3tnHgGiAxW4LjlVicWmRWRfPdVnK9+SjDyKPJrjqihUcapvomjGW+21miYZJgYko0AoChFHC5ATZhRdZBsex0A56LL0zigKRmCAuEnakI0OETHh44sIQpdeF013B2a0RdqnZqyMg3AxGFjDjkyYxPM/jhNw0UgS+hyyLuWdRK2jTVJHEERyXtmdodYIKIFE/J6pfCmBabSqcgklmEyIF9SXyPWKSCDhlbHN+66tvQWfRxje+8UW8+OaXwm/1MBraePvb/hfY1iKEsOAHPjebJRbMsMggYYYT1JpRDIoCPnM9hzRTA+VMqMDVtH6Hrddn5gf6uPstIQXipzJOYtOqJrYKnM0xlMqNjvdhvki621Fvpup6mF8qyNyhgENO7NKhYQqSFACcnptWHPX7IpBfPTygc9f3e3gQHYTvqAM1BwIHg92dKejZryZJBxz1/eliFJAgkHT/974/N179fR0kqUDQ8R//4w/hbe+5Y1obVQ9SHSTRPOhFkr86YLqUBFCxY3X2rC45pPEI7L301lvxd3/5F3jNG97I81LXectrXruvFPFA3dhmMk0Emgg0EWgi0ESgFoEDB5JuXFuaTlEBkjpIknVKMz2RXnOkM0n6teo1Q1OZHieXqhGN3PtSRfhKmsTYpnK9Uwmx/p5+znqNk0pC5XaTBqrOSTbnFUBiCSAZS1Q20KWJlHoWxRH+8Hf+C9YffQAdU8AxSiwtdrG4sIhUJKD+PUkS4/y5x2AkMU5ceQhrbQNdM8JCjxq1JohgISwAx7cxHI6xsNDHcDBgNoJADDE7jhvALEtE2QRmYECkDsqyhSz18MAT5+EvLmOYmxijxChPEBsxUiuF55SYjMfwHHKXE2zFTcbbEphkKLISvtuD6RgIwwFcl3oX0XWm8HyffKyRFxHSxEEuevA8B5ZtVkyJCdu0ue/TaLQDz2nh+hddg2tPr+Hhh+/D2toaW30/9cQId7zn32N55SRM+Gw0QcCBa9qkRYFWF0RSM3m3GHBwvZu0W9f7WKm1Rywlvej9/Zgl2qb2rcsw1XrTARJJCalOSC4Abvw1lZGqOfG2CiRRXyPuacSmEwazf3KeVc8k5o7AUjub19dsJU7nVY1FbxJIYhvwilWrS+/o6J9lJqnOlFzum79uprDf/nVwsd8+Chgcv/YUA5KDAJLGw+GcRFAHTOoadCC0tLrKdVIKJOn7X05eWI8JHbu6ttaApMstwOb9JgJNBJoINBE4cBE4kCCJkkBl3KA/6VfRUxbgejRVIb0COjrTQ2PobI+y4lbHm/RUvUoW1fGUNOqW3SqJrDvUqbEVUJvN8WLTQJWs8lzIcloDSRIwkKmAAdsEBLEoeUFYCXksUKQJfv+//N9Yf+whtM0Mk8EuOm3ZPJcSl1bLZzMGYmkO97o4trKEw10TfStCkZMxQgyr3UdsW5jEY3hBgGgcTUEhzY2Ymrw0uSZJGCm2xzsIvC5scwlF4uH7Dz+C7uFVXIh2EHshyhYg4GB7nCBwPa4XIhaJ6psoiWeAlJNJAqELEyY6DIqybIxWu8Oud6kYwzTJ2S5FJkZw7CUgX4TrU82ODTYiNEhGST2aMuRFBhMBciOE7U/gOhZuecUrsLx4CJubCe5492/C9RchMpsd+0pDMPM0k05alSyTAJHqRyTBkwI6OjhX60YBI/qdQCCNR0X1er1SnVGitaDAlw6kpfxT3mu6rrLy954DUZWpAhktEJbKywJ5QWBagjSr+oxMWSXTZvmcVRawi5JNKfQHBupnBl7EqlH1UoUSdSmq/kCiqUmafcMQiPjo7/9X3PamN1824ddZnHvvvvsnJrdTs/lRmSQlp9Md+S4FcvQxFUhSjn26nE9nwfZjufYDp29557suG7MD9z9jM6EmAk0Emgg0EXjBR+DAgaQbDvWnibtyk9svedV7J82SUWIErOqmyrqlOjMkE1Sq+5ENW6f70NP86YvqVuTT+Ll9KMFUwjjN9ntuFfGQ9MRfH69q5FnJslTCyskp1x+RtxwxARJVEHjIC8FMCEQBDxYGW1v42B/9LibbG/CMErZI4Lsu0jxCGEfwAh9bm+dRiARrC30cWQhwpG9jwStQphOMwhRedwVhmWMn3GVWJstKTCZjuF6A4TCCbRnw3AAZsSkmAaaMrb1NcxHRpMS9jzyAK665Eo9v/wATZwhrJUVpWRiNBZLMhOsYcG2bzQjIOKEUxA5Jc4IiN2CZfgVMYuJ0YNkW+VNguElyvwV43gKzJanIYFnkxiZ7RJFNtu/5vC8zILkBv93B9nAPSz0XjlMiTSY4deJm/Pv/7f9Cf+EIstLiBrt0L0hWKJsIS1BCzBLdX8lyzVzg6muizi7p4EmBHmKY1HFq//2YJLX/PJuku9nR2uXCo4rdoTVEQIpYsMqZr5Jl2mz4IB8kMDgnJqyqqyOQRC8CT9NuW8RyEeiqnBUt22YnQzXuVPqnGTnQtp9lJukn+c3+TAASnVcHSRfOnf2JGzf8qCBJGUYQk0QA753vex+zQ8+GSVISQ7o+nWXS46zipM5D7zVM0k9yJTZjNRFoItBEoInATzMCBw4kXb/S5etXjM1+9R4S6Mgw6XIosnVWSabEP7MEWO1bl81NE1p+mi+lTApI1dkhTj5nzsxz55/dNFnkNH1yr81RT54ZSpFcikBd5TTGfZEIIJDpQOXAVuY5HFHizD3/A1/9/KcR7ayj6/oIdweIqL6o7SNFCsd2cf78OrxkhKsPL+DKvoW1tgWfK4pyttEOUwOpDQySXWQix9LiGvb2dviqfK+DQRij3W0jFTmGgzGCoA2PLLkLB6PQwCNPbqJ3+Aqsh4/DX5tg7VoTbssGJd10rOtKQwjXcbn5axJT7x4LhSgg0oLtxz07hefZGI3GSJIcjt1BOCow2CEmZIF7IhFjIhJqCGtzPRa54PX6feyMhghaC9jbGcHv9LE7GqLlEUiKkSZjvOwlt+MD7/vP6PWXUJQ2m14QO0esDUoFnmXzVgkwJEjW74vqg6SAtGITdWazzlKqNUjbCTTphg51Wag631wfpmrxTNdM5bYoF5g0bCDwKIiWQ8lAlF58DQTmtWswiKFSPZR0IxHqE0WSQsWq0rqjPmCVOYS+7tXcGgtw4HIAiQAR1RUpi/B6HU7997oJwuXe3+8/g2cKksiqXDeQePLRR6buerpDX92GXMnt6uzRpWqSrr722jlZ3+Vi99P8j645VxOBJgJNBJoINBF4phE4cCDp9GpvCpD0fjS63E0CnhmYod/JqUyvC5GBuNgFT2cD1JN/Hq+SXulyIwWS5tgkDSTVJVScAJvECFRnryR8sxqome3y9EZx/yeLSk0qCRXJyVwJ1Kj+pBAoJxPc9em/xIP3fAl9z0Df66IIU2yPRpjEEyR5CMdtY2c7xoKV4vSJFRxfcWFFu1judpCmIZsXuO0+duMhBtEOXNNFp72AnQokeV4LUW4ALtWqGMgmOdpeG5m1jbjMIIoOHnpUwPKPIQt20D22jhMvKWB652E5E5YrFgZJwQDLpfoeC0lE1uUGdWBi9icOqdGsyYBueztCmQco8gXExSqeejzGcOzCtn3EWYwyK2GZLgOpIiPJHsE9ks9ZSNKM/a/DImYnvVbQQzRJ8fOvuB3veNsvY2npMHJhsp25aRMzwxTUnLU8u70xqySBkgJBCuAooKBYIlWrpAASHUdrTh2ntu8nv6uDYwVI1Jg6UKvbiitGUnZCqgDQVKZZOTdoys6C6LbK2Y6MHaZjVyBJfnYIWMmaOH29s9041acR6/YzXpP0TL8IL7W/7uKm76MkaHU3N9qnLi9TYCGcSLfAuhvd5d6vz+3ZgKT9gI7ulKfPaT9JXt2l71LudroDH9V5HTtxkiW4+/WQ+kndo2acJgJNBJoINBFoIvBcROBAgiSVRBJI4vqLqiheZ3YIJOlP49V+bIhQuSVTclxPUFUQL6of4SRaSfTmpXpz8qkaSFJJ51S2VYEkBaAUKGNTAK3uaZasSmMBqtgh/Ze0qJZGBcRIlXmCbG8Xn/zYh7D52PewENhoOz4QZRiHIbMLhU31PBbOPh6i7Uxw/bFlHGrlCBDi0EIbSZIwq2L7HWyNdhkkLfZW4Ng+hqMhA7vxOIbTaiOk/kyGiaV2H2IcA06G0g8As4sfnFnHOHHQWbGA/uM4/fI+essbyI0LyCkJtwmL5MgrWZtjlgxwXMtg6Rv1MwJkfRTXUiVdJFEHW9vA1hYwGHrIixaiWMA1TfhuB1GYIUsp6MSHeUiEZOkyI0FnqYskEei213DV0Wvw+te9FUevPIm210eRk6TOhGFZPK8ylzJL3cBDXwsEDLLKcILGV/sp8FP/Xf8w7sd21uuBaP+6HG+2fg0U1fzq46rfS5NYR2nSMFcXxwuJlYTSQpyt44malAzZ9G81EMnyeD1XnxPZ2HaGsphl49on4IHtpk/Sc/Gl24zZRKCJQBOBJgJNBJoIHPwIHDiQdGqJbKILli2pxFKCnpk0Sias5lzCS++r5pwyByy5wF49VddrQerF9JxIljNWQT1Npwf2Opskn8ArEZ+8ufUaE9rBoEfy1Us5pSkZl3pnykKxhMqEYzko2DnNRJKW8CwXpVEiCQeId7fxsQ//DnbPPojDCz2sdLrwAESRQE7SPidFlJj4wffW0XdHeNGJo1iwE1yxYGNn4ym4toOg3eUeSaM0gt+zEWcGfL/FbNt4PGHAlJYCCTVfdT0ExDJEIUo7gdMlm24DT5+zce5p6pPUxx6+j9MvXcYVJ3fgtTch0lBaUAcu4iRlcwAqsaHLI8mg4QDU7qnlu9Q1CZZXYHfbhGV2cfbpCbZ3DGTZKjKxwg538WSCMqdaGx9l7jBICosccULVNRY6Sz287R3/E647+SJQjY7nu+h1DsN3F+U9FzZgtbgGSuQk3ZNMkqrj0e+duleCmrxWUjdVD6fW4RQEa+MoAKKbO+zHRCqgpaR4dD4F2CSIpoo0uZ5VjRGvqwq/sFzQylmaSTGdgqSqxogBUlUvR5RkTs55ACyq/NJYJnJApB5TUlhqVm558ur5vPyBM9jQgc5/38bg4H+DNTNsItBEoIlAE4EmAk0Emgg8BxE4cCBJN26YMTgSmswAh125g1ERfyUfMmVDVMk6cRrK4VJ9bxTTxIko/VXAi564a2BHj7GeGKvtBsnHCEBQnQ9L5SjZlE05eX+2nKafZ71z9qtPmuau1XEmp7Tg+WeJlK0RIxOHY4R7G/izD/0u9s4/hK6Rwk5zICPrAwOFXaDTa8E0Ajz25Db6tsDpqw5hxUvR9wogC/l6J3GOSOSwPBfdbgdhNOGeSGQ9NxwOWeqXliXsVgeW6wJZAt8yEIsxkoyEXl0MRg4efnQTreUOnIUxMnsdL36lh8VVgazMuB+S7VsokHICbpFML09gWzZM30WYJnBY4kV1QhRHH0lmYDL0MBiaCIWDrQ0bSbzILngiKyFSEyIzgUKBHgOZKNFbXMavvfd9uPr4CTiOzy58aZrDoT5PJUFIA47bQpoRQCKZninttDWgpNaXvJ/EoEjnuum9rhltKNCuS9LUvspdUbfUrjNMSkqnbxdZzkBOGUDQeDObcVlHxSDJKEBlRFRXpNalzqSqa1HrW0Is7eFC9fMcs8qS1XnzCv39M5sNSHoOvnObIZsINBFoItBEoIlAE4GfgQgcOJBENUm69baMoQRJM9BCyaNkk6b2yaa07J5JpQjAaM1itCSRGBvFGHBSyE52FajRmskqhkAljgyKKsbpciCJXckqEEVXoJijqdxrvpGNdIOrnuZTQm+XYDCQZjEeefQ+/MVHP4RivI6+mUEMJuj6fdiwkBYJ2j0PECbWz+5hbQE4sdbHspeha2ewyhRZkmFjdwivQ81iHQwGAzieDdN2YNhkjpBiOBzAcFwErQ6IUbE8A2kWwXWALCfj6R6yfAGPPLqJkUhx7Poezu0+gOtf4mHtsI1Wt40omaA0c9ierMsq8xBCJGgFHQgkiETE2wPfRxIL+MEiJmGOzY0Ye3slJgmxaB3s7hZ8f1y3hcFuiDSl+Nnw/QWgdBHFKVrtZfyHD/6fuOaaU7BMj/cVQtZ3yZesiyLTB3Zcp7WhgSRytyPWbgoKqoauuh22/vmts0U6QJmrbaukazqjpAMpnRFlcEYW72T1XjGhMxbTZAt0yRoRqKd9pBuiWk9qTnptHG/TuubSZ4DiwMtNAXlyvjPJVn021tx3VcWW3deApJ+Br/Bmik0Emgg0EWgi0ESgicBzEYEDB5JuXFuYqzWSSWKVdE9tt0kYJGVKOkiipE+v16CEXD29nyvEpwL1qridE878YkvwuYJ2LZmsg6SpLErdHUpkOaGVoGcOHOnAqGZPTnI/ejFbRoltbiBJc6TpBN/8H/8d//zZv8ZCQHxOimhrD54ZsP02NZK1AwNWbmDj4Qs4stbDibUuelaM5cDAcGcDftBGnFMZUwHX8eBaNqJ0Asv3kRU5W4gzYHAduKaHKA0Bh3CXgEgiBO0eBhMCSovYGgiceeRhnHzRMXh9Cxf27kHQEeh3O9jZ3WVw5QQWCkPAsQyUokS32wLMGDly9HsEgg30+8sYDTMY8LC1HWFnN0NeBrDdDgbjhHkQsiiPE+qXFCBLC1hmm9mnLBXwvRV84P3/GaeuPc2mDmCzC7Crnu3SfZeyMQIDBLJJkqaMCSS4kJbbU6BQ2b2r+07/6kBI/Xyp3llcc1YZHsyA+mz90b3VnfIY+jMYMdihjt4jIwh1HgnaFYiTDKX8K4GNzlgp0MRjqt7ImrW5XJozAMkj1Jox10Ed/X7/5vC5+M5pxmwi0ESgiUATgSYCTQSaCBz4CBxIkKRcv6ZF5wY9CZeAQwIhmyVbMyZp1jzTpH1NacJAfyn5V0nltPi+qvdQiaqs0pglngps1Zkk2ueHgSROuBkkyR48epLNYIners6lElsGcVw7Uj3VJ3OBnMWAEEWJye46vvCZv8J3vvnfYWV7QLQHNyeXuA4n5Sb1E+pYMJIC8VN7OHniEE4dXYab7qLnkrX2OlqtHjKDgJGsdep32hiFY2TknufYGEyGKM0SnU6XWRrfD5BkIVzfxiSccE+hSQzAW4Xp9fHte++F1fNx6MQ1eHLzfiwsB8hhI0xCbO1uwvYsthLPsgk8z4RN96BMMRpuoddxGTxlLIMjYENmDQHy0odldSFKAb/jIgwTZtJcv4M4pkaqVLXjIosNJMkEV6xdj1+747dx1dXH4Psd5CUZfDgMkkxmiMhEQrKJDKYZIck1NGXzKO4KHNV6YukgSZdLqk/0PJiR4JykenWgrkxH+F5prnRTlrGU8jk6jprTzta8lMIpgMOwniV3cj2r+c3J+2r9i+uMrGK8ZH0c1WeJKTu7H0h6sDFuOPBf4M0Emwg0EWgi0ESgiUATgecmAgcOJFFNknrSz4kuMSvk/lbZasuEUoImVhZx6RE1Jq2cvEDJsmzMqoCSSjxVIkjF64RJpDRJPuGnup1pSlprFKsfTy50BGqU3E4xSZRtz0ASuahdDJKkBm2WycpaKJnQU62TAmrEKtFsRFFgeOFxfOHTf44nH/s+el6BrlvANx0YuY1oHIKayIZmgvUnzsFYj3Dji47j2EoHVryDlpkAOaEbF0NiX4Ie0UEw8xJZnkGQkx6BLMfE5vYGDq+uIowzBkktz0caT2C6FqI4wu4oQf/QceyFJR548hye2N7E0lWnMCmHgFsigwvbs3Fu42l2k1tcXsBwvAHfB7I4IsdusgpA22/Ddw02c7AtYrKof1OKyVjAsjvcHLfVJRbOQVaU8LwOJpGA6/rwnBbK3EIU7mGxfxK/+u7/A6dOnYLjtMAeBtRjKZeAGWYBm7SCskVvRSPN2CEuH6vUmHzfGFjPo4w6EFLgRN0nfb3QGAoIKVBF4+0HknSXu1zIxsX0IpCkgLtikuR6J3wneM2ZlaRUZynVz8wi5VKqSGCKzj19MFDVMklZHz1kIJnfzNhEB15qvId3w+fmW6cZtYlAE4EmAk0Emgg0EWgicMAjcOBA0ukVKtrXgIQCH9PGmBL81F/qCf7MjUxJqeb3paRR1mOo0g3J/Oi1IpQkMitQWStzwspJvnQR0186y6DXeFBCq15KflVUbJHcLutQlMyOk2HFchQGLNNAVgDjjcfxpU9/BGefuBd9t8Bax0WRZnwNaVbC9Axs7W3g/CMX0BM9XH/6CA53bfRMAbMYoygmcKw2tscTeH4bdmEBWQkn8JBbBtJCICsyREkCyyzhOS7iNEEn6MAHAZUUKTnElRbs3ip2IoHdOMfdD9yH0uvBWe4iMiMsLC1ToyecXX+abNXQX1iA5RJSjGGUApNJwtbe7cBDISIGucQkWYaDrd0dZIUH12vDdUxMRnug9N32fBgWaedslh56joe26yGNU7SDw/jlO34TN97wUpimhzw34XhtiXwsYp5kLyW5VKg+iRgbAq4VOCBJIwHean2x9Xp1T/ZbWzogUoBCZ5u41xUxc1U9z341SRKgEOCXTnbSZEGCM/pLa1fNR+0nz0HGDfSXqci5dUVovyA3OwXwKiMT2nfqqDgFf9RQVv4lvM4gvZqLGnQKqtC42x3w7+5mek0Emgg0EWgi0ESgicBzGIEDB5KuW16YWmgr0KFfv0wo8zlZEr2vJ5eq1oOkVjVyYDqUkjhJ1zwJaHSQw7/XQJJec6LPTU+IZ+POXMMYEjEjNquBkbI8zuP5xcfRfsQ+ENOVCpSmg/PnHsTff+K/AYM99K0IPXuCgHCDZWAcUd2NjTBM8dDdZ3CkdQgvufEYes4Yy20gGu0xWLBsF6NxDNcLYOcGXDJ8KA04bR/CKjGOIwTZ2we/AAAgAElEQVSdNqIJyeN8WQ80inCku4LtcMzyOcJ3ozhB6XsYFR187/FzWB+n8A51sZ1t44pj1yFGgXPr5+F4LpYW+lhZ7AKGgG07GI4TPPHUeRy76hBsm+qucmSZQBwl2Nnagsg9rj3K8xTheA9u0GeYmVPTVtdlGZ1rOjDLAiJOYJhdvOrn34DrrrsRqytH0O4sod3twQtabAlOgMe0ySlPSMc7Bhdk6mBUjodU30M25YqpkZzT3D2qVsu8BE7uowCSshQnRpCYGcUSqfutrMSV9E2Bn2kj2Upup+R3al3pbBM5BZYlSflkPyS9pqhq1VuZfhBDN7OtV72TeH1VnBpXYxGAMqhZr/x8KJkgg3n6fDGsBB7cHD2HXz3N0E0Emgg0EWgi0ESgiUATgYMbgQMHkohJ0p+M60mrBCOSSdIdxXTAMtuuOZdVdeqqTkiXIMmEV4IuXV7FTnn0p5Jh8TGVLGq/26nPoc4mqITaZqtplbDKp//S+FvWKlEvH5nQFijjDKIA7rvv2/ibT/whOtEEa60Sy34G0xLckyjMDKSJh1I4OH//Y1iz23jZz10DH+vo2QmDEPISp544ZDUduAEcUhhmGbK8RJxnSM0CaZnD9T3uw0PNaZmFiHIswEPquhDIUOQJRuEecttAYnXx+FaKr937AFavPYoL4S4M/zDKVoBBHME2gaOHDyEJx2yrTQYRgIc4zuG1SyysuBDGBGWZIo1jjAcxyrzDPY7SOEFMRhJOwHLD0jK4uWmn04FRxAjHI/S6LUQhWWe7uPaqG3DsyhPotZdw5MRxXHPqWlieD8v1keYlPLuNIpNItGSZpsWyOHY3JGMPsnKvugop/V0dKOnW3Yr1UcCWfmegRDU+haw7UgyOMnPQ7cEJTCnDCB6L3ffkqqivoRk4owUigbwC4aq+iWuLuD5PlsNxs1jZrEvOo3KFpGtkroyt6SuTvGruaj3z+at6PWI1G5B0cL+4m5k1EWgi0ESgiUATgSYCz20EDhxIun5lkZmk/Z7oK8aGQI1KFlViqT/tlz8rK+h5hmhWtC8DW+WFc050tF1PjJkN4D6bssheZ4vUvnKsWcNSddtmcy5BIEk9qeeaJpKUafopZpKIcaKaJ5GxccEP7v5nfP7OD2HJAY50HbSNGKJIYXguJikxMQ52tkaYnNvAkdYibr7xSgTFJlqIYNkmcraZpporoO15EEmMnJq9OmQfniMpBAqzgOO4KEmKBWAchljq9CGGIXLXh98OUJQZkniCQThAGRzC+aGNr3z3AaycvA6Pb20jNATQ7WAvDWEUKZbomFxgGEZYu+Iodncn3M8oQ8gASZjEbNkoshwiATr+KowyQC4y9PtdZAX1ZiIAUCJot5AmESwjQSkELEuw/K7XW8WtL3sDTlxxEufPrWN3sIPDRw/DabdxzQ034tDaVdyI1jWDCmAQaJAGCxI0EXsn63KolapaM3UGU2d1dHCkA+u6Tb1kZyTkZeaGDDp4fah1ot6T96Yuz1PreQqKLMk8qronJc1Tsj3+l9z1SmpMbMG0payP1yszlBIYVs8ZuNkyATvFYE2/ZrhWT0o/799qmKTn9uu3Gb2JQBOBJgJNBJoINBE4qBE4cCDpprWVyzBJlFDO6n0UONGTSpmQSgvuesKrQI0COzJJnD2hV/vXLZYt02Kmp84kyBonru6YFunrDUnVjedEmZJcTlopU5ZudzY92ddWByfBBkGnAlkucM8/fw7/9PH/D2v9Dg53LDj5GGmZonRtRAmBwQ4eeeQx5DsDvPzEDThyyEa32IWdjdjMgkqQqLdQlmbotdtIogl81wHbOfges0nE3LiuwwYNgW1jHEbo9xbQC9qYZAJRnqHbaiMvqX4px/q4wNMDE2ceX4d/6Gqc3Q6xk+7CWOxhJEKYZQIrT9lkgMwXLIdATg7bdJAZKXIjhxW4EMJAkVJSbgDCgmM6KBFjYamF0SQieMEOfP1+H0JkcO0SvmejFRjY3RsAto9usIrV7ip8w8U1p67CTS+5AeNYYBQLnL7pZVjoHEaRGpW9NjkGSsaQ14tFwJfWEvEtFKh523YJXOi+ShMExd7oQEmtP+YCDQli6DhaAyTjVMeqdSfXiw62yVxB1k4poKSvZQboJs1h5sxHc1HNZ+l9XQZqFdLJTzr8Veu1kujJJr6SEK18UHjl6a57XKNE5zQMNM1kD+rXdjOvJgJNBJoINBFoItBE4LmOwIEDSTccWpw91K71cqE3KPGk2g/VOFbtLJ/2UyKr1f1Qs1mtV5G+77y0Sbqe6dukFEoCmilLpZmf0TZVb6LAmC6FqjNW+o2Uc6KaGGpOK9/hf6hIX0gASDI1QlH3/PNn8OVP/hEOLXax4ABtJ+ceRqM0xiRy4DkdPPjAU3Am23jDjTdhoW+jVeyQuA1xGsNxbOSli3g8RqcdkLUdDKuA5XiAZWIchZwkc81MWSCJIrTsFoMZp0vOdgXiOIbvu7AdD3nmYGxQI9kYj50NYawdxWPnz2Fi7cJYsjBJySjCQJZE3OA2tQioUY8jH3lkYBCFsB0frfYC0ozkjC5QtJEkOTxirdwCYbgDkRswbIelZMSIUVPawKV5Ai0XiPIQi4dWccuLXosrl6/Ek48+hCfOPoarj1/NtUn9/gpe+erXI2hdiUIEsLjAzIFQTCAbGFQNWvk9CZL0+ybvE7jGSVlvK1C0H6Oogycp4ZTVPfq+86B91udLSjKVGFOuYenOqJzqZotvbjyC05WRiZKIzjkoTiWcki+T55HjEjy3KnmgvnbVur53Y++5/v5pxm8i0ESgiUATgSYCTQSaCBzICBxokKQSUgmOZGInE9GZcYPaRyb60rVOJavEJtWTXn3/GTyZd9PTk8jKQJp35Vx62qtp1t9Gl9TpbEAdGM2vgJIZM6pJmoIsdjsruU9SkWfMYvzLP/0tvvWZj2Gxs4C+VaDrm3BbLi7sbcN2+9jZGuKxR85jzcvx88cO49BKCz1zBLuk2p4YraCFWJRI4xCOLUEG0QhuQDU7AnGWsvU0MRNFQucs4FoODBcYFgO4Xg9RGPGxLsnlUgMRlvHY+hjfPfM0utcew1Z4HsHhLspugkG0C9e04Dk24jTDpMhwfnMDh1auQOB0sbW3w4DJsLrIcx9FTiDOQBTlyFKSJFrY2tyA61MDWgtu4GI8HiLLUiwtdOG5lnTHs4HUAHr+Kk4eOQ6nJNOEHK9//euwszdAnAC3v/4tsK1llAXVRNHCcTTPQWLypGscr5kKJOlrTr/XP6zmrC75lMep+jm5dvcDzQyEiPmp9TearRMJnEwLsG2NGdIs6ondJMaOXgxuqjWqz12Np69Tvf5OvU8PGOgzpB4YNCDpQH5n/0iTStMUn/zwn+ChM2ewsraG9/+n30an2507djwa4SO/97t48zvfiWtP3/Ajjdvs1ESgiUATgSYCTQReKBE48CBJJa06SGL76GmNh8wwJZNEIEk+LZcJ4QzI6DdUlzPJfWegS5ceMb2jgS5ieZSEaXZOeY4f9tLZLGYGKv/lohCyJkk97aeEmAwk8pJrkvKywNc+92l86x8+joV2H8uehSIeorRLbAyH6PUPIRwlePiBc7hu1cOrT66g17IR5AN4RoYoIltvB16ni5xqhZDDcmQxP8nmLMdh2+7BaISFXh8ijOH5DrNZdsfCxBjDdnsY7A6xuNBGHKZw7Q62wwCPb4b4wX3rCK7t4uzgezh+80m4KwmG46fR9rswDEfacLc8PHX+LK5YOwrHbOH8+afh+YvY2xPodK7EYBAjTlJkwoVptjAZFRCpiygJkRLZZphI0oRZruXFBQZx0XAXaVnCaXXQ9RfgmlRrNcLSYgc3v+gmmJaDbmcNt9/+Zlh2D7bdZdlbCRc5gVDFEBKrxmwSDU/3cWYJrtadtIqnfUigprOUF8vj6iC44gcvkmjqoKVkCzq1zqh2ad5iXr03v65ndXZ67R6vs3z2MGEGfmYAS20jOaCS6SlWVnfeozXagCTgwrlz+Ojv/1eEk8n09tZBhwIbW+vrvM+pG2/Eez7wG9O+Vz/u+z/uf0bf/eY3cfjoURw+cmRuqIfvvw+fu/POfQHUj3vO5vgmAk0Emgg0EWgi8LMegQMPknQpm3waLy2bFUjSb4ACSbNtM5BUr01SRfdyzJk9t24AQayODpIoAaWXAj16XUidQbpIulfJnKZJLefCBfU8nZ2D6lUM6qFDICnF9s4e/vHOj+PMVz+Llm3CTkbwzBxJmUHYFkRqwSxNxAML1x+28arjLfRbPuxoGy2bmAUqtjLhBD6SaEi2drAdG6kge3GDbb+zPEeSplyzY+Ql0jTi/kG5ncHp27CJ/dneRqftIcuIqfAwFB2c3RX43v3r6N3gY6e4By+/7TS8lT1MwvPwzQBl4YJ6lZaejVCMSdjF8jtONk0bQrhwvUU8+eQG0qyP4YiqsHwYxQpE0kMiQmQk18uovqdAlmWwDQtJMoGIY+7b5LX7aLs9nlfQMhFNdnFodQUiA05ffwt+7b2/iXZ7GUVhwuAaHeqnRD2UZE0YddY16QZocjsddMzWkZJizhwTdWA8O4Y9CqXNXLVO6wBZrouZlE4aOcyvUzk2gWm2C5k6OuprTO+1pIMhAlV6Y2Tder7OeKrPli5dVZ+LpiZJRpVA0qc+8mG8+/0fuAhk0PuKsekvLuHtd9wx/Z3eI6BEL2J0nu37qsHws/mP5ptf+hI+e+df4RWveS3Prf76+098Aqtra3jlbbc9m+GbY5oINBFoItBEoInA8zoCPxMgSQcmsvBd3hOdTZKJ6ry9sipP1wGVntxyA1GuA5k1AZ2TTml9kngOFUhS81EF+EpKpQMsfdXoibIOktjFj578K+CVF7AtEwWxSWmKp548j8/e+RfYe+QHsJEj3t7E2lIHuVWgtbiAJx8/CxGnQNrGkVaIX7i+g64XwJpsIbAA127BtKk5LDV0TVEWKdtUl4YJjxzjcsGmAN1uF8PhkBvlGlQHI0oYbgnhCnTby2zoEMVjlsClaYHQWsATWynue3AXizc72ME9eNXrT6EIHodpRjCpnqikprEZYgIiPhi4OHRtZNTABgk2MmFgb0BzuhKDkYFJaGB3J0A46sC0BYSwYVotPpb6KVH88yKFSDI4bgeF5cPILKSigN+me5/CdRxMxgKvftWb8e/+3a+g319lGZ9pkxs69WEiG2zJ5pXsbCdkbZjhwCANn/ZSYMUwaH1I+3C+97LFEr/mQFWp7BAI+czMRXRwoo5RtUFqvem29Gp9KUAlz6SkpnLu0l68crRjMrKykq9ITcV4SqmffLCgv9T+NA/Vw0mBJrVfY9xweZC0HxtD2+786Efxvt/6jxiPhhexNc/k/Tr782z+NyKwRC8dDF0O/D2b8zTHNBFoItBEoIlAE4HnUwQOHEi6cW1pzuWLgq1qOiixk8Bk3t1OJaF1q+Z6HQmNpYCNuolKnqT6yewHdOYSYepLQ1bLU4kfMT9S4lRPdKfn0GzDVfJKFsycrFM+XRgQBNiQg/zdipxARIbv3/M93PXJv0SxuwnfyJHubaPXdZEbJTdYhesDcY7N87u45aoWbl6z0XUtGNEeHBHJTJ4Sf7YBj2GRtIwtsInMsVA4BgzX5aSfLM/CeIxW0EEuBGzfgOFQ7VIfYRZhMt5Br9NHmlkYoIMzT6zjiXMpVl/awUb8ddzyuuNIrIcRBAZMUQIxGUGUSOn0noksK1GkJUjhRwQJxSonOSS62NxysLcXYBJ6GI5LTEITIi8YRAEtFLmLJMrgOy0IQbVLMSybABsQxTHX5Di+B5HHcFwbK8vH8NY3/Qpu/fnbYds+9yJiKFxY0ijCIKCooEciwQ65YbDDnV77ppl2aDbeak1eqv5MAqF5YKMDHx2gXE6qqdYQE19sW66jHaXTkxLCufU+VYBWtt+1PkyqZxhduW0TAJQ1TXLuEuyd2WyMGy4HJgiAEOjZT15HtT7b6xs/1vv1WiEl3QvHYwZhCkTRHP7sD/7gIqkf3Ud6j+ahg6T6vJWssNXpzMnv9mOj9rtmYqUGuzschzRJLqp1+mFx1Oun1Hr/9Q9+kOuk1PnVdp0Vo1h8/I8/hNve/GYGokruqI6lY+pSR9qmxqA500uxbPvNsX5+fexLzU3dCzXnuvyynkDsd/1K0jkeDlnu+c73vW9aN6auie7nF++6a04KSmPTsXd84DfwiQ//ySXrzX5YXJ5PCU5zLU0Emgg0EfhxInDgQNJ1yz1OoJWUTWdpZkmpTAgVMNGL1C/FGlGQFIiaC1jVK0YlsfrTdPWzXsOk1yRNE9iaNbjODuwvy5KdPwkkWWR/nZcgPFCY5DhWoCQwk6X47te+gbv+9KNwJwOYRgYri7k+J7dt2HaAzuIykEywRQnQVT2cbBfodgL4iBAUMcvrMqqjsh2uyckSAc9pwbY8ZGIIr9uCSXbgSQoTDoRI2UkuyxM4LYdBkmk6mIQDOE6OtCyQuQH2ki4eeGIbGzs2Vl+8gI34m3j5a44gtR6F7RQosxxlYsGxCma9bM+CECY3k7Vtg8qgYBoFqMcrOdzFyQI2N20MxiSn85AkZOZQYBKWiGMbrruAjAqUcrqGBHESwXbagBEgzakflIf+wiL8loujR4/i517yi7jhulvgOl04tsu1RpZF8JPAJwGwbCpxJLMHydLYbN5ALVfn14JiLElqp7OXM9nlxWtixtzMM5ez+jn9HPt9gC8aU9W9qfq16vc64OK1KtvJzmrlaseqcytwr2qR1O/qM9TUJO1fk/SWd75rCjh0cKCkcbohwv3f+/4UPDyb9/cDSQQMoskEt7z2F+bmceHcWcRRxCCHXmTKQMChXkOlknJKstX4CiDQcW9+17t4u9ovCkMErdYUCNZBkgILCgw8W5BE56wDuW999StT0KbievzaUwxs9gOMOku3tLo6J3Wka9OB0eVAEl2Xfv46iNoPLOrnJwCrYkjn1oG0/pmv3w+dnXQ976Jr2I+9rEsnf5gpR10iWo/Lj5NQNMc2EWgi0ETg+RSBAwmSFKBRMjVVM6F+V81m6Xd6+q2DKr2+4kd5Sq+e0NNxem8kvRaK5qM/pdfNHZRdsv6+vr8Ccqo/zpTJIiapKOCQRCsDMoswALEYOYxCwMozfPsrX8HX7roLPQY8MZyiYAvruCSrc4/ri8K9c4jHA9x61RJOtgHLteEbKcxkAAsZSxNzw0aek3bQhW167F6XY4/7FTmej4QZnhbSOIFlA4WVwfIdmC6BigjhaICgbWInmaBo95CYR3Hm4R1sbNowjwGZ9zhuenkLuf0ETCeDQ+xRYcOh2qOCmsaS+ULJbJJnEEgymE0i2V+UlMjtNi5sAntDA3lKPZU8hLFAFFEvKBeFIHc6YqakOo7KyETRRYEAhTnE9TccwytffQuuPHocgbeEwCeTCKpF8uDYPvdhsizJQpJEjcAg3yM2bZDb1UutMb2WR4HkeRZyVp+kAxq2dq+kcfPbJUDSz6ezj/qXSn0t7cdSqnnWPysMcBgFaSMS0ylPPmU76Rz6Naq9p7I9w/iZNm6oP82/3Jf25Z72q+PVuIpR+GmDJErU7/rkJ/DyW1+Nr3zh81NARMCJtn3761/DL/+vv3mRk51+/ZeSCFLSf+zESTz12KOc0O9sbk7Pde93v7MvSFL7XHXyGmycf/rHYpJ0kKQS+Tpw0ueugKDuzqcf99Jbb33WIEkBrPr5dTByKUaN5qXXgF2OjVSM2Nvecwczg/X7U/+9Du4UyNHry/ZjitQap/31OrkGJF3u26F5v4lAE4EXagQOHEgiuZ1KLnVZm9omgc+shkgHUoopmmuOybVKsyawdeBUpZScKLNhQtVzRk9C6xI8vcZILRw9ga7XoOgJ6DQBnjJJJkxRQKBEahQojQI2gaEwxBf/4bO49ytfwqoLZNkIbGRtmhgmgpmUNB5jsv0Ug6rXnb4Sx5yEnet8cm0TIYwig+tQjx+XjQ6oPxGoJolc56wQeZ7BcgM2UbDtNiaTCRyXvB4EnFaAoNNDHI65Dsim/kVlgbzVwaRYwnd+sI6zF3IYx2x4h0a45nQHpX0OpZHB811YBtmFj2AZY8AcwXQLGARUMuJsTORCMmmGaWN7IDCMAgwnJhxjBcg6eHpjk1kl21lBFANClLCpbkhUDVHNPtLcR6dj4S1v+zd42S0vh+N0UQgHptUBCnLY87kGi0wjbEeuAUIP1JiWfuSeWgS+eI3IdcX4QnMrVKBmJvVUzonz9Uiytk064emAq/7Foq8lxZLuB+Z1oKSvRdW0Vp5rfvS5Y9iQhPeeXQ879cljprJPQzJk0sFPSvmKqk7uge3hC/V78Ydet56k/rTldiphfu///h/wmU99csq80Dx+8d+8CX/z5x+7pMmEuqj9kmx1HW9993tw559+FJSwP/Hww9hcX8fpF988V1el7/ux//aHLOnSZYWKSVLyN3XeVrs9JxFU2/cDRJdiQhRIJCBIr7qFeX2s/aRsSm63n+RQmXQokEQW6vWXYhLrx18K2NVBUH28y4EiPRaHjxzd17b9ckzSpQxG9Ou7lMFH8yXQRKCJQBOBF2oEDhxIIrmdAhzKwateR6SSWT3ZU8BIFaGr9+oJaz0htThJnD1h3y/B1UGX7ipGY+kSPp2JunjOMzaKk2NTJttWacDOWWQHQXI7y4DIU4y3NvCPf/M3OPPVL2EJGdJ8jDIay/0MG5ZDJgQCxWQXq0uLeN2pQziEITIh4NklXLJCzwXXm6RJjtykehwTtiWAPIbhVf2B4CGKyBY84IapRRmhMDJ0eotssBBHewh6bZiOHCMzW1gf+7j73i08fjbCZDXFVvYYbC9BbzFD0O6i3V6AbXbRadvodVJYzhasIEZWRvAMB4Hr8Txsh6R9Jcvr0mIRYeoiHQWIRiZ2R9sIYweZaCEn4GM6KBKSJlINUoHS9uG2lpDGGX7pje/Cbbe9HZblVuyIi0xYsg+VI0kVx/EYCJHUjizOaTyqQyLrb4kaCFTQ9osd7C7FEqo1Vu85pEs2L/XFMgMpMwA/B3IkwmFLeAV0COCoWiK19nTmR405b5cvgY8uHVVz4h5MZEhB606Tr6rjH9oZvVC/F39kkPTTNm7QE/PvfP3rDGLoRUDmUgm0fjGXAh91GVpvYQGbF87jNW94Ix+uO/zRHH7wnbt5+4te+jIGavq8fhJyu2fLJKnru+U1r+V51Vkc/Tr3A1AKyF2KSdJj+ZNikuqgdb81pc710le9Ct/5xjcuku5dDiTRvPX5EgOo39P9gHPz4W8i0ESgicALPQIHDiTdcGhxzgRBARhVN6Geeu9349RTegWEVOKny6noOGKPCGwoCRw1MGUjAWrGWTFPOsjSmSMdMKlEVU+WeXx2TpNP56csQOWURwYJ/CLHBhKRFSbskiRuJlKyfqMjU4Gnn3gU/3TX32Nw9hH0zRRFHmK08zRp1NDuH4ITtDHe3UK48ThWllfx+pN99MsEeSHgOzZbiBM5wk1iiacyPaRZAstNUBQTBO2A63SiMEUufPjeMrNZuZlBmDG63QBJEiIXGXq9HibpELnjIkUX6wMXZx7aw9nNAjv9C3AXXbR6Lgy7xFPnnoQBF4HfhWPlKM1tuO0QjrOKmGWEEXzHROCWcO0cIk/Q7q+hMFdQlgHMwsXO1i7GYYYkNTAOySnPhWX5bGdO8fM8B7BptsBgu413v/O38Au/8A6YBAwpvuS/YMQQxQSWR6YN0uCAG6VSo14ycCBDi4JMK0hSSLRSys1oeXVMDUJmrJG+3nQQdDmWUYEYfU3ut43Gr0RxFaiZts/i341S9eMiuaBcV/KBAFcfza1bue7o70xKqCR7+rXRmtflqerzoOZ3Zn3nhf79yDUsBEBU7U695qSelNef2P+479dvACW6BIxIzlU3W1D1K3WJmD4GzZ/GqNfH6El23QSiDnouZ+bwkwBJKqnfryZJASAVW9pXNcut1xHVk/8fBgb2qznSz7/fvaibdlyqJklZwNfH2E+Ktx9I0vt16TVxarzLgaT6unwmcXnBfwk0AWgi0ETgBRuBAwmSOGEsZpI6BULkU/6ZpKkui1IAhf6tJ7JqDEoA80ywuxkng5RsmtLaud5TRoGgS9WEqFWjwJj+u/p5Xiolt/L+JLdDySySlZNpA7j/EcE3uzTw7a9+BZ+/6+9Q7K0jKAisjIE8RDSJ0Ooto7uwiMnWJuKtJ3Hy+DV4zREXfcTIsgQE+sgFjgASBSwVCfx2G2kRw3YztHsuA4fi/2fvTb80Oc/zvl/t9e69zr4AMxgABECQIECIO2hRBEmZMmVatC0vOnacE8eJk5OcfMmX/AHJh5yT2LGdHMfyoez4WBIlShYlkRIpkiIJgSQAgSB2Yp2Znunp9d1rr5z7qffprq7pngEIUZ4B6+VpTnetT931vIX7quu6rzuc0N8c4zaOMrd8C4PRBqnYXbsJjVbGYHiFbndRuVkPgz6G3yQ22lweObz44pSNfpvR4jrzRzu05rtMo5inn3kR025z5szt5MYGYXiBOFsjTt/F6nbK9uol2g2TuY6FZYcEwQDP7agaI5X8ZwOyeEJu+USJTZwWpg+m4ZKnOcL8NXwXt2mTiiwxWuBzv/SPefCBh5X5RAE9BeymJPkUt2Ep4KhaI0ntkZgzCNhSTVxFW1gwTlKfJCBJgEUVbJefDmW2p8ri7NzbmdPhG5HRlc+1BySp/lkz8KOgUNHMtnDf2zUtkQvOZhK/XXdH9Q1Q2+nvgp6HGiTp5fo7o18SyJwR4CTbP31546f2wagvvFrbtJ9krNpwtipbeqvryzehnAwfVIB/UO+jg9iZqnHAQcBOGz1UgYiM7y+aSSon/9//9rd2QlAGCHqc9z7wXv7s63+iXN7K92c/APJmQJK+Luk1Vf6UnfeqIGm/fQ6Ssb2Rujl9Ln2PLr722r6SxYNAUlnyqMfxZuPyU5JsAe8AACAASURBVP8QqANQR6COwE9tBG46kFTcqaoD2W5iqxO8MkjS0rddVkd18NyR2WnJXbFP0bxT10PpN+3ahlzLsfTx9TE1wNLJZ1m2pZeVE+yUVCW3dmZhC7shJImSfImLW8p3/+Tr/PHv/SeM6RZ+OsK1pdGs9DqSnj+e6nMUr28RrJ/nztvv4F3dgGa0TRJnhElKs9UmyRMsT5q22uRGSpiN8No2rW5TOSBcfu1H+HYPv3Oc1OkwnKxhNywaczaOPyFjjGf1SMIU08mJcosgbnJl0uGpJzeYRh1W3KdZ61/GsFyi1MGw2kyCjHa7S2xcwTVC2gsxiXUHG0HAcG2TQ0tdej0L34twXbEnbxIEGZcuXiELXZbnTzGVHkuRxMhlPA4YjyeI83u72VT257kACEtYJp+P/eyn+euf+XtYdossNRUbZdvi4BdheRZxHCg7dENcKXKRVgpILeqQxB5cMSiWgHK5/8Iy7YIL/WTYT9Z2EEhSQHxmKLLfsapspD6HBkkFuJLxFWsUsFH0mLBgAgB3Qb1sJ8vK45T95EdUnZotKj/hyvNQs0f6RUB53tZM0tvrvwvXMxC42a72Wg5uN8O1HMTqydj3cyCsJXE3w12tx1hHoI7A2ykCNyRI0sBDJ2x7E82i+F6/pa+CIcWezFgh+beakMr2trwpn22jZEu6M2jJxS5JEpWc6hqnshV5GQjpN/CFpVip/qM0S3aS6dkyObeApIQMJzFxJJkVuzersACPJlP+7Gtf49E/+TpdO6VlRYpFMsxYsV6pJPp5ysZLr+HHQ9559z28w+9jDy+TW2LEkCvmKDESgnhCo+2TmyGmn4Fj0p6bY7ixwni0Qa9zDMdfZBiOmcYDekc62J2M2OjTaNvEoxhTydMywlTA1hxrgw6PPXaRRvsMK8YLrGxcoNs7RJh4TCII4ohWp0GQCGgb4rdNouQMQebS31xnvtfAcWJsO1bX5FgOJl22NqbEIfS6i+TiNojFWJrlYhBHMUkQ02q28DwBVYmKXxJPuPsd7+Chj/wVFheP0eku0XTnMWkpEwen4SrzBpHaCZMkcCJJZwI81fBVGCXN2kjD2QKA6Hu8F3xUOrLOVpYld+X5Vq4NqsrttIx0jzR0z+ELGV0xkF0DhsJgoQTkZO7kwoDtujiUQZJmQ8uAq3xO3V9pd1kBsOTvZ6/0307Pup/6aylL9d4OwfhpAkk3+7W+HeZbfQ11BOoI/PRF4IYDSXcuz+00j9V1SNWEVWyyq3VGGhBdCyQpGCNSN6nFsO3dprWqIH63GaxOYK9XfyTbCZhSTWGt3YJ/kfAVNUl7ndBUGZIsE6MII1NNYb3MwkpylfDnskGeMtrs87Xf+xJPfuc7LLYcnHxEEgxpNm1icWaTRD+JmVy8zJGOx92338E5aw03vKJAjNdoMpqMSa1Y9TqSch6vkTEKB/QOLWN5TTbPv0CrJ4Cqgeu2GE02wDeYO9FixAZe11YyPTc1yAWnZAlYLYKoyWDc47HHV7Dss6zal+lPJxw+8k6ubE65eGULu2lw69mT+A2X8XQNq5FhmD3OX7zA+YsvcPjwkmKTgnCb4XAbQpM0bnH+/Dpp7DDXO0xumeQCajKDRqtJGEwxcwPX8lWPqDQ1wbQYjS5hmTH33nsX4HL8xBnmu4foNo+yvHQakR7ZnvSJ8gsZnZhPpLkCmsKmVWuK9qsX0mximZEsPyr0PCkzS2UQX52/e0GYbggriL6Q0RXHKUDSDniZSeyK+qMCJBWMla4/2u3BpBvZCpOkj6eBkx6LPod25dOMUwHCCoOI59ZqkPTT95+Em+eKb3bg8GaYpP3qlG6eO1WPtI5AHYE6AjdnBG5AkNTd05OoqPcpCtB3QceuzXI56ZNkVjMBZflQlW1SGaB+tS6paHq19bMGXRowlRPdMvipMgQ6YRa5VbkOZKd5jdS8SM1QKsYDOWZSJLsq+RVrczNntLbOl3/7d3j6sUex4jFGMCYLB8wveCRSM2R4jPtjvHHActPmPXfdylljDd+OSWKLSJgxAWJ2htORZqpjcmuA4Ti05g4xCvqk0iCy4YrvG0kmrFZI3sloLToE1jamL2DCVADOiELMVGI7z0Y/Ik6P8+RTlxmP5hl2fc5vbJNlLle2RoSS5Hs5XsPA9gwcT+R0sYpxlkiD2CGLiwv4DauwBTdTLFoQdbl0cYswSmh3e0Qit4sj/GaDFGkqO8W1PYxMJHYGYRjOQETE8ePH+dTPf4qTx04pxuiVV1/jped/hIGH0/RotRs8+N4PcfjwLRiWRxBKtF11H4r5JcBD7MgzTMQKfnc+6BoePa/2k8/t99UvA6a9oKj4S6SWAq4F8BfTcW/fpZ2GsJpdUoYfMleK7fS4q4xqeXl5nprqWncdFvV5C8e8XTCm65oKJmnr5nyq1aOuI1BHoI5AHYE6AnUE6gi8xQjccCCp3CdJg5syyNlJaGfJbRUkVd/qlxNADXw006OSVTGIKPWb2Y9J0OfQ49BJtI59eZ8dMDdr4Fmo8IpEXDVRxULq7NWxhCnJU+IsxTGFlYqwDLj4/FMKJG1fWcXNE/LphHw6ZW4xAz/DdLr011OSC1NOLU+59/YmZ7MBaRjgtLpMk1TV4DieoyR3WTpiakyZP3aEmAmD4WVavTl83xMjPSJJkp0M0xvi90JSc0RmOthmiyQdkgQeDXuRLLbpbw0wvbM8/cwmWxsLbPk2VyYhW+OcK9shkbAb5gTXiQiJccwUW2poIoduc5H+WNiJHFO4s1wazYrjXJcsaEjFDSkDbF+SdhMsE8uxFes3nQYKHIl1t1SNObbUGsUEU5Ht2Tz8iYf54Ps/qEDHyqWXmU76nDx5As83+cFTj3Ps6J2cO3c/tjNHThPH6WKYAiBnc8AUO3d1p3dAkhqnae6RbO7HYF7rO1iu/6nOLQFKBedYgKTqPBMXxpn3wgzIy/XvrZkqA3F9/B0JaEk+KvuZArBmjudlKaD+XV+rtrmvQdJbfLrWu9cRqCNQR6COQB2BOgI3bQRuOJAkFuDlt+H7vZFXBfeVTpq6fkiDFH2Mfe+MSOtm+wvjoxvKahB1EBukl5fNGzRjpM9TZrzUmEomADm2AkGqmashDnspqWGoZN+0DLIwwLUMnnvsUf7wd77IZHsT38gJ+wOizTGduQh/3iQxe4y2WthrY+4+YXLv7RbHp0MMIyQUa2tX7L4Tet22AmH9/iruco/O0UNcXn+STtPE6y1h2haTICJzbJymjeEMydxL5OaQPLMxc4coTUmTJVyWyMMMJ88IzQ6PP9Fnc+Mwr4d9RnnC6rjNKGkwTiQLD8mTMa6zray1g2hCt71MlnjKblwauHabHQbb2wrUOI70dJooy26R0Dlum/FkgO+3yJQdt6Pc+jxXZHbiQif9kqQpbqpqtESGd/vtt3HutrOsra1wee1FHBv+ykMf4eSJwzz++Hdp9U7z7vd8nHb3JAYdolh6TXkKdBTgt5CZCWLeBcGyvMy+FKDpmnNrNhGqDGMBhDRruNuwVkGkSqmTGo9uBDurDxImToCUjFd/tLnIVUzpTOpZBkJlQ4byd6fc46kMAGWb59drud1N+2SvB15HoI5AHYE6AnUE6gi8pQjccCBJapKqSWg5uSyudq8cShI6SfDKUrtyInjV/qWaIUUllJikajKp962yRzrqVaZKu+slqudS0ZNJfdQ5C+c88pjcykjzRPW/ETNwuSYzibGylCce/RZf+9IX6a9fomWBK+5rYYLnhgTmFok5z+Zqm9Yk5IFbm9x9GxydRDhuVjA5rqtYGFdaAZkpk2CbueNHSBybjfETLC/NY7YaTCYjLEfYJmlkG+G2QhJjBdOOIbMLq3THwMyapBOHLDJoeT5R3uLpZxNefWWelcjn8mbIwDIZ5g6h6eAADUN5RBCmUwXUstxkOg5p+h6m4dBudBiNhmRJhCM9j1Jh1sTOIsW0faJIWKYGhumQSv/bNMd2PFIJXyZw08AWe/MoUL2P3v2ue3noox9kYaHDpZVX+PZ3vsrRw3Mk0Tarly5y/898hvd/+Bdpdk4TRTZ55oFlz0CHsvEoAJGik5RBuuo1pADZ7FOWuVW/ddeT15XXlyVyMkOUkK4MpmcAXrOQO+dX9Ui72+5KOndBlx5jec4XzotaVlegsqpkr8xC6fO9sDF4Sw+Xeuc6AnUE6gjUEagjUEegjsDNGoEbFiQVuEJLkfY2xSwS2kLCprfTtSPVZFWDGP22Xa1XPXMK62f1d7a3JqN8bvn9oIJ9Bdf0MWbj1dsqIZWAN0lIZyDJErCQ5WSGhelIryLxQ5CGq8Ic5FhpTDwa8e2v/T5Pfe9bNK2EtpvQth2CSR/XigiMPtO4yasv5fjDjPecMbjt5JCjkavMI1zfY2qB3/ZJk5BJ2Ke12MRpNdgaj6DxGn6zBa0U37cLRs23mEw3cfwhlj9SjEU0kVGnpKaBnZkk4wwz97CsBqZxlO89FnD58gl+tL3NKEnp2zl9IgIzo2nYeJlJlFqKBbIMByM1iIIASxztxPpcqB5x+EtisrBBHEY4vkmYJsq+W3ommZYLhs10kuA5HrbXIMkMhoMhvuNjpBmNVotgGjI331Ps0Z13nqHVslT/pZ/7Kx9hsefxzA+fZBQ43P3ujzF/6BwGDfLcUU1lBaSoz8zpzrJnTI2xC5LKkrnyfKt+6ctzrAzS97ODn00JhdEVlTSrNdqRz6n5s9s5yZzVrekGxXpeVsFV9eXA7nhlrhbNcot97T1ASVvcl78/z61t36zPtXrcdQTqCNQRqCNQR6COQB2BtxSBGw4k3bHU25E0yZXpt+VSd1IAkKInTBlAabCi3fCq6/ZLXne2mRWul1moKkjSx9eMlUprxRhB6o6k1mhmGy2/78iXTKk/MjBn0sAiuRV8lmAaFoONgPOvXsKwLJaXl3HMHM/I2Fpd4Tvf/CMuvfYsba9Fu3mJObeLEU2wnYDAmDIc2Zx/ZYq3FXHfbQ7njk2ZTxzFSoVimjDfBiclCvtkRkxnoQNdn+F4E7PxGlbXxBGyyY2I80wZN1huRm6F4KaksU0WCGtkqXqpMMixQo+2s0iaWYwnLk89abFy6Rgvrp/HO7LI0HiV2J9gtUzCQYadmsSxMDJNWu0Ok8FI2XcPhht4vjSCneI4AuQ88qTDdGRhmXNEeZ/cEFc7uckWBg5hmBEEEdNprCR4BjZxnNJqNpXT23A4Yn5+HteZzY98imE5PHDfvRw5YjEZj8jp8MEPfYal5TPEmaf6LyF1TwK2Cy/CnXmngILqWSWrtdvcLoOj77/+5u1lhmaYq2QMUq1r2p1fhUnEzlxUUrqiYaxiHksvAQpXu+LYmtXUx9UvDPYcS8kUC0Ckv0NlALTLHBXHLEv29HXVNUlv6dla71xHoI5AHYE6AnUE6gjcxBG44UCSltvpt+/VmgkNkjSDoxNB3RRTy910IqsTyPIb9z3JpLjNiSxullBWa53KiXC1V1I5udw9/gxACdsljJUCdbPeTiKpm3FLf/q1b/Ll3/8SaRRwx+3n8B2TbtPhysXXufz6C/RaJm2vQbcxxgpNPPFs8FMSK2J7G157cUgrsnjgdpczx6cY/SmtuR59hvSOLzCJ+qoZrDRrbcx1ydyE4aSPM38Zt2NguwkpoQJIYZrh+hTSOjcniw0FktoNh2kQEQU5XuLjGV2y3ObyisHFi4d4/bU5Xl27wNE7DjM2VnEPjfHnUqLxtGCfUpc0d3EbLUbDMXPdeba3XlWud9LodTyyyJM208Bl2Ddw7GWm4YTcsKTkSDWGTRNbWX6PRgHjSUSz0cVzfcIownEcHNeh3+/TbAo7lKueSI4D0yBkvtvBNrcV63TXvR/mU5/82zTbRzAMnzgRAwTpnaRB0l4QJCCpAMXF3KhKNqtAfL86pfLcK9cy7Uo0S46Nql5J/lYwaJcp3QFKxcuBsjFJeT6WvwflOVwGP2VGrHC1u/plQ/lZVoOkm/jJXg+9jkAdgToCdQTqCNQReEsRuOFAkrjblT+avdlNUjP1Zrz60X1eyiCpvM3eBLHUeFP369zpT7O7V/Xtuk5utfuX/lfvUTiUzRrKStvSGUhSwM4omAqxwRZnt0e+/RUe++43GGxdIU+lBijEFLc3K2MyvoBvQ8tvK9laz5jHo0GzkZOaMZOxw4s/XOeU0+Gekxmnjg9piJzNMbCXPbylBpN4HcMMVI8kvzfPcHyJ3DYxW5fwWhmmnZEIu2XmQtgoEwecBNMxijGmlnKTG48TJRj0EhszsSC3mUyWWLtyike+OVD1SUunTZzjq3RODDD8cQGSUrleiwQb0/eEUyOOcpJ4RG5KjVLO1qaBkS3Q37bZuBJjW8uMxgam5ZDEGXFkMBrn+H5XNY8Vedx0EismznEspuEIv2kTxiHjYEK72VEwVNil8WRK02uyOOcQTnPe+96f5ec/9TnmF46SpsIieWSzPrLlObZzz0tM0kEgqVz/UwbTB30jr647KkCSAvQKpGv7camFKmrspKdX4VYnPZ0KIFcGXGVnumqd0S4Y2wWAxcuFQlJYZqSqIE/2reV2b+nZWu9cR6COQB2BOgJ1BOoI3MQRuOFA0t1HFncau+4nD5K37GUZUrmnjSSVupms3JOqDKrMBuwkrKoZ596mr9W6pvKxqr+Xk+NdkFTItYSjMMTCe8Yk6W2zZMqLLzzOd7/7dcIggDTGzALCYAvDiMiSDfIsJA6ndM1DpBsZ8XDE0UM9HN8mmDi88twmxw2H993hsTh3mZbtMjISuqeWydsJw/AyfivHb9mYTZu1K8/TnF/Eam/jemIckRAnYLpgeyjAoEY8M7UQvFc0IxV8Z2JOwAgs4jADY4G1zRP8we+9wkL3XuzOJvNnJ8yf2lByOQFYnoFiqQSA5VJ+ZNhMxgm51Di5JkEowNFjOBD4tMRwW+SLc2ysGWxtbxOFKX5jjjC0sK0O/f6U6URYopZiktIsxDAT1fA2FpBpSoWTie93lLmDyPV8r0O33eTEkbN8+EMf48473k2WmJiGyPxs1cy3qAeaecnN5GyKlanI7fabOwcBbwV6Sk52B8+ZIt7aabFw2lPwRQVegNMOGzWb9+Xj6nlbZbX2ex5pKajc0/K4NeiqjlG+V7W73U38ZK+HXkegjkAdgToCdQTqCLylCNwUIEknnUVSmF5Va6GTRJFfueLsNvvsJoa6vmTX1WsHCM2YpCRJ1F7lBPKgyGq2QUv+hGkpgJAktQWbJLVHknObqhWqNAzdlUsVrmkpSRSCgIgkxLYSyCfKrjtLxth2TJwMyIc+Lz/+Mi8+/gi+NIf1bCYji9XXJsxNQz58l89S9zINxyGwoXN6nrGxyTi9wsJyA0dMDNIx4+EFvM48TjfAtQVY5OSGg+mmqn5J3OfUGC2TXGywjZxY/jRs8sjGHPs4cZNAwBLLbI4P8/WvrkB8K153nSN3jmgfu0jCJi6OXBbTKCfKE5yW4EADQ5rT2hAJO0JOnBiqsavjLREFHo61wKUVm7W1Dba3+zhul/EYbLuLZbaYjCAKc+IoxbRSLEvMHUyCOMBwLLq9JU6cupVWp8PSocOqeey52+7EzFo0XR/bbmLm4tonqM0hzsWBUACRlrkVeEnAtjT1Le5vUZNUZY3KYKUs35Q5U2aeNMgpA3E9f6RJ8s6+iiEqGB6xNp9NxpLsTsZasEhVaV3VPKQ8j/V5i3m92yi3DOTK8jw93hokvaXnar1zHYE6AnUE6gjUEagjcJNH4IYDSdInqdyvZS9AUtX8RSJZ6ZOkk8eyFKmc8FUBkEoes1k/mplTXrUuqcxE7Sa2hWxOj0FJtUS+tFPgL6hHQJIAI21VLgBIwIUAvJTMkHUuUZRhS0KOuN4JUIpJ0imWG6peQ9JfSMwcLj5zhT/7/d8lGK/iOgZJ2mLl2SsctZs8eCrl1iNbRHFMb2mR7EiDrfh1THdEa87B9qUP0xqROcbxBShkpNKPyMoxpA7JElxkKse5RMCAgANxt4shTqTGxycPmrjBXaTjCUZsk+Q225MjPP7YlMmwQWy/wol3p8wdHWHYA/KpRddfJkpsQrZxWwbGAFJjohrDJsSqyW0qroICUuyIKIIoNVi9eESZOQz7Y7LMYzAMSUKfhrdAfzQhCFIsHHyrx2CwSrvbVcezfY/3P/QQDzz4fhy/hWM5eG4Pw2rjWA1yuQXCImVi/y1AwyaWhcorQWgoqVGSn8KsQSzAtXV2Weamv+9VpqgspZPftZlH+flQrWkrgyRtA15umbR3jhd1StqcRM+/qlmDLBc5atWyvjpeZT0+Y1B3wH7JjETmeM0k3eRP95/g8KMo4jd+9d/w4jPPsHT4MP/gv/vvaXc6e844Gg75t//s/+STn/0st935jp/gaOpD1xGoI1BHoI5AHYG/+AjcsCCp/AZ+NwHdBUk6FDqRLIOkciIrvwtLpN/C6+2V41cmAOdqlqAq0yuHXdevlEFSUYek65ysnd8UsJJ1iqWRZDzGMCNMMxFXAlSSnHZn/ZOkPmgqmjYwRUqWEmcxlhGw+vI6X/u1XyMYXaDbthiMEzZe2eIIPh+8tc3ppSGBPWbx7BFSd8wgW8HrJFhOgt0wCKNVrHaG1TCJ04woSHFbFoaXkZnizidNbwU0WoRBplgmzy/6N/XX22yunGS8cYJ+/zJpusZ0HBNMjnL5/DzDKKGfrrB4Ksafn2J4Ce2GBVmEX5h8Y/oWy95hRuMBphnjNGzVv0nqnzzfJWsmClAOBiMGa0ewjC6D4ZAcn431Cb43j2N2ubI+ptlo4ztdttekv1JOmEzJ7VjJ+D7x87/Eg+/7CO12A8tuEIq7nuUpsOcZHo7ZwMwtkjjHtMT+3FCMljJqFye9PY1/E2XasOt6p6VvxTINuqvSNQ2my2ySnk9V4KKZnR2J42yiVQFXccyC0dLH1fVwVamo/K1BUnVsu/O4kBdWQVL55YMcv65JKiL2e7/+63z/299SvzdbLX7lv/2nHDl+fCecGgysr66qZefuuovP/cP/YofVvt76N/pY18eZjEZ7xlAGLHKsKmi53vo3ev6DtvvzRx/lyIkTe2Ii2/7ouWf5w9/6rX0B1Fs9Z71/HYE6AnUE6gjUEfhJR+CGA0n3HF3aueayVKhINPVPsUm5FkO/KS+/wd9P6lROLgt2Z39r56o8qnoj9sqYZO2sUawk3artzYxJkuQ7d5RttTRKJQ8wzVCBCEnC86wntgjkhkGSjzDEhlsOIOBOsQJbbJxf48v/+le5/Nqf0+tAkptEGwkLucsHTnc4cyxlaF/gyJ1Hyb0tRvkqpjvBtBKspoFhh6R2gtMuQFISG7hNR9l9i8edLXblwiClFllkksQxtth/pxnPPuLw6Nc7bK4fwvJFRPgahh9hJPNMt46R2C6x45LlY3J3iuUHNOdSpuEajWabNDXJDJcj7WWC2GR9c12xR2Ia0Wx79LotLHOkeigNR5dpu+dI0pgoifAaXfqDPpbl0+v0mAQDpuMRRu7i2YdIpRGtYxPFA8bTCb/0uf+Khz7y1zCzJUxzTsXJdF0iYZHimZW3smJPcD2LLEukRZaqCVL1P8qy3Z6BhwzLLkB50VPILu6L6qdU1LDtSDZLdt9l0F6eM+Xtd5fvtQC/6pi6rqkEkmTfal2SPp7sX67RKy/X+5XPXQVv1et5ZnXzJ/38ueGP/+g3vsHa6iqf/pt/U41V/v7et7+1k/hrANKbX1Db6L9lWwFK8hHG5aD1ZXnw9YIhYC0Mplw6f55f+gf/cAeUyPL+1uYOMJO/X/3RiztjvN766533oPUSiz/4rS/wwAc/tBOf8rZy3uXDh/mZhx76cU9R71dHoI5AHYE6AnUE/rNF4IYFSWVp0q7s6GCQpJNAMW7Q4KicJJaT15037KUmsleDnr2Svj0sQ0nqt/u23lTJdk48k96JZE7YGfnHxcDHMoSdCTHyAIjJpCYmb5JLvx7NuliFdbg0O41V2t4nGQT8h//jXxBsvUzDCYhzk2A9phfn3Hfc4uThKe6hVVpHmtCekHh9cmukeiHh5qof0iRJsRoFKEwTE8PJ1TphUkRuJyNL5LyRAIGcKPUIwjaPfG3I0086WPYpHN8gszawRF6YzpOMuhhWTgQEaUxqBLgt8WMYYjoTTDGkMHya7R7jjStg9RiOYDgSmWFHAcNGS85zCd9zGU/WcM3DJHmEYbSQki3Hc1UD3mAa0evMQR4yHk5w7UXFRvmumB2EqifTA/f/HH/t079Mp3UM8h7YBokVk+eWqrmSm2EaIjeMMayZ5XYqjIqhXP7kY+KqOiUBjQJ0DVNMFKSGSUBS0XS2YHV2nen0PCszN1qSKf/quVWVkcp5r2J9SoBrBxCV+jUdBMxkuXxnyvVJsn8ZOO2Or2CSNNirjk9/f55Z3frP9mC6UU98+eJFfvPf/uoOSNmPLZFlv/X5zyu2ZzQcXMWmlNdrRkqzRO/94If2BRVy3i/9xq/z0Cc/yR9+4Qs756+OR+Imyz7/f/1zPvsrv0K7090z3ur6vwgZnIAl+ZTB0H7julHvaT2uOgJ1BOoI1BGoI7BfBG44kKTd7fa/XXtBUrmWQm8v5g06GdTrq7UgOyCq6O66A6rKzFRZcleVP13FUMkbf0S6JccS1zZJrENl3pBnBqZiklxlIZemERgRtmMoe+dcNTadNQrNMwWkQgEssfTwcbCtiTgg8Pl//s8IN16m0xCWJmO6HtIeBdxzPOXWUwG9E1fw522i1gg6UnM0wVEmCRFuV0zHLTIrwRbXurioRcKW+iMpy5GanIzctcmTjCgRwLTAhQs+X/rtNcKwR7N9VIEkGbfrdUiNmGQS49IgmIjsLSfOQjpzLZaP+axvvcbigqfYF69pMNx6HtObY9iHC+cHYMwpEHT69GmC8RbtjsNgvIKTn2UyTdjeCkkSYaiE8RGAY+BIzVbcL8w7jC6mbeP5HZJY4uxyWsx+fgAAIABJREFUy6l7+MTDv8ipE3fhOgu4jZTI6CszCiwP5cSOQSwW8nLdEozULvhJUwCGuBEKSLIKZi0PVI2WaTjSRKpw+jPELKJwxSvL5zS7o+dKWW6nwcvV9vSVZrKqse3up8wsSVPismRUr9NzUYOx6pi0/E5vV4xP92QqmDINpMogTq712Svb9VOzEoFq8i8AQUDPfvI6qcXZWL1yzfUapFwLJGl2SrY9fdtt1wVp5e0XDx+6CqSV1+/H8mh54ac++zd2gM9BUj8Jj1y/XGf5WNW4HLS/7Pvv/uW/3CNR3C+mZTZMzinsnMRDn/N69U+a9apOaH2NMg7Z5r73vY9f/zf/Rm1Wli3uF7PqPbveMeSYVemjLPt7/+Sf7KnZ0jEpj1WPc7/r3A+QVo9RloBW5Z9lCWk1TgexhDK2g7bVIH0irjuwh2m81jrZ9nrS1vqBVEegjkAdgb/MCNxwIGm/Pkk6IPIGX3/KgKbc70XL7fZjk2TfPb2NSiBJ1pWPWf27yjTp9rCynVhkC+ugGAfFHMTi7UaWRarWxcobKkGPk5QonLCxdoUo3VYyu163Q6ezgO2K3E5qkQzMpIXltFRSHIdjjCzj67/7uzz1/a8QjVfIppCOoDkZce9ZjzvucVk68TqNpQaRf5mstaWkfGLSICxVbGeYvqGG5yjWKFfMi+lJNQ7kqUmcZxhSp5NAqPoTLfOtb67zwg9cLHcBp9HE9EeYLCr5YG4EJOk2TdclCV3GgctgEjK/2Gb5iE+UbDG3ZOFbDdJkgte+hJHNE0YNXnrpMttbMabp844730GaicxwmyDcws7OKBOHy5fFuGGe0SjBtkyOHztGMB6QGyPEwHAyLprcTicZceAp5zvP7XD27N3cdts93HrrGU7fegLDdXE8X9mOZ6mBZTskggwVM2SQyrWITYM5wrJaSm6nQE0uTF+gWCNLwKr4pCuzg8LxrvzRAKW8TAOa8jxSc6VU96RqkrT9fEm+t8uc7h6x7LJXfUBUwVN1vTZ3KLNQij0TreGsaa4e264Ej7omaZ8n8X7StbLUTXYpJ7LP/eCpPVK46vo3wuTo5FuA2Oba2h6QVJX/lRNxfeyyPLC6/iCQdPniBRrN5g74U4zZF76AJL7CUB05fkKZMkgd1kE1UHLsMgj8j//vv2Y6HvPeD314B9xIPOVcwXS6Iw+sgiSdjOtEX67hxwFJZTBbBT37gbVrAbMy2CkDrSrg2+8YWnop16HPWwZK5ftdvdY3ApKqTGVVAhqF4b6GGtW5pM91y23n9pVTHvSC4Hf+v3/PZ/7O31VGHmVWU+bCH/3u7/LO++9XUtHqtVQZyep37S8zMarPVUegjkAdAZUXPf7a5b0Z33/muJRBUpnNKYY1Y1xmjTCr60VqV2aSrq5pKo6ywwRJkqibec4c7vTll6VTeln5Lb069qy5pzRdLXJfYT3EIU7OEWII4hCQEqYkccjTP3iSV15+lu3+Omubr5InHidOnOPkqVMqoT9y7BCtZo8wGmPabRzbZTIY4jkuj/zR13n6sa+Qx5s4sc10IyFcfZ07bnV51wNdjp44jz1nEbgXiNwtPM/EdcWgwCLMUzI7B2k2axoFayRjFsmdyM0yEf/l2J5BEkI8WeQHf27wp9/YJM9O4zbaOF2xDR+QR8eI0gTHTTDMbWxLLLU9wtBgOAnwGy7tnkGrYxLGa3iunDPAdnLisIlhN1i7MiWKLYJgwulTx2h3fDC2wZjieU3Fom1sGGxvCJvjMxwMOXnsKL2uoY6ZZ2Nct8loEjPctkiiBqN+QhoZLC8fxVTKuCmm2WWudR/HThxmcekwt5w9h+t38PwFslxYOhfb9clMMX4YKVmea7UVSEqyBNNWVWFYlo1lCsMksjthXgqnOfmUAVIZ3GgmqQqSyl+vsrvdvjK62cZF3dxMDjhzVtTzuDpf9wNYVQe8Qiqo1IfKxU+zUsW+xXnS9Obuk7Tf2/hrPdqqZgv7bbufTG6/RO6NgqSf+4Vf4LHvfEc5xO33kcT51JmzChBowLEfk3UtECTHfTMgSSfUd7/7Pr711T/ecaaT6+zOzXH+lZd3xnJQPPeTIGq54P3v/4A6rrjhyUeAkyx77JHv8Lf+0X+pEuty8i2gUGSGEocrl1b21Hm9WSbpeiCpajJRjvXC8vIeYCZjvPDaqwrc6XEcdN1aninXW5Zq6vhJbOVTrnvTdXBVMPdGQFL1eHLs8rWII2jVdfAgdvFa5hv7gaTqnNDHLQNmvc31JJllsPhmaveu9T2v19URqCNQR+DNROCGA0liAa4TwKsLy4s+NjqpKxepS5IpIKncTHavxGhvjZE6dqkmqco86QRYB1NLkspSO5UAqxKeWUF/JvIwU0nSkjhQdT4kmZLYPfKtr/O9R/+IyeQSbiPCbUwh8/D9o1xZ3VZ9fe5557u4++530Z1rYtlt4khADLimz3/6jS/w7JNfJZ1s0LXmYegyvXKR46fgZz6wyLmzV4i9KWZ3Q4EkFSdx07MMJQ/LpD7JKcCclalLL3o7KeWZSe5mOA2T4UbGcO0oj3w75pmnt2i79+N2fMz2FpPJNp51K0EyJk0FyPUxbAFZTTa3Q4IgQVr9LB5qYjsxKWszeV+GmR6m4R8lih1Gowy/1eXCxZfp9Tzm5x3SbB2vEZFb65hmE4MltjczJpOUOIg4dvQYh5bENn0dywzILXERdBkPbYbbJisXilqp22+/E9fLmEYXuPBan4bxTuYPNWh1W3h+A9Pp4brLdLrHOXH0TlpdkRI6LB9eUkYVJA1VK2Vahoqf1CCp/kXK/a7oUZSpPka7TnNl2admdao1dWXwsssmGaQiuVQuiMVHy/Zmf+x+l41CillmQvcyQ7vvOqrzvgySCkmd1GEVIEnq4vTLBNnONAspnvxeu9vthl+/EX/oE5+8pqxM9ignsm9UbnfQQ7uaiL6Rmqi3Irerjl2S9Y9+6lMKzDz8mV/km1/58h6Z237j3i9J18n23/3H/zW//5u/sRNDub6PPPwJhH3QZhT6mn/+lz7Hv/+//5UCauU4yjm1/Xj1/FXpml5fjeN+TNIbBUlawqiv5Y2CpP3q02R8ZXOQ6rgOAknaSVFfn5bMVcGcXi/3Ve7hX/3c31RtE6og6SC5oga3GsCW430QSNpP2qjvS1VuuJ+ks3xtb+TlxZtJeOpt6wjUEagj8GYicMOBpDuX53aSxasvZJdJ2q9+SAOlsklD+S35VczUTG6nk1N9vr2SqP3DWT5WlknZi7yWt8gk3ZX6ljjFtgzC8ZgXnv8Bj33/G2xvPYnX3GYcvozhbKg6lyxZIBi3SZM2ne4S737X/Rw7fpp2ZwnbdrFx2F4f8Xtf/A3WLj5FPNqgky/jjLuko00WTsR89GPHuPvcZSJ3hNnZIm+MSXOBPgmmYyqQlKr+qUXTW+nMJPbeKtcXowaR+DXE0MBmsJHz/W92eez70jrIZa51G4bnk1gjwnhEw5snDDPSRJrkDsntlAyHKPCZhhGOZ+I3MxwrwfeKtrrDfsRc54SqMzJtlyQ1FXhb27hEp+3h+QkYIyw7xHQFXDbJ00VGg5woTEmThOWlZZpuQhKtKZZKBI3CCg03c7Y2EobDqcr6777nbpYPdxgMXmHl/CrR1KXVNTh+y2HVl2kykYa0HaLIw3Pn8FstJcG7444P8Z53f6BoOGu7KiZJKnbsAhzMPUwSRfXZVfNUAyQNUnQtUrl+aG/dT1GDpABVxQykzGQW+xcvCDRzpcGUBjjlWVoGT/uBfw2SBOELSNIgSkwk9HGlduvZtdq4QeJ6EECSdT9p44ZyjUb1SSQJZrVGqTzeH8e4oQzC5FjC4gjTc+G11xTTsR8AKo/roGS7nFA/8cgjyjFQPnfe+84d6Z7upyTb/vCJx9X6e+57jwJU5f01SPpJM0ll5lCDD7/R2HEXrAKS680FGff1mKQqCL7ZmKSDpH77MUnla7vv/e/f4wKpv1ty38v1fm8muam3rSNQR6COwFuNwA0Hkspyuypro+sydGIoSZ0GOFKLVAVJ8neZbbpKilSyAC+/+a8moHtkVPsU14tsyjRSsjRXyXVmJNhYWIbBlZUVvvzlL7C6+jym9SMs7xJx/jInzuTkqcXqpYxwdAjPPs10YjIJQmXm4MxqksJxRMPtsnrpAoIf5zwXb9pjfNFgtHGexuExP/vxo7zztvPkrQCj3Sf3E5Isx7XBcsQAIiMyMgy3cFoTo4bUECAnPWtlvDlGA6ZT2Lri8Ae/4XFp9STunEWj0SQ1PCZRSpiMyBkrCZ+d97BMj8w0mSogk5JmCXE6odMTeVqCnbsKkAUTAWspk0moAIkYKTiezcbmGouL8wrc2JZIEsUnz8Vx2grkjYbicmfiWhbtZhvHyIjDDWwnIrMc3EaXZOoyFce84Zg0Czl6/DBHT3TJsiHBeJOVSy9jOgHvefBuLNtiOoZLF2M21gOCKKM31yOKbY4f+ii/8vf/Gwyzheu1RCVJmkUgLnfSR8kU8waZbQVoKs+tMnApA+4qKK82Id5p6Kq95mZ1SVWpZwGSip5bUrOmz1EeQ/VBoAHbQQ8IwWVyXZpJKjvjqX0Ni6dX19/q8+Wm3/9aAEkurlq8X7UEv956HaDrudvp7Q5Kost1Lterg7lWrUeZOXA9b4ex0UzA9SRWB0mkymyJjmmz3VayO30eDXr2sxb/ywBJUk+kjQoOsnYXaWSVFSkzSW/kGNWaJO2EKHU6VRD644Ckg4CKPu+1gGxZmnm9ObnfXKgCxXLNlUgmv/LFLypmUmSV5eNrkKRjWa2jquV2N/2jtL6AOgI3ZQRuSJBUBiXlt/DFG/ziU04Qy2/OdVNZ2aYskdP7lN+8y+/SHUcESMrna9ZnZrdhZ+EEVpYr7VfzUdR4iJm2HEXkUxmOaTOdBvzwB4/z1JN/zHj0EpPgWywejbj//pMsnn6SZDrH5dd7fP/RTYb9Hr57mq3tKzSbR/DbLslkqqzAbb/Nxddfp2VbHHGbNKM2g02IR2OM5gYf+FCPd9/+An4vJ5vrE5mmspYWkCSYRGy6M9sgtQySRLguQy2zRGonPZeSTDFO44nJ5orPl76wzMraWbLui8Ris904wiTwVR8nrC1sscZL5mm4R4ijMWliMImmytbc9cS2O1M1UeJfYaQtFVzTFjvtVPU/moYBjbbL5uaATnsR22hhIoYKQxzHBNVjyiIIxUZdQprScF06Xos0FsOIMXbDxzAbOFaL6SRla3uLKNzm0OE5Gt2URstkc/Mi4dDGbV3m7O3zzM8vAvImOGFzIyBKDBw3o91ZZqH9Ef76X/87uPYylttWErs4jxUgVHPHLNzt5KK0JE3PpbJErgxwyvVKermWyxWgfNe4YWeel+b37jyX2qhizsvLgDJI03NTvyTYz/Gx+mRSpg0z5kpfgz5/edunL2/clA+1v8hBH8TklF2/rufYdb31b2a8+9VxXK9Z7fXWl89fBTnVYv5r1YlcyzWv3DOpCkDk/OX1+5lR/GWAJJHb3XHPO/n2V/9YhaQs9dpvzAdJ9g46hhzzIGc5zUodVJ+mx1OWIGpTjP3mxLVc6q7lBFid72U5XHWeHgSYy8eQ74l8hDGU8b5R5zuRD4q886Xnn+MX/vYv7zRmfjPflXrbOgJ1BOoIvNUI3HAgSdck6Qsrg6Sqq9j+gGU3kSy7epUTWQ2GFKsiLguqv9Eu8NKJZrn4XoOuKoDbTWSL2pLCXlmAFQTBiD/6ym+yuvpdhsNniKZPcP97jvPOd56gtfxNzNRne+s0j/1ZzvPPObjOLaxvr9JbcmjNR7RaEIQmXvsoj37ncY6ax3A3EswoIsgCxQi17R4fvu/d3HvvI1hHn8Lo2uKrR5ZnCiQ5joEI45Tlt1s4mhWEiFiTC1wq7K/FDjuY5gyuWHzjK/M89eRdpO4mmdSoNBtEZNiO2GRvEyQZ+fgI3fYS25MLpJnDZLqF41h4nqvAous45LGJkTcwJL5W0XMoN1LCMCY3crLExLXbkLRx7XlsZ0RqnScXm23bZhIGypZbGai7luq75NseaRqSGCleo42ZeUymIWEkboJjlpd6uK0EzBHBFJL+OQz3PMdOW7SaTTWeSxczxgOLPM3xWhF+s8l89z4+/vFf5MSJd5DTxBSnPzMrmswaUv9UsHBC5IgNuL7vB30B9XzT4EVAq9p/ZrxQgJOra5L2O25hFMEegKTno/5Xz1UtmbvWuLRhRPk7VmVSZd0PL9VM0lt9wP407X+9QvwbORbXMih4o+N+K8e4lsGBnL82MXijd6Hero5AHYE6An9xEbjhQFLVAnxvUfxeIz4NWMqF6lpmJEmjbtRZDVf5bb+ApFwSWOl1JDIjVZhfuJeVAVF5nyr40qBLlhdv+qX3TkYUTfjt3/41Njf+nCh6me2tR3n3u07z4HuP0pr/U9IQoniBb//pNi+95OPYd7NyaR3LsBlMV3D8DMtvYja7BJMGS5MeCyMTz87ppyOm0yl+HPLx+x7ivvufJzj0CGY3J5Tk3jbx7RxTGCTpYSRyLadoFKuM2RIxARAwl2KJc7mQQ1OL4abBk08kPPKNJYb9Du35YwyTCaN8VcniwnALwzyOnR6l0bK4sPkEXquHlZn4vq8stKWvkBhYBJNAufs1WgaZOSbOUjxOYVom/cFlBapaDXGpu4JnLeB6Fv3RJQyjC6bDcDxVksRee04xc6ZICC2XMNjGaVmYbuE6NxhOMSwHI09oNds0GyZxFCh3ijRYBneb5cPgegZRlDARs4dBjGNHtOcyJtMx585+lI8+9BnOnnkPWdoiEb2dNPa1TCxLrqfoJ2SLYUTRIfhAoFQG9mVQdDUQMUm0ZLQ0SRXAEjMQhd+L88oLgnKDWoVzldFC0YhYz8/9QHy5oW0xrwt2VAO5gySpz6xu/sU9aeojve0jUJbU3WwX+1YAjr7Wt3KMGiTdbDOmHm8dgToCPw0RuKlA0vXkdvqGacmdThz3k8vpBFHkdsIkicvYTtH6rJZpv9qQap1JcU7Fx8xq+QuLaPk7jkO+9tXf50cvfpNWc4vLG9+g1Zrwsw+9i+Pnvkc8cRlsHOaRR1bo9zvk2S1cXNmkYbeYBkN63Tne99GPkTXaXHp9yIvfeIITeDhWxiAL6Q/OY44jPnH/R3ngwRdIjn6XrJmTCOhxpCeSgL5c2ZInYiEtJm3qn6KuRfd68nwVBcKpgZF4rFyKePkleOV5kRAe5/LFBobTYPnYcZ54+mssLx/Dbc4TKOncFgvzx5mGfbY2N+n1FovGuVgMBtvkuU231yOWBrWZRctbIEkjxpMrNBsFsyXgqt8fMR4lqh4pkdouC1IlfwTp3WopzBBjpOI2Jy54JrbbxLB80txW+wgotkypxQqxzQaTUUyWLGO6Qzodm3a7rRr4TqTWSYCsMaLVSZhMJtx6ywN89KHPcue595FlUhNlKoZNAJ3UAQnzJR/pMlWuWSsDlPIDozyXqsBl9+9rgCR1R+Tccs+0TXeuQPi1ALweT1VGd5VhRKUvU9lkQl/Hs1dq44afhv8I1Ne4vwHHm41LDZLebMTq7esI1BGoI3BjR+CGA0lVC/DyW/kySJKwVt/MazlTtUapDJLKt0PL7dS7eKk9mb21L9eNaMBVZovKb+3V23zDUgyN+hFPbeGRMvlJee6Zx/izR74AxiWGoxfZ3H6WM7e0OXE6JJ/2WN8OuXwpx2+cZDptsr65hue0MYjJYoMP/9xnec8HP8nrP3qNf/e//T8sRClNP2ViTJkGWzhhys/e9z4eePBF/DNPk/oQSfNYs5CGCdEg/yZykdLothgeppGTKPmXWKcbhFFGHCtsQpxYuK2cYGCQXLmPb395m1dfHTN36A624iuk/jaLt8wRZWI8scqZk++gP9lidXWFpaVDiP9Cllisr28zGSfiHkEQiq22S6NhkYpszk+Z63qKIZFGraNRwKjvk6YdkryP6yziNV3yPGI82sBzDBZ6LUgiBRqGo1w13E2ylO3RQLn2NVs+aRIraZ5BAlmD6fAUuBcxjYxmowepyWQSKUOKRsvGcoeqjuzE8bv41Md/mRPH7iIKGzhi3iBmEmmsZIICF02jAJMiv1Mgs9RjS/9drj0qzxM112YAR89bAYBJIs5+VzvlFee6GiSJxX2ZOdXfjyqrqsejl2s5npb57YApuY6ZDXmZUZL1NUi6sR/e9ejqCNQRqCNQR6COQB2Bn1wEbliQVC1ALxLOohZkvyJzHaIdhqjUdLOcMJbZIUkOpSqn/Ja9nPyWa5PKoGwnwdSgqmiWRKZqVZS5tmJIZP/B9ipf+5P/yKuvfw/HGRBmr5NOB7RYVqYK0zTD9bv4fptLly6p/RfmD+HaJltrY/z2af72P/ofCCfwu//q89irG/iNhEG+TRT3MUcTPvSOe3jXBy7RPv0EgZ8SS+PYPFdMksJ/AohkiJYpZm3qR5z4hLARhkSkhlFUNCx1xUxAGikJwTa2GF08zPlnF/jen5wntFq886GP8shzX6J10qHR6LC1GjC/tMxkvM3Gllh6z6u6nzQ1iUKbyXTCaJQwGXvkRojnObTa0OnlyircFGlg7Kl9xtMer58PyPIpDd/DdiwcNycOtpjrNTl2+DDkI7LYIUnnwc4YjiMur1/B9mwSIlXz5NkNtgcbGPiEQQ+vIfc4UfG2jBZZWjj+tTuWakzbbvZ46P2f5WceeBjbWcAyOtLeitwUZwthGAVMFuCkCrL1XNDL9dwsz6ky8yNAaQdwz2RvRa1TIffcAT2zA8ryYu4lO8YN1XFc7/Ggj7nLFhV+4mI4oq3M1XdrNp8Vw5jnPFczSdcLbb2+jkAdgToCdQTqCNQReJtG4IYESeVksRx3SVbL0qXqPdFMkn5jX63T0Ot3JHNiYqBcxnZrOsog7I05hRUJroJGWVpYKksvIsUECFCKePTRr/DkU39CmF4hszax4gw7btCbdxiMEryGxeraRYJgQLPhceLYbeRJxJWVbbaHTf7p//y/Mh5E/PHnf5ONHz6N60aMrG1MM8YcT3jwtjv44M9t0T7zBIGTkrqFhNA1i/oZNQ6RjAmZNJPbKUCXSf1VThQLaLJpNQUUGERJijVxiLdigvVFgs0zPPXoGq9dnnLvQw/zrVe/irUM7XaHyXaI3+6QxBM2t1ZpNHrKwjwRVJb7TIOE8TjDceaI0wDLnHLsxBzNVkjGkCge07AWsM05RkGLlSsB/f5lkiTGMXNsM6fl+Rw5fBjbyAnDMcE4o9E8TmrErG5sYLsenfl5BuMB/dGAW86c5Y47b8dvtBVrNAm2WN9Y4fz5VxmPA8X8iXNetzfPQm+Oe25/Lw/e91c5unSOPPcwjTZRGiuXPWkqW/QoshXrVv1UpW96LunlmkEqzysNkjCswjmxVFtUBkka8Mu9fCsgqQzgClZVrMQ1QJpJRWWOzOqjdOXfs3VN0tv0sV9fVh2BOgJ1BOoI1BGoI3C9CNxwIOmOpd6OxfHVCeiuBfh+F1YFSdVtysyQkh2pBFWK4ou3+DqRLUuYqm/tq9sWxyzqkZSD2eykkk+LKEvOMQ7XWbn8PC+9/iwbWytcvPg98uQSzVaDNHGYn1tiOJjSbS0w2BoxGa8x12myvTZma9zif/pf/ne21iZ89d/9FsmFi2T5NvRygmmfydoaD545y/sf3mTx9h8SuBmxOnGOa4jlt8jZlJmdqkeSnrdqtbjWpbJQGASRx5mq1knUeEkIzuZhxutbJOEpwulRVl7t870fvsyJu9/LSrTJ5egKJ04eYXtjg0a7BXnE6toFOp0lTKuDaXiq79NgELG21qc7N690f8IK3Xb7UfyWWGlPCcI+di4yuQYbo5zRNCeKRrSbi9h5RDQOOLJ8UvVk2ty8zGAwpNFokSQtgnhEnKQcOX6KwWTK8qHjPPzJTzO3fJJmq02j6TON+sRxTDCOVV+mra0rjMZD4jSi2fE4eugkJw/fQdM6imP2ijogo0GaJ5jKkU/PDYlaAZiEdREWpgrCy/NVfi/bc2vzBC1pKySd7DFuuIoh0vNSMTxFo1f9AuB6X+yDvh/FCwJzR+JXnvP6hYHetzZu+HGiXO9TR6COQB2BOgJ1BOoIvB0icMOBpHMLnR2QVHYGK5K5onms/pRrj3SyVzZtqCaduvnsjoOdYJtZIrpHhlfqIaMT33L9k5xLb6+BlywTowGpJZHdxfZa7OvEitv2chKmjIMNVjdXefH5rzOdvkgcexxePsktp++k5c/TbrZ4/tln+MYf/wdcJ2XcnxCzyOf+wf+IZ3b5o1/7AtnKKn4zZeoGDLbWCNau8MDZW/nAJ7ZZuPMpxmZMbOXYhomtWgwV9tFi1iYfAUmiIhM2Qcp2LCngF5wUmwpJpdLjKWiQrN7N+vpFGm4bOMoLz6/yvR9e5MidP8NKNGAjHXHi5CLbm5dotBuYVsbq+gqLi8fJ8xaTScLW1pjpJGcahrR6MhaTINhmcalNq23QbtuQJ0zHGcPtkI3hQFmeHzt+iLO33MVLz71AtzVHu7XA6pV1Bv0x8wvLhPGU8ThkNNqk212m2eoyCQ0e/sRn+NjDnybOxDK8SRRHGHai5HMCWuX+Sx1XmsWkaY7r+fhuA8vwIPMhdyATw3GbTEwiBCQJi6SsLtxirkgAlexzFtCZNK1an1QGTOW+RuUaIQFJYhii5XbleaVAvJ5naj4WxiJvFiSVgdzuHC9YRTlsUaM0+1GsamFjL58aJL0dHvH1NdQRqCNQR6COQB2BOgI/TgRuOJB023x7x4p7ryNXkShWPxrklJPPgxLJsmWyAj0qSyyOWJX4aTapmmTq82hwpMGTJM2COyzVdDRTPYzEPCBLxYktJc6nynEuJiAJx7hmQBz5+H4XE584inCskFdfe4o/+OL/Q55v0fQbrG0aPPDRv8axpTM88ttfZuvZF7G9lD59RttbNJOIB86d5Wd/YUTz7Pe1Y8/hAAAgAElEQVSZWoXcTsn9krTwkpDU1xIix1BOcUYioChHCpWs1CKZ5Kpnk+24RMGQ6aWU+Mq7ia2AXu8wEXP84Icv8+cvrnLsHe/nxZUfkLRtevOy/RZOw1OszaXVCywuHyfPWqytjZgMDZLYIRdZYKNPnvnkidTdxLTaLnNzTWzbZOPKNv3NPkE8xnI73HbmVoIgYDoIVY2TNNTd6vcZjaDdXWASb2GRcejQAg13nvXNAdDis3/jV3jgwQ8zGAc0fHHUS3E9B9KukpKlwhqagXBlyvFvpx5HGVzIuMCmpViizBCmS0wVFO02c+wTBkYauxZMUhXU7KkpmgGPsvRzpxZpJvHMVaNi+f+iB1K51k5bjqv5twOSxI5cGCw59147/IO+/FWGdAaVd0BScXgNkpIC4MvxDYNn6mayP84ztd6njkAdgToCdQTqCNQReBtE4IYDSXcsdXbYHXnzr5khlejPGJ5ycqqX6yaa4v4lCaf+lEFU1fBBpHa6WF1vX3YBO+j+lt++yzaKQZJGQzOwpc6pivJFfidJtfzkylI6Tac4tkccmpiGqxqrmmQ0xNEuD9jcfoU//MN/weuvf5PlhSWGEx+316Bl38rlP79AvLqF4UxJXLG3nmJP4Z23Huehj6/QfMdz5I1ESo1U8m0rtihXdTW5ZWOSYqcQhQZZlGIlJvnUIAsaeOaSAg3RdI3ppZB8eBS/28ZtLdOftnj2+RWefX1A58TdvLT6NP6Cg9MQJmRKd26B3Ax57eIrHDlynDhuMR4YjKeGsjk3GiGnzrXYuhIzHsWEQUwUBCwudrHsnNH2EANHudz1FuZwXJsfPfMUCwvLLC4eUaBnezBgaxBgOE3mljxOn1jGzm0GwwEXXlnj6PI5Hv7kL3P/ez+CaXeIMw9TzA4UoHGUnFC4GdsWV78JWR5i5B4GXiFFlGItQ4wtbExLwFSi7l3BJAnjJbbmsk1hD3iVNK4yWcqgvSzRFLCmTD1mIEeYu8JtUPprFQ1r9WeX09F1cwKSZLtdgweNduRWH/SRuVAcdya1K2bqbAS7dX67gL94aVDXJL0NnvD1JdQRqCNQR6COQB2BOgI/VgRuOJB0+2LBJOmajv36wmgwosFK+Q2+JJpVJklvVwZC6nfBSPqt/iw53WuVXEpY97F73jGAUCCpkNmpPkTCCsj/skzJ7TSdk2dyXalquJqnJoN+nx+98j2yJOHEkTMszi9x6dJLfPfRL/KjV7/EyVPzmLnHyvrXcdN7GL58GjeHztKrWO1LhNtH2bq4wLlTbT76c89y9C6HqfeicmeQc7vi3JflmLlBnJqYUQ5xThTmyqI7njikgYNjzJFnTdWDKJqMiIdDFjpHwfBIpl02hz5P/egKa5HN1O6wnVyie8QmzQxMO2XuSMJwFHHhwoil5RNKXjceTwnGLbK4hdPKOXl2nvXVEeFEaKyUOEzodRcIo4R+f512U8Zg4Xoug8EW09EWzUaDubkeUZYymoSEuUWzW1iEz/dcgtGEdArj7ZijS3fw8Cf/Dg88+DEse54os7GMENfKSFITI/UVSDXMmDQfShcrHNNXDFSGQyI1RLlZ9JAyBNxG6qewUG/MmCSBNgJ4hXnaldvp+ViWh+6aM6hKpj3yzF0AL3NGDD8Uut7DZhZzWk/SvXI7DaZ25r1yKdz9/lfZozL4KeZswaIJh6UN+2S5lqPq718Nkn6sZ2q9Ux2BOgJ1BOoI1BGoI/A2iMANC5KqgKYslauCHknqNLjRv5cL5cvbl7dVLNLMqlsnlvvZgZfBkB5XtQZlV543cyxTduAqfVY/Mn7HcpRRQhxKLx+bV197jm/86W/TH65x6ugt3Hr6Nra3Vvn+Y7/DNHmR48cP42VtEr7L6oURg5W78cwF5rqSx9vk45zB0OTUyYBP/dVnWL7FZuJfUrI60kyxRkJ8mFJrpFgji3QCQRCRp1J/0yGOBUo1sc0m+TRVtUnSrNXII3xrjvF2k4srKd977jJRd4EtcUBrhfSOZGSRo6SEnaMXGY4tVl4Ts4Ql3OaU8XSNYHAYkhaGl5FZodBbZJMBSTyl0+7S6x4iiGBtOMZ2WvTmFommAVsbayRpn2bTxfMdTNtWjJuwTQ1/kSCQei+XzbVtnDzHsxoszp3g05/5+9z7nveB7YPlYxoTjDycFWQVxgsCSlJDZGUJVu6SG44CGKkCtgKSCmBcNlhQ9t8UtuFFXVzhCFdlk6qsp7LcVki8KABSoEaxUYUcUiSaO7bcs9mi57kwk0r2phrJ7jowWsptb7evUpl5Kj+PyjVRVeZTrlODJe3YV20mK/vXFuBvgyd8fQl1BOoI1BGoI1BHoI7AjxWBGw4k3bncVRdSrgnSb+XLDJNer0GNXlcGQdXksJxcFrUeu400FZwpudzpMVwrqmX53p56EiVvKgrtCxe0gmEqEu9c1SvlRsCFlef5vd//VTa3XyechMz3ljCMjNXLz+B4fW45fYuyajYbF3n5ycuM1o/gWeDaA+JpiBs1FWN07laXTz08oHcyxGwEqhoqmuZiOKdsvo0kJ44MsnEDI3HJpDlqIs1NG7iOTziOMVJX1Se5+GSWRxyFTDYlPod56YUBL23k9H2XQTbBWzLoLIUYmU0YJyyd2WB9LeW1l0y680vYXkwQTBj3G+SRzyDclmItHDvFjAIWex2OHj5CnMJgEjCMI/rDKZNJoHo7+Z6N1zTxPUvV4OSI/bbLZDQlSy18d47JOCUTABgaylzCc+f45Kf/Fj/zoY8RxjZYDcjGWMIKKdYnV0yR4A3LtJCaH7HgFoldbsRFXyixxp7VICljCwFNSkY5qwOS7XYka1fXBOm5tzN3Cq2euu8FVBa2StiswhnPyM2iX5WqldrrsLgzV9XAClv5vS8DNACfga9SjyMF4ErGEnvqjtR3a0Y7KVJpd/8dJmk26etmsj/WM7XeqY5AHYE6AnUE6gjUEXgbROCGA0nvOCQ2zHvrj8pv9rUMT0BJUZ+xW8ehQU4ZOO3H+GhApJmk2QlnvWOKu1qW8F3rPh/8xl4Sc2mWumsVnaZFYbxtWaTZiJdeeYKvffPzbGy9QibdS1OfdqvJsL9Bv/8yh48v4HYzDH/E5v/P3ns+SZKf952f9JmV5dr3eLOzfmF24R2XCIAGIo8SAQIXQdwxCJ5VUNKbe3H/w707meDpQjQBkZIIUtDRAyRAYAlHaLFYAOt3x0+PaV8+febF88vKnpraWRgSWjWErMVguqsq3ZNZNc83v+a5aGJGx3nLG+5hee0Go8l5wu0mmxs97jnS5h2PjnBWNtH1CDKdUS8nmhTKG6ULe5KaFEEXgwaGa4B4ciRoQsvQEo1wmNLx2uiay3BkEIYpwa6O5Z3l4itDXr6VM2q6DLIenVM2TnNAGgfkhU33xB77ezHXL/ssrRwhNwcEwRAtXiYcQVyEZAoEjJGRr22vwWK3Q5hGxGlCkmkEUap8R46u4XsOumUqaZuSLuYWfqvLcBIRjgOyROoHTb+FndskgRxHm3/wC/8j73jvTxEmGprRIEsiHLNQaXdKsCYgVS8T4jJBWAquCneUKFiRC0g6OPdZmTpniMHLViBGDb6VvwVcVY6eKTiZB0jTbLqSOSrJI5V8WIEkdY1OQZLyxk2vk9s3B6bXYflhEIh3R7DDLIs1+3Op0Ct9RgfPH4Q/lPCpZNQqL1J5jVZyu+r4ZTV1ut3h/YYfDYf8zr/45+xsbnLvQw/x0U/8GrYtvrnbj/MvvsBnPv1pfvWf/jOardbhPZh6z+oK1BWoK1BXoK7AIazAoQNJD6117yjTvNTtwOsx4wuZvcM+C0pmJVMV8LqjeSzHG800jHeySbMAaxYMza5Lfr6bj+nuMiiJkE4JghDX07h6/Tm+8MXf5+ULX1YN9PEj97K6sk4axQxGfXrjDRJ9j7QYU/SOEfRHvPvtpzh5ehPfzRhs+Tz1tac4s9blfe9ewbRfogjHWIXFaOIxGoYYRoRjWziaR5GvgOZj6MKcCMAJMUQWGOukQYGZtcgSj8lIZjVlmNoSBWc4f2XMN1/ZJVtaIPRiFo4neI1d+vsBWWFw4t6Ira2c61c8FlbW0G2ZXxRi5GvkqU2cjsnSDNNK8GxhcmJMU8N1XdI8JYgj0sJUs4kcAb6FRloIcInJJHhCsxXrVRQmeaIRxzFJKoEXBkmoUyQ2utbh5//RJ3jbu36GSZRjWi01g0gBHd2cBtndDjAQNkeBE2H1ppHXFcAo5yGVIEOlBCq/Uhm1YJgCkoSrKx/zA4crYCJkTXXNyHZEAqmAiWxNfHO6qcI1JIr8YJkpsJllPBXGKgRcl8zVLGM6fwNAgZ3p9TzrQyoXLJms6lGBpNltV4xXFZFfM0lltf70U5/iG1/58kHt/od//I8598CDB7/PAhZ5ch60fK/X/77/Lnzpr/6SR9/5rlcBIdlvefz8xz72991EvXxdgboCdQXqCtQV+LGrwKEDScIkvRb7Mw9OZuVx1c/zQQ9lk1ya7OcbwzuYpOmpP/AklbaTg8a0Wn52PdV+VoxW5es4aI5nk8pUA6yTphIGoGGYOXu9Db79nb/hC1/6TzzwwP28790f5OSJU2h4TMYxVzde4JUr3+DlC98km4wZ7g8hDEgmu5jJMRb1xxgOtzlzZsjj77PotK/j5SP0VGMSuERZSsNPQB/jFA7QQjc9TFtS9mLFZsnfRDZF5FBELmlgUUiAQ6TTcI+w03N47sKAl27GFKttYi+kvTrG8TYY7olvpsOJe0U6OObqRYfu0hJeW9YdEQ588lRS62RoL5iWxJyn2LakxqXYjqmGNonsTjcEMCXYpq6AUZ7LMFeNJElJYw3HaZKKr0rS5wqLMEoVWElimAwLTL3Lz//iJ3jTo4+T5Da62VByOql1Gfd9O5hAhSTI8/JfKsyepcI0BLSARIWXCXYl2VOm3sm1YijmrYr+vs0QluDl9uwsdY2IT06Bq9L3JnOa1PPyXsVGmep6TNNKllmCKHnMBjOUi0m4w21f0ixzVG57Jhhimh5yB0if8TDNf4aUf+01mNsaJIGwMS9+55kDoPH1J57gic9+hl/59X/C+rFjCrD/wW//Fp2FRfWe6nepqbA78vhur8+zPz/Iv0AVePvQhz/COx5//I5FBZj9/m/+G37uox9T+1k/6grUFagrUFegrkBdgR+sAocOJEkE+B1sz8zg1urQZu/ez94Jl9dnJXizTefd0shk0GqVblc1mweskPSOqmm+k2m6W0NZNamzIGm2eb29j2U0tzADSTYhTUMuXX6RZ59/UoGke++9H8tyyBIXy2iiGZLEtkOvt8F4P+Svv/C7vPTCn+LZKen+cezxmxkOBhxdG/OuxxzuPWWy6k9kGBOjgQ5NG7MxgmIXKzUgN8hMkaKlpPmQQvw6mQ5xEy1uYBYd0kBTMeXKQ5U1ubGT8O1X9rg6MohaNnk7o7s0xvU2GPdcHGOdtVN9Nm7GbN9o0+p0wN4HLaYIF9UAWcNIcWwPCNXsoaYvIFG8ODE5MYmETBieYmkEtAVhhG6YClRmqeyHhm35jEcRrtuErEkUFmquUxjk7O1OiEOd9//UL/GOd3wAt7mMbvhqHY7jkMUyNReSJFagRDeN0gNkmpiaQRoXKpZd+ZOQ6G8BLsL4QKY8TRKlnmMKoJDzJ6BHItWn4PuuXraZtLppTF3JGE1ByW2JW8kkzTKVsz+LJ0p8avPM0OyNhNlrW4bTqmtv9nvgLkCoYo0qUDZ7XVeS1hokvfrL9Nb16/zh7/w2v/Srn1Dg426SNnnu05/8pAJSo+HgVZK32dd/GABGwNIDb3zDHeyWgDnZzt1keD/YPxH1u+sK1BWoK1BXoK7Aj2cFDh1IunfRvyO0Yb4BnW/mZlPs5DWZkzTfcM42gnec5pkI8IP3TM32qtGsBrEe+Dfuwkbd5bqZB3nSkKqmVhNGwSllbmZBGEQKGKRpggTfyXwgCS+wLQ+98MjzGI0xWRaycfEmX3vyN7G8r7KyMmLvWovnv7rAsJdxYrHJI0d0Hr3Xoa1tYSQa44lF3jJJ3X1sYpxUUvcyNKcgI1FsiWbYaIULqUMRi+emjZHZpOmQ3CgIE5fr2wEv3Njh2kRj4ntYCw6WvYvn7hD0DVxzmRP3p1y6PGBvc5H2QpcguUJOgGuewDJd4niAqZu4nkxqCjGNDNe1lIciTiOCQJLvDBzXZDQZKt+Q1EY8O77fYTyMlH9IGCbHaZBniwz7Ai4EsGhq7lNvELCycpr1tXtYO3KCpaVjeL7PytIyCwtLGKaBZdl4DV+xUwrQireoAMu0VbKdBBfI+yTzQIEI+Vu8QHIhSOCDzFESIKXYydvMz6wf6QBUz0rj5q4RxSZN5XdqY3OPWZ9dKQkUZqtiqu6MpS/XU65ASVFnZXnlQned6VSxqnKToAqSqG4YVKCrBkmv/nALIOnv7x2Aj7uBkUpe97Mf/jC7m1uvAiuzr8/K9mRr1Wsiea3YKnleAM/v/sZv3NV/JPuwtLZ6AJIqNkvWXTFMAu4++a/+JY1m8w6Pkiz7F5/+j7z1Pe+9gwmbXbbap7e9571qfXfb/3nwOFu5+ffPr+9uNZyv87xksdrfajvVcVS/z0oe55dt+P4dtZVltzc3WVlbU7WQx/eSTM6vQ5aZ3wd5blaaOf/6vGzzx7MFqY+6rkBdgboCh7cChw4knVto3BUkzfo0ZmVz1fPVnXYBSVWT+b0YKfFoKEmUAjHCHqihOLdlT9P5NrPSpduG9ztPqvSmVZzywXyb6RwaWbdSQUmzW9gYZkoUTxQYKtkS4S4SFTEtjbpIy6IwR5dhtGnK3u4WTz75Ga5c/zMefcc+BS/zwjdCrj53imCgsWJ0eWzN56HjEY3JBlZqkmldAicnbQxxsXATmySeUFipAiaF7qLpMkxV4q1z0jhG0y30zCbOAxLdRDcXeOnGJpd2e+zoHkPbZfHEEYriJo41JOhntJuLHD2TcHmjx+6tRVoLbXRrlyQf4uhHlZQtSQeYmq1YI90R4JeoutuOp+RJMugVZO5SwjgYq6Y+Fp9SIkl3LQzZL82ayuAgTdbY2gwIghGu42DbLkGYQOEq0CdAKssELBucOnmaBx54kE57meXVVdbXj2IYJq7bUDI/07QwLJM0yzFMi7zIiGM5F5pii9ScK13wbZkYp6K5lRRvyv4I7yTXj0qok9dL0CLeIyVlm4KUStam2CoFaoTxKVP3ysdt7mcWJJVvrkIbFBQ6uPDKa79MUFSgT0DSlEmqQJXyFx3ENdzpSaqA1as+J1NAVoOkstSznqT55nm+mZ8FOgKSRKo3C6rmX78bSBKZXDAe87b3vu8A5Mh2bl3fIAwCBXJGg4ECPZPx+FUNvQCWP/uDT/Hf/0//84FPqQIxsv2f/chHFKCqwFQwmeA1GnfIAyuQVL3nleefp5L1/X1B0jz7Ng+SKjBR1Vr2eVayKL//1R//MW94y1sOpIRSHwE5AuJm1xdHkQq4qABeBWZmJZOvBRQrCeU8qLvbOqrnBGyJ7HK+RneTbT75lS/XoRqHtzeq96yuQF2BugIcOpAkcrvXesyySgd3wmd8P9IQCkhSiWjThnG+AazWre7+V4b9GaZo3kRfLX83n1G1rjLBTFcgRz0KC9G8FYU01DLfR5pcYVEkzdlAyAoJKbBsiyjOVGMryi3DgFT0ZRJcgI6duZKvwBe+/Pu8+MJnOHp6lzP3aFy69BTPPZmw88qDGJrJUa/g7R2Xs0eGrNEnHIwx3SUSzwdPR4tijEAnThI0uwSEsTAzuUjWDJIsEZiEreUUekhc2IQ0sRotvnP+OS4NxxhH3sBmlnDk7Dkmo8uQ3yLYi+l2LU7dZ3H5esCNKx5+y8ZpRBRaH9JldS5yJmpgk2BQzRAwlipZXZpmaLmtkunEN5QjQQs5YZJI6jWG7hFMUrrdrgItMgQ3y0YMh0fY3hqpRtJpGLSaHrpW4Dk+luHg2C6GzD9KTOIIfM8jzTQK3WTtyHFOnTrDytIS3cUVFpfXsT1DSfcsq0kyZfxUTIOavyX7X05rlaCIClgI3BBp23y6YjnfqPRAiaeqlNe9ms2587pUcQsK1N1+TE1xCrzLs2ri7AGYqtjJ2ZsHyv+k/hyo+kopn/iqVGxDyYIdAP055knNeaqmy/6Ip9tVzMv3+x3/Wglx88tXDXXFAvywQVIFcN7yrnfz5c9/TjXR8hDgJM899bWv3gF+7nZ8dwtskHrIvp84c5Zrly4qQLS3va3AlKz3uW89fVeQJMtsXLmswFkFnP4+IOnk2XsU4JllqmZBTbVP8r6tmzcO9nNW4jh/zBWQE4Ak651d39WLF14ld5xn2u7GZM0COQGn8ymBd2PrZoHad2MLZf/vBmS/32u1fl9dgboCdQXqCrw+FTh0IKmak6TaQpECTe/EC8MiPwsImmVzKh+QvF8a8lmQdId5fcbbdNBYlh1veed/LmRhtvx3grM73B7l22Ria2FQyJBS1VBbaIUAAMl9jlVIgZrBQ0OBJOX3kXeq4aIpeZECqWpmBSQYhoVm6MSDiOHWJn/6mf+bRPt9HnnwAcZba1x8ts/ezpj+5EXS0Wm8wOZdi/fwpvtbuPFTeEWMqTXJzTa5NPZ5IhNk0U0dzbRIkgzDcxWDUoglKY8YBUMc10E3EqIsZpLp6G6Tv/3Wc9zMEqLuGvt2zOKJY5AHEI0pogjPCzh60uPWdsitjTaOZ6GZfXR7lzxuYNBSHh/TTtFNodsSdKNkXcIww9Q9ktRUsdoC+CRIIcty4qz0CYmnyXZsRqM+EqGexAFheIzBICUYjMn1mKWllpqp5NqWAqRalpHGMkS3SRyUTKHflH3rYugNKByKvEy1s70GJ86e4Mixo6ysrHL0xAn8lk8qAEikm4Jc1UOiyKcgpRx/dMB4zqYbyitleIgcdcUW3RnqoHgmxTyW4Q/zQSXqkpoynOUQ2jvZo3k2cxbYV3K7O78+pr6nO51KB0l41fZmr3OpWT1M9tVfwvNBDT9suV3VnH/8f/vf+fM//IMDJkm28xM//TP80b/7vQM/1N3+iXit5rzaz3/wSx/l0//2kyrQ4cr580pmJn6mCgTYjnMAYkTCJ89X+zIPkiR+fPZxNwmavD4vd5sPmpjdt9/71/8P8zLFuwGd2e3Oh1TMnpOnv/a1u3qzXot5qoI0ZkHSc9/85vdcx2tJCuVYZlk7YeSqx/LaWs0kvT59Tr2VugJ1BeoK/J0qcOhAUhXcUIGfKq1uvpGrYoqrhnE27rsKb6gqUjWiVTN5YHSfJo+VWOl2SMNsJeeZqPkAiBIklUyDCkJQraeNlklzLs1pBZLEPyPRz40ZpZVGpgCUAKVyUKmAvDCIFYAh2eXp//yfeP7FP+PMvTexiwWuPNPglWf3aXgmpp2gTR5gb+MCjzQd3vKmRZr5Ldysh5M7WMYKwaQgzSf4fjlAVmR8WDa6Vc4OsjyXSRwQJSGmJzHhkBljCtND01f4/FefVdHfew2NbX2bxvICBROKiUYW9llcsThybJGLVy8RDk+pOUtp0QNzExUMly8qX5IMmNXMEMMJyEiV3C0ONbJcI8r6CqxqmUceywBZgySVWG+HhtcljnJu3dzGtRrKT9QfLmBYElU+JolS/IYvtI6SxFmmjm3JkFaNJLYx8AjDMS0fFpeb6nzs93aUlE7ORaPVBdMnCGMWFxd5/wd+hvsfeBjXE4DpgC4SPJGsiexOQE8Z6iBM1bwEVMV8VxePshoJGLpTRlfK8aaMoxpSeyfonv+9kIFQ6horbxjMPwR6yzaUlFNljdwZFT57bc/OQFKfiemNiFm2dPb9NUi6+3fqLFPzww5umG/wBcTIQ4DM+rHjSjpWNd5327vXmo00u8/yc7vbZfvWTd7zgQ+q1VRMzeLKigJJrudx89o1Bciq536YTFIlZZNtyzE/+/Q31X488uhjr5LMCbv03Zik7ybf+7sySbJPlRzu+2GS5vdhHjTNM441k/R36lfqheoK1BWoK/C6VuDQgqQK/FSgZBaczN+Bn5fWzQMrJfmqwhNmDPViVFdekpnmc559enVXKvxDKYWqRExlk2kqyZqag6M5iNBOPPeFzPspopJJ0iwMkeJlEoEt7NM0hloCGoR5kH3BlDg3NL3Fxo3P8Z1nfpPB4CInT+f0t4Y89xWNwY6F76xhWEO06H5615/nnD/m8Xc9iK9dx473sBEWpqVS3kxLBqr2cXObKMjITWm8TZUi57iuSnmTyG0VZCBCwcIg09qY7hpf+NLXCZqLjBda7Fp9zFYHTUBSkjDo36K7YnDy7HEuXHyZyXAVy2mBFqHbWxiKTVsWKEahT7Bs0dBFZbKcJrLDJjnCmoWE0R6u3SCOYuJkTJroNP0Oo0GiZHfD4YSRCmdYJWNZMV8ilxTZnoHUFDLxValzkxNFEoDRVIzNZDKi7TZo+i7hZKLS9Bp+izCNsWwfnQ6TSYbtGPz0T/0s73j3T9DqrJAWBmgWuSZzliT/W9ghkUdKKqCGIUxQFdmdibyulNrJfCYBzgdXyPT6kutQllEo+WDW0lTCNzOcVmEihYfKNL3y9wogvRrMl9HlZRqf/C2+qlItWA5bvpufrwJDs69Vz1WgqfYklX6k2eS4SsZXye3m/SrzTNP3en3++6UKERBfy3zYwizLMx/5Xa1nliGZXffs8/MhEJVvR8BXJYcTxqM6xnlp2d9HbidAaz7kYd4TVAGnKp1Pfn8tT9I8gJtf9rU8SbN+oGr7856r+aCKeV9TtY67nZe7gSTZt2pmlZyPy+dfqZmk17XdqTdWV6CuQF2BH6wChxIkySHMgqJKdlcdWiULqhii+Rky1bLyvGpMpyApTUXWdnuujEoOm5mjNOs7etUd/Yppmt6xn20yNYFEmnhXMsE9aNK0K1AmvbA0zKXPSGReKm66SDA0YY7U28hFDjdlHUzDJQx69Hrwpa//XwTpn8Q/VaIAACAASURBVLO+2sEy97j03DWufes0edTF91YJ0hto0SmC/VdY0zb4ibc/xnJjDyPap+116I/BcdvYrq1AiIdPMknI9AhXhUNkStrnSYjBtDYytDUzhwximVN0lC999Um2C5NkvUnPHWB3O+RJTJHGKlzB7zQ4fe4kFy9fYXtLo9XuKM+RZm+ji08rbSt2KdMCLAmSyIaYpkGcgOt2lCfL0k3SYoiGr+R1WR6SZ+J36rKxcR3P7RCMIwa9lMWlVQynS1KMMZRHKEcvDHzXxZS5SlGozqkEY2RposBnGE3K92YwGUiM+AK221YDbGV7ut4S4R1ZGvPmNz/Gh37+F1haWSVVskidXDcpNINMbU9AR4E2ZYiEPZKY7jwT6aCJKPJEGpqpsI6S/amASuX5KeVzsh4BWdNhtepqEICTI3ReuZxZgvgZpvNubJK6ASB7qliqcoBu5V86+KyokIjb0r5SeSeA/vYXxqzPSfb1+c29H+zb5L/Bd1dARQISqsd8Ktn8e+aT177X668FZuYBl7zvtUCQvPZaCXPznp3XAm4CvCqQNMv0/LBBUnUcFWiYZW2ardKTOi9jvFu63U9+6EOKWVtYWroj6nx+2fn6z8vcqvcLe/bMU0+p7X+vc1itQ94r+zAvPZw9p7Kual+r9/2jX/648oH9w1/++KuGAP83+DGqD6muQF2BugI/khU4lCCpagTnwc+sd+NOn1CZ6lU9N886VcBo1suh7pbftnq86uSV+1AOgJ3O5yxTxpTPpGxEy/fI69KAShBCgik+n0ICAzJ0XUBaLuo20iRUPplEGIgoJI+GjONANe7ShMRhxGQyEVUVg8GA3iBkd/RHNDrfYH3tCDs3LvLiUwP0yZtwtSNKwqZpAXHgs731LF6xyyPnTnD2iMGKb5MnBZgN/GaHWLr9ZIIAoDBICUbDMnAgKY9PR6LHA1zXV8ltmT4iSmOixOHFF6+irS6z68bcSrfRPGHlChzDIAo0Gq0OS+tLXLtxlX4/wW8sYDsSTNHD1CStT4BAG1P8UFZAlkmct3jLmuS5oY49LQI14LZhrJEmFoUWKobItjUGgzEaLmGYEk4K4siisMc0WjrRRFimFNPU8DyblZUVgjCg225BkRKEAywjJ0tTkrBQEeBpKlHilkrOG48lQU+nHwSYEvhgeLSaHT7+8f+Vhx96C5gORWETZxm54ahzJ9yfSgkXGZ4gXL1QaXnCHlmGfpAwJ/4lkb7NBiEosFRejCVwEhA5E9EtuEsAVvVQ11cZlXcHG1RdzwrmVPHfiGevZJRKcGaWq1Gvzw1T1m/PZirX8Wp2SrZdM0k/Wt/pd/NH/WgdwX+dvf371O17De2dZQb/6xxdvdW6AnUF6grUFfi7VuBQg6Q7msWZI6wYn9lmsboLPisvql6fZ54qsDQLkubN86pBVf8rPR9lt6lMNupufSVpUgZ8zaEQY38Rq+Y3y4RZksY0Az1ib/cmzzz3NJs3NtVMoEKiuKMxaZ4qpiCJU0bDEb29nlo+GI4wrSYPP5Zx8swG7U6H6+e3efZrAWZwEiO3CcMhtptj2w16ozFZMOTkikfDSGnqGV7Dw/RaKtbaEORVZARxSpJrWIZJNA7JUokY17BNWV9E0/WxJGo7m0j8ALrW5MUrNzFXF9m1R2xlW2RmprxFjm4TTyLa7UVcv83+cF/5d7JCUumkagm2IYNiU9AaaoBrko+wdIgiWb9LljiYpg3GSLFPpEtMxgmun6i0vyAcYhg6aSQR4E20vEswzigsSeGL0AqR1Q0VU9dqN7AsE9e2MXSwJa3OlDAIYaZKYON6BranK5ZJUv3COMSxHKIiIYoK4lFOHOm84cF38+Y3vZ9GY5126wjt7jqF5pAWWRkZLwDZmF4DAjh0nTQXVq6UdZqKWSzj5ed9P9W1V0XVq1jxUienwIqkG1Zx8iJLVJfczLWvrtPpdXmAgRSIkv0opYYlgC/3QeEfJfUsWSSVpCjjoaYpd7PM1PyNhxok/V2/Vl//5ebZotd/D350t1iDpB/dc1fveV2BugJ1Bf5LVuDQgqRZYCM/z85/qQpSRmeXd+OrO/Cz8qbZws2zUwpAfRcmSV6vwiGqhlN8O4WK9hZPyTSSWcno7BIUic9I2tRMJH4mcTxhEmzz9NNf4utPfolgMkY0XEkqICFV8qwgiJVcTDgG+c+1hYUaqeGmJ05kLCxfoN3xSPYX+M6XCrKRQZGNKfIxeW6S5iPGRRvXbqNNtlmyGzRdgSgZqS6hDaU/xTQM+uFEhTb4jTZFnDEeTRSIEKCUpxlmGmCbLq6jq0NJQpOdWKN1fJl9c5ekGREwxjBc8knIQlsdLOHERLNbWBI3rusMhyEWAloSRpNdYlE5GvJajGuLR2iIa3WwDJmB5KBZBXk6pNACsnyEYeV4nksYiTTPYjQQVqmFZUq0ukuGx35/gGeL/ycgScdYtlwD4jHLadgCvlw1W6nITRqNJkme4fmuGtBruYYCj/KaqRfonsxjakKikSYpetFmbzul5R/nscce59FH38Xi0jpJGisZnW0LC6aV0rqiUANoUzVPScI5ZL6VAGdN1VwAlbo2p7o2FdOtoYCq+JOUr2l6/c7KStX1XzFP04CFedBfxX2ry1HFfAv4qeR21ZDaMvr7DpmeunbvTHScXbe6hiXdbrv3X/K7p153XYFDUYEaJB2K01DvRF2BugJ1BQ5dBQ4lSKqqNH9nezZp7m6vVcBm9rXq59nghoP1q07xdpTzfOOonB1KbldFNsud+lgxFwKURG1VzvqUoawioZImPcUyfdJUfEYJzzz7t3zlq3/Ozv5VijxUQ1X3x/uSGI6lOcRhgqmZ2JaFXqTE8ZgwGNHuNFlZSHHt5zCtEG10mmvfPoqti2xMUvBEJuei6wMm+gKTSYE+HLHUaNJqGETyn5aSZBFFqmPqDbaGu2AbarCqpemkcYqhGUxGgQJJk96ERrNFZ8khiceM+iGZZtM80uZGeJHjb1ihtdLANU1Ge9sY+lUcpyBJGmRqxtJIAQayNpa2oliaIN0iSQIFICxLYtoFiGRkiQRUGDiuiedbKjEviHbJsgStkEG29nQuUendiWOpq0sUpRjmCllhEE72p0NdhdWR2UuFGgSbRnJuDJJYJ09NkrRgEmfYbpOdnQGLi6sMRkNafhvbtAjyMa5r0nJEbtelISAozVVEeV54CqCtrRzjvnPv4fSJBzEcXcnrGu0OcSxR4bYKg9AMGcwryXc6hWKWJL2vHPJaDXWdCuLU9aIiGyQlXjFJJV8kDJNcVOqmwJSNmmVOq2u8AjJ3JtPJcZd/KoldxYTecdNBRc2/9h2C6rWXdvqH7gur3qG6AnUF6grUFagrUFegrsDrUYFDC5KqO9/l39J6lnfpy0GZpZRJ5EXKsqGM61Ugw7TpVHaO0nshhnbx0VRG+rI3nWbUTVV0dzjYp0ljapaR6iVvy5U0LTwYGls2oKJkc9WcJFNmDEUBjuUTBTLPZ8ATX/5znvzGX6IbE+Kor1rjQRoQ6xp6JsKsklUo0oQ0CdScovFwyJH1ZR48s0Cn9SJJssPo5mmuP3MKz45xXJH2iafFx3MCJrrH/v4Es5ew1F3GczVCLSQ1UjByzMxWYGFje4PM0FlcWMVxLBF6UaSZmk+0u71NnkQsrCzSXnHoj3YYDgbESY/UCdAWA44/sojdKvAdsHONILxGu+2QJ6uK9cEeoOkGRbKArZ1QCW5xdhPDipTkL01DJZPTdRvLkAhwSbpLaPguSTpSErwibZCmEmBg49hCVZnoeqZYOceRwIeANPNx3Abj8RaabuM6tgIlwu6I1DFPpT6W8j1JWMbe3ogodwhDg+2tEMNoMRpG6IoBdCj0lJwhhsgltYhOy6Xpa/hNTw3a7Y9uqLjwfHKOdusU737ve1haOsXy8lElXzSshooyt6wGSvEmFrAkVpI+AUlyHRqmqVinCiQpv5tcy+IfEm2hJnOY8qm8U54TJrNK0LtzllIJ3MXvJcdchjSUjOrtQbES+iDLq8+OsF4KOE0/Iwes053JjrNfOLLPL+8OXo/voHobdQXqCtQVqCtQV6CuQF2BQ1eBQweSHl5fUEUqQU1pZFdZYFO5kjT20vyVkdlV81cO3BSzurxNpSyrXrUcQHu3h67Zasiqkuxhl4Ndp2+V5SSgQQa9ln6OcthpGdJQzkJSsE1m2KgeVdLqPHQtYDIcKp9QFMacv/gdnvzG57h09WkVf11kEoPdYBDHROJFCsdKEmYIwFJDZwvchsat69foLHV495vWWV6+SpZvs3XhFC/+TRPPBc818MwmWtFBtwZkWATDkLgXsthp0/AcMi0mJARbxxbgkMGtrU3Fakjst+fJ/haYhoAJi35/lyyK1awkd2mdQZSo6Gw9Cwn0HZzViM7xFM0dcnx9BSuRUAoJg1ggmSwTGwmZcZ0sycmSoxTxGp7lYLg9CnNXBTOo2uXiIRKPkICrAksGy5o9smKihvDmApISAQwOhtFVPp84GqjlTa9PngWkArQE4JCUMr7cIIpicrkuija6DIstPOLYxHa7BHHBzc0RFy7cYDQWcL3M2so5JoME3/Vor7gk8YDB/g7heIemUyiQlGsxtufSbi9h2jp6cpyNqzvq/BpGk3e+4wOcPfcw7e4KntdFZ6FMKix8BQbFp6bkddMw8IwMXQxTZbadAkgCRhTg1woyiYSfgpnyGi+BfPn/Jaupi6FIpjZVjJFCXcoYV65XAa5p4IOIOtO8HMorseXVDKVpcEP1eyUrnQ08qUHSofuurneorkBdgboCdQXqCtQVeB0rcOhAkgyTPWj2QDV54s9RYcxiWFdgaDqnaFYqpxXohQz4LHtE1SdOGaEDuZJilgToVPHKMr9IGWbUOJqyAZ2a3WV5PVFSKDXPUwwo6CopTYIJ5E8aiz8JzFwnTWIMIyZLEpI05Or1C3z5q5/j4sVvkeb7aEas5hDlicskybA8jSzdh9DDdxZIsg0sU/wuLW7tbLF6vMW73tBlYfEKUbzHzpUzPPeEj5bluLaDnmjkEwPLGZEVpvIS9Tb3MRtNXNdTDEYs4kAJTtANTMsmSmIlizMdSwGMQkuwDPHmlIAyz3Js00AzROqWQxrSWGyzfHqJk48cZazd4Nqt52jqE7QkoNFqEBceSWST5DmjaFul2cUTjzRqYOQ6lh3hNUM8P6fRFAZJWLdQNe4SBV7kwjJNwAhUhHo0cRgNNfX3eCz+rAivEdNsG9iNmJZn4y30SOJAAZlM14gC8VyVQ1/juAmZTZYbjAPY3gvY6wcUWoOTpx7h3Lk30mov02mvMB4MuH7tPC9eflqBJPESmdikQcioN6DILKIox/MbSDS76yV4TpdgkhKHOn5zHc9b5eyZRzl58j7lWxKGy9BXkTwKScVTAEQAvQp70EiVJ8lQAMlQV3YJksohsBXQKXnObJqmV0rlFEw6iMYvWdVSMlfJ+eSGgimSP9lmXnqhZPiuKedzCrpKsFUa8u4aVjITkV97kl7Hb+J6U3UF6grUFagrUFegrsChqsChA0n3LTUPZstIE1cySeXd9/ImfBXDLfK76d12Jb0TdqcczFkmy5USJXXHfib4QUVfq7Q3aVwljlqM+gIJRJ5kQSER3qWHpOxBpZlMlMROVpulObmAHMMhizMVFmBpvmpKB+MXuXD5W7z0/HnOv/KCkpBN4l1sR7aV4PlL9HYSojTF8ieYxh6uuYZnLhLnFzCtnGDksbXd48S5Nm++z2Rx8Spx3Gf76hle/tqimjnUclr0t7dpGk2WlnSSTORlGnmcExKoY5f5P4NJqBgb8dnIMQVJJCgAx3WYRIEa2iqMkqGLJygjE7tVAaMwwbZtmp4tujqO3n+aD37452gsWbxw/in2ty4QT7YI0phhFLE/3CHQYWn1OGfveQDfa6lAh0G/x87mBvubVxj2NhSTttyxFHCy7YJWx0K3BJm4aEVBMk64cTFkZ9NkZe09HF27D90o8JsJ48kOWRgr9snwtjCMMQ0vwWrskmcTktjAto6gc4wwsdna2iPF4+bWGLexypve9EEefuQ9dDpL6nqIwghXzmEKl64/z3ee/yKbN89j2xPW11oEw33G/TG97T5bNzZIU528mbGwdIzlxSMYdAGbYT/EKHyajXWWF05x74MPcs+p92K7FpHEmDs2umkRJUkZDy5MjwCZosAU0kcGv6oBtMI7ldeqMG0HvjolpysDSqrZR+oil0G9B1LUkoFKEkkFLNmmEvCXTGw5x+v2vCbFlE7T7aobEvOhEbKe2pN0qL6r652pK1BXoK5AXYG6AnUFXscKHDqQ9NBadxqjnanwgylpNJURlT6jSjokqXPVo+ohy1k00lCWgQslaCrv0N82q8tdeGlIhWuRGG4dQxN2RYd8OhdJlsuNEhxpIm9KyfIUwzJI44g0DgmDPrs7m+zubbNxbYPrW08xHN7CMjwChVUSxsFALStT2bPYZdAXoJLhLYxp+gN8d4k8NnG9IUlSMB7abN4KWD7m8NgDNp3OZdKsx40Lx3jmK03WFk/Q9lrsXL9Ky+6wtuYSierMssiiiEKTBDgIo5jt7R267Q7+wqJiwFTkOCmOa5MFsUqeE9ap01kgiMUfZFFk0rA79PZGgqfQmi1o2zz83ndw5r578HybltFUTJJhFuSmDE7NCLUCw/GI81Cl5cXjRPmrbF3mEkVKWiiSvv5wk1H/Bju7G2zuXiPTJuQyXygLiYIh6wsPcf/ZD3Dy7NtpNlcUkLOsmCgcQTZi3EvYGVwhzfaJ4+ugbaLrIxWWEYSSFmjRm/QIoxzHXeXBBx/nvvveju+fwLEXME1HgQmJXjfFt6S7jJI9xtENXnn5SZ57+W/QjS1avoAoTSXeTXYHDMdDLu3lDMOUdsNQDOfxo6eVN0g8ZWGQQGph2x5r3cc5eexNnDnzIAvLXUzLo9BtIgHYpNiuoKPSVyQYSAb6pqmAGUnE09WMJ3UzQA2tLZPmyoS6qVRvxm+npHiC+Q3hpMrAh5JREqBUyffkWi8HHldy1NsBD+XnQ92MOPDwybI6r+yNXsevonpTdQXqCtQVqCtQV6CuQF2Bw1OBQweSRG4nDVsZzFAoCZi6+a5QkKSKTdO7FMgRBmVqjDc0NPG3SCCC8iaVgz2raZuzQEnkcyKjE/5IQIPYQAwxJE2ZqdJdLw2qsFXSekqjn6thr3ujy2xvbXDjxksMBxvcvHWhNP0bGp7yIhm4js/eaI/RZEiqYqNFDmYTjx0VF55qA5aOJiwsBGqmjlE46MaY4SAjCZts72h0VgwePquxtHQZ3Qi48tIaz3y5QctbxNEsouEODj5LCyWTZLkO4XiEbXkqjlqGnvb29rBNE89ZUsDOliFFZDQaEpQgDNC2mpnT7SwSJwmu4ZHkOrHRoD9OVOR2oZsMJVzh2HFai8dYXT3K8mKX9fYq7ZarAJLnSfy3xnCSs3HrKlcuvEQ8GRFOBjT8BuceeAi/1aHb7eJakv6WkESBeu/+YJedW3sqVa+77HH0+Gna/jG2tke8/OIr9Po7aHqG7/scP7rM0dUzFHZGnA7oD1+it3eJ3d0baIXBJBkQZ9BdWuO+cw+xtnKGbvs+XGeVOBWQ4R+kFcoAXQleNzSNUbyP20CtZ2f4MucvfplrV/4zR1c6OCbo4jPKM7aCmI1bt4hGGTs7IxbaJ2m6K5h4LCwukhGzs/MiWtal6bc5eeIc5869laXlYywsHsWw3WmgRIsoTpT8spSEilxTPF6ScijnSJ4rvW/iiRNWsCimAKey2E3nJRki2svLEce6qatzL6BcouRngY9ISktGSYbflp8bAWYVk5SmkthYgix5XZjEl3drkHR4vqrrPakrUFegrkBdgboCdQVezwocOpAkcjtp2Gyr9G2U8XFyszzBMARkmAooGaYkmlVsUTm3SAaPSlqa0sWJaT2TJLXyrngZAV6CH5UMluuYuY1jmuQiv0tFnpeSpYGKoZZobNOWpLkR/f4et7aucHVjg8tXnqXf28Z1pXEH0xFAIlHbfcKxz6BvEEwmBPGYvIjBFBAWq0Y3zz3IO3h+xsmzKd2lgCITxqJLkGzR25UY7gU2d3SOHrO476zOwtIldCPi5W91efYrPr7VoGG56k8ufhlvQoFHkuREowGZRE/rJllcAkQtL1RYRJElROFYRW77LY8oDEnTCMPUcV2XPBNJYKpac7PZZBzFLHS79KOYfh5iLS+yP4kJk4K232LRbOO6Oo1mg053mdS02d7ZYXtnm3A0YrnbokhHpPGERvsIaWHh+ybH109y7MgxVlbW8NttbE/2JafRaICdsL23ywvPnef8xYvsbN9CNzTGY0m0k+0usto9xvGzDdaPHef06WPiEuPmjW1u3Nrl2NGTLC4tY/sy68nCd0JV2/4gwbBXcdy2mnUkwNjQBTQIUBZgYhBlfQwrJc732N5/iRdf+hvOv/QElj1hcdGg5bkUVo8osAgmGeN+g93dCXu7A7JUwKTUa1kl4pmFXKcO4SQnjR0cd43jxx7ijW98J+vrJ7DNDoZREBU2hp0o5k0oI4lPL1mjKRISxkii2tMyWEQ+CCpAZMouGTLjaTr0OJdZTIVcw/LZEHaqBEm3UyJve/UqKWqZjFd6/CpAVUlN5TNzsR++nt9F9bbqCtQVqCtQV6CuQF2BugKHpgKHDiQ9uNopPRgq8lsYJbmTXxyY38tcuTJsQGK3SzYpI8sjdAFKpmCkUpokd9Rvg6QqY0xlg5WvxZ4aepoQomfiGYmJ4j7D4R6bWzfYunmLzZub7PSeY2f/MkXh0mo6WALgSIgL0dSJL2mi7sKPhyZRaJGkIhVMCZOxYpkWlpr4flsFDOztZiws2tz3oIXjb1NkAXreYDTZYTL0GPfWuXErZP1YwSP3+yyv3CBK+5z/dpdL316n22jT8jxank82FuA4wnIWCScpO5u3lMSq0+qi5RqO7ZRMnGYQhxJgsIvj2bS7bVxH4qkTUjEiKQ8Tit2YBCOaix0G4z6ubRNqMSM9IWkYDKIhnYUOvu5hpgVxGpFpModIZ5xI3LdIwyTSPCeaDGj7FiZyTlrE4iWSM+d4mLqFZTk0/A5Hjx3Htl2yLGV7uE2Yjtnb2WEU9ZUHTUITtrf3GY4EaProicW993rYlsPJk6c5fvQeHGtJsUWut8hkEjKRoIvdTR64d42zpx7CMNtEiQW6gyF/GQKYpS7lIF25RtK89KdJWAdmn1FwjWsbT3H9xre4tf00C75Ekm9g4GGbLbLcZTRKuHFzh9EkYDgag+bS9pewtC6WsYCueURBzu52gqUtc+LI/Tz08Ju5//43KRBnNdbQzYw8Tcl0ASQyA0pEjrZK+tNyW/IZKcxyiK0k41Ux33L9qhATXcCRzOfS0PJy9pQAJPnglHH5gp0EeFVZ9+UQ5CravgJJd5sjdnko10b9qCtQV6CuQF2BugJ1BeoK/PhV4NCBpDNt54BFKjIZdlqQJbHygJi2+F7EO1SySBoSsiBtnrA1KbqWqYZQGnWJ1kaTdDEDS6aYTk3scsccXeR4KUZio8U6w3CPfm+PnZ1b3Nq6yrWNi1y/foXd3esYhcWRU8L6SAJZg97edcbjlIa3QBBBEMSEEwFoJnFa7qf87LdbuJ5OoY/xW5byndzaFJZFU4zKqTMancXtMsY6a7O1LV4dnzQ8w9bugKOnCh4657O0vEOSDrn0/DKXvrWC77gst7uK5UkHAUU+wHKWmYwStm/eLAMXmm0FRPIsxbEsPKfBaDxke38XwzZod4XNspXfKkmEURIfS04aRURBRHt5WSX6DXb3SeyYwEgxFg12xtdYO9rCzHMcPVbSvMJsEycO270IdJ9QMVgplh5Duo1roAa8CptlZCKJEyZPfDcSkqHjOU0VpjAc9MnNglQfY9sxhbmlQIFheoxHOZeubNFsncDMmpxczUgmhgrCEMBq2x1sr6HOt2YG7PefZxQMeeDUT/OL/92v0+keIQhtNc9IM4Uti6deImErBfAKMJl60TQBLAEZQ3J22Nu7wM3t57l6/inC4ddY6ti4DZcgCpQM0zB9eoMJ40nKaBjQ24sZDkOy1MR3jtCwT2FJlHnqU2QOlulx4ti9rK2vs7L2Rlodn4bXoNHyFOCR+Ubkdimv0y3FmmJMFLDXDUPFksujZEMTJclTM5HEs1TEylNm2g2VNijXvmGVsfgqxVFJU0ViJ1JVAVy353/NBjlU7FPNJP34/YNQH3FdgboCdQXqCtQVqCtQVuDQgSTxJEXhhGgyhjzFMgUMFSqBzbQjcgJsUyR5OmEQEUYSw51imhquJwEIjpp7JEb+JE3Ji9LfVM42KptCsWLs7+8y2LvE3tYltra3ubV9ja2tW0yCsZIzmaaJ5bRpiBRN22Mc3iBKIpKoIImEoXKVBCwIQ3RcoiihvZixKEZ9o6OaUMsWM5UEHMj6XDY3d7l1fZfV5UVOndLwWtfVANl4vEQUZ4yHPoP9Ltv9XY6fSXjgbJdud08xSZefWeLyM6sI3Gu5Drb4hSYiCxxR0CaTeozHaKaBbdqKPcpSYZp0PNcnDAP2e/sqQEIkbpYMhHXKBloeYRip4a5pDG6zq4IPus0uozgkdnJGxg6av8uJ001cY0jLS+kPJdZ8mThrcPn6NhjLJEmDJI7otn3CYQ+yAM2Q8wCu1SDOc6JEmA8d3/VJpZaGSRJNaHZaYIxoNmPSYoTjuOhak8FQ58qVPUx3kXbT574Te+hZQZjp9AcTDH2B8ShVrFijYeK6EboXU4zu433v+xhve+f7FJCMMwFdMrc1KxWZSo4oCMIkzyUGXgIVIEwiHEei3/fR9SEpW1w6/yyXvvMFbt54mcZyxMqazHcSOadEbrcY9x1MfYkgyNjcvsbNmzdKr1CW0nCWWWgdoeUvMegN0LBIY40oPsXS0ipLCx3uf+gsa2vr6BKNrsv1BLbVwZAb52j4EwAAIABJREFUAbmOLbOOJHVR4rwVowRpUca4C9gVaanf0lTkt262RAdKkSvaTM3/0vUcXQGkaujy7QRIdeNg+pgFThd6wpTWj7oCdQXqCtQVqCtQV6CuwI9fBQ4dSDrp61y5fIGXX/gOvb1NxSSpGTPYNHyJOB5jG02VGDboD9nZ2SFKQryGy+LSAutHVjF1n/W1M5w5fU4NTlWzloqCwaDHtrBFt26xce0amze/TjC+qGRYmiER38JKNBTToYIawlz5T4KRqUCXsA3D4BqmWeA4Gmk+xrQFnJUSP6c5pNVukQS+Ym6SLEbTY9XUmqZHlrq88OwrnDp2lLNnTRz/aplMFh0nTk36PZNhv8WtveucuCfmDfet0u32lXzspSeb3Hz5GLZm4ggDFEYQZioGuyhaqvGWMLZMJaNpynwfSac9HTCapxI5LaBI5iDpaj5RlsUKRDqOUzJgArzE3G877PfHnDp2jt29EalbMLG3sbu7PPb2E/j2KxTxFlneINdW2d0tuLGt0x81GA7LxDiVzpaKJExYmTFxmuDZbaLUUKBIxbUXqGGu4gFLozGdbhO/KQzINqaZKDme4yxx6eKAqxt9olxndaXFfWevYuQhiSbgzyQNWwRjR10Pcm5aLZEyFljaPTz44Hv54E99FAxfDd3VVGRfOb9IE/RQxbznNmCR5ZoK2rAsYXSG9HsbbPdeZtgfc/lbz3Lh/HMUjR2OHDXJtG0KEnxviXjSgaKLZTWIkj16/W3CScxkJAEWZaS63/A4cmSNRM3XCggTj+FklywJ6XTXeOThN7G4sKoAt7Chvt/EMRsUkYupWdOER6eM+RaGSA0Ok+HATZIsUeETEmXfXTqJaXfJMgddvHtqblg2DcivEh/LWHB5VFK7g9jxaRLkjzJIunX9Op/8V/+SyXj8qm/1hu/zK7/+T1g/duzH7xu/PuK6AnUF6grUFagrUFfg+6rAoQNJp1z49jNf4vlnvkSW7GNZEk2co+UyfLTAsVJlvpcmNgz79Ee76u6/4/q43hK+Z7K7N6DIW7z/8V/gwYffr6RLo1GPL335L3j5/DfIoz0FXlKG6KaG47bIAg9pIyeTgNFoxGBvF92OMC1dyaTCIMVrWCqIwXENbKf0tnie7JdDnKRYNhiayaAXMAkShqOhmo+0uLLGGx55G83WIt/8xrew85CV5ZBGZ588kzhqn97+mHCySL/XYH+0y7F7xtxzzGSxVdAP9zj/7QZ7V9dpmOvYWkIRRhSZAJyQprdOGMZkaaaCDpJEwBlKwma7Jp7fwSh01Wgbmo6p60RpyGjYUyxEp9MhySQEwFa1HMYb9IZ9VlbuZ2cnQW+ZhPY2jcVdHnnzCi3vBr7do4gtsHy2d1pcuLDHbs+nP/Sx7A55KlHpAyWB1NyUKCtoOBIEEeE3WqpBF9ZuUWSDSUA06NN2Rhw73kV3BnQaLTrtdcLA45nnb7K7J2EYEetH1nnojdfI0wjfO8E4MNnf1+ntaQz3M1IJluh28eyUPDNZWj7Jr33i/0S3uiCDbE1hE1USiEqEU5HvROS5xDh4ZcR7LsxMQjDe4ot//Sc89eTnlFQtnOwh8E7TJ2TFCM0QFksi5A1Ms4FjN4liAX8Olu1NZYUFcRAQBAMFVJptXyXmeQ0HvdXHtD1G/X0VEGIbDdZWTmLbBuPxkNWVVTTkPAcqjl4vGiomPtdMBTQ7C13FJkXpmHAsg3bX8fyjPPLWd7O69gBYS+RK1qgsSlOQpKbPqlzHChSVM8FuD5ctY/Th5b1XA4zv61vlELxJQNIf/s5v80u/+ok7wNBrPX8IdrnehboCdQXqCtQVqCtQV+AQVeDQgaT7FgOee/FznD//l+jGDRxnQCFeC2li8yam3iJLJyR5SBjKrKIEw2wq+ZtI2izTZXsr4erVhA984GO89z2/qPxA129c4jOf/Q9cv/k8bTdVDJDY2QUYJblBOJgo8720j8KwSGKdpvwgGa3OAq22j+0aZFmoJFvi7ZBmUrw8cZwradRwkBKHKZu3bmLaPlmhMQyGnD5zLx/5yMdZXVnh85/5S4bbl3GtPdxWSJoJkOozDG+RhKvs3FohmMCJBzY5vjJksbFIkDR4+ZkNtjbaGMn92HmXPEpx7B6aOaLtHyUIYwbDMSvLi4xGwqgIMBxgWgadziKG+LWUrErS3ITVStnvbWFZmhooK2xC02qpBn+7dwOv2SCMTfYSYZAsYmuT5sI+993vs7Cwy3K7IB5JtRYYD9d4+pkr7PbauI2zjNU50QnGu0oq6bRscmx0SXzLBHjaSn6XJrEaiupaOmk0YbE1Yf2Ihm7FWHqqUuDStM1Lr2yyvTdiNIk5c88DnD5lY9AG02YUjwkmOjdv9BjIYFdd5+TRY7SbsHMr5OTJh/nVX/k/0KwmGa7ozkoGRdhCCUUUYkWTxDthKx0kMS4tUtIk5KWXvsFn//wPmIx3McyIqHgBrWihF80y5CEVmWBIno9oeAK2NSbhBEs/SpLohInMb2rjez5BMFESOQlgEAbLsFNC7QrtThtba5PFOoXY08KYxQVJx5twZP0otpuRaftq+C2FSywphJmFZpgqhCIjUuyYhJs4WgvXOcsb3/rTHD/1ZqK8g27IYN+pZ0lLp2OZy5lhVZJdxSjJ95L8LCykwKTnt/uH6KvqB9uVGiT9YPWq311XoK5AXYG6AnUF6grcWYFDB5LuXdzn+Rc+y7WNL2Lb18jYwtT3VcS3Js2p5hPFImFCxV6Ll8QyO+Uso9gHrUEcd7hyKeHtb/853vqOD+K5La7fuMyf/NnvMR7fxNSksQ0Y9idMhgGmbShZkjS8rbZLlsdYEm9tGbTbXRUpLYEHvUEfLZcUsowoDgkmIVkmKW8TlhbOsNB9gG57ha98+fPEUaRCHfb6PU6eOsu73/U4j73tHXzx839FMrxE2+8TpfsKhNl2xDC6zmi/zbh3D5NhyJlHBpw8NqChtciLFZ7+2wtcuZhipA/hW0eJgwlGtotuDonGtjLpm6YERBi4nq28SAIiHcdS7JipZwq4CNMixn6JUB8GPSxDU74vUxim1FNR5aNxj6OnjnBzZ5fEN2ksaYyLSzTa2zz4UIfuck/m4dJwJIVtgXBylK99+ya9XhfMVeIkUsNhiXpkSURrQbxKGmmS0bCbyjcjYRpRHCjf2cLqAjduXOTe001aCzcwXROtcFTqXZTtcOnKiJs3uoyiRY4fW+GeUy7pGNJsBEnA/v4me70tGm04eXoV07EZh8KUHeHRRz/Ch376fyEc2zhOgywPQBNJosjtfBXaID438TMJ4yjMnmELYEr46899mie++Cd0u8IeJThtkRha5KmPnnZVSIKuFYrtTNMhudZXcfIiczNM8VNBFMaKacwSjSyRSO6MXKXRZYTZiGCS03KPMxlE2LqFnmekUY9WU2N1vU1ujDFdndEwI89cbLtNkpjousUkGhFGE2yvg2XsEUcvsLx8mre985d527v/IWHaIct8yBxMw1KsnooMV+mOghBl/6vBS4IfpwBSwFIBL+4Of2S/L79fkHT+xRf4+hNP8Og738mnfuu31PEur63xq//0n9FstdTvo+GQ3/kX/5ydzU31+7xcT5aX9Xz0E7+mZJXy+NNPfYr+/p56Th5/8Nu/xSvPP/+q9c+vW95w70MP3bEuWf9ffPo/HpyLt77nvfz8xz528Pv3Wsd327/Hf+Zn+Xf/779+lSyxqoFsZPbYZ7c9v193kzHebd9ma9hst+9Y/+yxV8v+7Ic/zLkHHjw4D297z3t59F3vUjXtLCyqWsRxrH6X973j8cdf8/e7nQPZHzmWJz77mVqG+SP7ia93vK5AXYG6Aj/8Chw6kHRfd8JzL3yOSxefoOHt49hjHDMjSsQ/UxBnEWEckyUS/S2DNB2yTBpdC92wVDMaxS5XLo9545vfx0+87xdxnQbffPpv+esn/j9Gww3QR2h5ShZ5ZImJJal5tiStifcox3JlRpKB6UwUIyAhB5opwzc1NZR1d3cPQ7cV87C4uMYD597OAw8/imOucOHCRT79R7/DZHKD++9/CNs0uHTpIobm8sjD7+WbT32bE2s6i0vi1ZmQa2MV8DAKNhjudwj7DzEe9jh2X59zp4d4RpPB2OXl7+xx9aKBq92Pby7jGBZGMUbXByTjstmVoANhAoQ9EklZmia4rsN4PFbgaRxIiEKZmCYSvFyS3GRWkqScZRpG7pCEYzJCGl2P/dGAiYRONG0yY0SrlXHPPWssdiQ+4iZuZwMMmzBY45lnrzEcdOgPLJquyO1y4rRHq+EQZTAah3Q7LcZBpOSS4iFL0xHraytq3tLlyxe49/jbafh7KpEtjmV2T0ysXWVrp2D75ip2c51GM8Z1vk0W5EShBDDktP0mS0tLLK6sYLmWklZevnGZs2c/xGOP/SL3nv0JwqGpwjh0PSYjUKmIBgsYupzceJoUZ6i0PznfwWSXp77xOf7685/GcQIavkVubKNrHRx7gXiiKTDpNx2iJFDrzmSekYLQuWJ3BCwmkZwjDdcUEB+i5zm27pNLeojeYjTcU2mOaT5iPB7Q8Fqkscy6kph0H/IWo0EDr6kTFdfJ8olKyMtktpJu02gajCdbNJwM157Q7Zzl3e/7GG9660+SawsqkTFLbMUmqZTHQuSr2XRoUjl3qcJJs6ENQvW9sj/54X/jvE5r/EFA0u/+xm/cAUxmAY7c7BCQII25NN93a6jnQUgFHqqG/+rFC+xubh0sL+uXhzT380BgvtmXdT35lS8fgLbq/afP3XsAlOS53//Nf8PPffRjSlp4t/2ZBXHz+zcL7FbW1g72s9qXCojIPv/VH/8xb3jLWxgNB3z6k588ABXfj4xRtru9uXmw37L+P/kP/573fOCDar+rY6tqPV8bOYbPfPrTB7WY/V0CaWZB0uz+yPfCLKCqzuF8TWqQ9Dp9OOvN1BWoK1BX4EekAocOJJ10+nzta3/E8899AYM98mxf3V03RCKmiy9loORtMmTTthoqwSsIJR5ZvEELChhIDzieZKwsn+aeU29R8eAXLz/Pza3n8BoRjtztFa+M3sSyfdyG6KBiDJX+FZMUCZkyu7voEupgxkTJSCXQ+c4KJ47fw7Ej51joHGdl+TiNhoejwEjK1598gj/77L+lu+Ty/sd/Ess0+NuvfInzL1+k2zrCjY1dHr7/KEvLmQJJGKliIUx3wGB3kd6t+5QM7di5XU6cuE7LWWZn1+LK+RFXXnFxuQctcfEsn4IxZHtoqUkcjNWAVL/VUpJBx7HVcYs3SSRoWfb/s/eeQZKc553nL32Wr2pvxvR4+IEHSAAEQAM6QCBI0Ekil5RWt7GrvduI24vYiNOHuy8X9+Uidle7p5VOdBItaECABGgBAnQAAcIPML5npqe7p315kz4vnremweEINOJqd0dCFWLY7C7TmU9WV77//DudTjfEcm2CJFQR4cIsSS9P5IU4hgAITUnkxHPlSwCESBKzFt24i2YLE+VRzFu4aUqlbJMdqtELxdkzwYnFdWo16VtysTRbyb8EfJmGpLBp1Op1RoYKfebDlYi5ANMKGB8fJko8NhpLlKw9pPppJYJMwxxpqhHrNdo9g6A7CVSwMx2s3DPYpknOnVKesLGRKYrFITrdgNNLSzR7NUrDFd5w3UfZuf02XEsM+sKSiUQyJE69s1HbWRUIIl1FIreTdDtheFI8er11nn7qu4pJsi0P9DpecgzXHUHXipimjhe0cTI6YSLenRhbEhUDh27PIggFJPaUp822XLQwxkw0MpJel1g4lkNtI0OpZKvjX2+vkiuKeUjkcwlh5ONkNILAxUp3EaYt4nQJ13YJopQ0ltS7jIpAD5N1sg6MlCYwrVGuf+Md7N17I6leAV1Akjy2300l3ioVly9x4iL9OxsDLl9FfteX3qnMcGZfJyDp3IW3fG6fu8AWMHD+/a8FZDYX3NW1NR7+ypfZtnMXq0tnfokRktc+/7m/CiQJIJPXOHfhv3lOOR8syPbK7/zgH/9zxX79OpD067ZPwNu5IOnXAR/Zhv9akPRa58hzt+Hc2bzWLM6d5SazJEzS+SzTa+3H+cDyH8n5erCZgwkMJjCYwGAC/x0ncOGBJCvgsce+zvPPfo9OawFTj1Rcskil5Iq9ZWVIdV/FSGcyLlESqqCCTCaHFwc4hoZptvE6XRxzAsscUnKyZnuVYkVDN33cTIrpuEQiu0tDMo5cme+RtQtUa+tS6UmY5NQVeElEc12XiYkJtm/bpQzxQ5VxsplhZfSXsAPLtIgisEyT5178IZ/94p+Ty/lce91lJGHESy8+zcZKC9ecUH6dbVPDjIwKEdDD0D1imop1adVGWJgt4hg5dl3aZGrLHBlzhF5vlJdfWOXUcbDTrRC7EOmEXpOMxEFLEakhEdsCLETSFRGEEv9tYFopjlpYR4Se2PVTrIJJt9XCsAXQ5NCV8qrPKllWwsTkFhZXVrCLGoHZQ3ciLLdLnKyj6x5hE2w7wchqdAP6gQXStZS4xKmN12pj6alKIfS9HpouksRASQBNtU0GPa9DsWwpGdvZgDkymSKGXRfcSJoUsW0H3aqhaUUsbTdhamG7NbLFBhnpixqaJIxCJb1stLosrtbxA53prbu59bb3MDm5n6y9ldCXWO0iSSKBFgKCwv6fWJJVUe3SsyVfRYIXRp6S44VhiyeeeIif/vgb6FqbOKnjZFMu2ns1peIUliNJgJ4CLwKig8gj9AP8yMT3XXpdKSbukErIAhatxhq1pRWGcmUM4T0Nm0Y3UtItLRGJnqTMiRRPOqU0BWQESAoElU6uUAqLaeA6NmEkEe9ZVdCLJsfMx7ECHMcgk93O1Ve/k127r0fTxjCtopJYSvGyoUuv2Ga6neQ3JOqf8iApIC3vnb78Tr6frb4+mKRfB5Lmjh//O1I6mc+5i/lNUPKue9/P5//qLxF5mDBHr8XeyHNfS1K2KeU79/5NFmtTbrZ5Xvj7gCJhiX6b7Tt/n+T788HY+ecluV9YuM3bb0oNPJ9J2vwd576G/Oyd732fYrPOl+pt/vzc7dgESpsyus37zpUF/qqkw9+0vf8dz8ODXzWYwGACgwkMJnABTuCCA0k7cwHPPv8or7zyfRqNk9hWTBj6eN0eejKlFoeqFyaNaXeaOK5JrBa9MZZj0Gs3yOc0kjDGSMpKTiW+kTTtYmVCLCfBdh2cvKuKR3t+VcVga5GHZUgAhMPphaZabE5tu4JtW/eybWYXhUIJ28xiGBnVw6ThkiZyhV5TLJZ4k5IY1mvzfO+Rr3LgpccxnZ6SMjWrNSLPwTKGkfqnHTscRse7xFoP04hxsxFdb4WwM8XyqZICXgokbZsj6WXY2Chx4kibZq2AkY7hdyTswEbKdpNAOoFSYgTkpNiOLLBDJdcSRiCKfFwnQ5JGpL4siFPcgq5CKhy3SOiZZJ0MQa9FmjYoFvMMDW/j9NI8maJNL25RHi0xMp7HstrodDH1rvodsSZFsjaeJyBC5F8GsSQyqBJgjazEaItbzJLS1c0FurBLJrYr/qmEbldS33QFds2Mhp1ZR5OY8LiEKZJGa50kNYn8KWwnQ8dbxDEqKqWv1W4Q+DG1Rgsv1Oj4WUbG93HlNW/immvehGOOYVIiVIlz4tOSQmBf+duENUtjkaFJhoOAAymVlTCHEPQQz6/xw8cf5LlnH1Fyu067Sd6d5u67/pCtMztkF1UxbSDvK0cCGcJ+tLdmEosMVPq4UvFmJYrhmz38Is/+9Id06jWKub7vLTZTxYrqEqbhONRrXcVGiRerz/LIIRQEG+PYAr58DHKQ5tESVzGGqWJEYzL5FXBPUi7u4YpL72Hv3uuwrCkgpzrFBMDLa/VB0i+iv8WbpCLFzybcbX5GCXB6vYKkc1mS35ZJevn559ToLrvqarXAfy0f0OZsz73vtYDQptzvPX/whzzw+c+96rPZfP6vk5nJY16LSfpttu/vwyRtgir5KrLB30Vutwle3vvRj6p9PB+ovRaTdK7079cxTedKJoU9e62kwwvwfDzYpMEEBhMYTGAwgQtoAhccSNpdinjm2Ud44cB3CeMVHCdVC3Kv10EPJlR/TBiGiFhNJE/CClgqtEyYjJaKNo5DabzJQZTFMWyUFSPtkhriLdFJRA5maZgZnyhaJwo7aHGMbeRIEoszKyFvfstH2XXxG8llxtGNjOQLYBpuv99HuIBYJ4kFkIBh5AgCiYK2WN9Y5cEH7+OVgz8jRtLBUkJPQENFxWK3mzEjI3UKxXm60Trbt2xhy7YSrfYCrWqR1fki2Wye8e1nGB4/jh5XWF8tcvqYjmVMEMcurUaN4aEyvXZTdQzlx/J0/KaSGZYqJRUfraKwiyUa9XVGhqdwbIv543MUcyYTWyssry+RyQyRRBnSQCKiA0L/NIVSHsedYnZullSSB/SIoZEJxiaHMbQOndYKju1h2hG6XUa3XUK/jmEWVeJbGLWxzVQt3PXER9bmiS5lwOKJsel6G7hOEcfO0mr2ZW+9Xlt5ZFIqYK6Thiku29BSCdRYo9OLaVeLKnEvTDZIekNKttT1ZL4hXUk5jC3Gp6/lbW//CLsuukp1ZaWhrY6pSAujJFLSN/E5SaS8AkmpAQLuBCkpRCISNAFJEVHS4pFHvspzzz6qvFjtWpeycxnvfd+fML1tXKUappYUyiaqY0sAshTx2o5OYngEqXjOBC+K7yfhxJEDPPuz77O6OEs559DsrLPa3MDJ5bBVMqOtvHFJIuyTeKbauNlUAa/Q70vmut0QxxxBk6hy3VQhFGHUUj46N5eg2x6V0sVce9X7uOTi23DdrUqSJwBWUvsSgn5ghSag8Rex3+em221+NsnPTtT/6UeAb7Ihm8zD+T6c830ymyDkXJ/Qpsfn/FCDTSbp+SefZHh87JeAwGaow68DSRL6IM99LU/Spm/ntdieX+WR+lXb97t4kmQO5wKP3xUknf8a0m0lYRLnMkmbTNr5v+Pc/ZTtOd+TJK8lAGxTqncuwDr/HDwIbriAViWDTRlMYDCBwQQukAlccCBppuDzs6e/z/MvPEpCHTdrKpYm6+Twuw3VMSPSNom7lpQ027bAEGgUEQZVtegUyRNJBj1x0GMTwxCWyce0PWwX/DQkiiLyOQE+bfQkpJgpqHAF8e2sVy3uuutfM7n9WsIgowIaxOAunToaWaSdUwpn5SaLSZFEyeI7imJOz5/gE5/8zzS6y8RJhyiW9DiDNMqiiQ8kNMFfJQmO4RZ8JiaG2HvRJLrZpLGe4cQhyGQs9lzRpliR0tZheu1pZo94hGFWMV2ddp2R4ZKStflhyPjOCTaaq+ipRmVohDNn5nEdV4UZnDh5lKnJGSqVIY6/cpix4SL5isFGTUIIilh6hfWVKuMjRXrdQ4xukQLXKQ4dOwJJicC3Ma0Crp1F17podDGiEDsLnrAnseTD6aRGiqXCBkSGJuEMHTStTUqgmBpJV+t0fJU0qEsxqiZx7Vl6XYnb1hRLFKd5onQRI0mwtBHFRqXaClGQJehOK0ka5ip+tES+aGM7BtlcQSUcdn2DrTM38K53f5xSZTu+LzLDgiJiRM+XnmVRRNImoRbClPQT7qT5KFI9SXJMZVslVjuly0MPf47nnn+c0VGbxnKV7ZPX8b57/wWF8iimkaXeaeEFXTJSmpWAo+cVGMHq4SXibRNZp648ULX1RR797pdZXjiAo3cJo5j80F4uvfwa9R7IuHkyroXvN2g0VvD8BknaJgi7KslOWEvpwjp67Cira4uArwIqtm+fYN9FF5PJlDGtPIXMDFPj+ykUZtC0YQWoNEmR0GLi1Ff/X4DpJkg626b76nt505uUJgknGq8fud2+yy7np48+ouZwfrrc+XKt89Pvzg9XOJ/N2VzA/7bpdue/vrAiz/z0J6+eMjZlZ+eny51/TtmUk4lk8Fyg9Vps0/kszuZrnS952wRa54ZPyGN/F5C0uR2byX0y9607dqpy69cCSZvbKF9ve+c7VaDGJoA63+u1+dhflTAo95875wFIukBWJIPNGExgMIHBBC6gCVxwIGkq0+TFA0/y0ss/pdVdQ9dTtaDUY4cknsPQe8SRoZgdMcdv2bJDScdiSasLOwg+Mq0ycSKG+Qw2Lm5WpFnSXRQqk71mOCocIefqmKmPkXpsmdyKocHaWpNOr8idd/0pU9v3o+llQl/keyJVEw+NXIGXBbUwSIaScIVRT0mvut0NTp1+mb/4y/9AmPqkUvqKSPECLDOHL0WggUkpzRN2zuDm2hSGDWZmhrHcJt16nuMHQ4oFmx2XNMmVZvGbBbqdrZw83iSKJbpbIr3XGB+tCHGjZjCydYTl9UVytku2WGRh4SSFQoF8Ls/syYNMT+9S/p2jB44xPl7CKSY0mw0MrYxOhfp6k/HRIp3m82zbO04Q5Tk6e4wkHCGOXHHFqP11TI/J8Txe5wSJsC2alK5mcLUxWi0HLZLUNklqCxSjInK6VBcGR7wzMqdYFe4KyAwCiaOWkAPpwDJUgaruSPT6GbJmlsjPq+ORmmsEvSJefRuNZkKx4jM8fZp8IUchX8bJSKqcwdJyh7Gpq7jzzj/GdaYV+6cAgepEis4GM0i0t7A1qZKXiezMkpRABXI1QvHoEKMZEX7Q4MGH/pbDR55ibNRl+dQce7Zfyz3v+xPc7BAdz+eVwwcVc+gaFkkQkTXzaKmOYQnLZBFpNlt3bGNsokLPa/DId+7jpRe+z3glpV5PeMsd/yuXXXENjdoZVpc3VHeVdGk5lsj1YsVa2q5OkNQplUeJPJPHfvAtjs2+AHqHTmeDm990M9fe8AacTFZwD5ZRIQ2L2HoZXR8CTQCWePHEgxSclRVa6niq0bzqUdLOzkT8YH1Z3my9fQF9VP232ZTf5Lv5b/Nb/2Fe9bU8PueCm3MT7/5hfuPgVQYTGExgMIHBBAYTeP1M4IIDSTtG2qyunabePEPVrz52AAAgAElEQVSjtUyzU6XnNxTz4+gN1lePcHrxhEqGk/LY/ftvYXRkB1lXopPz6LZJztpJRhLaghTT0FWRZ6oH+L6Y32MFqNqNGqmWEnRTVheOMDwmyWENNpZ12u0p7rz7TxmZ3EuU5NFjF0OW0oahikBFriVyq00vh/hYZHmdJlWarUWeeOZJtSgWT4osUuXKve/3qNZWOfTKywwbExCvg1NlZGSIsfEshlVn6bTOicMtJianufgK8bocwmIrGxsjHD6wjm6WyeYtOt0linlHgYCwFzCxZZTTi7Oqt2hkbJIzyyeUNLBUqrC0PEupPEy5OM2JQysMjZYZm8lz6ODTmOYYrjmJ1/aolAU4HmH/Nfs5fHSJJWErohGVKiivZWoBrtviuut3EWvHQO+qEA0pnO00c8weXsfvlEjiPGls4LpZ4jTCjzwMS7xAkqoW4/kd5ScSAJtIqapuk3EnaLTOMDYZMz4RqnQ8jTwkDl1/ibVVi8UTRXoRlIdSrrluAyPrkrML6lh6nZSFBZ/pLbfy9nf8MZa1VZXiCnPi2hZx2laeLNOQXqd+0p8EGUgEuqkLjM0SJSLcFFArCW8SCd7mW9+7j5cPPkl5KKGxWqWc3c1dd3+YscmtPP3Mk/zwx48QBi1p6EKLIrJuHk1YsTQksSzascPtb30fV1xzBa3WBo98+wGOHn6KYlZYzwzvfvf/wcWXzfDww1/g0KGfK0loLtvvuRLaTASAll2m4xW5/U1v56J9F/HgN77C8dnDpLRodta469338sY33kximCSGJDtK0qGFa5dV2a0m6YwCCMWPRYKuGNA+QBQWaVNq10+22+xJSkmTlOO1f7xlsr/tR/gAJP22kxo8bjCBwQQGExhMYDCB19cELjiQdNGESRh7JNIhlHSJYp9EYpuTgIxmM3v4MN/9wTdotjfYsXM3b3nLXQxVthJHMa2WT7PZxWvpZEWXZ1iqTFW1espCVpciVZMgComjkOEpA0tzmTv2ImurX6cXvMTaYo5u6xLeeecfMTq5j4QiJgISZKEpXg7xHslSus9GqMVlKgvxGC31SNMe3VB8JeJrkQhuU7EVkpq2vnqa++77S4azJppxhsRs4LoFbDslijeoLpdZP2OpDqNL9ntk3MMY0RbOLOaZPyXhAFkVEhCEq1TKebrdtgqomN4+xvzCMTKORSm/RcmxJCmuXBxWJbpuNk8hP8zC3Bpj45PkR3OcPvEyhjmCqQ0RhV0qJQ0vfIX911zKsSMN1qstFWedxmL8DynkE9VhdM0109juGTDXVJ+UPKbdLPLKi8t4vQmieEgV++qGplibMO7JYVBhBCKPDKImrm3SbNTVz3PZDFl3lDPLh7jokjLT2zukcYhlSdeSpAtWmZ31OH7IIdWGqFQS9u5dw845FHMZxdSFnsuxoz1277qL29/8R7j2HsUuSUqdyDF1wydKeqSJgANhl0Q+aREnvgr1sDWbKBHRnYCDmFQTuV2Hb3/3S7x86EncXIDf8skYM9zz/j9kYmqGB77xAM88+zjZTEzWjDEFcIQpOVP6pnp0/RirOMWb3v4hLt5/JcvLK3z3Ww9yavbnZKyUwNe5423/gmvfeDUPf+tvOHnq57huB40WcRgoYG3qJkkyRM+b4pab38EV+y/nC1/6DPPzh8hkYXW9wQfu+RP277+JVFIKLb0fQpLoOKZFGIg3TN7/4sPTiKU8Vv5LNVUWKze5UKC+no3/VpHgAqM0nSMbtX/yn4YDkPRP/hAPdnAwgcEEBhMYTGAwgd9pAhccSNo9JL4OTXXnyLV93RB4EymwlPYSjh06wqM/foBOt8aefXu54457KORG6Ha7vHjgGX78o5/QWJ/DNXV0yySXl7LSjGJ+pMtITMrCZsiC/dZ3vJFL9u0nbFc5eORv8KOfsTTn0qpdxDvv/GeMTV1CouUxUgc9FQ5KANEvJEoit1OLSxFpSUpaJEWdEakZKZAngEykZFEYqYCBuVOzfPpT/57pCQvHratFeT4bYZgxvWCZ+mqJ6opLZWSILTMrjI0s0KsV6HS38fILTUxzGDfnUq2doVTIE/ZiVai6ded21tdX6bU9prdvY31dZIoOpeIQZ84sknV11eXUaqxjWCnl0SFqG6voRpEkconCNplsSDbb5pL9ezj8ygZ+YKlgCt9L0cXz012lWKhz8y07MZ1XMDJ1xIoTxQ7dVpEXnl+n05khDMexnRI9lXjXxM7IQj3CsbKYRo52w1WFqdW1dRU7Ln6xYjnL6soh9l+5hdGpRZJUgJWO3ymosIZDr6ScPJynE2qUKyHXXB5j5ESmt4SbM/C7Wc4s2Ozd80Fuu/3jWPYUifQIaUFf/maI50gA7WYvkDAmuqj+FEgSJkgS9EIMBaAxJNK7xoMPfoaTs8/hWglBM2Zi9Gru/dBHsLMZvvXIN3nmxR+QdbvYqUcm1Ug6IquMcQoaGy2PHbuv4Q0338Pw6AzNVsADX/sSZ+YPkTMFlHnc+Z7f56rr9/LQQ59m9uRzmGYDS4/w2jGOUyLjDNFsedT9Dne84wNcdsn13PeVv+bMogDciHq1x++//99x+aXvINXG0HTp9dJJogBdeq7Q1H5K55f0isXiwdoMzNsMuTsruduU3clzTL3PKB2t1n+nD5XBkwYTGExgMIHBBAYTGExgMIF/7BO44EDSRaMlVCyx8voExLF4Wvom+zRsc+zIz3nsp9+mWW8wOb2Fd7zjPYyObGVpaYUfPP4IRw8/R7k0jyFBCqmGaWWUl0h6llLNUP6M9bUVau0af/DR/53LLr2a5uocLx3+DJ7/HNWlAn73Et71e3/E2NRFRIn0CJl9Q76otCTVTiLtznbJ9C/DC2uUYMQOkXQ1FTSCUPwfmorzln3wvRZHjx7g85//C2a2JuSKVaJUJ+9mQBfmYZnqcoEz8ylDwzl27K1TKc0S+xU21sc5fKBNFBVwMhlazTXyuay0+tD1IFsZouv7iu0YGhuh0+mp9LdctqDCEgSgZBybOFjDtDzKI2VqtTXFnuh69uyi2GfLVJade7bz5M+eI00zOHaOVjNS+28ZPvl8jRtv3EYmfwLMDaXY0vQizVqel17aYG29TBCPk3XLREFE16/jCNOSNwl98cvkabV6Kko9iWJ8v0kub1Is5ahvzLF9yzBj2xbo+U3VTeXoW8HSOXIw4dABi5Yfs33G4ZpLbcxcF904pZiSXjvL4rzD3r0fUiDJtIYhFQYlFNeRAtuG5vS3V8XBn/XjnAVJWuoTpyaJllVFwqkpPVw1vnH/J5g99jwlV6NdDdi761bec+/70RyTnz3/Q3701EOEwTIuHkaQ4CYZ5bdKchob7S5XXP5G3vKWD5DNTrG+2uT+L3+e6voLaNZRbLvIu976f3Pl1Vdx333/hY2N08TaGeJ0FS3xVdS8YxdZX+uQr1zEHe/8GNMTu/niFz/NmTMvYOttmtUOH7r333LFVQKS8io8Q5GdcT8+XFR2/S4k2eG+F0y9Xc/51Or7kvpFsv2bvGf7gSTHa81/7J9vg+0fTGAwgcEEBhMYTGAwgcEEfqcJXHAgad9IQS3Y+sWWhlqsyfeJMALUOHLkx0pu5wXrXHrpldx+250YRl6Bgkcf+w6vvPIjdm5bxdZlcSiLPRPdlLQAU/UZhWHMqfnDKr/sI3/wV0yMXcrckReZO/NpkuQYG2cKeL193H3Pv6YyupM4lbJP1dVKqqfIVghI2uyXUYtOSUaTRamUvIoMz5ESUDH/Ryo9TXxRYdDmyMEXue++TzE50cZ2FrCcvAoJ0IV50po01iqcmu0xNlJiz6UNMtkjGMkwy8sjzB7s0fMsdDH1Jy1KxRxaZBKmOr6Y8jUN13RVf08o5aHiP9FtwkDCE8DUTFwtwPPW0O0IL2piOAZxbGBKeh9w8d7dDA0P8czzT6peIVIXQyshVIShd8hm1th/5RCVkWXitKmYMigR9EY4cKDD/DxE6QimmVWJb72gSUJLRVvruOpfsxmSyxbxvQ5p2qJUcnAyNp3GElvGJxmbmVcJb7alk7F3oJkmLzzf48ghh14UsX3G5eqL82hOC908ofqXknCI06dM9ux9P7e86SMYxrA61sLqSWqdLgkXhiz+pTRVJGx9OZn4lHQjhUQAtUGq5/rFt6mkEtZ5+Juf5ujhpyllddaX21x75bt4192/B7bJwcMv8pNnv8Xi8stUMiZ4HTQ/xLVLNKI2nSDirbe9lzfcfK8KUFhbavDdb36V5aWXMMzT6HqBu9/9f7Fnzwxf+NJfUaufIojXsGxPsadRGOOYOdbXEq5/43u5+vo7lAfvi1/6azZWXyRjNGk31vnAvf+Wiy59G5oxpN6kpimx9HI0hdqUHiVJflR6OrQ07cvrFLOkOKWzHjt5RD+tUXhRkUkKI3W8+k/fk/Q7fWoOnjSYwGACgwkMJjCYwGAC/+QncMGBpD1DuV8AI0E5smRLdaI4RGeVY4ef4Ps/uo+IBnt3X8Wtt7yHbGaEIPZ4/oUn+OZ3PsUNe7aQz2dYOXOarh8qX5Cm27i5oopR3tioUhqa5MMf/TNMY4wfPvplUu3HGPZR1hckzW4f99z7byiUZwjjAnoq3hUDzdBV6MAmiPslH4fERyeG8iah+6pAVaWK6RIPLTI8j6X5WR742hfIVRbo9I6qGOkg7GGYAboZ4jVGmZ9rMDY+xN4rNshmT5EEZdZXxjl5tE0cZ1TwgmMH5PIGViJAIKWTtkjMfhQ3RqoW2AIExIOjep00YVIs0jhP4PcI0zWsrAQbSOmsQX2jhd8LuWr/G2m12hw/fhTLdOm2I0yzjKlZhP4GW6Z1tm2PqAytki1ICEOAm9lGu1ni4MEqS0sGQVAmwaJQKNLr1IjpKWmZLPAzjsw/UuW1EmRhmD1KZSkH9mk3V9g+sZfhLXNEcVUlB+rpJLZj8/RTLU6eKCvANDlucvnFCZrdxnaFGbMhGufkCdi37x5uuvn3MY0KsURtGNpZsC3ysT478monUJ9CwdREDqgrsClskjCYUdyiF6zx8Lc+xelTB9DCDq1GlzfdeDe33P4OrFyZjdYa9z3wSeaXDjBa0km8NlnbxNEKrKyuU5mY5s23f4jde65Go8LaSouHv/klFk4foGC3GBqb4s73/G+MlLN855FvMnfqIEGypDxJIgkNg4g4NslndnLX7/1zKiM76PoRn/v8X1CvHSBn9Gg1F/ng+/8de/fdhG5uUUBZNwSYG8ozp96fwoBuckQKGPVZ0LPQ6Zwo8LOgST3mLJM0AEn/5E8Agx0cTGAwgcEEBhMYTGAwgdeewAUHkvYOiRn/bP+QAkn9JZ1iBNIaB178CY898TUMM2T3rqu59eZ7yWVH8cMes6d+zt9+4f/hut3blWH/+WefJpHABc1UC2CJUXYzedY26uzedxFvv+vjZOwhHnvks/jRj3Czs6zPV0jiSxRIypW2ESdlDHwMkeqJVyP9RWDDL2R3hrr6Ln1Oir3QfHTDVDImgS6aXNFPeqwtz/Ho9x+kF7xMszuLbeWUrEz8S9Kp1K6VWFposWXbGHv3b5DPniH1R6muj3Lk0ElsJ8/4ZAnLbaDrbVwBbYaBiMqEMTBSjV7gYRomnU5X+VGkc6RfmuoSeHnFsGAG2FmHbtBRrMWJ46cpZstsndzPyRPztNttspkSvV5CFFo4hkuvs8LWLRbjkx3Gx9cwHZGoSfDCLlaWdY4fb7C6aqvEvDjqd/FEUU+BP2ke0nUD28rS7XpYMkc9IghqjIyWlCerujbPzi2XMr59ES9Yw7FdkmhESS2ff9bnzOKEOpYT4wa7Z9oYroftrGGYNkkwxJEjIfv3f5g33faHWGaJRCCj3g/YEKC4KSeT7VDvqLMAXEtjDDlWkhQo+Faxcm38YJUHv/EJFhcOosU9qmst3n7rB7npljsgW0T26tmXnuTgkSdZW36ZNGmrePrUNyk427jymjdyzbW3oelDaFqO9ZUGX//qZ1lbPUrGrLL70ou5/Y6PUSlmOHbyIE/97FHmF14k1aSMV2LNdWyjxLVX38Gbbn0vYezS81M+8zd/Sad1Aifp0mwu8Ye//3+ye9et6HaeWAvPJtT9QlKo3v5nWaN+mp38cQkz2wdRv+hL6vuXzgVUAyZpcNoYTGAwgcEEBhMYTGAwgdfrBC5MkJT2yz7js94fWdylqbTIVvnZE9/jiWcfwnUTZmau5m23fwTLLBOEHh3vDF/8yr9n57CNH3Z54bmnMd2CWgD3/BjddMkXynR6IW+9421cde27CT148kdfJjF+guUcY2WuhJZewZ13/ytKw7tI0j5IEiZJJHXnBjcoGaB4kQwpR5WmUwkyCEEPMAxb3adhoyWSiNfjzMIxfvqTb9PqHSSMV8nnSrTbPdA9grCB1yqzstxm67YRdl++hmuvkPpjVNfLzB471gdJ01kKpQaaXsdIIhwzS8o4YRCiRcIk6YSRr7YlCHwVuy2lq3Fi4Isuz3IJwhBXSncTn9W1DVp1jWuuuo711S5zJ1dUcalliiROJ+MUiDzxVK0xPqYzswOGhhbRzQ5RKkzSVtbWdE6fDKnXM2j6MF43Vslqlt0HQwI8JGLbslx838eWMI60Sxy1GBkrq+6kZnWJ8coORreeJtUbKn3OsabVcX35RVhd2UYvSBgdjblkj4ebT7Cdqjom4ts6fjzh2ms/wvU33ItlFUC30fT+MVGlsUow2b+JjHPz5/3vBSCYxNKfJFK3tIbnr/D1B/+ahdMHKeRtVhervPvNH+UNt9xBqGeIhHFKAxZXjrAw/wKt1hJhskHJGWFL5Vp27rqEfGmYWr2Hmy1RW69z3xc+Qb16ishf4tKr9nPLWz7MUDlDTMCJ2Zd4+pnv0+lUBcGpgt2d2y/numtuZ/vM5fiRRrXW5DOf/Su6jQWyGHRaNT70oT9j584bMTIusYBzTaLhJWLkF8zZJkjqs2nqr0l5leQmbOfZqfwSSJKfDUDS6/W0MNjvwQQGExhMYDCBwQQGE7jwQFIlr8z1cusbziWWWcRBBkF3gccf+xovHv4e2VyGbVNX8Y63/QmuM6r8Ja3ePN959G9Jaov4UZcTJ45guXlanR6agBZdx3Kk96fAPffey569b6S53uXnT3wNzf0p2dwciyfy6Ol+7vy9f0V5ZBdRJKCp1/ciKfN7f9v6ZaT9pDv5kYAkWYwKsNPEDyVyNymc1UySSJiogNljB7j/gU9SGe7Q8ZYwhdXBBM2j663TbZTYWG+zbWaUi67awNJX0cIJ1tcyzB45RbE4wuTWAtlcDcdpoSUSl22QxttVgWvUS3HzlgIilmUqqVl/W22iuEvPl9LbIoHvYNo5vNTjhQPH2Tq1g6nxncwdX6LXSwnCSD1H+oQyToVep0caNhiqJOzabZLJzjM0Iil7GziuxK8P88qBBXy/TKst0dVZFRbhBx2iJFTbJsv2bDavtskQv5QwTHGHclmOt0+zvsr40AyjW09iWS0lkTSNCRrNBi+/pNGo7lVys7GxmOuuNNEdkfCtK+on8oaYnY248caPc/W1d+O6JXW8Jc2uH1Mgkk1lxFEph8KYCKOkmJNNlkVhBmHkYgXSOr0lvvWtz7G4cBTSgKCr8a7bPsIVV99EauXx4wjNSukFNeW7ipOukhcOZSewk3EVGKIZGfwwIDUiGo0VvvSF/5dWYw4r6bFz3428/c4/JWu7+GGClgS0uyuEYVtJOqMwpVKeUh4nSa0zXYdac52/+dx/VCDLCDs06gt85CN/xvYdV2E6o0Tq4oIwlwLo+x1Im/82wypEgih/VwKSNpmkTZDUT3f4xW12ENwwOEMMJjCYwGACgwkMJjCYwOt0AhccSNpdlghwkUdJLLMsWAVsBGqB67UWePzxr3Dk9OMU8iW2Tl3DW2/9GJY5qvw1HX+Rp559mJeeeEwl4yVxgJsbo1qvK4al0e7I8pypqWk+/vE/oTK8g16zx08e/wKR9jiF0irLcxJVfTXveve/oFjZRRjmSBPvLEiSAIL+wlNFLSvwJnIuHV0M8v3L90jSg8i5oihGl9LS0Me2Yg4eeJr7v/4Jtu6UbVkg8EMybok47eAFNXrNPPWax9SWEpdc08DWlyCaZGXJZvbIHMXSGNtmhrHdKplMFy30CXwJJ5jCcjWCXqDWubJQlvJdy7ZxHYdezyNK63R7LWxznCgaIUoyrNWXmF9a4vrrbmFudplW1cR2soRJi54vAGaUZj1UnqScm2BoVfZelKOQX1BhE6aVp9ctomvjvHTgKN1OniDMYJt5TM3F89v0wh5B5KEZBvl8UbFb0oOUzZlEQYvKUBHbSllfW2Rmy07Gts6hGzXFBKVxES/weflFnerabjpeyMiIzzX7DRJDyoQ3FJgyGOPY0Zgbbvg4V117Fxm33E8y7ENtBX6SWA6NHDMBtP0ABzlU/Xu1fiIcEpct/rAOG9VTfPe7X2Jt5bSKb89nR7jzzf+MkbEdNHohp88skMkJ8PbJZA1yeZd2o0p3PWB9uYtm2uy7+CqKpRKa7amS4fu++J9o1ubIGrBl5hre/PY/ZnR4mEd/8BhxGKLrHu12lWKhSBLrFAujJJGOk8myfdeM8pt98tN/jp5UyeoRteoS73v/v2T3RVegm9MkElWvgihsUKB9sxxWQKKAZXnfni1D/jtMkoLTr34Mynt8AJJep2eFwW4PJjCYwGACgwkMJjCYABccSNpZzPev/Qs4Qnp0JG3Mx9KgW6/yo59+nZNnniCbMZmevIpbb/pnhF4eO2PRC6ocP/oE33n4c3S6awyP5pjasoVe0KJWr7G4sAqaxcz2y/njj/4bNKNAENb42Y/vp9d7BTfTpdYIGR15A7fe+vvYzg6CyFJX+YVJSo0EA0sBkH7PTh8syX8SM52KrE4il+NUhTxIDLYkzpmmLD9jnn7qB/zg8W9gZdbJ58WTEyigZTsWjVab+rqmPDuj0y4X7/cZctboeA6rCzanTi5SLE0wMTlEoRjgOAGGSNb0RHVEGab0GiV4QV35eXQJPtB1ta2JRN4lAaGnkSZDGMYonc4oc/Oz5EsFSoVRFhc3CHtDKsSgl5zAzggTpRN5Dlk3SxR0GBkK2LuvgOucRDcDDG0KP8zQbGksLrRYXgrI56fodlJCXyNjGyR6glJKRjGu66j9NS0IvBZJ1GFiYlQBmUZtlampMhNblzHtJug5ogC8UOPgAYPl0+O0vIThkYgrLorJDwvL1abTEeZlkrlTOpdcdjc33PheCoUxotjAshxV6KsrjZmlGEmR1ZFKqIMclD4QV2zTq7IzYQLbzC8e4P6vfxKv11CgfWx8O3fc8mGmp3Yxt7zAA994iPnFE+QKNnv37SaTyRH5KXoQ8fOfPYPhVLjz7g+xfWY72bJBvT7HQ/d/ivr6IhnLYcfey3nL295HoTjC33zmrzl27Hmmt4xQKuVwbIeFuRUa1UCB1iv2X83VN95AN2rwib/+D+TMlKFckW5D50Mf/p/YvvsKMByknUvpBeXKgvor6rNmffBzbmiF7KMEkPRjwc/11m2ySeKxO1YdRIAPzhGDCQwmMJjAYAKDCQwm8PqcwAUIkgrqSGi6LOrk6n+ivB8mCc36PI/98AvMrzyD69hsm76a2275GKYxqhZ91cY8x4++wANf/SJh2FOhAKMTeeqNDZrtFo2Gh5a63H7bXbzz7R8gjC2WVw/x/W9/itHRlISaKmfdPnMT11//HjRzBsTjQQdiXfIfSMRypACIxGf3JUvyPXgksadYiSTSME2bwPOJpC8piVTC3JNP/JgXXnwa3apTGopJaNNqr+KYW+h2bOr1kF64Tr4Cl1w6xLgbUW22WV1us7g0z8jwNoaGS1h2SBx1sUWup6f4oa+YEVn0ihdIYs6LxeJZMAemldBrhWhpVsV6W06O9Y01avUG4xNTVKtN9Ryvm2JaDmFcJV8YxvMSbNtQYRV+d52t24SFg0x2iWzWotPMYbujLK90WV7uUK+Ziv2R3yPJfSrVT9NI9JRur42h4qkTsjmJKveI4x65jIWT0Wk21hRgGplcxMlLcEMRryt9WUO8/KLGyeMOLT9gatzlij0h2SFhSjaUv8o2t3H0SMT09Ju5+eb3s2VmF5ok8gUppi2yu74rqQ8ABDBJdLlUACuUoP7X3ASVgadS99arx/nyVz9Jtbqk2MFyYZS77vh9du26lEa7yfLaCt/93jeoDJfYv/9qMk6ZwNMwkoBvPPQFhsd2qMCFiakpDCti7vQBHv7G5+k1VilkK0xu2cmbbr+F0bFxHnzg25w8fozrb9jPxZfsIvA9jh49zCOP/IArLruRm950GyNToxw+fpD7vvxFcrqBGZgkXoY/+IM/ZXLrPvS8TaT7KiRE/FyK31TeKwHG/QS/V8MrDPGKnWXQVDmy+ot7lXkScC1M7pG1QZns6/O0MNjrwQQGExhMYDCBwQQGE7jgQNLeoYq6qq9CD84a6aXvxdBC1qtH+P5jn2Fl7SCWo7N31w3c9IYPYupj1JtNfvzkw5w8/gIHXnyaTMbCD9qYwrCcTVcLAw3f17nu2jdwy03vZOfey5mbO8DXvvLnXHzpVhDfTg9mdtzCTW/4ALFWQbcyWLqHngiTlBJHQb+3SaR2EiFtGujK/9JTC39d4NxZkFSt1jl6+BUW50/gh20WFo6yuLjAxGSRtdoxyiPSZaSxuhSg62V0Pc96fY5CMWFyIo/R7qKbFeIgx9Jag6mt2+j1mnS7a5QKGUwtwA/jPouUJsqLROJgmn25nePaRFGAkxPvU4Tvd1WprmG6tFprZNwiGbdArVrHMHSS2MayLDSrRxpbfeAlz/M66LQpljpcvK+Mm1vEkeqptEIQOQR+nqPHVwi8Eq2mgCqXfK5CGknXkkG9UQczIV90aHUainURliMOu2SzJsWywfrGCXZsuYJc5QyF0eNqe6LAgniGF55NOHk8wQszjFdcLtvp4xQjwngNzdYxrSEOHfXcy5IAACAASURBVF7BcnZy0033sGPH9eiaqZgk5Q0jxbY0xdyJ5K/X8ynky/hBP9lO/FsCNAWUG1pEnPR45dDz/OQnj7O0dIZsNoOhO9xz5weZ2baXIIqksZUv3ve37Nm7m6uvvI58bojAS2l3NvjiV/+CnTsv56ab3kO+mCdKfI4cfY5Hv/d12q0GGXNYsXfve//djI9P8ugPfsTqyjw3vekGdsxsIQw85k6d5q//v8/yjnfcy3XXvwHdSTl64kU+/dn/yHDeoeQ61NebfPDDH2Pn3mvBHiVKbCzdEWUpuhWrot0k1s7+HemvBqEoz5+6CHH2nwq12ASRmx+KCcc2BkzS4BQxmMBgAoMJDCYwmMBgAq/PCVx4IKlUIgpiJWGTNlhTDPYS12zErKwf4LuPfoJ6fR4na7Nn97XceN17cJxx4iji0NFDzM89w09+/BCjY2XGJ4VhilRwwNFjx1hfbZDNVbhk3xu45JIruOiyy1hYOsJ3HvosU9NFosBTC+h9F93Mddfeg2lOoWklTImJFgmTERFGMYYlAQChkgJKr04SSQhBP1xCbptX8Rfm5vn2t7/J6to8vV6DIKzTqNcpV4q02osYTlMlqvk9A50cplEiSbukZotMJkZrdcEYxjJGaXc9soUCQVQniRpYlk7sSxmqg+0U0HUBhSFJJClyFtXqBpWhCkkSqi6hRO+gGT5R5AnmxHXzjI6O0e0GNOodlfhmaRIRLml04vdx0M1EgYNup0XGTsi4DS6+ZBg3u4iud8nlJCnQxO8OcXqhyeJ8gGWO0GmHmIat5Ib57DCdjo8lpJeDCo+QbRb5ndets3XrOJbuU2seZ+eOnYxOejilY6qAN41dgt52XnwuZO6URxDlGC3a7Jvp4pYtHEdS82JWN3xW1iKqGw7Tk/spl6aV6syyDFzXUmERptX357huRoU4CIjqq9NMsrk8zXatH11IiGHpzJ2eY25ugXqtTRQK02QzPjTGZZdepcI2Ts7OsbK8hO1abJueZnioQigJi0GLZ156ikplgssvvYFisaxA2unTJzg9f4xWe4M0Chkfm+KyS/aTyWY5NX+SMyuLbJ+ZoVgoqLj51TNLHD82y/SWGfbs3Yth68wvnOTY0ZfRk5jES+i0Em697Q62bd9FuVzEsjVKlTKTW3Zg2gUiFX0vfjnx0vVDRpQM72zCneqiUt4sibAXH2D/Q7Df/wXHNgZMkszjoS9/mWd++hM1m2wux0f/9F8zMT2tvhfg/ZVPf4pjBw/+0hnkD/+leMUuVj9rt1p85j/9OesrK+r7PZdcwvs//keqD+u3uf/1eWoa7PVgAoMJDCYwmMBgAv9jJ3DBgaQZx6LT6igvjyauemECpH9Ii1jZOMS3vvcZGs1FcoUcu3ZdxS03vRfLqKiFn1whP37ipzz44Ce55ZY3cMmll6nFeL6Q4ZHHfsBTTz7L3j2Xcvttd1MsySLS49DRZ/jZj79FoWxi67YqO73s8tu55prfQyOHa02gx6lauBpmii+BCMJKhD1SpCtIyjslJMJUiWqSbiedRVpicPLELPff/yV6nvQaxYqh8DyJvhb5XU/J+yRNLetMoFMiDU0M2wfHw81AwbJZXmvh+QaOXlCLd0lR03VJ25PUP7AdCX5wabe6it0SpkhAUqfdot2pY5o6lXIe0zExjIRuT0If+pHo8njXyeL3BNZZ2CKR03w63TM4doZCOUMYQq/TkWxBRkZg+/YCxfIGbqZHEHewrFFq60XmxZN0JsbQhvsBCAqYhGhJBl3LEsRd7KxBx/OJY4NspkCnU2dyokzsd+n2TrHvohyjUwmptagYKGHF/N40L7/kMb8gpbRjDBUM9u4MVOR1xhW/mM7CmSatjs3KckzoZ7HMvCrotSzx9EjaX49cNqPeI/lcgTDss26WaSsAJ11MYRyQL2ZptQWAaoRJTK3Wxraz1KpNyqUytiQapha9boSpGBsLr9elXMli6gKeI3pRwEajowCkaWQYG52kWmso2WWn28B2dMKwReC1sa0M2XyWrtcmNXSVcqcS5FOdnJMljRI6PQG3fWxTLLqYIl1stcm5FbrthHJhitpag4zlUyy7XH3Dm3nnnR8kUy4RSGiISPMsS1SZfY/SWRgv6Xf9hL9+p5WAJAkb2UzBk4cd26j9j/10ugB++1M//CFrKyvc+YEPqK2R73/+05/wsf/5fyEvFy3OgiQBRDfceuvf2eLN+0uVIfUam9/LAwUoyU1A1q+6fxNIXQCjGGzCYAKDCQwmMJjAYAKvqwlccCDJXF3gxWdfoNfukHVcBU5kARfFAY1mjaOzzxPEayrNLokdbr7596iUphSz42azLC+d4rnnfkylkmVsdIwt27ZTLBd54YWX+NmTzzA6OsW2rbu58aYbmD19jIMHnqJWWyKXdRSRIL1GO3ZcyfaZyyjkRxUQ6bTXyOYMrr76OgXEllcXiGOPVruqeohEcqcCGNwMnhcq/0e72WT2xBGOHD1Au12nVC6i6ZKSVuTUqRPYTkoYNMmViphmBq+rEUcx7W6NUinPtu0V0H3q1RYdWQyXpxQzFCcN1lbnII3IOxm6nvT15Gg02mSyOq5TUlI709BYXV1keKRMEAmwsikXx1SARaFoEfg+1Y0auVyRTjtQbIn0C2VcnXbjJLbpUhguqZjyNIjptDcYGjHZs2eScrmHabVo9xYxzHGC7qSSu9XrstiWtLtEAQFN72BoOVxnnHpnFcsxCSR1MDGYnNxJfaOGZURKCqdxmosugrGJApq73AfGaZlGs8zLL3U4s5zi+0UqQzEzO13iMKHTXSf0TTotg7UVYeNKWGZGzTNf8HFcAYkOntcil88oFm37tr3Mz5+hVCxSr3eJ05gw6hGGPoViTnl1lJxOeog6virV7fZiFYNezBfo9gKajTaFfIEwiMiIXLDgsrAwi+Pq7Nizl9njC+zYeRGn5xao1Vts2bKdKAzpeS16vTZDQ0NMjI1w8NCzGJbNzp17OHHyGEPjY7QaXZUMmM/kCHspVsZmaXmR4aExbDsmCnxCP2BkaIy1ZYmJz9JuRJRKBYoVi6ktu3jLHfcwuW0HUWJJ1KEq3BXQKaynBItoSn4qviOB2jJ7iUS3XmWS5BNQ7j+6Xn1dfRj+Nju7vLjIVz/zae792McVm/SbQNLxw4f4zv33vwqq5HfIz+7/279VjFS71fy1928yVr/Ntg0eM5jAYAKDCQwmMJjAYAL/cBO44EBS8+hTfPOBB+g06yCxzGlKNpNH12zWNxpoRkiY1FRhqvhJMtkRkthVzIewTe1WFQ2fIGypgADdkpQzkyCQstO28qnoZJicnmS9uqwil5O4h6lSwORq/QiGJKtFFjpy5V4WmcK6dLnyqitxXZsXX3qOJPVVWalIugQoWbaFYQlD45HJuLQaddarK3h+h8pQSS1QhRpTBbKK9QmYmp4kCAO63Sbl4ogCJNXqGl1fQJVGGDTwPAkoKJDJC5jSyGRlwb6GqesUMyUWl+sUy9NqsRslnlq41+sttZ2OI5HXAZlsHscqkMuMsbK8omRZuYJBrVqlWKzQbgZsbDQZqkxgWwbVlVPkcjncUp6cU6Tb6rC8PM/kZI6dO0Yp5BKCaAnNbBMEJUx9hgMHFul0TWo1j+HhArmsbE8by8yyttImWzIoD1XQdEOV4i4v1YiDmCTqqY6pobLHvr1ZRscL9MJFtFjKYCs0WkVeeUWCK3w8zyRTSCkNCwuSKlYtCS1iCTEIsxAJW6Zh2yIhExbIo1QsKOBp2v0wgrGxKTbW69TrDRw7S5xElMsFBXilCNgwTeVbkghyQ88QJzpBENGoN5QsTfxn3XZPAb2Ma9NsbVAsWqpwVnxf+VKZtbU6tp3D1GyWl1eoDA1Tr9XU+9F2TKI4UUC42VxTrOPeffs4dOggI2MTSsq3tlTHtbOEnkGcBqysLTGzfWdfXhhF5DMZldS3vLRKr+NhGS6OZVMo5bCcIje+8a1cde0tZPIjqkg5jFDAUYIcNF2kdGd1dWd9SAKS+gW7/ajwTa/SgEn6ux+0f1+QJMyTgKLXkte9473vZWNl9dfevynZ22Sxvn3/1/7ORl17082vMl2bd54Pzn7T95vg7XP/5b+8+voj4+O/BO5+lezwfKB4Pnv2m+SG/3Cns8ErDSYwmMBgAoMJDCbwDzeBCw4kRWee4tsPf51uu04c9ojCiFwmy9JSDSQ1zTKI0gZh1CUhpFQeZXmpqoBUpxPjZiJyWakujakMjdHxWmpaIv/yPA8JU8hmykxOTlKrCUOUpdWs0W0E6jEjo6MqfMHULRy3QLfdZXR4jDAIaLVr2K5OtytgS+K1fcqVCq1uVfkLstmsStGTRWYUe/iB9AOlCjSJPLDdadGotyiXh1RwQKFQVMEAnl9lZHiYQkH8WCGtTpu5k0eZnp4mTTJUqwHlkRKplLImNUzdZ3JsAi3U8aKUjq/T80IWF+YolApsmd6h9jlNfZaWF3BcA8fJ0G76FHIuUdIhSYV5crAs6SOyQDp29AxaqhN0uipR0M6VKGXy1Opt6rUq46M5SgWDUikiZoMobtNqCUDYzdzJkEZbotFdtm/bQqWSp9OdV4zM3OkV7ExEvpBnbv4UmVyRtZUWI+URslkXr9Mklw3ZMp1neLTI+vo8lpGj29HYqBqcWUlpdUx0LU+unKM4LD1APQVKmtUGpmES9iJ0ASl5G8tMaLU22Da1jVLZpd5cIZGuLfGHtNvksiUcS0BKj2Ipr5IDt26bpFpdVR6nyaktNBo9LDPH6lofHEk4hpPJ0KxL7HiP6ekpxcZ1ezVVijsyWlDvI7lddtmlHDp0lLFRKYOtML+wwPraKmPjo0xOTRDGvoptFyC6srqgGKytW7bx8suvMDw0SRyZVNcbmKYUIW8gaeVXXHEVs7MHKZeKxHFA6Pts3zbD8ePHVNKjxLS3Wm0WljaYmNzBHW+/l2uuvR3NFPllEQ1X5eoLWBeQFEninUrAgzTpJ9tthjds9oANQNLf/aAVoNCoVV8FPa/lSTrXc3T+49V78KxHSUDS4ZcO/NLrnX//uSBpc2vk+fd98hO8+/0feNUbdf6W/iZQ9FoM17nSwvPvl/vktikpPHe/5OciGdyUHJ4LJIdGR/nml77ITW95q9rWzX2/7qabX1Oe+A93ahu80mACgwkMJjCYwGAC/3UTuOBAUrr6DI8/9jBR1Mb3mni9nuqqWVvtsHXrJWqxHqQ1df/o+BBjE1MKeIj8TQII/J54ajqMjIxhOy61xhmcjKs6eiSCenV1RS1689kcuqZjW64yqvu9lqznKRVz9DpVHFOnWB6mWRN/1DC2U6TWXFMlna1WS7FYI8Oj6qssgDPZjCosFV+HSJU0Q6PX69LxOiqcQXxCxWIJN+OwurbK8PAY9UabSrFEvXFGRZYPlYpKViiMUtCT9DwJGZCepawKPkDz6HWXCby6CrPYs2MP/397b+IkSXqe9z2VmZVVWffVx/Qx1y4WC2AJAuBh8BBBWBQB0mRQBkjaEm2GZDtCUvj4Y2wpZEdQloI2ZZukQckmRVphkiIBkgYBAiCOPWd2rj6qu7ruu/JyvG9W9tTUdu/UXkCv6ilgdma6sjK/7/fldH9Pvu/7vM1uH1NP7MgTaLVONIJx/fqzSNppNBqHSNohPB+YDGXTn0Sp5Kj1uGFKtG2As7MzlEo1dWeT8WTsIiY9D9XNAlykcHZyoFbpspHOpiw4NjB1j5FxJEplIpvfgCvRnLAIL7DQ6w+0iW+lkker/UANOMxkFkZyipvP3MTBwX2ctdrIZmponXZQKhSQy+UwGUtql6/RGRGhTjqrfZqSyQp6wxCNxghuYCPl5ODkUxhP6urHbknpkusjl8mrQcFkIiI4gG0lMR2YsNOe1o4VChlUKjU8fHRfI0gI0gBsjMY9TdWcuANsbtZ03aSuKwgNmGYGDx8cwzRsTMMAhVIJ7izAoNvXGiWpdZJo4nTaRTYn/bNG2NisIJ22cP/1u/A9A8899xEMBl3lXKvVMJmOYKdMTKYhJmOgmM/i3r2XNErZOuvAc01YVhbNs56aPxye3MPtZ/c15XQ0auHo+BH29naQSaXg+yF6/SG2NzdRP67DTNgajXp4cIxiYQef/ewv4/u+/0eRTlcRBNJoVn5Ja6TImVFlUhhVKcnrsVAS87sEXmt139l3l+/hp2WTvxgVedpQls0ULjp+MU3usjS4WATcfPYDGt15P4kkGevG1paKl4tE1CITeV+E02JdVSyS5Dzyiuu4llkuXudp68L3SYAESIAESOB7ReDKiaTRwZfwB7//2zASAzUakHS2Rw9fhzdNIm1XkDAD9EdH8PwRnv/IB9Xi+Lh+DNcbalTAHeUw6AL5fF6FhRu4ugmXVCux+BoOhxhPRgj9AI6dUbvsQqECE7LB76JYFCODJoaDU5Q3MvrkvdcdqvhptA6Qz27rBjkMpFZKUrPy6HRaGmEQEwTTtNV2ulAu6kaz3jjFeDxRoZY0HQzHEmnyESRMPUfaspAv2NozKJ9NaR3RYDDC/s4HtRZpNJoimy+oC13S8pBOuSjmbBQyBRwfPMRwFsBPGHAyeUynQzipMiqVaxrt6HabQGKm9VCyAZceT7mCbLY7MFMj3Lq9o6YBs2mgaX3ddhuV0g56ZxNkC7ZGIdrtE3i+rSYKpXxOrz0e15HLOJi5BkrVHbjiEmelIfG7+w/vwrbFvnuIXE6iYC0U8jXkSzacvIPxdID66RlMZAHfhG1K2loao5n0WRpo2uR0NFXexVIJoW+i0xtgOJpi6ieQlihQ2oFh9rBRKaLXa6qAsy1HG/7MZkNY5gS5TAndMxemLSYYJmzHxM7OPo6PDxD4pqbppawUGmenuHFzDw8f3cP1m/saYTk5OcHW1g6m01CFd9JKo95uwkrZSCUz6DZ7UaPamUQyM/C8IaYy37w1j0idYDLqolbbQiYj0ahjvU/K5TLq9QOcNY9RKOyg0wpw4/o1jEctjXCVCxVNK53OJEW0AMvM4sHRq9i6VkSv20e5koMfSH8pF6PBUMVepVpTZ0V3OoHrSmpqXlM+3YmBT3zi0/jJT/8C8oVd2LYYfJjSO1aFfvSKUkz1S1FTsieE0t02LcDjb8wSHfn1f/KP8anPfPapEZBFgfGdr33tXUu3i8fyXkSS4oiYCCQRO8siaTllTsYSC0v586LD33L630WC9Wc+9/mncvxe/VDkdUmABEiABEhA90dfe1CPCxSuBJFp/S/xpS/9Lkb9Q4zGHTgpMTXwMO4mMB7OcPsDOzht3lXrZNOWBqo2Tk5aWoBfrW2ozfewP4WTliftU5hJH1vbVS2Yl/48TjqnvX+azRYmY+nHNEY+X8Js6uLsrAMjtLC5VcBwfAQ7lUChlMfUG6Hb7qBSKcLzxWhAhFAIQ3ec0mQ2iWphA3dfuYtcoYzNzT10+kN1RZPNsaRW9XpdmMk0DDNANpdRG+pCrqzCxvUGGAwa8AMXu9vX4LtGVA/jByrqUqk8gkSATHoGIxygVi1jMpxi0hsimSlj5HdwdNgAAgO5YhW2nUYqLQ1bXQwGPYyHU2yW9zEdmRjPTpAv5hCgjlzRwfXre2ictTEaTWCGJnrdGVrNLgrFLDqdBspVidSJgNvSLbXjmOi072Ozto1BdwQ3AWTyWZy2jzQF0gsS2Nvbh2kkNHIlAlPMLIqVFFwMsbO3j+F0gvaZK27b6DYPtSbJTybhI4NsqqrjCP0Ebt++rjVjxyf3Nc0yRB6TcWRrncn4yGaBbqeJSmkT3fYI/f5Ua3NsK6Hpl5tbNZw1DlRAi1lFp9tAKpXGdJxAsbCp7nC9wUjTDre2axplcTI27r7+mporHB+dolioIpOt4qzXQavbhJPKYShNiSFphnkVablsCqm0hSAUoeSgXM7jpZf+Cp/42Cfxymt/jWKxqEKx1aprTV2xUIHniUgso374itY0FfKOGirU63Xt+yS29jM3gTAx04bIx0cP1ZWvVK4oZ6mbajabqFRKmM3EwTGPXrcLK2Fia3sXgWvg1q0X8Mkf+QxKlWfgBdIUOQ3DMhEavpqUSCRVjBzil3wjULE0l05321Gq6rq/3opAElaLAqN+ePCuGze8FyJpudZqcQ52KvWEA188xzeLJMUpia1GQ8Xl5371V88t0RlJWvd/UZw/CZAACbw/CFw5kTQ6+Ar+3R//DgK/ifGoi8l4hkyqiPuviy10ArWNLDIFaJ2G9CxqNcW5zUGhUNBH4rNZgPphXTe7uVwGmVxS050krUpS4zY3tjV6YJlp2MkK7JQ0dAVG45FGhvqdmVp079/cRLNzB7l8SWtTxE67Ui5rBGowHGoRvKuOZWNsb27DMkOMRm10u0NNdXL9EOORGCJ0VOxUqzVN+ZuI9bRtapPX4bCHdMZCEEwxmw202Ws6nUbStjCZzmCigpRVhuf7kH6wrneIQtFFPpfBeOAilb4OdzLDYHwK0yzDSpbRG08xGA7UzU0iWSk7CfHxHvVCpOwirOQQ/cEZrt8UMWVq09bRYKaCoFbZgeemol5GySE8dGFaGbTOBqiUd9RVTUwuZv4RdjZuIZ0SU4QOjKSL8czDzJ9pg9pCoQrf99DrdeA4UivThpUCrJRcz0Gn28dGdR+z8Qxnp4dw3QFS+QoKxT34bgLT0UB7M0kPJTF/OGk8RKHoqANbuym1TSVNGbSTLlxpCGsU1LhhNkki8CyNEAEzJO0pDHOoaYopJ6WCs93uYHfnttb9IHTgeh5anRZu3NjFeDrEdNpHuVzE1J2hftJEPltCEFjatLbT6yBpOJoml5WbMAD6/Q7KpYyaKjw8eBXbW7swDQswZpA+RP1BA9NZD9eu7amhhJh3BH6IRFiCjSK67YfIOKaufbVcxpHUqM0MFIs7OGv3sbFVw73XX8Yzt59Rm/neqK+pmbduPYPT0zra7TNsbG4irU2B28g6Ka11Ege+5z7wcfzUT/0SdvdfgCGMwhQ8EUUJce/TZknaDynSRNEf9DcJKsHAnRZF0tMEkogJqSuKU8uWa26W/36ZqUFco7P8/kU/Rt4LkbScIneRSIrT6S6zMY/fX6y5yuULT7gBPo3n++PHJkdJAiRAAiSwDgSunEg6felL+J0v/DPYyRFkT+l5IUY9F+1uF5tbFexdr2Jzu4But6Ub3vpRG4EvtTYlpMQ8IZvFnVdfRiIRYG9/R8WIRHEkeiRpb7KBbHU6uLZ1G7NpElO3qY1nJY1J6pNSdg71+imarRM1ANjavIFEoqrRAHcSwg9FlAGZdBrDwRAHhw+RSecwGDfg5Hw1cHBSVYwmkhaVwHAw1qfzkkInNs3a0DSThmkFaDYbGAx72NyoIRBL73wODx8+UCtpdWNDHpulfTSbJ0h4XRRLPly/iRv7NzEaBggSFcwGExwevoprOy8g6WzgrHWGmTfEzJ0gbae1B04q4SCTqSKbz+D46G7UCDZn66ZdHOZkXt5MogoZZDObOG2cIFeaYRo0tOEsQhsZp6KRCiMxhWF34U4D5JyK1l257gxWWpzgpE9TAWFg4fi4rjvuSk0YtzAa+Sjkd+HNoMJxa2tPRZRYlYciAosbas5Rq5UwHDYxm3ianiZRGhEFqZStQvilV76DpDLOabRIRJw41eXzOZw2jrC5WcXpWQPFYhnHh8eoVqUZbwKNzkPcuLGv5gbXtnfx8MFDOGkLrdYAhWJF63Pk/0eH9/ChFz6ER48eIZsTgWSq7bdEikTImIk8EEiKnYswdLFRLcEwAjQaR+h0O7h2bQfFvING8wiZjIPr+zdxeHwX5UoJd1+7h1u3biNXsHH3tWNsVa/hrHEfBRW0PqyEBcdxcHDUhJOtYTILESQSmMl1kdTx3Lx9E3/yp3+MYqGk96TUKIkYS6ez2Nrc0gjqZNSHJTVZY+Bnf/Y/x4df+Buw7aqmR1rpNMQRPPClUbCFEAGCeRfZKIqk8ST93ne3PViH74FvOsdFR7fFA+OUsovS0JZTyWJhMBoO9RTL6WhPe395gKuKpKfVZIl73a/8g3+If/Pbv4V2s/kGm/JF6/LFMcr32J/+hb+Nu6+8jJ//T/+ODm/RuEH+vujq9/W/+AvErnySord/S5waU0y3W/t/XQRAAiRAAlebwJUTSYnGXfze7/4GTuqvYjyWupMoLWrsDmCkXOQLJrLZJKYT2Zy7MMIUsk4xsi8OPExnI01hk1oYSfuSFCpJdzPNpG4cxb5ZmrJm0jWcnY4w80/h+V3s7OygtlHB63ePUK1u4+TkCE4qrW53R/W61jiJo5ikPM3GY21SmtJfNga9JgzbQHfYRKlURTG/jeO6pLCNUS5X1fXuTKJXySSCUJrKzrC1ta1RMjEpkIJ5dZlDACftqCFAZauMl199EY5to5itwJu04GR9VCoZbG1ew/FRCweHdWxVb2s0Y+bZ6PSGmh7YHZxqE9mcNDQ1Ujirz2ClDHSGh7i+u4fR+FTTz9rtFqrlWmSj7VnotMdI2WJO4KJUNtBsP0C5WEahWIOTrmpPl1QamM5OMBoC6VQZgecrc0kHFCe/VFr6IuXQ6XQwm4XI5aQ3UhOzGVAu3kC73dQojGzDe4Oepk1KD6Kp6+H27Q/ilVdehGV5GA67yDgZVMpVtSUf9AcaSaptFnHaaGjKXCK09LpIJFUAZ3JSzzNG2slqrZlEo0TMbIhjYcKClUwgCF3M1KbdwdmJOPQlNA0zYSRQLBdV8DWaJ7Bsifr5KBZrUZ2ZLzU/M1iJItpNcRkcoroh95SHfK6A2dgAvAJOGq/ByUkUKVD3v3JhD7OZoRbg5apYyw9Q3rJ0nP1+V+/l/pmPj73wA3h4v45KuYYHj07UBKNYqOGofoTxbIDr128hnyuifvpIHR8rlS1YhjQv9lE/PoGVBPb2riErc/ED9DodnNY7+PR/+Iv4wR/6GezsPAcjmdW6MQ8z7e3lur5agossEiMHdbVLRHbgb5BG/QAAIABJREFUopte7zCSdLW/fXN0JEACJEACJEAC7xWBKyeSUp1D/OEffgEPH3wLvW4ToRsgL72QLA99r47r1zeRyUqIKcDDBw8wmwTIpApwZ1NNZarW8uoeJhGU8WiqT8bHI4nqALbt6AZzNO7Dd1NI2xvIFsfwww4yeemHM0GvPdPN/3TqqpnD9u4G2p26FtTbSStKHbMMjYLs7+2iWMrjwYPXYFppnHWG2KjuopTfwVmniclkhul0gsl0rKl2xVJZ0/bU4SyZQTpd0EanRiKptUu9Xk8jIo2TU2zvX0NncAJvOkLBkZQ/SQuc4eb1bbQ70oOph16zh1LxFlzfR6m8oT2ROsMOxrOOXs+bJnB21kMhfQO5ioHDxjexs7WHvd1NPHx4XyM16VQW/b6LXnuC8XiKhGejmC8h4wD5ophZnMFOZoGE1MyIK9oMvf4xEuEm0slNtaieuR01l5hMpYGsMd98Q1P+RAhWqw4ajRPkszVMZyF8Vww0+nCyKWRzeUwmI8ymnppwiMgUd7xU2taUr+l4hFTKREZcAc+OtK9UvlDS8xbzFRydNJFxCpi4rkYNZW3KlQqazSN1g5P1lvqsallE3lhrkRonXWxv7+Ho+BiGlUAylYDrTfTc27s7Kmg3trZx//4jBKGpBgxiLy7CO2mWMB4CG5tZjCaP4DiBmiW0GlPkM7sIIDVkU2SzeXR7dV0rMZFotdtqO7+5sQXX7yFdMFA/fYh0ysG0HyCcBcjYZQxGEzjZkqYlziYuxGxdzDD2ru9pFPSsIbVyNrY29jEcTPSXbafQ7Z+iVMyiVCjDDA340ymaZwPk8/v46Pd/Gp/6yZ9HvriBwLIAK5jXHkW9u1QmRQVJyjyUOjsk8HqHxg3v1TdenpcESIAESIAESOBqE7hyIml07zv44pd+D4/ufxOW4cObTFEubiKwTdw9+iqyGQuJcILr+7cxHU0QBklUS9vak6jdOolqQx7dQTZf1KftdjKldtKddl/rgSSy0Dw7wkblNgrZa7h/8HXs36igtl3W1Lmk5aDZGOKZ28+pYUC5tIl+dzx/2u6pq9hwOEAhn0O1WkIunwVCD/3REHa6pKJiNhWXNWl662N/X9L1tEpeIz6yKRWLcNNIolrdwnAw0vQz2WgPhyN9X/vveCOUSgWY8DGddFEtp9HvtVCplNHvjzWlTVLopq48/U+i0aijkE8jX84gmzPR7XUw6LlotcbIJm/CSg2RLXW1d8+zz3wIX/nKF3WjnMsUtI6n3R6g3xvBsXLIpLIajZLeP+LEJ5GFQd9F0gYyThHd7ikscRoMt9DpHsI0ZrAcAwkjQG2jhMODA3V129zaRat5hozj4O6rr2i07NruLa0jkroGMTkQS/ZM1kG1so2//MoX8eztD6vYcpw8bly/gQf37qHfPUM+l0baEfvyUKN6rfYA+3s38cqdO2oBv7t3AwcHx8hk8ygVtpCyh2h1X0MmU4PnBTACS5u8ZtIlGIkMJlMDFeE/OoOZ9LRRr7gemrapYqnd7uEDH3gOjUYLqXQKpWIFjx4cIZ8rq5hMZ6ZImH0Ui7ba0odeCc3TALlCHrbjY+aeYXdvR5vbSuqh3BPieihGC/1BE0bSxw/8wMfxtb/6a+TSOZwcnODZ2x/B3bt3MfU8ZDIVraHzw0CbEbc7DRXx13a20O91kHUK+n6n09MaLd+dKf8wcNVgI5vOaa+pXjeA42zjJ37iZ/CDn/w0zEweCSvQz8p45B6IDRvETEQbJ81t7Olud7W/eXN0JEACJEACJEAC7x2BKyeSHnz5j/DFL/4uPLeJfM7EZDjA2WkTTrEIy3ERYILre1vo94daAN847amIkroVyxJrYw9B4GI0nqJUrOHw8AilYhVJKcSQhLZQNuhTZNJVpJIVvHr3y7h+swYnGxkxOClxupOCfGn6WkYQSi+cEL3uCDvXbqB12lRjBBEwpWJeTSF6g1NIodK13WfRbJ5q/x1pNvvo8Bi12gbyhYLacD94cEfFnKQ25bJFFR+zqa/1JBu1azipNzEY9JHNZNCQRrf5HEr5lNqRS98fdaI7beLg4EjT2nb39rV+SpzNJNVw0G8jmU7ANEfwvSny+R2MRxa8cRZT9wiV2hT7u9fV2W887GsUwnEK2KjsqRC07KQaOIhzX6mS1/S5RMLV1EapIep2pb9RVVPHXN+B72Xg+gMUCykYdoiz5pGmlJ2eiuV1Ds/c+iBee/WuRn2SpqUbc6kjkvmrLbo0Qc1kYaUsDEcDdRMUMSGGE81GW+uh3NkEkCa6fhSdSabE0TBENldUgSD5lN2O1M7YatmdzZbhu5KSKaYaB9ja2kfjTJz/TCQSSZzUO9jdu41OW66fwXja1+jjaNSLDDMmYzWdEKEkayc1V71+H+XiFu7ceaT1UGLsIAYYxbIHxzHUEXE8yOCkLmYROWxsF9Dq3sX1/U0USmW89PKLSJoZDLQ+zUDaySCAfDaN6WgG20zC8BOYjD2MJxPYKeEq9V1iQCG+GzKmKdJOWuvaJOWuVCwrO6lr8zyphUuj0+5oCuim9GMaRQ58riu88rh18yP4mZ/7JWzu3YJpJ3Uc0nspYUSpdVFdUmQDLl8QIU+R9N594+WZSYAESIAESIAErjaBKyeSvvOH/xpf+ct/CyczQakgTUx9DPsd1BttZHKy2e+qQEnaSU2fS4RptUCWTWS5msFrr7yMyVgEQhn7N57RiE6r2Y6c6MZjzNyxbuDFKWyzdgNDaUqamMKb9dHrSUPRPa1fkZSrcmULzc49PPf8npowdNtTOMkUwiBKt8tk03AcW7aa6I2GGA5COOJW5yc1fSuZEtMBf+6yJw55TbVtrlY3tPbk4cNHagWO0FC3PTGpkAhGNpPTvkBeCDz37Db6/QMVbR/+4Efw2p37MExbXfBCE+poJqJhs7ahEahi3kZ/WNfKk+lYWrkWYJtlGMk2kqkealLzcu+uCrO0nUHOEXOECsLQRP34CKlsGvcePtBaLHF4y9ghBqMWXvjoJ3D3zl10Wz4MQ5q6SpPXEbzZCJsbRZSrJT1OROVsNsb+9V1tTHtw0FDXQOnbJAYastEv5PMYDMVNMKEcxGjBsEQEGCoUxGVvIn2Rpi5SkuLYa2M8GagwsNMmWu0zbSKcSjl48OCRNvV98PAEqWRJe0RNJz5qlRQODr6JbK4AJyMNgwMYVhJnZ22ESGq648wTp7kAxXwOvb448YmZha1RpXQqhU63pel7ljiIBBk0TjuYuDOd386OiCED02kPezs38fv/15dRq93GdGrBTPuo1EJ4QRcpx9DxWEYRZkL6TvWRyRZVuEX28ENslKoY9obak0tYSe+jM7lPKjU1pSjkspqiGQS+Nqs9rj9CsVTUNM5qtYjDw7qmHFpWCkEgFvUS1TNgGVIzJdcIYCfz+KEf+kn88I/+FPKVjXkNn6kW9tIEWZvLqkaKOgKIUL3biYwG+CIBEiABEiABEiCBdSNw5UTSl37z1/DNb/0p0ukhsplQ64uKuQK6Wk+yBSfnod3pqtPY/fuHyGZrWg+TMFxsX6vA9wLUj06RThXQbPXguZLeZqJaLWstUqNxrCLLSKR042vZE/QHLezu3MTZmfRO8vUJf6mS1vQlM93EZHaCgdR+WGWkraymt81cD0k7oeYSO5vb6PZHmE5sTc2aDEJtLmrZkZGAiKn+oIukLQYNKY2sSJRC3PkAE0dHR7DMpBoeiHiRDarWAJlJDAeHKBamqNU2cXLcRrmyjV5/oBEx2AHS0lg1YeKs3kUmXcCoL5vrLMrVggqT8chFtyNNVfv4yAs3kM2U8dJL31LDC6nTShq2RnieffYD+M63vwU7Y8ELPDVJMBNiB96AZc/woQ+9gKOjU7iTLDpNFxPXwFnnEJZpYXtLom99WMkQmUxKI22bG5vapLbdHmrdU8oRYwofo+FYoxQiDpPJNDKS/iWNfAf3EcBFrbqF9tkE08lYe1rl80XtuTQa9jAe9ZDJpfHKqy8hW8jh9q1nNE3xuF5H0s7jtD5AsbiJVnOIa5tFDAdHGi2RRrK9QRswAmxe29I6IY2kiI37NAHLdDCdDFVIiWW550sUxkUuKw1zJzCthLroSR8mSXW8ceMGTk5fRrliYP/6Jk5PTjAZpHFyNINhZWDY4jzYQqliYzBo6r0YuFnYVhFOJgvTsvDwoK5OeM3TUzh2Gmnbwlmjrn22MpkcfPhqNDLojRF6ITY3NnD/9XvIldJoNI+xtb2j0S4RSdOprzVMUoNnp6SmKMB4PES5WMKgP0NGjD+mIT7x8R/Hj3/q57Fx7YYKcomu+dII2JDIUgKGJZ+VHkqRULrTpkhatx8InC8JkAAJkAAJkEBE4MqJpC//zq/h63/9x6hVEigWTXjuGNPxGJOJJMtlkc76GI0nSBiAlUxjNAK8METSDuEnJpiNQ61TKhVqugmWtLxioaC21mJsUNuswE6G2nTWnyUxnnYhDW/S6ZI+2Q8CA9NZH93eMbavFfGhD30Y02mA73znZX1av1ndx+FBXXs2bW1tIJNJotep4+HBPaScDDIZG7XyJnqDDk4adfiBpxbjUTqZgXJ5U9PDpE5GxJqdzKn7nkS5pK+SPNmfTccYT6RxaxaVqgHHGWA6EUvvCiwzpxEc15thZnQ0LWt3+xZ6Z1OU8tvoNI6159L1G9d0ozyeCqss+uMjbO9VMJuIOPCQCNI4qTeQy+bU8MBJSUNUG3XtSVRQS3AztBEkOnDDjjZzlVRECxtongEJMRbwu5oqZqcBdyxpYhZSdkrnJtG80biFjY1rcEMfvV4b+UIW+aw4yInJgvSVmmI68XDt2g2cdV6CaXqolHcx6Hk4fPQA+3vPAKGFUqkIx7Hw4P5rMKwQoRFoXdJoPMZmbRONVhOem0C7KSl5Gzg7G8EKPGSdUEVPNp/GyO1rLY64/M3cKVzPxXQ6A/w03InUWmVUIIgJgp1M4Kx5jO2NMpIpA+1eE7XatvYievHFe1qXFGKIza0M9vYr+LM//XPs7TyDbssDDBuVzTyOT++oyci3vvlNbG3tolq6jlZLjBASmtIXGmmUyzWkTOC1V15FtVKSxDpMJj7yxYK61aWdHHqdAQ4fHmFnZw/5XA6HdTGTcJHJ5eBkHeTzWXiu9G0q4qUXX1ajkUwuoyYgkjbne9A+X/4swP7Oc/j0T30ez3/4ExhPPBWvEkUyrVQkGg1pLCsplvLRAK82aQHOHxQkQAIkQAIkQALrSeDKiaTXvvgv8Wd//vuoVS1UKw4MjGEaUzRbYxw3hihWq5jMRjhrtdWq2xbDg/EIg1EfyVQORljAZJiAO5upc1zCSuD55z+A8bCnKVXJpKlNRZuNPq5tXEe9fqa1PgHGGoUajnoYjxsolVPIFqaaXpVztgFY2qxUoi8S/RHXNGkKu7t7Da3miYqLUjmLYX8Ad5ZANu2gXJaNrxTJi9uegdG0h/EwUGtsSfOSzW4hX4HrejANSfNKaeRDzBtEMEk/ppQzQYA+Am+AbKaGyTRApVrFa3deQSozBUwH7tSAGWQw7k3x0ed/BK43RCodbfRfv3cHz37wWXjGCMWNvNZoTUYeLCOrqXrSIDebTWtt1UZ5E4ORNKY1UcptodsdwE67KJZtdYurVfZx97UGkok9FUlImEiEnkaRbDuJZNLCdDTG7s6+9pz61re/ilTORLFmYzTuqANhsbSpG3MDthog9HojpJ0ySmUXht3D7ub34Stf+f/w7K2PaopYrzvE1B3C9yYwESLtpHBwfKCRshs3dzV9cjyZavrkyekAzcZIDTuC8QRWIsRkFlm+i0CThrKPjg5QKFdhaKPXHpxkFkeHp7i2fU3nIJU6hhFiNukhnQ4xHHawub2LfLGIeqOBfttHuzXBtWsbMK0RylVRFJ42mHWnKXi+XLOPACNYyQDe1EC1sovtzetotjvqlHjSPES5tgfTTCOYTjDstAA/RKGQmzszGugN+tjZuYHACzEZD3F0fIKta9e0PkpSFhNiZ44ZJtMJbt18BqdHDQxGY8xCF9VNsU23cXJaR84pIJglNLXSSmTwyR/+afzEpz6DbK6sPaAsy4GZsBCEkcudKbefEaXfvdygu916/ljgrEmABEiABEiABK6cSBoffQ1f/eofYTCoYzpto98/he8PMJoGyOaqSEuhv2VoBKU/GCNMGPDUpiuEL1bYpQrMhKEOdGI0YJiGuqh1e2f6pFwiPf3+CP7MQMosoFLe0rSmk5NjdQWTupgwMYCTTaBSqcC0skgnd9T0azQSEwMRORKJmGqqnQid0BgjYRoagZlI3ZP04UmLW91Ai+IlOiHNTaVwv90aI5OuYHd3T0XWc888i1xOTCAqMI00/EAElAnf8zDzJphO+xiPu+h0WhiNe2h16xiOuloXIxbXs1lCDQnEkcydjGHaCRimDydrwfVGKgodO6eW5GJ84CQLgC/Rnxx8Lfi3kDA8dU5zZ2IffqZiJ5cpY9Afaf1OtRIZGCRg4+S4BwMSdTF0g560TFgmMBmKc+BMDTKk55RtpnHv3j1YmRkyOWjfIhGYwlqc/dwZtFZHvmYaGTi5KTr9B3DsGnr9Hsq5fYSBqamPhWJaBZ+cX/omSS3OZCZ26WmNqCVtB+5MLNyTGAw8eK4NfzyGGYYqkMSPQEwQqrUNHB2fwk5nMXN9TNwAiUDcBGdI2VJf5gChCyedhmmI453UH/Vx8/YuBrMW7t1/iI3Sh9E5EzOFCdKOB9OWaMsUKUts0lO6Tk5GrlXFZCJ1amOYiQJ839Q0vkLRRn/QhpnKqOOiBG9qpbKKaumPJXbokqIJQ8wzqjATgJNJ4uDwWA0dun2JYG3pQ4H+sItKtYKPvPD9aJ61cP/+Q0z8MUTHm5ap9VVmIgl/Gqrxx6AzwQsf/CT+41/4O7hx4zkVlnLPJaSpbCJUcQR1M4zS7V46pUjijwgSIAESIAESIIH1JHDlRNJ2xsW3X/wqHj18FWFCeh9NNDIi/WOkfiK2Ud7a3tAUoVC+lkggm83A90xUKkWkLANnrVO1Zq7X7+HOnVfR6p7A8yaacic1Qt/3oY8haWQj17Z2D61WU80aJKKUtCVKFOATn/gYPvT8j8E2byBpppFASpuzNs/O8Pq9V3F4dA+9fgvlDQfV2jbC0NBCfGkk2u4N8Pq9e5hNXW0Eur29g3TahpOqIIE0KhVJ1XOwUSvBSWe0HklS/eQcJhytn/F9aUpqRrblrTM020c4OX2IXq+Jk9NTnDQO4c6k/kQaqFoY9JsYTQYoFLMwTR/dblP7LvmJMdJ2Dlu1G7i+8yyK+SoqpQ0UCgXYaTFV6OoG/uTsEGfNh2ofLpv7me+p6BmPpHFs7rzYX9IZQ99Dt9vBaNTXprkSiUhaSRUaIlbFpGE86iCTMbGxUUa1uovBYIYwnKhJxWg0Qb830XooaZKadiRO5Kq5QeQCBzXd0Low6ZHVO0F/cIpKdUMF5qAv7nwDDXtIZC6RcOA4JaQyeQlTwZSSG7HDNiS9zkW7c4qUmDKkLIzHA3Q7PRXXtuVp5M6dhijkq5gMfW36O+p3MHUHyGcd/c6QLnh4dHyAzfJzqBRvaSNYJFwgHKkDnwhhEcdSK2apk6KJXK6IE+njlKqpMYbvj5HJWCjms2j3+uqUJ/VM5WIFzz/3Ybz66is6Xjl3JueoI2IYjOH5Y02ne3BwBM93YaeyKBRLqG1W8cwzH8D3f+xjGAwG+Hdf/FM0W00Vr4Ztq0vhsD+CY2dhwcRs5MEMcvjhT/wYPvO3fg7l8jaSyaw+aBDgYhwhIklS7YIgwCtnbCa7nj8WOGsSIAESIAESIIErJ5Ke383DMDxM3WlUQG+5umGTJ92yeZMoTiqZgpUwdVMnD79lUy6CKZCakmQaiSChAkN6/EynQ5ycHuPw+CH8YIZUytIePFIIn8sW4KQyaqEsT+/rdWlA2oPnjVHbKEKEWMbZhIUtFQGJIImZuICpL1ugDnYivCQtLmGautkUBzL5NRtK1Gmid1guX1RzBStpwEmV4bmmNhH1ZIzze1Ca34qZgYg+iQzpRjUhvXUkomEiCD2EvosgjPrhTCeSCigbaKmtGWM0HqDdbWM4aKLXa2naoESJpMeONCHdqOygUtjWPkd20oFlinGDcBNTAimx8jGeijDoYTwdq+lDGISayjYdh0ilJNKSUeMHSQmcTgZoNetqJy6VLJubNTVZkIiRNIq99+A+RoMRqpUcdne2NJVtPHHVcU3mGPGwlYM49QkIETvJpIPxWNZORKKntTmtdh2NsyPcef2bePHFbyAl0a/Q1JQ9cTHcvraPvf3bmhZXKFW1lkeiKBLGE5c333fRaBzB1f5HZzg5PdQIVNT8qq81WoXcJkqlbZiG1CSlteYpaSXUgOP4+ACd8RG+/fJf6jVTybzeM5ZpR8LHSWvzXqkrEsGr4xdziiBQV0Kp0RKLbbF3L5ZL6PR7qDcONf1zMpsgY2eQz+TQ7/WRzcrYpS9TVcXWeNjEw4O7yOdqcNKSRif9uXbwkY98XOuURGA52azOp9PvqkjXe0fvLEONS8Q90QihTXwb9Q5sy8YHn/swarVrQCC5dRJRSqpAkyiSCL0o3U7q9fgiARIgARIgARIggfUjcOVE0ge3cyomRIoE0tcSYmYQi54QsjU2EhJtkVoQsXCW+hpLnb6kV0wgUQ5YsEwTQTCFp9EnP7JQhqe9efT8QQArIalqCd3AGgmJGIgQ82HIBj1wpTol2ggHFgwjUEEmkR556i7CTc4rPZT065LkJPtSzVmSY4LIVlmfyocwIiUChLY2go0c3gJtFiopaJKWJyJJxJ5M3PUCjaboeSBjkcsaWi8jPZAMCZWIwJHdL0TgSO2SDCTQtDQkon5RVlI2wEDakpoURyMaQZhQ4wSZi1zbD13dZEttitihi0mD1BvJ+HURwiiaZZpJ/ZwXzGBbIhU9GJpGF6i5hi3mD6m0Ck5hoylcwtmyNJ1PIjS29OXR9ZRUu0ikicoUzp4vTnOmiiWlGopIlMhJQlMMT06P8Mprf4Ve7xSZdB75bBlWIo3rt55BpbqpqZgiDmQcUvcktV6yzrLxl/UUJ0CdU+iqocbMEzE2BsIZLCOnAkRcC0UECheZg5gphAkPM99Fb9RTF0LfjfoJiWlFKOfyx+pIKJFBEZ+6/oGnXEaTqdalyf0iluPyXrfdRqtTR6NZn0dvDO2PJAKpXK6q1Xk2l8d0PMHBwWs4PHyE/f1n8MztD2pk0ID0S9qKolMzX7WeF7iacirjUuGtgh3KVaJ1pir5JHqDHkI/gJNxYBvi8AgYvoWkkTrvmSTM5CQvnjbX7zsiZ0wCJEACJEACJEACV9Hd7uM7Nd3sa+RIfqmhsZZoRBveqFwClmqVqPGlPCnX37U7kIlAhYq8xM5YNv6RUBIBZFoGTMOaN52VTbAWYmhvJP1EIBvNQG2nA0i9SfR+FLOSa8px0bX08rIFlg2qirZI5Kg4EEEk55s36VRRpIItsiQ3E5J+JUIirtcRV75ItM3V1sINKhv9hG70ozHMIUSySAmJ4JKvy15YIgGGIUJIIjESSfF0PDJHaTCqaX2BiEiZg0QPEioepH7H9ydKMRKmcl6J+siGW8Yt/Z9c2MmkikOJ1okBhZxfnPFkXmoAoOdNRAy0xkUXVFMHRZzIuVRW+oFqSjm/1DuJ4YVYpI8nQxVpkuonx0tkUYSikQjhegMMRm0VSRLxEW2atNKAYWldmJE0MXNDjEcS6UkjlYyicGJvLZEkvW4g8xNHRAvJZIDQn8HzZP0kmiciPDLa8FVsBgg05U/uDV9FhSuOcaYwkKQ6GX+0CrK+Middo/l/ZK5aMyeuhZ6r94uYI0h0UKKAmUwGnoxL09xELxp6HVNZyjjjSGkicqqz0xpFkysHfiJioMfIWvjKQMS2rLVGhmRw4VzUa5gyhJEUe/fo60ZoiJ6eN5aNGvWK4JN76jsnFEn8KUECJEACJEACJLCeBK5cJOljW2LdLQIl1CiL7DYTpmzuVfNEAkXqJzQtLdp8P36JDXiA0NBdXyRwJOUqEeqGVDZ+poRV9BTiYhZt/mVjKNGDKI0uihLIxcQAImoZM4/wRPGcaEOsJ1n4m4q1eCzR50WEyDlFPGg6YOhrml4kreYvFQhRVCkSZFHxvHaKnQs03bhqxEiiP/Pf5yJNrun7oW66Y/EmQkXEkkR/ZI4SDdJI13we0gxXohCRMJzPZ94bR/svJWLxFVlBR/OKNtoaHZN4TcJQsRT4EiWLxq/xH61vEUF7TnMuUuWc0SY9mquGzpSJiqZQojIGTMvW6GAkqixdCj+YwDCjsSRMSV2T6KEJbyo1UxIlseApB7HNM/R+MRNpeLNoLirOfInsRKYEMl4Zv69RJlcFsQgLTy4bRO9F90SoUTUx6YgarUrdjhkJGGERSNQR8FwRcNF44x5QkbSPhL0n6zFPt3Q97zwFUAS7rJs7E1EbCRSJumkETNlE1xCBL5EtuR/EbEPS8LQJMQydG0QUa5QzuqaKH/n6/M+RvbeId3nLUxGm1xKogcitKDorM9bbT8V/gO/UKZLerz8WZrMZfuuf/8947cUXUdvawt/7b/875PL5J6YjdX3/4n/47/HZz30Ozz7/offrVDlu6Wn28kv48p/8CX7p7/8XUaoxX1eeAP/9Xfkl4gBJ4Or1SfrY7tZ8Yzx/Ki8bU9m1RXpJf8lWUGrMY8EUP7XXDbwxA0QkzQWGPkXXiEh0Ak2nkyjAXCRF0ZJoAy/pZHOtMI+ERFbImgKngivamM73no83lFIvFCm4+cY0epoffVZS16JNuIQapP5FU+WiT2v0SM+nx0abUxmLpt5BREJ0PalNiqJM809qaE3+Lmlxi0IxOlY261I3IxGlSNTJxjuKEEWRMRFusjGPxiHiQUTK+UZbPyPKYL7xjgYZxdBUOElKmmzWRZdEAmr5FX0toWIzGrqyPFJ8AAAaa0lEQVQIy0gUyTpo2qLvay2Z1s94kYgVsSHnlT/LuTUSJlEk1z1ftygyFyAJS9PKhKPoShEDnrroWZpyF9fXyNWTSbFwFyUURbo0NU1d7MRNUETlnLsy19ClHifRMxVfKjglyhilTsaiRoSLRNakjkqimvHYRcDIXEXsy9hNjcDF6x0JRYn2CU6JLMo1YpEV8xROUWRQxLRwFpvuSACJ+FakGu0LEcjEIzWpQu5xVDJaGeknphErEX+mAds2JSvwsfidM5cRSvreS6ftN6zpOn5BNp+//4X/83zqP/hjP46f++VfPv97vNk5OznRr33gwx9+YrP6Tt9/p8y/8eUvY3tvD9u7u0+cSjbWf/CFL1wooN7pNfn57x6BWBD/B5/6FMXudw/7u3Il+d7SODl54vvJu3JinoQESOBdIXDlIkkf3d/UiWlgRiMxKiXU4lpTuERwaKBGNteyYZ2nFImGkRoheV8+px+Moi4iGqJozHxjLOlwkCfz8+vMN8P6xF0TqOINf/xkPdqU6kZcow8yDvlKHEqSKIqHUAVFJECiTW6Uqicb50gvyBxEJEXpTZL2JmOKapfmaWnxrndeo3SeX3guuh4LItkwn0eH4o3/POITR8mijEStWlEhF2XqRcLpfHwaPRDK0dd0Lx2F6fTPcXpcJLjiXDIRmlHdkvCNN+6LYimqx5LqMYmYCCs5Vs4ZrUfcj0e0h4iXqI5pvvmPiJ+vuaateXKdqPGpZUjapGg4Q+tytEbMkAjKXMwoB4ncRSI7SkeM7p9YbIpgkTWTa0dCU9Y3iiLJSz4nY4vuITlW7o/oPhKL9lgwSzRNRIneXiqM5PgocqeiZy409RbQSUfhmmhOEmWSlMGIbXTMXFTrbR7VGkW1VNH9Gt3HkYjUv4cJtWKPb1sRbZrKqOOX1MHo/tW1ES1mijiNaunkPHK++XJH1CXFMAjw4knrXfkm834+iQiJL/z6r+NX/+v/RkVGLHh+6Md+HLIpjTeoxXJFNzrx32XO8lRfXhLRebvvv5OoQCzulkVdvB6/+5u/iY2tLZ0HX+9fAvXDQ/zeb/0m/pP/8r96Q7Tw/Tur9Rg512491pmzfP8SuHIi6ePXRSQ9FgJxctk8u+3xW7phVJu0aOeoURgfRmhqvU2kBcRsIRIo8yww0VrzDXBkJx5tHuX9eS1GpDt00/i49icyVYjqcySVL6rneGIwkCf0sTCSzWsUWYo331G6WpT6pxEHSDRC1FIUQdIN/TzaEl032gg/Tk2LBEkUWYqE1WNBEp0jFj7RdeZY9A35TBShOier0bP5e/PPxil/WpYV66G5EIrGOE8h089Kf6Uo4hKJnqiOR1MlNVIUHRt5AJhahxNt9uM5RWJFRaKaTER1QiI3denUlU5MFGRTL0JLxIds/iMhm7Tk9wCG9IeaupqGJqVppmVpA2FN+5uLnfg6kaB8/Evrh+YRJYloST2aCL/HAbtIlegtppG3KNKma6jRvkhUKm8Rwip251FBFR5R+qY3j+yFeo/pnTBfc4k8STqh3Ff2uXiTNEAVN5JeNzdkiK4VmYxoLZQZOylGYkhNSFRAxeOUfluP00rPhfH8IYKcRNIMNTqo96Awk/Wau9shZCQJ0BQmEUpxGlMsgiQ9TcTFRdGYRWE16PfeEK15K+8vR3/ezo8amYO8FsWQbM5++1/8c/zi3/v7b4gwvZ1r8DPfOwLL9+j3biS88lslwJS7t0qMx5PAd5fAFRRJW99dAu/K1d6YanZeX/TE+ecRrqjyKXo9mSn3lkajAkQ/H4uXaIMeR0LiiMmT6XixMlyoi5pfVauKFj6vw5M0sHk6YKQ5ZBM931Q/IYqir8XXjgRS7PD3OCIkaXBPvkQYSb8hqeKK667m0ZL5eCLhEkXk4tiiRnlUB/sINXISfdqwxBo+Ov48IqROggupinMVFIsc+V2EyfnYF1MMEaW5xWOIBKyIG6lHehwllEiTuAbGa/E4NXJeW6TFP7FAi+4OvZ5G1jQEFdWPnadexpElEW9RZOc84rMA8HyOuqyROUYsVGPRKvVQsSm4ins1CIkE+nmkMr4ZhYVG1ny80mIzWRETv/5P/jE+96u/qqlMy5Glizaoixuf5snpEyJLML+V95drheLPjgaD8+iWnFPG9b/+03/6hlS/+D0Zx6JIWh53PM9MLvdE+t1F0aiL5ixRqW67pWJyNp2+odZpFVEWz2Hx+8PPfO7z5+NeTlvMZLNPMHgrc1is2ZLrLdZtLQvh5TWL74PlVMXLBLXUhcWv/+wf/aPzlLjl+cZpmjG/OH1zeZ7LPySEvbziFNDljfdl0c/LxrV4P8XXWq5re7MU1MuuH9e+Lb9/2f0Uz+nN1iOO6C4/rLgsAnwZ0+X5yLUX1+pp995lPC5b48UI8ZtFdFe9RxZTfN/s3pZ5LY91cZ5vaQPCg0lgDQhQJH1PF/mNQiUazltRTvOo03swj2WxFW3gH0eZFi+5KI5W/fpjERdJn6h2an6R85PMRUSUoTZPv5zzmVusy15fK6i0xmie4rjE47LxRVE50Sqx+BGxE0UBo+iKhsDOa8wi04ookqSBGBFHopkk0qipilG0MIpaRRHKxf9pPdR5vGzunDh3AlRxI3Oauw7GBiIicCJL9rn5xTyNL46MafRKImmaUhqJrbjGLbqV1D4kzi2dl/JF6ZUqLCX6dG7aIEI0srd/udF5D+6q998pFzcqyxvWRXEQb3wWN4Evf/Nb5+Lh7bx/kUj6P/7Zr2E8HOKHfvxvnAsIGUf98ACT8VhFjrzElEE2hcsb3ItqWGIRI5/77Oc/rxv5+LjxaAQnkzmPpi1vauNN1/Imf9EQYlWRFJsPyDgkTTGO2C1v9OPN3p/8P39wLpRWnUN87jgFMj5XHDFcvrb8fXljf1EEcZHLRdeI76N4U3rROVaZ5+K/oLcq6KQ9wmL6p5xreVwxj7hWZnmcMs+v/NmXzsV0POabz35Ahdp7LZIWRUAsopfHuCgcV2G6fE8vni/+txQLsovuvYuE3rJQW07Fjb8fLIvcxfW96B6R8/zf//v/hh/7mz91YQqwfGbxocji+eU9+Z4UC+rltXz/fXfmiEngvSVAkfTe8n2Ts0dRk4tfsYX5KoNbcMVb5fC3cMyisFg0jYhPEW3ELxd0b/b+Kp+Nr7N4jfPPKT7Nf4wOmwsl+ePymJ52rfnH9TSLs4lT3C6f4lygxst4rt2e5BK/rQ2JI8kViar4YnN7ex3HvPYsSreMolCxyNHI3DxqeF6fJwJPjp1bj6upxLzAKLK9jz4jIkmt1ue1WZquqe9FZhExNz0uckXBt4/P3sLdcrUOvSgq8WYjXDZbWDxWNhkvfuPr+ORPfhp/9Hu/+0S05rstkuIahh/4kR/Fl/7w/z0XRCKc5Gt/9Rd//tTalMtSBGXDtH/rNh7de10FUavR0FoXOe93vvH1C0VSfMz128/g9PjoHUWSFovYV0lrvOiYVeYgY15ONZSNtDD8j37pl1HZ2HhCoMm98FZF0kXXkPMsb1iXo1GXbYoXBePivXmRAFgcq6zL4mcvE6vLG/XF6MbimGKRFYvXeCwXiYrLIkfvNJIka3zw4L4+ELgo7XXQ6z2xvqswvUgkxYL94et335Ayu3zvPS0aFnO6iP+bpUteNPaLvo9dFo26SEQvfp41UVfr5xZHc/UIUCS9K2tykdh5K9GgtzeIx1GdeRzm3HAhdst7kzG8zSHPS2OeGPCiVll1Jk9GpOLxR7Vl0Uv+sKg+ojfimJMkwc3DSpqyNt/lXxqEe5pQimvfot5OC7NQpovRussjd/MSqIWapidnEI3/jS+d6QURuvhr53VaF0QY4/NF6XuPo3zLozz/+/IAHgfl3jC4bxxEbm3r/FoWQctPg7/+F3/xjtLpnpaOtxxJijdNv/IP/iH+zW//1nkkSTZaP/HTn8G//pe/8dQ6o4ueXMcbtZ/9xV/CF/6XX1ex8ODOHXXeev6j3/fEJnHx2N/4n/5HtRBfnMdyulh8/7xZ2tjyZm6VTaicd3FzuOocZBMtKZSj4fCJWzseXyySFtPR4gMXo0CS3rj8isX2RRtrOXZRCD4tGrVKStabiaQ4tWwxZfGyTfdFAjV2y3szARTPf3GzLV9btJZ/WmTpolQ3OUdsOLJ4L1S3NvVejO//RZEUr8fyfXaZCFm+dxYdLOX68Vqv+vk4Einrdpk4WRTjcb3h2xFJT0tNXWT6Zql4Ms/LWgSs8/d9zp0EYgJXTiRxaUiABEjgKhC4bKOzmKIiKW4XRQNiR7x327hhcUMlAk1EjLxEyGzv7j2179FlheKLwkn+XCiV0Kgfa0qPvBYjLzKGb3/9a/r1Fz7+CRVqi+N6OzVJy0/Y304kadU5LM9n+V57qylscf+pRQbfrUjS08YaR5Li1MJVIknLx1yVSFLacXD86JE+BFiO9i2OMRbBi3WEy/9GnybCF2sR5f54q5+PBbz8vtgu4CL+bzXdbrlOcvlhwfL9vHhf/tt/9a+eSP9lJOkq/KThGK4yAYqkq7w6HBsJkMD3lMBlkaR40/k0S/B3+v5FG564VmTZqOCyVKjFc8hmMk4juixSET+lvqzGKH5KvWgt/k5F0vJGcXkTe1ldyWJtzHKK2KKRxaJwWxYO74VIknNeVPuzaCf/VmqSFue5PN6nGTcsbsxjcbFYj7VcO7N8vlVrkuKanadFjt5uup1E9uLoztNE9EX343JN0SLT5WjOohCJHz68lc/LGl1Wk7TIPp7H4teW/70uC7RloRWP9VOf+ez5AwuJuMVR6MXvYSKSFoWbvHf/zmvslfY9/SnDi19lAhRJV3l1ODYSIIHvKYFlpygZzHL9UrxJidO3lvsSvdP3FwEsCoGLNlhv5pR1WWRs2cjhMmEXp19dVOz9dkXSRXyXFzzmLdGZxTS5ixzp4jE+bQ4XXTc+30Vi863WJIkAfZoj2mWpb8v3y9PSoZY3+BdFCy8yMlh2eosFVLvZfGLTfNE45Xxf/bMvnS/Vm7kQXvYP+M3S2RbHe9F9/jSRtMzgaUwvSvlbnNMqn19Mt4vnvHzeyxpRL5qcPE0kyfvL6XRSS5hKpZ7o3Raniy7eP8v35N/+u7+i9Ya/8Hd/hT22vqc/aXjxq0qAIumqrgzHRQIkQALvIoFVHObexcutdKqLnPaWN4kXRb5WOvmaHMSUqffvQnPt3r9rx5GvBwGKpPVYZ86SBEhgzQksFudfFRQUSe98JZ7G8J1fgWd4rwhcxX+T79VceV4SeD8SoEh6P64ax0wCJEAC/x4QeNoG/7Iaqn8Ppv6uToGc3lWc35WTXWai8l25OC9CAiSwEgGKpJUw8SASIAESIAESIAESIAESIIF1IUCRtC4rzXmSAAmQAAmQAAmQAAmQAAmsRIAiaSVMPIgESIAESIAESIAESIAESGBdCFAkrctKc54kQAIkQAIkQAIkQAIkQAIrEaBIWgkTDyIBEiABEiABEiABEiABElgXAhRJ67LSnCcJkAAJkAAJkAAJkAAJkMBKBCiSVsLEg0iABEiABEiABEiABEiABNaFAEXSuqw050kCJEACJEACJEACJEACJLASAYqklTDxIBIgARIgARIgARIgARIggXUhQJG0LivNeZIACZAACZAACZAACZAACaxEgCJpJUw8iARIgARIgARIgARIgARIYF0IUCSty0pzniRAAiRAAiRAAiRAAiRAAisRoEhaCRMPIgESIAESIAESIAESIAESWBcCFEnrstKcJwmQAAmQAAmQAAmQAAmQwEoEKJJWwsSDSIAESIAESIAESIAESIAE1oUARdK6rDTnSQIkQAIkQAIkQAIkQAIksBIBiqSVMPEgEiABEiABEiABEiABEiCBdSFAkbQuK815kgAJkAAJkAAJkAAJkAAJrESAImklTDyIBEiABEiABEiABEiABEhgXQhQJK3LSnOeJEACJEACJEACJEACJEACKxGgSFoJEw8iARIgARIgARIgARIgARJYFwIUSeuy0pwnCZAACZAACZAACZAACZDASgQoklbCxINIgARIgARIgARIgARIgATWhQBF0rqsNOdJAiRAAiRAAiRAAiRAAiSwEgGKpJUw8SASIAESIAESIAESIAESIIF1IUCRtC4rzXmSAAmQAAmQAAmQAAmQAAmsRIAiaSVMPIgESIAESIAESIAESIAESGBdCFAkrctKc54kQAIkQAIkQAIkQAIkQAIrEaBIWgkTDyIBEiABEiABEiABEiABElgXAhRJ67LSnCcJkAAJkAAJkAAJkAAJkMBKBCiSVsLEg0iABEiABEiABEiABEiABNaFAEXSuqw050kCJEACJEACJEACJEACJLASAYqklTDxIBIgARIgARIgARIgARIggXUhQJG0LivNeZIACZAACZAACZAACZAACaxEgCJpJUw8iARIgARIgARIgARIgARIYF0IUCSty0pzniRAAiRAAiRAAiRAAiRAAisRoEhaCRMPIgESIAESIAESIAESIAESWBcCFEnrstKcJwmQAAmQAAmQAAmQAAmQwEoEKJJWwsSDSIAESIAESIAESIAESIAE1oUARdK6rDTnSQIkQAIkQAIkQAIkQAIksBIBiqSVMPEgEiABEiABEiABEiABEiCBdSFAkbQuK815kgAJkAAJkAAJkAAJkAAJrESAImklTDyIBEiABEiABEiABEiABEhgXQhQJK3LSnOeJEACJEACJEACJEACJEACKxGgSFoJEw8iARIgARIgARIgARIgARJYFwIUSeuy0pwnCZAACZAACZAACZAACZDASgQoklbCxINIgARIgARIgARIgARIgATWhQBF0rqsNOdJAiRAAiRAAiRAAiRAAiSwEgGKpJUw8SASIAESIAESIAESIAESIIF1IUCRtC4rzXmSAAmQAAmQAAmQAAmQAAmsRIAiaSVMPIgESIAESIAESIAESIAESGBdCFAkrctKc54kQAIkQAIkQAIkQAIkQAIrEaBIWgkTDyIBEiABEiABEiABEiABElgXAhRJ67LSnCcJkAAJkAAJkAAJkAAJkMBKBCiSVsLEg0iABEiABEiABEiABEiABNaFAEXSuqw050kCJEACJEACJEACJEACJLASAYqklTDxIBIgARIgARIgARIgARIggXUhQJG0LivNeZIACZAACZAACZAACZAACaxEgCJpJUw8iARIgARIgARIgARIgARIYF0IUCSty0pzniRAAiRAAiRAAiRAAiRAAisRoEhaCRMPIgESIAESIAESIAESIAESWBcCFEnrstKcJwmQAAmQAAmQAAmQAAmQwEoEKJJWwsSDSIAESIAESIAESIAESIAE1oUARdK6rDTnSQIkQAIkQAIkQAIkQAIksBIBiqSVMPEgEiABEiABEiABEiABEiCBdSFAkbQuK815kgAJkAAJkAAJkAAJkAAJrESAImklTDyIBEiABEiABEiABEiABEhgXQhQJK3LSnOeJEACJEACJEACJEACJEACKxGgSFoJEw8iARIgARIgARIgARIgARJYFwIUSeuy0pwnCZAACZAACZAACZAACZDASgQoklbCxINIgARIgARIgARIgARIgATWhQBF0rqsNOdJAiRAAiRAAiRAAiRAAiSwEgGKpJUw8SASIAESIAESIAESIAESIIF1IUCRtC4rzXmSAAmQAAmQAAmQAAmQAAmsRIAiaSVMPIgESIAESIAESIAESIAESGBdCFAkrctKc54kQAIkQAIkQAIkQAIkQAIrEaBIWgkTDyIBEiABEiABEiABEiABElgXAhRJ67LSnCcJkAAJkAAJkAAJkAAJkMBKBCiSVsLEg0iABEiABEiABEiABEiABNaFAEXSuqw050kCJEACJEACJEACJEACJLASAYqklTDxIBIgARIgARIgARIgARIggXUhQJG0LivNeZIACZAACZAACZAACZAACaxEgCJpJUw8iARIgARIgARIgARIgARIYF0IUCSty0pzniRAAiRAAiRAAiRAAiRAAisRoEhaCRMPIgESIAESIAESIAESIAESWBcCFEnrstKcJwmQAAmQAAmQAAmQAAmQwEoEKJJWwsSDSIAESIAESIAESIAESIAE1oUARdK6rDTnSQIkQAIkQAIkQAIkQAIksBIBiqSVMPEgEiABEiABEiABEiABEiCBdSFAkbQuK815kgAJkAAJkAAJkAAJkAAJrESAImklTDyIBEiABEiABEiABEiABEhgXQhQJK3LSnOeJEACJEACJEACJEACJEACKxGgSFoJEw8iARIgARIgARIgARIgARJYFwIUSeuy0pwnCZAACZAACZAACZAACZDASgQoklbCxINIgARIgARIgARIgARIgATWhQBF0rqsNOdJAiRAAiRAAiRAAiRAAiSwEgGKpJUw8SASIAESIAESIAESIAESIIF1IUCRtC4rzXmSAAmQAAmQAAmQAAmQAAmsRIAiaSVMPIgESIAESIAESIAESIAESGBdCFAkrctKc54kQAIkQAIkQAIkQAIkQAIrEaBIWgkTDyIBEiABEiABEiABEiABElgXAhRJ67LSnCcJkAAJkAAJkAAJkAAJkMBKBCiSVsLEg0iABEiABEiABEiABEiABNaFAEXSuqw050kCJEACJEACJEACJEACJLASAYqklTDxIBIgARIgARIgARIgARIggXUhQJG0LivNeZIACZAACZAACZAACZAACaxEgCJpJUw8iARIgARIgARIgARIgARIYF0IUCSty0pzniRAAiRAAiRAAiRAAiRAAisRoEhaCRMPIgESIAESIAESIAESIAESWBcCFEnrstKcJwmQAAmQAAmQAAmQAAmQwEoEKJJWwsSDSIAESIAESIAESIAESIAE1oUARdK6rDTnSQIkQAIkQAIkQAIkQAIksBIBiqSVMPEgEiABEiABEiABEiABEiCBdSFAkbQuK815kgAJkAAJkAAJkAAJkAAJrESAImklTDyIBEiABEiABEiABEiABEhgXQhQJK3LSnOeJEACJEACJEACJEACJEACKxH4/wFR7gu3pcBLl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08" y="0"/>
            <a:ext cx="9635098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6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73" y="-1"/>
            <a:ext cx="9679921" cy="68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89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040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137</TotalTime>
  <Words>31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Times New Roman</vt:lpstr>
      <vt:lpstr>Tw Cen MT</vt:lpstr>
      <vt:lpstr>Капля</vt:lpstr>
      <vt:lpstr>«Металлургия черных металлов»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2022-10-13T09:38:05Z</dcterms:created>
  <dcterms:modified xsi:type="dcterms:W3CDTF">2022-11-10T13:43:59Z</dcterms:modified>
</cp:coreProperties>
</file>