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3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9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черных металлов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7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получение</a:t>
            </a:r>
          </a:p>
          <a:p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железа</a:t>
            </a:r>
            <a:endParaRPr lang="ru-RU" sz="35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2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88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нципиальная схема технологического процесса производства стали методом прямого восстановления железа из ру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3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59" y="2221890"/>
            <a:ext cx="4535537" cy="40979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6824" y="290592"/>
            <a:ext cx="113903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Внедоменные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делятся на 2 основные группы: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твердого губчатого железа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жидкого металла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 виду применяемого восстановителя (жидкофазные процессы – углетермические) методы получения твердого железа подразделяются на подгруппы: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углетермические и с применением газообразных восстановителей.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газообразного восстановителя используется восстановительный газ, полученный при конвертировании природного газа или газификации угля, а также водород. В свою очередь, каждую подгруппу методов можно разбить на виды – по типам используемых агрегатов. 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Углетермические: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ретортах (способ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Хоганесс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во вращающихся печах (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RN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Круп-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Айзеншвамм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Электрокемиск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Стретиджик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Юди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на конвейерной машине (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Дуайт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-Ллойд-Мак-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Вейн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применением газообразных восстановителей: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кипящем слое (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Iron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HIB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FIOR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в ретортах (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HyL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в шахтных печах (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Мидрекс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Армко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Пурофер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Виберг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84648" y="1854839"/>
            <a:ext cx="67025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Технологическая схема металлизации по способу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Мидрекс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углекислотной конверсии природного газа и восстановлении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окускованного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сырья (окатышей) в шахтной печи. Источником углекислоты для конверсии служат отходящие газы, очищенные от пыли и воды. Шахтная печь по высоте разделена на две зоны: восстановления и охлаждения. Газ подается между зонами и на входе в агрегат имеет температуру около 750 ºС, а на выходе из него около 400 ºС. Охлаждение восстановленных окатышей происходит за счет циркуляции в нижней части печного газа через контур внешнего охлаждения.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Металлизованный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продукт, содержащий до 95 %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1–2 % С, выгружается в герметизированный бункер, где хранится в инертной атмосфере во избежание вторичного окисления.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HyL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применяется паровая конверсия природного газа. По основной схеме данного процесса (существуют разновидности процесса – 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HyL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HyL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восстановительный газ последовательно проходит через три реторты, заполненные кусковым железорудным сырьем. Перед подачей в каждую реторту газ подогревают до температуры ~ 1000 ºС, а </a:t>
            </a:r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после выхода из неё охлаждают для удаления воды и повышения восстановительной способности. Периодически (через 2–3 часа) меняют позицию реторт, добавляя в схему реторту со свежим сырьем и удаляя из цикла реторту с максимально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металлизованным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материалом (т. е. прошедшим три позиции). Полученное губчатое железо частично охлаждается природным газом с одновременным науглероживанием до 2 % и подвергается горячему брикетированию. Брикетированием обеспечивается повышение плотности продукта и стойкости его против вторичного окисления.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8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622" y="2176398"/>
            <a:ext cx="4065905" cy="29350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32816" y="2257657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Перспективным процессом следует считать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ROMELT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реализован в опытно-промышленном варианте в Липецке. Принцип работы процесса (рис. 6) заключается в том, что в печь с расплавом через нижние фурмы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вдувается воздушно-кислородная смесь,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барботирующая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шлак. Непрерывно загружаемая сверху на поверхность шлака шихта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состоит из рудной части, флюсов и угля. Уголь обеспечивает восстановление окислов и является источником тепла. Дополнительный приход тепла обеспечивается дожиганием выделяющихся газов верхним рядом фурм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над ванной печи. Металл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 шлак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выпускаются раздельно через летки разных уровней. Отходящие газы (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направляются на утилизацию физического и химического тепла, а затем – на газоочистку.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17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547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Times New Roman</vt:lpstr>
      <vt:lpstr>Тема Office</vt:lpstr>
      <vt:lpstr>«Металлургия черных металлов»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2022-10-21T01:42:04Z</dcterms:created>
  <dcterms:modified xsi:type="dcterms:W3CDTF">2022-11-10T13:40:08Z</dcterms:modified>
</cp:coreProperties>
</file>