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3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9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2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2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2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D822-D6CE-4909-AE37-BD8009464DD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40EF-C33A-4807-A0AF-FA9363960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черных металлов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стали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0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76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69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10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0.slide-share.ru/s_slide/01f9dcb51be8cdf4649f9e8fd190b7a0/d008d772-2f47-401a-9dbb-d2f2812549d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1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92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7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28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ПРОИЗВОДСТВО СТ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48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30</Words>
  <Application>Microsoft Office PowerPoint</Application>
  <PresentationFormat>Широкоэкранный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Times New Roman</vt:lpstr>
      <vt:lpstr>Тема Office</vt:lpstr>
      <vt:lpstr>«Металлургия черных металлов»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2022-10-21T01:42:04Z</dcterms:created>
  <dcterms:modified xsi:type="dcterms:W3CDTF">2022-11-10T13:28:08Z</dcterms:modified>
</cp:coreProperties>
</file>