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5" r:id="rId3"/>
    <p:sldId id="266" r:id="rId4"/>
    <p:sldId id="296" r:id="rId5"/>
    <p:sldId id="267" r:id="rId6"/>
    <p:sldId id="268" r:id="rId7"/>
    <p:sldId id="29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3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9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черных металлов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1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стали</a:t>
            </a:r>
          </a:p>
          <a:p>
            <a:r>
              <a:rPr lang="ru-RU" sz="41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1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мартеновских печах</a:t>
            </a:r>
            <a:endParaRPr lang="ru-RU" sz="41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0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СХЕМА МАРТЕНОВСКОЙ ПЕЧ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2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85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79487" y="-1"/>
            <a:ext cx="192709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70268"/>
              </p:ext>
            </p:extLst>
          </p:nvPr>
        </p:nvGraphicFramePr>
        <p:xfrm>
          <a:off x="7794616" y="1231611"/>
          <a:ext cx="3710029" cy="399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3" imgW="2172003" imgH="2333333" progId="Paint.Picture">
                  <p:embed/>
                </p:oleObj>
              </mc:Choice>
              <mc:Fallback>
                <p:oleObj name="Точечный рисунок" r:id="rId3" imgW="2172003" imgH="23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16" y="1231611"/>
                        <a:ext cx="3710029" cy="3995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34006" y="967160"/>
            <a:ext cx="67491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Мартеновская печь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собой агрегат отражательного типа. Комплекс печи включает следующие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элементы: рабочее пространство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головки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вертикальные каналы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шлаковики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регенераторы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борова, перекидные клапаны, котел-утилизатор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газоочистка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дымовая труба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вентилятор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Рабочее пространство печи ограничено передней и задней стенками, сверху – сводом, снизу – подом, с торцов – головками. В передней стенке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завалочные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окна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загрузки шихты и заливки (по желобу) чугуна, а в низу задней (на стыке с подом) – сталевыпускное отверстие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Футеровку печи выполняют комбинированной: арматурный – из шамота, между ним и стальным корпусом – теплоизоляционный слой (пористый шамот), рабочий (внутренний) слой – в зависимости от характера плавки (на кислых или основных шлаках) – из динаса или магнезита, а поверх рабочего слоя делается соответствующая наварка (песок или магнезитовый порошок).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4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7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09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108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209</Words>
  <Application>Microsoft Office PowerPoint</Application>
  <PresentationFormat>Широкоэкранный</PresentationFormat>
  <Paragraphs>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Times New Roman</vt:lpstr>
      <vt:lpstr>Тема Office</vt:lpstr>
      <vt:lpstr>Изображение Paintbrush</vt:lpstr>
      <vt:lpstr>«Металлургия черных металлов»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2022-10-21T01:42:04Z</dcterms:created>
  <dcterms:modified xsi:type="dcterms:W3CDTF">2022-11-10T13:34:00Z</dcterms:modified>
</cp:coreProperties>
</file>