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3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9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2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черных металлов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10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стали</a:t>
            </a:r>
          </a:p>
          <a:p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конвертерах</a:t>
            </a:r>
            <a:endParaRPr lang="ru-RU" sz="3500" b="1" i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0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РОИЗВОДСТВО СТАЛИ В КИСЛОРОДНОМ КОНВЕРТЕР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6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96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6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39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979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32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Times New Roman</vt:lpstr>
      <vt:lpstr>Тема Office</vt:lpstr>
      <vt:lpstr>«Металлургия черных металлов»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2022-10-21T01:42:04Z</dcterms:created>
  <dcterms:modified xsi:type="dcterms:W3CDTF">2022-11-10T13:36:10Z</dcterms:modified>
</cp:coreProperties>
</file>