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37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34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336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6614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005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328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621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336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41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45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32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90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27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884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85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81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0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587" y="251990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186984" y="1596788"/>
            <a:ext cx="8100392" cy="58685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Металлургиялық процестерді модельдеу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26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оқытушы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докторы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және пайдалы қазбаларды байыту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кафедрасы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86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Дәріс </a:t>
            </a:r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№ 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</a:t>
            </a:r>
            <a:endParaRPr lang="kk-KZ" sz="32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kk-KZ" sz="32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Тақырыбы:</a:t>
            </a:r>
            <a:r>
              <a:rPr 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Модельдеуге</a:t>
            </a:r>
            <a:r>
              <a:rPr lang="ru-RU" sz="36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кіріспе</a:t>
            </a:r>
            <a:endParaRPr lang="ru-RU" sz="36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0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5415" y="992459"/>
            <a:ext cx="883176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 smtClean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Дәріс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жоспары</a:t>
            </a:r>
            <a:endParaRPr lang="ru-RU" sz="2400" b="1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400" dirty="0" smtClean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Модельдеу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нысаны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Негізгі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ұғымдар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анықтамалар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Процестерді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модельдеу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объектілері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ретінде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жіктеу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Жалпы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модельдеу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мәселесінің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тұжырымы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143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6342" y="489269"/>
            <a:ext cx="10493298" cy="6372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Модельдеу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нысаны</a:t>
            </a:r>
            <a:endPara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Адамның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іс-әрекеті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бағытталған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барлық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нәрсе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объект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аталады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Нысандарды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басқарудың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әдіснамасын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әзірлеу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біздің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санамыздан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орналасқан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бір-бірімен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сыртқы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ортамен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өзара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әрекеттесетін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объектілер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ақпаратты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өңдеуді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реттеуге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бағытталған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Кез-келген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саладағы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ғылыми-техникалық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даму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әдетте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келесі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жолмен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жүреді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алдымен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бақылаулар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жасалып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тәжірибелер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жасалады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теориялық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зерттеулер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жүргізіліп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ақырында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өндіріс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процестері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ұйымдастырылады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тәсіл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модельдеу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объектісінің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тұтас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көрінісін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алуға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технологиялық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оңтайландыруға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беретін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технологиялық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ұсыныстарды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жасауға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береді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b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Негізгі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ұғымдар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анықтамалар</a:t>
            </a:r>
            <a:endPara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Жалпы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алғанда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математикалық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модельдеу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теориясы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(ММ)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оңтайландыру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дегеніміз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түрлі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балама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нұсқалардан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ең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жақсы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нұсқаларды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табуға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анықтауға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бағытталған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іргелі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математикалық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нәтижелер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сандық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әдістердің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жиынтығы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болатын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нұсқаларды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толық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іздеуден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бағалаудан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аулақ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болуға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мүмкіндік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береді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70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2723" y="1106326"/>
            <a:ext cx="10827834" cy="4092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Модельдеу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оңтайландыру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теориясында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келесі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ұғымдар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кеңінен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қолданылады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Анықтама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Гипотеза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эксперименттік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мәліметтердің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бақылаулардың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мөлшеріне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негізделген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белгілі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болжам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Анықтама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1.2.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дегеніміз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объектінің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кез-келген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нақты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ұқсастығы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пайымдау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дель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жазылған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идеялар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Модельдеу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модельдік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объектінің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басқасына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ауыстыру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Модельдің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объектіге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сәйкестігі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модельдеу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расталған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зерттелетін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процестерді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болжауға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72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8615" y="373508"/>
            <a:ext cx="11292468" cy="863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Технологиялық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жүйелерді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зерттеу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жобалау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оңтайландыру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міндеттеріндегі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математикалық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модельдеудің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орны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рөлі</a:t>
            </a:r>
            <a:endParaRPr lang="ru-RU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060" y="1372935"/>
            <a:ext cx="5743575" cy="31623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38614" y="4671413"/>
            <a:ext cx="11292468" cy="1779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Сурет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1.1.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Автоматты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модельдеу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жүйесінің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блок-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схемасы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b - РТП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режимін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басқарудың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автоматты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жүйесі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мұнда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ТӨК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тиристорлық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кернеу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түрлендіргіші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электродтың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жылжуы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(t)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енгізу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әрекеті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(t)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жүйенің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шығуы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kk-KZ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(t)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бақылау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әрекеті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 (t)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кездейсоқ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бұзылулар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РТП –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кенді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термиялық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пеш;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kk-KZ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(t)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шлактың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температурасы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kk-KZ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ок.воз</a:t>
            </a:r>
            <a:r>
              <a:rPr lang="kk-K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ағымдағы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қоршаған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ауаның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температурасының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кездейсоқ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бұзылуы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44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799" y="574288"/>
            <a:ext cx="5667375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467226" y="2403088"/>
            <a:ext cx="503451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Сурет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1.2.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Модельдеу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объектісінің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блок-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схемасы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699" y="2897404"/>
            <a:ext cx="7917364" cy="1038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015" y="4620584"/>
            <a:ext cx="6657277" cy="50897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1049890" y="5311959"/>
            <a:ext cx="449430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объект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өлшемді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аталады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058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55510" y="1394701"/>
            <a:ext cx="7150355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Процестерді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модельдеу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объектілері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ретінде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жіктеу</a:t>
            </a:r>
            <a:endParaRPr lang="ru-RU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5355" y="2618171"/>
            <a:ext cx="11351942" cy="1695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АБЖ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құрылатын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процестерді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топқа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бөлуге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үздіксіз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режимімен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сипатталатын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үздіксіз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kk-KZ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артылай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үздіксіз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үздіксіз-дискретті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жартылай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үздіксіз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режимімен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сипатталады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дискретті</a:t>
            </a: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(периодты)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жұмыс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режимімен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сипатталатын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мерзімді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28500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95462" y="446847"/>
            <a:ext cx="6111866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Модельдеу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мәселесінің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жалпы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тұжырымы</a:t>
            </a:r>
            <a:endParaRPr lang="ru-RU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5243" y="1146517"/>
            <a:ext cx="11452302" cy="4108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Жұмыстың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модельдің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мақсатты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әрекет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дәрежесін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анықтайды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Осы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негізде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модельдерді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жеке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мақсатқа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бөлуге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Модельдің</a:t>
            </a: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күрделілігін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жүйеде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элементтердің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жалпы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саны мен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олардың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арасындағы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бағалауға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Тұтастық</a:t>
            </a: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жасалған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модельдің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жалпы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құрайтындығын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бір-бірімен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күрделі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қарым-қатынаста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болатын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компоненттердің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мөлшерін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қамтитындығын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білдіреді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Жүйеде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көрінетін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белгісіздік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энтропиямен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бағаланады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Осы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сипаттаманы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қолдана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отырып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кейбір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жағдайларда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жүйенің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берілген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күйіне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бақылау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ақпаратының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көлемін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анықтауға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болады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Мінез-құлық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стратегиясы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жүйенің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мақсатқа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жетудің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тиімділігін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бағалауға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береді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Кездейсоқ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бұзылулардың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болуына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детерминистік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стохастикалық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жүйелерді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олардың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мінез-құлқына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қарай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ажыратуға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үздіксіз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дискретті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8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722" y="1058088"/>
            <a:ext cx="11786839" cy="367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Бейімделушілік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сыртқы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ортадағы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өзгерістердің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ауқымындағы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түрлі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сыртқы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қоздырушы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факторларға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бейімделу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жүйесі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кездейсоқ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факторлардың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өзгеруін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өтеуі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керек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Модельдеу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жүйесінің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ұйымдастырушылық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құрылымы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көбіне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модельдің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күрделілігіне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модельдеу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құралдарының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жетілу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дәрежесіне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Модельдің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бақылануы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нақты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жағдайларды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имитациялайтын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әртүрлі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жағдайларда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қамтамасыз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етуге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береді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Бұған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қалыпты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төтенше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жағдайдағы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технологиялық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бақылау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кіреді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Модельді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жасау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мүмкіндігі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нақты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объектінің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көптеген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аспектілерін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зерттеуге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арналған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қуатты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модельдеу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жүйелерін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құруға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береді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Модель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ашық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болуы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керек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оның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құрамына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жаңа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субмодельдерді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бақылау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ішкі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жүйелерін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қосуды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қамтамасыз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95386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149</TotalTime>
  <Words>647</Words>
  <Application>Microsoft Office PowerPoint</Application>
  <PresentationFormat>Широкоэкранный</PresentationFormat>
  <Paragraphs>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 Unicode MS</vt:lpstr>
      <vt:lpstr>Arial</vt:lpstr>
      <vt:lpstr>Calibri</vt:lpstr>
      <vt:lpstr>Times New Roman</vt:lpstr>
      <vt:lpstr>Tw Cen MT</vt:lpstr>
      <vt:lpstr>Капля</vt:lpstr>
      <vt:lpstr>«Металлургиялық процестерді модельдеу»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Gulzada Koishina</dc:creator>
  <cp:lastModifiedBy>user</cp:lastModifiedBy>
  <cp:revision>12</cp:revision>
  <dcterms:created xsi:type="dcterms:W3CDTF">2020-08-27T05:13:44Z</dcterms:created>
  <dcterms:modified xsi:type="dcterms:W3CDTF">2022-11-10T14:51:29Z</dcterms:modified>
</cp:coreProperties>
</file>