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55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596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9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1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8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5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4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9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5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7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4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5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8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7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1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Детерминирленген</a:t>
            </a:r>
            <a:endParaRPr lang="ru-RU" sz="32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процестерді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endParaRPr lang="ru-RU" sz="3200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9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864" y="1306463"/>
            <a:ext cx="107051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Дәріс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0070C0"/>
                </a:solidFill>
              </a:rPr>
              <a:t>1. </a:t>
            </a:r>
            <a:r>
              <a:rPr lang="ru-RU" sz="2400" dirty="0" err="1">
                <a:solidFill>
                  <a:srgbClr val="0070C0"/>
                </a:solidFill>
              </a:rPr>
              <a:t>Математикалық</a:t>
            </a:r>
            <a:r>
              <a:rPr lang="ru-RU" sz="2400" dirty="0">
                <a:solidFill>
                  <a:srgbClr val="0070C0"/>
                </a:solidFill>
              </a:rPr>
              <a:t> модель </a:t>
            </a:r>
            <a:r>
              <a:rPr lang="ru-RU" sz="2400" dirty="0" err="1">
                <a:solidFill>
                  <a:srgbClr val="0070C0"/>
                </a:solidFill>
              </a:rPr>
              <a:t>синтезінде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қолданылатын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математикалық</a:t>
            </a:r>
            <a:r>
              <a:rPr lang="ru-RU" sz="2400" dirty="0">
                <a:solidFill>
                  <a:srgbClr val="0070C0"/>
                </a:solidFill>
              </a:rPr>
              <a:t> аппарат.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2. </a:t>
            </a:r>
            <a:r>
              <a:rPr lang="ru-RU" sz="2400" dirty="0" err="1">
                <a:solidFill>
                  <a:srgbClr val="0070C0"/>
                </a:solidFill>
              </a:rPr>
              <a:t>Активті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және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пассивті</a:t>
            </a:r>
            <a:r>
              <a:rPr lang="ru-RU" sz="2400" dirty="0">
                <a:solidFill>
                  <a:srgbClr val="0070C0"/>
                </a:solidFill>
              </a:rPr>
              <a:t> эксперимент </a:t>
            </a:r>
            <a:r>
              <a:rPr lang="ru-RU" sz="2400" dirty="0" err="1">
                <a:solidFill>
                  <a:srgbClr val="0070C0"/>
                </a:solidFill>
              </a:rPr>
              <a:t>әдісі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3. </a:t>
            </a:r>
            <a:r>
              <a:rPr lang="ru-RU" sz="2400" dirty="0" err="1">
                <a:solidFill>
                  <a:srgbClr val="0070C0"/>
                </a:solidFill>
              </a:rPr>
              <a:t>Алгебралық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сызықтық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және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сызықтық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теңдеулер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4. </a:t>
            </a:r>
            <a:r>
              <a:rPr lang="ru-RU" sz="2400" dirty="0" err="1">
                <a:solidFill>
                  <a:srgbClr val="0070C0"/>
                </a:solidFill>
              </a:rPr>
              <a:t>Дифференциалдық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теңдеулер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5. </a:t>
            </a:r>
            <a:r>
              <a:rPr lang="ru-RU" sz="2400" dirty="0" err="1">
                <a:solidFill>
                  <a:srgbClr val="0070C0"/>
                </a:solidFill>
              </a:rPr>
              <a:t>Ұқсастық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әдісі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31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9502" y="221892"/>
            <a:ext cx="111958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синтездеу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қолданылатын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аппарат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кезеңдер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ұсынылуы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проблеманы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құрылымды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блоктардың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түпнұсқаға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тексеруге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ауыстыру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тәсілін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проблемасын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тұжырымдау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kk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kk-KZ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эксперименттік-статистикалық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идентификация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7423" y="188899"/>
            <a:ext cx="4966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5534" y="655668"/>
            <a:ext cx="1085013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(бар)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(ТП)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дұрыстығын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заңдарын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контроллерлерінің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5532" y="2709824"/>
            <a:ext cx="10850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Алгебралық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Пішіннің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151" y="3126010"/>
            <a:ext cx="4393581" cy="5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13317" y="3826747"/>
            <a:ext cx="11182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сандар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(x)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Х-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х-мен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3317" y="4539098"/>
            <a:ext cx="929780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еталдың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көміртекпен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тотықсыздану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қатынаспен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066" y="5044755"/>
            <a:ext cx="1173432" cy="44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3317" y="5489425"/>
            <a:ext cx="108501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ru-RU" altLang="ru-RU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металды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көміртегімен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тотықсыздандыру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идеалды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жағдайлары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пропорционалдылық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716" y="222353"/>
            <a:ext cx="329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Дифференциалдық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4790" y="757612"/>
            <a:ext cx="6000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Қарапайым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дифференциалдық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61" y="1157722"/>
            <a:ext cx="1400290" cy="6376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74789" y="2086388"/>
            <a:ext cx="11345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(x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y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қанағаттандыратын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= y (x)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(x, y)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нүктесінің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y</a:t>
            </a:r>
            <a:r>
              <a:rPr lang="ru-RU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4789" y="2732719"/>
            <a:ext cx="11345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Жүйеде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реактивтердің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анықтайтын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дифференциалдық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кескінделген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балқытылатын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пештің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ваннасы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902" y="3290279"/>
            <a:ext cx="258127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474788" y="3936610"/>
            <a:ext cx="11345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>
                <a:latin typeface="Times New Roman" panose="02020603050405020304" pitchFamily="18" charset="0"/>
                <a:ea typeface="Times New Roman" panose="02020603050405020304" pitchFamily="18" charset="0"/>
              </a:rPr>
              <a:t>мұнда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реагенттердің концентрациясы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пропорционалдылық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787" y="4864824"/>
            <a:ext cx="113455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кеңістікте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үлестірілген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параметрлік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дербес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дифференциалдық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649" y="251123"/>
            <a:ext cx="11727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дербес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дифференциалдық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577" y="620455"/>
            <a:ext cx="6152028" cy="1018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195" y="1779500"/>
            <a:ext cx="11340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</a:rPr>
              <a:t>=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</a:rPr>
              <a:t>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дискриминанты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белгісіне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(3.1)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D&gt; 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эллиптикалық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 = 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параболалық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 &lt;0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гиперболалық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Егер (3.1) теңдеу түрін нүктеден нүктеге өзгертсе, оны аралас типті теңдеу деп атайды.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(3.1) теңдеуде х және у айнымалылары процестің тәуелсіз параметрлері болып табылады (концентрация, салмақ, температура, өнімділік); u - шығыс параметрінің уақыт бойынша өзгеру жылдамдығы; A, B, С - коэффициенттер.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194" y="3397099"/>
            <a:ext cx="11244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Салқындату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сипатталады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302" y="3766431"/>
            <a:ext cx="30765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442194" y="4983488"/>
            <a:ext cx="1134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≤ x ≤ l, - ∞ &lt;y, z &lt;+ ∞, 0 &lt;t &lt;+ ∞.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табақтың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температурасы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t, u = u (x, y, z, t)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координаталары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(x, y, z); a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диффузиясы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пластинаның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қалыңдығы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0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38288" y="1109766"/>
            <a:ext cx="11693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Пластина x = 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алмасу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салқындап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Ньютон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бағынады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/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65" y="1823095"/>
            <a:ext cx="2009894" cy="8912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638287" y="3272725"/>
            <a:ext cx="10836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 (y, z, t)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жазықтықтың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= 0; α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сәтінде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59" y="4136085"/>
            <a:ext cx="5092799" cy="743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8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90692" y="211202"/>
            <a:ext cx="2720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(Ұқсастық)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5522" y="830987"/>
            <a:ext cx="11270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Фурье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ағынын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байланыстырады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85" y="1200319"/>
            <a:ext cx="1542005" cy="76229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05522" y="1962615"/>
            <a:ext cx="741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λ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х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5521" y="2447912"/>
            <a:ext cx="10545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Фик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берілуін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85" y="2933209"/>
            <a:ext cx="1542005" cy="6860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546989" y="3726719"/>
            <a:ext cx="391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 - диффузия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6515" y="4096051"/>
            <a:ext cx="5534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Ом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токтың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кернеуге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тәуелділігін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85" y="4537643"/>
            <a:ext cx="1527353" cy="594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17"/>
          <p:cNvSpPr/>
          <p:nvPr/>
        </p:nvSpPr>
        <p:spPr>
          <a:xfrm>
            <a:off x="546515" y="5190192"/>
            <a:ext cx="330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ρ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өткізгіштігі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538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307</TotalTime>
  <Words>545</Words>
  <Application>Microsoft Office PowerPoint</Application>
  <PresentationFormat>Широкоэкранный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22</cp:revision>
  <dcterms:created xsi:type="dcterms:W3CDTF">2020-08-27T05:13:44Z</dcterms:created>
  <dcterms:modified xsi:type="dcterms:W3CDTF">2022-11-10T14:14:07Z</dcterms:modified>
</cp:coreProperties>
</file>