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0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4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8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66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2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26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6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69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9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8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8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2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4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1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Стохастикалық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модельдер</a:t>
            </a:r>
            <a:endParaRPr lang="ru-RU" sz="32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9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553" y="291659"/>
            <a:ext cx="113686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құрылымының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сәйкестігін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құрылымының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жеткіліктілігін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гистограммасы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мазмұнды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бағалауға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Ỹ</a:t>
            </a:r>
            <a:r>
              <a:rPr lang="ru-RU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жақындық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дәрежесін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шамасының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формула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анықталады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441" y="1922875"/>
            <a:ext cx="418211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23553" y="3428678"/>
            <a:ext cx="113686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–1-ден +1 -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η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</a:t>
            </a:r>
            <a:r>
              <a:rPr lang="kk-KZ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лық қатынас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дәрежесін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32" y="4186551"/>
            <a:ext cx="2051685" cy="14389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23553" y="5625461"/>
            <a:ext cx="113686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Ỹ</a:t>
            </a:r>
            <a:r>
              <a:rPr lang="en-US" sz="2000" i="1" baseline="-25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тәсілмен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ағымдық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ағымдағы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0-ден 1-ге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9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751344"/>
            <a:ext cx="112459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табылатындығын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әдетте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қолданылатынын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ескеру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жеткіліктілік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1-ге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адекваттылығының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критерийі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модельдің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қалдықтарын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мазмұнды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үлестірілуін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0-ге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үмітпен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қалдықтардың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гистограммасы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қоңырау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тәрізді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жеткіліксіз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асимметриялық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өркеші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95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4" y="83425"/>
            <a:ext cx="1169719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эксперименттегі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тәжірибелердегі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келесідей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қойылады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,…,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бар.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кірісіне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тәуелділігін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</a:t>
            </a:r>
            <a:r>
              <a:rPr lang="ru-RU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,…,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нәтижесінде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орнату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нүктелерінде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енгізу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тіркеу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кемшіліктері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Біріншіден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өлшеу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дәлдігінен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әлдеқайда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дәлдікпен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өлшеу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өзара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байланыссыз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Екіншіден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бағынатын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жүргізген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алдын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-ала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белгіленген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деңгейде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сақталады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жоғарғы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+1)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-1).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матрицалары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деңгейлердің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қайталанатын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бірыңғай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тіркесімі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Комбинация саны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- 4 комбинация,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- 8 комбинация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жағдайларға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жүзеге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асырылады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6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3872" y="726601"/>
            <a:ext cx="99097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ДӘРІС ЖОСПАРЫ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эксперименталды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дің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сипаттамалар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теориясының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түсініктері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Регрессия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2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966" y="573584"/>
            <a:ext cx="118202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сипаттаудың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статистикалық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суреттеудің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тәжірибелік-статистикалық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пассивті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тәжірибелерге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қолданылатындай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сәйкестендіру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металлургиялық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болжамды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Табиғатта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өзара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әрекеттесуінің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Болашақта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қарастырылып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отырған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рөл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атқаратындығын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өзара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әсерлесетін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факторларды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әрекеттерін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тіпті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мұқият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эксперимент те таза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қызығушылық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алуға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бермейді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өйткені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температурасының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сияқты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әрқашан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көрсететін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стохастикалық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тәуелділіктердің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әдістемесі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негізделген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009" y="779454"/>
            <a:ext cx="115600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теориясының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түсініктері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қабылдай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дискретті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үзілісті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Дискретті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бір-бірінен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ақырғы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аралықтармен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оқшауланған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мәндерді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шамалардың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мәндерін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тізімдеу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аралықты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толтырады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осы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ықтималдықтар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Ықтималдықтардың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сипаттағанда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ықтималдығын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шаманың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&lt; 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4371" y="257589"/>
            <a:ext cx="11292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f (x)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ықтималдықтың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тығыздығы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формула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функциясымен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2605" y="102802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F'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4371" y="1519458"/>
            <a:ext cx="11292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заңдарының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рөлді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атқарады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ықтималдық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қалыпты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үлестірілген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94" y="2706068"/>
            <a:ext cx="3156585" cy="20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476830" y="4709493"/>
            <a:ext cx="4703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Сурет - Қалдықтардың таралу гистограммасы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33" y="5078825"/>
            <a:ext cx="2846705" cy="75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494371" y="6066587"/>
            <a:ext cx="11292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күтуі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σ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ауытқуы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892" y="318030"/>
            <a:ext cx="117273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үміті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келесідей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958" y="188202"/>
            <a:ext cx="1892300" cy="6597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37892" y="1250047"/>
            <a:ext cx="115043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Дисперсия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D[X]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ауытқу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күтуіне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шашырауын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анықтайды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есептеледі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917" y="2064390"/>
            <a:ext cx="2393315" cy="8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15951" y="3209358"/>
            <a:ext cx="11381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Корреляция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дегеніміз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қызығушылық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тудыратын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объектілер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бөлінеді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детерминистік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стохастикалық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951" y="3956214"/>
            <a:ext cx="11381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тығыздығын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928" y="4664100"/>
            <a:ext cx="2886075" cy="78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15951" y="5567834"/>
            <a:ext cx="11426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күтудің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аббревиатурасы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(қасқа белгіленуі),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сәйкесінше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],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болмайды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0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824" y="311101"/>
            <a:ext cx="114485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үміттері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түсініледі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7824" y="174100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талдаудың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тұжырымы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әрбір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-ші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параметрлерінің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мәндерінің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параметрінің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енгізу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факторларына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тәуелділігін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қатынастарда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36039" y="2126942"/>
            <a:ext cx="33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… +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824" y="3801206"/>
            <a:ext cx="114485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Кез-келген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ықтималдықпен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аргументтерінің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-пен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табу.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жұпталған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7990" y="1305342"/>
            <a:ext cx="11407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төрт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Зерттелетін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стохастикалық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пен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корреляция бар-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кездейсоқ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жүйесінің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сипаттамалары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тәсілдердің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сәйкестіліктің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критерийлері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Нысан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априорлық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тәжірибеге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осы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идеяларды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тиімдірек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9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127" y="325156"/>
            <a:ext cx="112701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параметрлерін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кіші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квадраттар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мынада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айнымалысының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тәжірибелік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таңдалған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Arial" panose="020B0604020202020204" pitchFamily="34" charset="0"/>
              </a:rPr>
              <a:t>=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0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есептелген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айырмашылықтардың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квадраттарының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қосындысы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болатындай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етіп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676" y="2088823"/>
            <a:ext cx="2162810" cy="5403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50127" y="2804533"/>
            <a:ext cx="112701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аталатын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мен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объектінің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жақындығының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критерийі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эксперименттік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мәліметтердің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мөлшері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127" y="3478618"/>
            <a:ext cx="11270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формадағы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қалдық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азайтуға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азаяды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457" y="3964168"/>
            <a:ext cx="4675505" cy="58864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50127" y="4804007"/>
            <a:ext cx="112701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регрессиялық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дәрежедегі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көпмүшелер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64" y="5739506"/>
            <a:ext cx="2997835" cy="389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83111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378</TotalTime>
  <Words>732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28</cp:revision>
  <dcterms:created xsi:type="dcterms:W3CDTF">2020-08-27T05:13:44Z</dcterms:created>
  <dcterms:modified xsi:type="dcterms:W3CDTF">2022-11-10T14:15:51Z</dcterms:modified>
</cp:coreProperties>
</file>