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653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6913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6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1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03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14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82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40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03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44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1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55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76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36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7A87A5-1446-4E8F-AF5C-6EE5FE119655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C8EEB7-CADA-4C3C-97FD-32426EA2BC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587" y="251990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186984" y="1596788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Металлургиялық процестерді модельдеу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6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оқытушы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докторы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және пайдалы қазбаларды байыту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кафедрасы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86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Дәріс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kk-KZ" sz="3200" b="1" dirty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№ 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12</a:t>
            </a:r>
            <a:endParaRPr lang="kk-KZ" sz="32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kk-KZ" sz="32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Тақырыбы:</a:t>
            </a:r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5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</a:t>
            </a:r>
            <a:endParaRPr lang="ru-RU" sz="35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12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712" y="255543"/>
            <a:ext cx="112850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Оңтайлылық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қайталану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қатынасы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тізбектелген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басқарылатын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нөмірлеу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соңынан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түпкілікті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аяғына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жүргізіледі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ерекшеліктері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принцип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Р.Беллманның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оңтайлылық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тұжырымдамасын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келтірейік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қасиетіне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шешімдер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қағиданы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соңғы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қабылданса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соңғы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алдындағы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қарамастан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алдыңғы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шешімдер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құрауы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қасиетке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Оңтайлылық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сындарлы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табу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тұрғыдан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өрнегімен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жазылады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994" y="4779858"/>
            <a:ext cx="581977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68712" y="5185307"/>
            <a:ext cx="112850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l = 0, 1,…, n - 1,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(1);…;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(m)) - l-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сатысында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(1);…;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(m))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күйі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l-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жеткізілген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тікелей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-l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- l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қадамдарда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n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қадамдар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саны. (12.4)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өрнектегі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Формула (12.4)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Беллман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теңдеуі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қайталану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қатынасы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428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3220" y="387379"/>
            <a:ext cx="112924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Маршруттың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қысқа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ақаулығы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қаласынан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қаласына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етілсін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байланыстыратын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жолдар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желісі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суретте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график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12.1.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Графтың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шыңдары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қалалармен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магистралдарымен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S (s = 1,…, 6)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қаласынан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 (j = 2 ,, 7)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қаласына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жүктерді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графиктің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доғаларының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үстіне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қойылады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қалаларын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байланыстыратын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маршрут табу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тасымалдаудың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20" y="2568573"/>
            <a:ext cx="5940425" cy="2104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83220" y="4822594"/>
            <a:ext cx="5209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Сурет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12.1.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маршрут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кестесі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392" y="2418704"/>
            <a:ext cx="48291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41" y="3325374"/>
            <a:ext cx="57816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645" y="3784300"/>
            <a:ext cx="5324475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744" y="4892901"/>
            <a:ext cx="5248275" cy="36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2241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49659" y="1997839"/>
            <a:ext cx="89432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Дәріс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мысалдары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мәлімдемесі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мысалдары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21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712" y="464316"/>
            <a:ext cx="110731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320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шешкен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физикалық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мағынасына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ізделетін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дискреттіліктің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қосымша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қойылуы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шамалар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бөлінбейтін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машиналар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жабдықтар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дискреттік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Көбінесе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ізделетін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қабылдауды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талап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яғни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қанағаттандыру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программалау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тапсырмасы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(БСБ)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айнымалылар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БСБ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ішінара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бүтін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БСБ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есебінің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04" y="4434634"/>
            <a:ext cx="44481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68710" y="4968034"/>
            <a:ext cx="5843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анықталған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953" y="5327841"/>
            <a:ext cx="463867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204" y="5870766"/>
            <a:ext cx="3762375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68708" y="6185091"/>
            <a:ext cx="11073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Табыңыз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f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Х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минимум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нүктесін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03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615" y="704452"/>
            <a:ext cx="11370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Рюкзак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делік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салмақ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j-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элементтің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0,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&gt; 0. B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салмағына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рюкзакты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Xj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енгіземіз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элемент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рюкзакка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жүктелсе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әйтпесе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0, j = 1,…, n. 0, 1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мәндерін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80" y="2643445"/>
            <a:ext cx="4219575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38615" y="3961380"/>
            <a:ext cx="11370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Рюкзак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бөлінбейтін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өкілі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Көріну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болғандықтан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параграфта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модель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әмбебап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келтіруге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айқын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дәлелі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әдебиетте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оны </a:t>
            </a:r>
            <a:r>
              <a:rPr lang="ru-RU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кемені</a:t>
            </a: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тиеу</a:t>
            </a: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проблемасы</a:t>
            </a: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506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956" y="423274"/>
            <a:ext cx="11095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проблемасы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ұтымды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проблемасы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бөлінбейтін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міндеттерге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материал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дайындамаларындағы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бланкілердің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осындай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орналасуын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бланкілерді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шығындарымен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толықтықта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ұйымдастырылуының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ерекшеліктеріне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жаппай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сериялық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өндіріске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ұтымды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ерекшеленеді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Жаппай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бөліктерін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өлшемді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бөренелер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прокат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болаттардың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парақтары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 = 1, 2, ...,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материалдарды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тізбектеу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 = 1, 2, …, M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дайындаманың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келесідей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Әрбір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кесінді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қарқындылығын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саны)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≥ 0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табыңыз</a:t>
            </a:r>
            <a:endParaRPr lang="ru-RU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850" y="3562595"/>
            <a:ext cx="19716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512955" y="4200770"/>
            <a:ext cx="2825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орындалады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49" y="4570102"/>
            <a:ext cx="3190875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12954" y="5391835"/>
            <a:ext cx="11095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i-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кесіндідегі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j-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дайындамалар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саны;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дайындаманың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саны.</a:t>
            </a:r>
          </a:p>
        </p:txBody>
      </p:sp>
    </p:spTree>
    <p:extLst>
      <p:ext uri="{BB962C8B-B14F-4D97-AF65-F5344CB8AC3E}">
        <p14:creationId xmlns:p14="http://schemas.microsoft.com/office/powerpoint/2010/main" val="151873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917" y="378009"/>
            <a:ext cx="11180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Сатушы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проблемасы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1,…,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нөмірленген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Кез-келген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(i, j)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жұбы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≥ 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арақашықтық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cij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арақашықтықты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шығындарын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т.с.с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ij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қабылданбайды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шыққаннан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саяхатшы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қалаларға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келуі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Дереккөз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кез-келген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ұзындықтағы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маршрутты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табу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Басқаша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барынша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606" y="2686333"/>
            <a:ext cx="2695575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60914" y="3143533"/>
            <a:ext cx="111809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рұқсат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маршруттардың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x = (i1,…,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i1),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(i1,…,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i1) - 1, 2,…,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сандарының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ауыстырылуы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X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жиынында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n!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сондықтан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жеткілікті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үлкен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іздеу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шындыққа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жанаспайды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Сипатталған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комбинаторлық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класқа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жатады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элементтері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үлгілері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ақырлы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жиынтықта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нұсқалары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дайын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тұтынушыларға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жеткізудің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жолдарын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табу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4551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0918" y="346798"/>
            <a:ext cx="11314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Саяхатшылардың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саяхаты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проблемасы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формасын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нүктесін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табыңыз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715" y="993129"/>
            <a:ext cx="254317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60917" y="1536054"/>
            <a:ext cx="1633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Шектеулермен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89" y="1905386"/>
            <a:ext cx="5940425" cy="9645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60916" y="3167418"/>
            <a:ext cx="11314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(12.3)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кіруге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одан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шығуға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болатындығын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Сатушы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саяхатшыларының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проблемаларын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жазудың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жоғарыдағы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ұтымды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табылмайды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жалпылығын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483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2957" y="995550"/>
            <a:ext cx="11206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келесі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ұсыныстарды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ұстану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мүмкіндігінше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азайту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мәні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кем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деп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айырмашылығы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шектеулердің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қосылуы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әсіресе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әдетте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қысқартады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Егер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нақты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оптимумды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табудың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шұғыл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қажеттілігі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болмаса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сәйкесінше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есебінің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шешімінен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өзгеше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сан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алумен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шектеле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аламыз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3% -дан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аспайды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машиналық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үнемдеуге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әкеледі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Логикалық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бүтін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программалау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нүктелерді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жасырын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санауға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негізделген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бірқатар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арнайы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жасалды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міндетті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Дегенмен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жүзінде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уақытын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қысқартуға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БСБ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есептерінің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бастапқы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тұжырымдамасына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036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048" y="151158"/>
            <a:ext cx="1136309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түсінік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32000" algn="just"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дискретті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үздіксіз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-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шешімдерін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табудың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Математикалық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кейбір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есептері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ерекшеліктерге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шешілуін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қарапайым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ішкі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проблемалар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жиынтығын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азайтуға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береді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Нәтижесінде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функцияны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жаһандық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мәселесі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мақсаттық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функцияларды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азаяды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Мысалы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уақыттан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тұратын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кезеңіне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өнеркәсіптік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тобының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жоспарлансын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кезеңнің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дамытуға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қорлар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Q0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бөлінеді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бөлінуі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істеу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бөлінген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қаражат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ішінара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жұмсалады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Алайда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әрқайсысы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белгілі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қаржы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инвестиция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көлеміне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қаражатты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бөлуге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уақыт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кезеңіндегі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кәсіпорындар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тобынан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алынған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табыс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кәсіпорынға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қанша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қаражат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екенін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анықтау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тапсырма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сатылы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қадамы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экономикалық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жылының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басында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қаражаттарды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бөлуден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тұрады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32000" algn="just"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Әдетте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басқарылатын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жүйелердің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оңтайландыру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динамикалық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бағдарламалау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қолданылады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аддитивті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функциясымен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бағаланады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Форманың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айнымалыларының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(x1, x2, ...,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xn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387" y="4490808"/>
            <a:ext cx="2543175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46047" y="5062308"/>
            <a:ext cx="1136309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мұндағы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әрбір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fj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тек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бір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xj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айнымалыға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тәуелді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Аддитивті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мақсат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функциясының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шарттары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басқарылатын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процестің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жеке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кезеңдерінде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қабылданған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шешімдердің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әсеріне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сәйкес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келеді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әрине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сатыларға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бөлінетінін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ескеріңіз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енгізуге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  <a:p>
            <a:pPr algn="just"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5082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225</TotalTime>
  <Words>680</Words>
  <Application>Microsoft Office PowerPoint</Application>
  <PresentationFormat>Широкоэкранный</PresentationFormat>
  <Paragraphs>74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Tw Cen MT</vt:lpstr>
      <vt:lpstr>Капля</vt:lpstr>
      <vt:lpstr>«Металлургиялық процестерді модельдеу»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Gulzada Koishina</dc:creator>
  <cp:lastModifiedBy>user</cp:lastModifiedBy>
  <cp:revision>21</cp:revision>
  <dcterms:created xsi:type="dcterms:W3CDTF">2020-11-19T07:32:09Z</dcterms:created>
  <dcterms:modified xsi:type="dcterms:W3CDTF">2022-11-10T14:17:19Z</dcterms:modified>
</cp:coreProperties>
</file>