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5AD9"/>
    <a:srgbClr val="FF3300"/>
    <a:srgbClr val="FF5D5D"/>
    <a:srgbClr val="FF3333"/>
    <a:srgbClr val="7E0000"/>
    <a:srgbClr val="C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921" y="1069848"/>
            <a:ext cx="8427443" cy="469710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специальность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5В070900 -  «Металлургия»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Дисциплина 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цветных и черных металлов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лекция №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Алюминий и его сплавы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cs typeface="Arial" panose="020B0604020202020204" pitchFamily="34" charset="0"/>
              </a:rPr>
              <a:t/>
            </a:r>
            <a:br>
              <a:rPr lang="kk-KZ" sz="2400" b="1" i="1" dirty="0" smtClean="0">
                <a:cs typeface="Arial" panose="020B0604020202020204" pitchFamily="34" charset="0"/>
              </a:rPr>
            </a:br>
            <a:r>
              <a:rPr lang="kk-KZ" sz="2400" b="1" i="1" dirty="0" smtClean="0">
                <a:cs typeface="Arial" panose="020B0604020202020204" pitchFamily="34" charset="0"/>
              </a:rPr>
              <a:t>сениор-лектор, канд. техн. наук -  Бошкаева Л.Т. </a:t>
            </a:r>
            <a:br>
              <a:rPr lang="kk-KZ" sz="2400" b="1" i="1" dirty="0" smtClean="0">
                <a:cs typeface="Arial" panose="020B0604020202020204" pitchFamily="34" charset="0"/>
              </a:rPr>
            </a:br>
            <a:endParaRPr lang="ru-RU" sz="2400" b="1" i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35" y="832139"/>
            <a:ext cx="1963617" cy="7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29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830" y="863600"/>
            <a:ext cx="713301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02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49746"/>
            <a:ext cx="7315200" cy="49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67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38578"/>
            <a:ext cx="7315200" cy="43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3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152" y="863600"/>
            <a:ext cx="6922371" cy="5121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1209"/>
            <a:ext cx="3605645" cy="26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98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317" y="863600"/>
            <a:ext cx="7222042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59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783" y="1123837"/>
            <a:ext cx="7315200" cy="285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11" y="3889993"/>
            <a:ext cx="7315200" cy="16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25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991" y="863600"/>
            <a:ext cx="730480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4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792" y="70229"/>
            <a:ext cx="5216326" cy="3354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792" y="3424428"/>
            <a:ext cx="5332532" cy="33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50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77050"/>
            <a:ext cx="7315200" cy="44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28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3533" y="863600"/>
            <a:ext cx="646560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15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502993"/>
            <a:ext cx="7315200" cy="3842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38" y="5256666"/>
            <a:ext cx="7395007" cy="6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09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69553"/>
            <a:ext cx="7315200" cy="45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93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" y="3325821"/>
            <a:ext cx="3233632" cy="98640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8738" y="901755"/>
            <a:ext cx="7315200" cy="50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62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47466"/>
            <a:ext cx="7315200" cy="35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76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2177267"/>
            <a:ext cx="7315200" cy="2493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65" y="4918466"/>
            <a:ext cx="7117773" cy="5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85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735412"/>
            <a:ext cx="7315200" cy="4317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603" y="5053190"/>
            <a:ext cx="7111469" cy="6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63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30884"/>
            <a:ext cx="7315200" cy="35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03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645" y="562265"/>
            <a:ext cx="7793182" cy="462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45" y="5192287"/>
            <a:ext cx="7793182" cy="10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64143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1063</TotalTime>
  <Words>0</Words>
  <Application>Microsoft Office PowerPoint</Application>
  <PresentationFormat>Произвольный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Рама</vt:lpstr>
      <vt:lpstr>            специальность 5В070900 -  «Металлургия»                        Дисциплина  «Сплавы цветных и черных металлов»  лекция №10   Алюминий и его сплавы   сениор-лектор, канд. техн. наук -  Бошкаева Л.Т.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 РЕСПУБЛИКАСЫ БІЛІМ ЖӘНЕ ҒЫЛЫМ МИНИСТРЛІГІ  СӘТБАЕВ УНИВЕРСИТЕТІ Ө. Байқоңыров атындағы Тау-кен металлургия институты  Ө. Байқоңыров атындағы Тау-кен металлургия институты Металлургия Түсті металдар металлургиясы кафедрасы  050709  «Металлургия» мамандығына арналған «Металлургиядағы автогенді процестер» пәні бойынша 13-ші  дәріс. А.В. Ванюков (СВБ) процесімен сульфидті материалдарды балқыту Бошкаева Л.Т.</dc:title>
  <dc:creator>белый Ветер</dc:creator>
  <cp:lastModifiedBy>Гость</cp:lastModifiedBy>
  <cp:revision>74</cp:revision>
  <cp:lastPrinted>2018-02-26T06:04:23Z</cp:lastPrinted>
  <dcterms:created xsi:type="dcterms:W3CDTF">2017-11-02T03:12:49Z</dcterms:created>
  <dcterms:modified xsi:type="dcterms:W3CDTF">2020-04-06T09:29:07Z</dcterms:modified>
</cp:coreProperties>
</file>