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5AD9"/>
    <a:srgbClr val="FF3300"/>
    <a:srgbClr val="FF5D5D"/>
    <a:srgbClr val="FF3333"/>
    <a:srgbClr val="7E0000"/>
    <a:srgbClr val="C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921" y="1069848"/>
            <a:ext cx="8427443" cy="46971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специальность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5В070900 -  «Металлургия»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Дисциплина 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цветных и черных металлов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ru-RU" sz="220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200" b="1" i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Медь и ее сплавы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/>
            </a:r>
            <a:br>
              <a:rPr lang="kk-KZ" sz="2400" b="1" i="1" dirty="0" smtClean="0">
                <a:cs typeface="Arial" panose="020B0604020202020204" pitchFamily="34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>сениор-лектор, канд. техн. наук -  Бошкаева Л.Т. </a:t>
            </a:r>
            <a:br>
              <a:rPr lang="kk-KZ" sz="2400" b="1" i="1" dirty="0" smtClean="0">
                <a:cs typeface="Arial" panose="020B0604020202020204" pitchFamily="34" charset="0"/>
              </a:rPr>
            </a:br>
            <a:endParaRPr lang="ru-RU" sz="2400" b="1" i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35" y="832139"/>
            <a:ext cx="1963617" cy="7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2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523009"/>
            <a:ext cx="5387340" cy="24487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09" y="2264528"/>
            <a:ext cx="6549370" cy="42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085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6" y="509154"/>
            <a:ext cx="4558843" cy="528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691" y="1340426"/>
            <a:ext cx="6746999" cy="43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19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654" y="2853385"/>
            <a:ext cx="5641920" cy="3765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255"/>
            <a:ext cx="5743914" cy="36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5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3127"/>
            <a:ext cx="5771374" cy="3761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166" y="2722420"/>
            <a:ext cx="5743480" cy="375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38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284" y="477982"/>
            <a:ext cx="7845789" cy="572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555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865257"/>
            <a:ext cx="7315200" cy="511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44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043" y="863600"/>
            <a:ext cx="7138589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45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13108"/>
            <a:ext cx="7315200" cy="38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7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2545775"/>
            <a:ext cx="7315200" cy="17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39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365" y="603745"/>
            <a:ext cx="7263244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71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491359"/>
            <a:ext cx="7315200" cy="38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48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8965" y="734406"/>
            <a:ext cx="7315200" cy="973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965" y="1579419"/>
            <a:ext cx="7748299" cy="46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6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732" y="2606491"/>
            <a:ext cx="5922242" cy="38982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296646"/>
            <a:ext cx="5306217" cy="25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65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354448"/>
            <a:ext cx="5410126" cy="38869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4" y="1808019"/>
            <a:ext cx="5788480" cy="43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37949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1123</TotalTime>
  <Words>0</Words>
  <Application>Microsoft Office PowerPoint</Application>
  <PresentationFormat>Произвольный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Рама</vt:lpstr>
      <vt:lpstr>            специальность 5В070900 -  «Металлургия»                        Дисциплина  «Сплавы цветных и черных металлов»  лекция №11   Медь и ее сплавы    сениор-лектор, канд. техн. наук -  Бошкаева Л.Т.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РЕСПУБЛИКАСЫ БІЛІМ ЖӘНЕ ҒЫЛЫМ МИНИСТРЛІГІ  СӘТБАЕВ УНИВЕРСИТЕТІ Ө. Байқоңыров атындағы Тау-кен металлургия институты  Ө. Байқоңыров атындағы Тау-кен металлургия институты Металлургия Түсті металдар металлургиясы кафедрасы  050709  «Металлургия» мамандығына арналған «Металлургиядағы автогенді процестер» пәні бойынша 13-ші  дәріс. А.В. Ванюков (СВБ) процесімен сульфидті материалдарды балқыту Бошкаева Л.Т.</dc:title>
  <dc:creator>белый Ветер</dc:creator>
  <cp:lastModifiedBy>Гость</cp:lastModifiedBy>
  <cp:revision>77</cp:revision>
  <cp:lastPrinted>2018-02-26T06:04:23Z</cp:lastPrinted>
  <dcterms:created xsi:type="dcterms:W3CDTF">2017-11-02T03:12:49Z</dcterms:created>
  <dcterms:modified xsi:type="dcterms:W3CDTF">2020-04-06T09:29:37Z</dcterms:modified>
</cp:coreProperties>
</file>