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735763" cy="9799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C5AD9"/>
    <a:srgbClr val="FF3300"/>
    <a:srgbClr val="FF5D5D"/>
    <a:srgbClr val="FF3333"/>
    <a:srgbClr val="7E0000"/>
    <a:srgbClr val="C8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4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4/6/2020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4/6/2020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4/6/2020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4/6/2020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4/6/2020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0921" y="1069848"/>
            <a:ext cx="8427443" cy="4697107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специальность </a:t>
            </a:r>
            <a:r>
              <a:rPr lang="kk-KZ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5В070900 -  «Металлургия»</a:t>
            </a:r>
            <a:r>
              <a:rPr lang="kk-K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kk-KZ" sz="2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kk-K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kk-KZ" sz="2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kk-K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Дисциплина  </a:t>
            </a:r>
            <a:r>
              <a:rPr lang="kk-KZ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Сплавы цветных и черных металлов</a:t>
            </a:r>
            <a:r>
              <a:rPr lang="kk-KZ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lang="kk-K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kk-KZ" sz="2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лекция №</a:t>
            </a:r>
            <a:r>
              <a:rPr lang="ru-RU" sz="2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2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kk-KZ" sz="2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kk-KZ" sz="2200" b="1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kk-KZ" sz="2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kk-KZ" sz="2200" b="1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Производство вторичных сплавов на основе цветных металлов</a:t>
            </a:r>
            <a:r>
              <a:rPr lang="ru-RU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kk-KZ" sz="2400" b="1" i="1" dirty="0" smtClean="0">
                <a:cs typeface="Arial" panose="020B0604020202020204" pitchFamily="34" charset="0"/>
              </a:rPr>
              <a:t/>
            </a:r>
            <a:br>
              <a:rPr lang="kk-KZ" sz="2400" b="1" i="1" dirty="0" smtClean="0">
                <a:cs typeface="Arial" panose="020B0604020202020204" pitchFamily="34" charset="0"/>
              </a:rPr>
            </a:br>
            <a:r>
              <a:rPr lang="kk-KZ" sz="2400" b="1" i="1" dirty="0" smtClean="0">
                <a:cs typeface="Arial" panose="020B0604020202020204" pitchFamily="34" charset="0"/>
              </a:rPr>
              <a:t>сениор-лектор, канд. техн. наук -  Бошкаева Л.Т. </a:t>
            </a:r>
            <a:br>
              <a:rPr lang="kk-KZ" sz="2400" b="1" i="1" dirty="0" smtClean="0">
                <a:cs typeface="Arial" panose="020B0604020202020204" pitchFamily="34" charset="0"/>
              </a:rPr>
            </a:br>
            <a:endParaRPr lang="ru-RU" sz="2400" b="1" i="1" dirty="0"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435" y="832139"/>
            <a:ext cx="1963617" cy="726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182912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05945" y="863600"/>
            <a:ext cx="5143500" cy="51212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021" y="373702"/>
            <a:ext cx="5631046" cy="5351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03317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737" y="603745"/>
            <a:ext cx="4947082" cy="51212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7673" y="519895"/>
            <a:ext cx="4882958" cy="528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325976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02573" y="446810"/>
            <a:ext cx="5317035" cy="581890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89" y="332510"/>
            <a:ext cx="4899038" cy="5827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934739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65285" y="595809"/>
            <a:ext cx="5372533" cy="286924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913" y="477981"/>
            <a:ext cx="5565305" cy="34290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9236" y="3465053"/>
            <a:ext cx="5408309" cy="130750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313" y="4118804"/>
            <a:ext cx="3650741" cy="253538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28414" y="6469746"/>
            <a:ext cx="491836" cy="184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924271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6225" y="2410692"/>
            <a:ext cx="5084474" cy="93114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" y="192690"/>
            <a:ext cx="5097799" cy="221800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7580" y="384093"/>
            <a:ext cx="5291020" cy="365797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224" y="3578936"/>
            <a:ext cx="5722457" cy="289906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67580" y="4266733"/>
            <a:ext cx="5374147" cy="2211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500553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1581" y="780473"/>
            <a:ext cx="4977245" cy="566189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046" y="411064"/>
            <a:ext cx="5285436" cy="6026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585646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2919" y="603745"/>
            <a:ext cx="5524426" cy="57041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3335" y="540950"/>
            <a:ext cx="5174320" cy="5766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91334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40927" y="863600"/>
            <a:ext cx="5777345" cy="51212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58" y="353291"/>
            <a:ext cx="4937074" cy="359525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758" y="3948546"/>
            <a:ext cx="4989219" cy="1826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89971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27963" y="271318"/>
            <a:ext cx="5818910" cy="398895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919" y="145888"/>
            <a:ext cx="4756727" cy="655707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7963" y="4405745"/>
            <a:ext cx="5936178" cy="2202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09663688"/>
      </p:ext>
    </p:extLst>
  </p:cSld>
  <p:clrMapOvr>
    <a:masterClrMapping/>
  </p:clrMapOvr>
</p:sld>
</file>

<file path=ppt/theme/theme1.xml><?xml version="1.0" encoding="utf-8"?>
<a:theme xmlns:a="http://schemas.openxmlformats.org/drawingml/2006/main" name="Рама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TM03457475[[fn=Рамка]]</Template>
  <TotalTime>1207</TotalTime>
  <Words>0</Words>
  <Application>Microsoft Office PowerPoint</Application>
  <PresentationFormat>Произвольный</PresentationFormat>
  <Paragraphs>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Рама</vt:lpstr>
      <vt:lpstr>            специальность 5В070900 -  «Металлургия»                        Дисциплина  «Сплавы цветных и черных металлов»  лекция №14  Производство вторичных сплавов на основе цветных металлов   сениор-лектор, канд. техн. наук -  Бошкаева Л.Т.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ҚАЗАҚСТАН РЕСПУБЛИКАСЫ БІЛІМ ЖӘНЕ ҒЫЛЫМ МИНИСТРЛІГІ  СӘТБАЕВ УНИВЕРСИТЕТІ Ө. Байқоңыров атындағы Тау-кен металлургия институты  Ө. Байқоңыров атындағы Тау-кен металлургия институты Металлургия Түсті металдар металлургиясы кафедрасы  050709  «Металлургия» мамандығына арналған «Металлургиядағы автогенді процестер» пәні бойынша 13-ші  дәріс. А.В. Ванюков (СВБ) процесімен сульфидті материалдарды балқыту Бошкаева Л.Т.</dc:title>
  <dc:creator>белый Ветер</dc:creator>
  <cp:lastModifiedBy>Гость</cp:lastModifiedBy>
  <cp:revision>90</cp:revision>
  <cp:lastPrinted>2018-02-26T06:04:23Z</cp:lastPrinted>
  <dcterms:created xsi:type="dcterms:W3CDTF">2017-11-02T03:12:49Z</dcterms:created>
  <dcterms:modified xsi:type="dcterms:W3CDTF">2020-04-06T09:30:59Z</dcterms:modified>
</cp:coreProperties>
</file>