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76" r:id="rId4"/>
    <p:sldId id="275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5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C778A-3B52-400E-B8B8-FCF0BB0568DE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A834-C85D-4321-A26E-942F650E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5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1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25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6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80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27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6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16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2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7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30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6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08CAD-A79B-4FF2-A2AD-8FFCB2A3D2EB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5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igerian@mail.ru" TargetMode="External"/><Relationship Id="rId4" Type="http://schemas.openxmlformats.org/officeDocument/2006/relationships/hyperlink" Target="mailto:a.yerimbetova@satbayev.university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778734" y="2100171"/>
            <a:ext cx="77662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Reinforcement Machine Learning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60" y="785554"/>
            <a:ext cx="4178893" cy="947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14499" y="3999902"/>
            <a:ext cx="660654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cs typeface="Times New Roman" panose="02020603050405020304" pitchFamily="18" charset="0"/>
              </a:rPr>
              <a:t>Преподаватель: </a:t>
            </a:r>
            <a:r>
              <a:rPr lang="ru-RU" b="1" dirty="0" err="1">
                <a:solidFill>
                  <a:schemeClr val="bg1"/>
                </a:solidFill>
              </a:rPr>
              <a:t>Еримбетова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Айгерим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Сембековна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en-US" b="1" dirty="0">
                <a:solidFill>
                  <a:schemeClr val="bg1"/>
                </a:solidFill>
              </a:rPr>
              <a:t>PhD, </a:t>
            </a:r>
            <a:r>
              <a:rPr lang="ru-RU" b="1" dirty="0" err="1">
                <a:solidFill>
                  <a:schemeClr val="bg1"/>
                </a:solidFill>
              </a:rPr>
              <a:t>канд.техн.наук</a:t>
            </a:r>
            <a:r>
              <a:rPr lang="ru-RU" b="1" dirty="0">
                <a:solidFill>
                  <a:schemeClr val="bg1"/>
                </a:solidFill>
              </a:rPr>
              <a:t>, проф. </a:t>
            </a:r>
            <a:r>
              <a:rPr lang="kk-KZ" b="1" dirty="0">
                <a:solidFill>
                  <a:schemeClr val="bg1"/>
                </a:solidFill>
              </a:rPr>
              <a:t>к</a:t>
            </a:r>
            <a:r>
              <a:rPr lang="ru-RU" b="1" dirty="0" err="1">
                <a:solidFill>
                  <a:schemeClr val="bg1"/>
                </a:solidFill>
              </a:rPr>
              <a:t>афедры</a:t>
            </a:r>
            <a:r>
              <a:rPr lang="ru-RU" b="1" dirty="0">
                <a:solidFill>
                  <a:schemeClr val="bg1"/>
                </a:solidFill>
              </a:rPr>
              <a:t> «Программная инженерия»</a:t>
            </a:r>
            <a:br>
              <a:rPr lang="en-US" b="1" dirty="0"/>
            </a:br>
            <a:br>
              <a:rPr lang="ru-RU" b="1" dirty="0"/>
            </a:br>
            <a:r>
              <a:rPr lang="en-US" b="1" dirty="0" err="1">
                <a:hlinkClick r:id="rId4"/>
              </a:rPr>
              <a:t>a.yerimbetova@satbayev.university</a:t>
            </a:r>
            <a:r>
              <a:rPr lang="en-US" b="1" dirty="0"/>
              <a:t> </a:t>
            </a:r>
          </a:p>
          <a:p>
            <a:pPr algn="ctr"/>
            <a:r>
              <a:rPr lang="en-US" b="1" dirty="0">
                <a:hlinkClick r:id="rId5"/>
              </a:rPr>
              <a:t>aigerian@mail.ru</a:t>
            </a:r>
            <a:endParaRPr lang="en-US" b="1" dirty="0"/>
          </a:p>
          <a:p>
            <a:pPr algn="ctr"/>
            <a:br>
              <a:rPr lang="en-US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840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784" y="365127"/>
            <a:ext cx="7886700" cy="5238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Области применения машинного обучения</a:t>
            </a:r>
            <a:endParaRPr lang="ru-RU" dirty="0"/>
          </a:p>
        </p:txBody>
      </p:sp>
      <p:pic>
        <p:nvPicPr>
          <p:cNvPr id="4" name="Объект 3" descr="https://ucarecdn.com/85fdbe68-58b8-4e17-9c58-43ee42c551b5/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42" y="1212831"/>
            <a:ext cx="8933483" cy="5445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2839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716" y="322793"/>
            <a:ext cx="7886700" cy="59160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Области применения машинного обучения</a:t>
            </a:r>
            <a:endParaRPr lang="ru-RU" dirty="0"/>
          </a:p>
        </p:txBody>
      </p:sp>
      <p:pic>
        <p:nvPicPr>
          <p:cNvPr id="4" name="Объект 3" descr="https://ucarecdn.com/aea5ed29-a06c-4927-a9c4-16311950f502/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6" y="1211965"/>
            <a:ext cx="8972694" cy="5245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1392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41301"/>
            <a:ext cx="7886700" cy="6349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Недостатки машинного обучения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 descr="https://ucarecdn.com/2ff2448a-2cec-47b2-b4c4-da8931487288/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8" y="1288675"/>
            <a:ext cx="8917622" cy="5169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7405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Содержание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910" y="1527274"/>
            <a:ext cx="83074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Reinforcement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Machine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Learning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Как работает RL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Терминология в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Reinforcement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Learning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Supervised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vs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Unsupervised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vs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Reinforcement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Learning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Преимущества &amp; Недостатки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Reinforcement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Learning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Области применения машинного обучения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Недостатки машинного обучения</a:t>
            </a:r>
          </a:p>
          <a:p>
            <a:pPr marL="342900" indent="-342900">
              <a:buFont typeface="+mj-lt"/>
              <a:buAutoNum type="arabicPeriod"/>
            </a:pPr>
            <a:endParaRPr lang="ru-RU" sz="20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0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0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4207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По завершению урока Вы будете знать: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910" y="1527274"/>
            <a:ext cx="830743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Reinforcement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Machine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Learning</a:t>
            </a:r>
            <a:endParaRPr lang="ru-RU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Как работает RL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Терминология в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Reinforcement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Learning</a:t>
            </a:r>
            <a:endParaRPr lang="ru-RU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Supervised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vs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Unsupervised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vs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Reinforcement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Learning</a:t>
            </a:r>
            <a:endParaRPr lang="ru-RU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Преимущества &amp; Недостатки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Reinforcement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Learning</a:t>
            </a:r>
            <a:endParaRPr lang="ru-RU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Области применения машинного обучения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Недостатки машинного обучения</a:t>
            </a:r>
          </a:p>
          <a:p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078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8840090" cy="551058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Reinforcement Machine Learning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3910" y="1704975"/>
            <a:ext cx="86400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55600"/>
            <a:r>
              <a:rPr lang="ru-RU" dirty="0"/>
              <a:t>RL— это область машинного обучения. Речь идет о принятии подходящих действий для максимизации вознаграждения в конкретной ситуации.</a:t>
            </a:r>
          </a:p>
          <a:p>
            <a:pPr lvl="0" indent="355600"/>
            <a:r>
              <a:rPr lang="ru-RU" dirty="0"/>
              <a:t>Он используется чтобы найти наилучшее возможное поведение в конкретной ситуации.</a:t>
            </a:r>
          </a:p>
          <a:p>
            <a:pPr lvl="0" indent="355600"/>
            <a:r>
              <a:rPr lang="ru-RU" dirty="0"/>
              <a:t>RL отличается от SL тем, что в SL обучающие данные содержат ключ ответа, поэтому модель обучается с помощью правильного ответа, тогда как в RL ответа нет, но агент решает, что делать, чтобы выполнить поставленную задачу.</a:t>
            </a:r>
          </a:p>
          <a:p>
            <a:pPr lvl="0" indent="355600"/>
            <a:r>
              <a:rPr lang="ru-RU" dirty="0"/>
              <a:t>В отсутствие обучающего набора данных агент обязан учиться на своем опыте.</a:t>
            </a:r>
          </a:p>
        </p:txBody>
      </p:sp>
    </p:spTree>
    <p:extLst>
      <p:ext uri="{BB962C8B-B14F-4D97-AF65-F5344CB8AC3E}">
        <p14:creationId xmlns:p14="http://schemas.microsoft.com/office/powerpoint/2010/main" val="1178096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1594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Как работает RL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 descr="https://ucarecdn.com/3ed49881-a58a-4cf9-968d-2c8da24590d7/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1" y="1224950"/>
            <a:ext cx="9039369" cy="4547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1265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349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Терминология в Reinforcement Learning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375" y="1311274"/>
            <a:ext cx="8572500" cy="5222875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Агент:  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Сущность, которая может воспринимать/исследовать окружающую среду и воздействовать на нее.</a:t>
            </a:r>
          </a:p>
          <a:p>
            <a:r>
              <a:rPr lang="ru-RU" b="1" dirty="0"/>
              <a:t>Окружающая среда:</a:t>
            </a:r>
            <a:r>
              <a:rPr lang="ru-RU" dirty="0"/>
              <a:t>  </a:t>
            </a:r>
          </a:p>
          <a:p>
            <a:pPr marL="0" indent="0">
              <a:buNone/>
            </a:pPr>
            <a:r>
              <a:rPr lang="ru-RU" dirty="0"/>
              <a:t>Ситуация, в которой агент присутствует или находится в окружении. В RL предполагается стохастическую среду, что означает, что она носит случайный характер.</a:t>
            </a:r>
          </a:p>
          <a:p>
            <a:r>
              <a:rPr lang="ru-RU" b="1" dirty="0"/>
              <a:t>Действие:  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Действия — это действия, предпринимаемые агентом в среде.</a:t>
            </a:r>
          </a:p>
          <a:p>
            <a:r>
              <a:rPr lang="ru-RU" b="1" dirty="0"/>
              <a:t>Состояние:  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Состояние — это ситуация, возвращаемая средой после каждого действия, предпринятого агентом.</a:t>
            </a:r>
          </a:p>
          <a:p>
            <a:r>
              <a:rPr lang="ru-RU" b="1" dirty="0"/>
              <a:t>Вознаграждение:  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Обратная связь, возвращаемая агенту из среды для оценки действия агента.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234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349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Supervised vs Unsupervised vs Reinforcement Learning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 descr="https://ucarecdn.com/474d314b-a2bb-4886-8634-863cf75c0773/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25497"/>
            <a:ext cx="8858249" cy="4851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652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150" y="203201"/>
            <a:ext cx="7886700" cy="76834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Преимущества &amp; Недостатки Reinforcement Learning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 descr="https://ucarecdn.com/5225964a-d36f-4f68-bc17-37faa84ef173/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1363499"/>
            <a:ext cx="8915400" cy="5065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608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5" y="250827"/>
            <a:ext cx="7886700" cy="6635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Области применения машинного обучения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 descr="https://ucarecdn.com/63cd0085-6403-42bb-818f-d2a92dd58778/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49" y="1229957"/>
            <a:ext cx="8910175" cy="5456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44470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3363</TotalTime>
  <Words>215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Reinforcement Machine Learning</vt:lpstr>
      <vt:lpstr>Содержание</vt:lpstr>
      <vt:lpstr>По завершению урока Вы будете знать:</vt:lpstr>
      <vt:lpstr>Reinforcement Machine Learning</vt:lpstr>
      <vt:lpstr>Как работает RL</vt:lpstr>
      <vt:lpstr>Терминология в Reinforcement Learning</vt:lpstr>
      <vt:lpstr>Supervised vs Unsupervised vs Reinforcement Learning</vt:lpstr>
      <vt:lpstr>Преимущества &amp; Недостатки Reinforcement Learning</vt:lpstr>
      <vt:lpstr>Области применения машинного обучения</vt:lpstr>
      <vt:lpstr>Области применения машинного обучения</vt:lpstr>
      <vt:lpstr>Области применения машинного обучения</vt:lpstr>
      <vt:lpstr>Недостатки машинного обучения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Alisher Omar</dc:creator>
  <cp:lastModifiedBy>Aigerim Yerimbetova</cp:lastModifiedBy>
  <cp:revision>321</cp:revision>
  <dcterms:created xsi:type="dcterms:W3CDTF">2017-10-09T05:58:02Z</dcterms:created>
  <dcterms:modified xsi:type="dcterms:W3CDTF">2022-12-22T03:41:58Z</dcterms:modified>
</cp:coreProperties>
</file>