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5309A0-7E76-4615-AAC3-2CBB10D2B4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F0D21E-45F1-4A62-8256-B913490405A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Лекция 12.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Тема. </a:t>
            </a:r>
            <a:r>
              <a:rPr lang="ru-RU" b="1" i="1" dirty="0"/>
              <a:t>Фильтры.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Старший преподаватель: </a:t>
            </a:r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Фильтры </a:t>
            </a:r>
            <a:r>
              <a:rPr lang="ru-RU" dirty="0"/>
              <a:t>– это эффекты для изменения внешнего вида графики и текста. Доступны два вида фильтров: статические и динамические (переходы).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Фильтры </a:t>
            </a:r>
            <a:r>
              <a:rPr lang="ru-RU" dirty="0"/>
              <a:t>и переходы можно применять, используя свойство </a:t>
            </a:r>
            <a:r>
              <a:rPr lang="en-US" dirty="0"/>
              <a:t>filter</a:t>
            </a:r>
            <a:r>
              <a:rPr lang="ru-RU" dirty="0"/>
              <a:t> каскадных таблиц стилей:  </a:t>
            </a:r>
          </a:p>
          <a:p>
            <a:r>
              <a:rPr lang="en-US" dirty="0"/>
              <a:t>&lt;STYLE&gt; .effect (filter : </a:t>
            </a:r>
            <a:r>
              <a:rPr lang="en-US" dirty="0" err="1"/>
              <a:t>fliph</a:t>
            </a:r>
            <a:r>
              <a:rPr lang="en-US" dirty="0"/>
              <a:t>) &lt;/STYLE&gt;</a:t>
            </a:r>
            <a:endParaRPr lang="ru-RU" dirty="0"/>
          </a:p>
          <a:p>
            <a:r>
              <a:rPr lang="en-US" dirty="0"/>
              <a:t>&lt;IMG class = effect  </a:t>
            </a:r>
            <a:r>
              <a:rPr lang="en-US" dirty="0" err="1"/>
              <a:t>src</a:t>
            </a:r>
            <a:r>
              <a:rPr lang="en-US" dirty="0"/>
              <a:t> = 1.gif &gt;.</a:t>
            </a:r>
            <a:endParaRPr lang="ru-RU" dirty="0"/>
          </a:p>
          <a:p>
            <a:pPr>
              <a:buNone/>
            </a:pPr>
            <a:r>
              <a:rPr lang="ru-RU" dirty="0" smtClean="0"/>
              <a:t>		Задание </a:t>
            </a:r>
            <a:r>
              <a:rPr lang="ru-RU" dirty="0"/>
              <a:t>свойств объектной модели браузера:</a:t>
            </a:r>
          </a:p>
          <a:p>
            <a:r>
              <a:rPr lang="en-US" dirty="0"/>
              <a:t>&lt;SCRIPT  language =</a:t>
            </a:r>
            <a:r>
              <a:rPr lang="en-US" dirty="0" smtClean="0"/>
              <a:t>JavaScript&gt;Image1.style.filter </a:t>
            </a:r>
            <a:r>
              <a:rPr lang="en-US" dirty="0"/>
              <a:t>= “ </a:t>
            </a:r>
            <a:r>
              <a:rPr lang="en-US" dirty="0" err="1"/>
              <a:t>fliph</a:t>
            </a:r>
            <a:r>
              <a:rPr lang="en-US" dirty="0"/>
              <a:t> ”</a:t>
            </a:r>
            <a:endParaRPr lang="ru-RU" dirty="0"/>
          </a:p>
          <a:p>
            <a:r>
              <a:rPr lang="en-US" dirty="0"/>
              <a:t>&lt;/SCRIPT</a:t>
            </a:r>
            <a:r>
              <a:rPr lang="en-US" dirty="0" smtClean="0"/>
              <a:t>&gt;&lt;</a:t>
            </a:r>
            <a:r>
              <a:rPr lang="en-US" dirty="0"/>
              <a:t>IMG ID = Image1 </a:t>
            </a:r>
            <a:r>
              <a:rPr lang="en-US" dirty="0" err="1"/>
              <a:t>src</a:t>
            </a:r>
            <a:r>
              <a:rPr lang="en-US" dirty="0"/>
              <a:t> = 1.gif&gt;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Существуют 14 статических фильтров: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alpha</a:t>
            </a:r>
            <a:r>
              <a:rPr lang="ru-RU" dirty="0" smtClean="0"/>
              <a:t> </a:t>
            </a:r>
            <a:r>
              <a:rPr lang="ru-RU" dirty="0"/>
              <a:t>– задает постоянный уровень прозрачности;</a:t>
            </a:r>
          </a:p>
          <a:p>
            <a:r>
              <a:rPr lang="en-US" dirty="0"/>
              <a:t>blur</a:t>
            </a:r>
            <a:r>
              <a:rPr lang="ru-RU" dirty="0"/>
              <a:t> – создает иллюзию движения, размывая текст или изображение в заданном направлении; </a:t>
            </a:r>
          </a:p>
          <a:p>
            <a:r>
              <a:rPr lang="en-US" dirty="0" err="1"/>
              <a:t>chroma</a:t>
            </a:r>
            <a:r>
              <a:rPr lang="ru-RU" dirty="0"/>
              <a:t> – создает одноцветный транспарант, позволяет динамически применять эффект прозрачности;</a:t>
            </a:r>
          </a:p>
          <a:p>
            <a:r>
              <a:rPr lang="en-US" dirty="0" err="1"/>
              <a:t>dropshadow</a:t>
            </a:r>
            <a:r>
              <a:rPr lang="ru-RU" dirty="0"/>
              <a:t> – создает теневое изображение оригинала и помещает его позади исходного изображения со смещением;</a:t>
            </a:r>
          </a:p>
          <a:p>
            <a:r>
              <a:rPr lang="en-US" dirty="0" err="1"/>
              <a:t>fliph</a:t>
            </a:r>
            <a:r>
              <a:rPr lang="ru-RU" dirty="0"/>
              <a:t> – делает горизонтальное отражение картинки или текста;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flipv</a:t>
            </a:r>
            <a:r>
              <a:rPr lang="ru-RU" dirty="0" smtClean="0"/>
              <a:t> – делает вертикальное отражение картинки или текста;</a:t>
            </a:r>
          </a:p>
          <a:p>
            <a:r>
              <a:rPr lang="en-US" dirty="0" smtClean="0"/>
              <a:t>glow</a:t>
            </a:r>
            <a:r>
              <a:rPr lang="ru-RU" dirty="0" smtClean="0"/>
              <a:t> – создает эффект «тления», т.е. наложения цветовой ауры вокруг текста;</a:t>
            </a:r>
          </a:p>
          <a:p>
            <a:r>
              <a:rPr lang="en-US" dirty="0" smtClean="0"/>
              <a:t>grayscale</a:t>
            </a:r>
            <a:r>
              <a:rPr lang="ru-RU" dirty="0" smtClean="0"/>
              <a:t> – преобразует объект в черно-белый;</a:t>
            </a:r>
          </a:p>
          <a:p>
            <a:r>
              <a:rPr lang="en-US" dirty="0" smtClean="0"/>
              <a:t>invert</a:t>
            </a:r>
            <a:r>
              <a:rPr lang="ru-RU" dirty="0" smtClean="0"/>
              <a:t> – для создания эффекта негативного изображения, инвертируются цвета, яркость и оттенки;</a:t>
            </a:r>
          </a:p>
          <a:p>
            <a:r>
              <a:rPr lang="en-US" dirty="0" smtClean="0"/>
              <a:t>light</a:t>
            </a:r>
            <a:r>
              <a:rPr lang="ru-RU" dirty="0" smtClean="0"/>
              <a:t> – позволяет моделировать эффект освещения страницы источником света;</a:t>
            </a:r>
          </a:p>
          <a:p>
            <a:r>
              <a:rPr lang="en-US" dirty="0" smtClean="0"/>
              <a:t>mask</a:t>
            </a:r>
            <a:r>
              <a:rPr lang="ru-RU" dirty="0" smtClean="0"/>
              <a:t> – позволяет наложить маску на изображение;</a:t>
            </a:r>
          </a:p>
          <a:p>
            <a:r>
              <a:rPr lang="en-US" dirty="0" smtClean="0"/>
              <a:t>shadow</a:t>
            </a:r>
            <a:r>
              <a:rPr lang="ru-RU" dirty="0" smtClean="0"/>
              <a:t> – накладывает теневой эффект, что придает тексту трехмерный вид;</a:t>
            </a:r>
          </a:p>
          <a:p>
            <a:r>
              <a:rPr lang="en-US" dirty="0" smtClean="0"/>
              <a:t>wave</a:t>
            </a:r>
            <a:r>
              <a:rPr lang="ru-RU" dirty="0" smtClean="0"/>
              <a:t> -  создает «волнистое » искажение объекта (синусоидальное);</a:t>
            </a:r>
          </a:p>
          <a:p>
            <a:r>
              <a:rPr lang="en-US" dirty="0" err="1" smtClean="0"/>
              <a:t>xray</a:t>
            </a:r>
            <a:r>
              <a:rPr lang="ru-RU" dirty="0" smtClean="0"/>
              <a:t>  -  использует эффект рентгеновских лучей.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b="1" i="1" dirty="0"/>
              <a:t>Контрольные вопросы:</a:t>
            </a:r>
            <a:endParaRPr lang="ru-RU" dirty="0"/>
          </a:p>
          <a:p>
            <a:pPr>
              <a:buNone/>
            </a:pPr>
            <a:r>
              <a:rPr lang="ru-RU" dirty="0"/>
              <a:t>1. Какие вы знаете виды фильтров?</a:t>
            </a:r>
          </a:p>
          <a:p>
            <a:pPr>
              <a:buNone/>
            </a:pPr>
            <a:r>
              <a:rPr lang="ru-RU" dirty="0"/>
              <a:t>2. Назначение фильтров на странице.</a:t>
            </a:r>
          </a:p>
          <a:p>
            <a:pPr>
              <a:buNone/>
            </a:pPr>
            <a:r>
              <a:rPr lang="ru-RU" dirty="0"/>
              <a:t>3. Применимы ли фильтры к тексту?</a:t>
            </a:r>
          </a:p>
          <a:p>
            <a:pPr>
              <a:buNone/>
            </a:pPr>
            <a:r>
              <a:rPr lang="ru-RU" dirty="0"/>
              <a:t>4. Программирование свойств, методов и событий.</a:t>
            </a:r>
          </a:p>
          <a:p>
            <a:pPr>
              <a:buNone/>
            </a:pPr>
            <a:r>
              <a:rPr lang="ru-RU" dirty="0"/>
              <a:t>5. Чем отличаются статические фильтры от динамических?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35743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213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Лекция 12. Тема. Фильтры. </vt:lpstr>
      <vt:lpstr>Слайд 2</vt:lpstr>
      <vt:lpstr>Слайд 3</vt:lpstr>
      <vt:lpstr>Существуют 14 статических фильтров: </vt:lpstr>
      <vt:lpstr>Слайд 5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12. Тема. Фильтры. </dc:title>
  <dc:creator>Мадик</dc:creator>
  <cp:lastModifiedBy>Мадик</cp:lastModifiedBy>
  <cp:revision>1</cp:revision>
  <dcterms:created xsi:type="dcterms:W3CDTF">2021-09-26T14:12:29Z</dcterms:created>
  <dcterms:modified xsi:type="dcterms:W3CDTF">2021-09-26T14:16:34Z</dcterms:modified>
</cp:coreProperties>
</file>