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709C-AE55-45F2-B1F2-0F5A1CE0206C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D46BC-0192-4CC2-A6F4-4CB40366226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709C-AE55-45F2-B1F2-0F5A1CE0206C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D46BC-0192-4CC2-A6F4-4CB403662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709C-AE55-45F2-B1F2-0F5A1CE0206C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D46BC-0192-4CC2-A6F4-4CB403662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709C-AE55-45F2-B1F2-0F5A1CE0206C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D46BC-0192-4CC2-A6F4-4CB403662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709C-AE55-45F2-B1F2-0F5A1CE0206C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D46BC-0192-4CC2-A6F4-4CB40366226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709C-AE55-45F2-B1F2-0F5A1CE0206C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D46BC-0192-4CC2-A6F4-4CB403662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709C-AE55-45F2-B1F2-0F5A1CE0206C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D46BC-0192-4CC2-A6F4-4CB403662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709C-AE55-45F2-B1F2-0F5A1CE0206C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D46BC-0192-4CC2-A6F4-4CB403662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709C-AE55-45F2-B1F2-0F5A1CE0206C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D46BC-0192-4CC2-A6F4-4CB403662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709C-AE55-45F2-B1F2-0F5A1CE0206C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D46BC-0192-4CC2-A6F4-4CB403662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3709C-AE55-45F2-B1F2-0F5A1CE0206C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5D46BC-0192-4CC2-A6F4-4CB40366226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D3709C-AE55-45F2-B1F2-0F5A1CE0206C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5D46BC-0192-4CC2-A6F4-4CB40366226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ebclass.polyn.kiae.su/classes/jsi/object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ebclass.polyn.kiae.su/classes/jsi/object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ebclass.polyn.kiae.su/classes/jsi/object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Лекция 15.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Тема. </a:t>
            </a:r>
            <a:r>
              <a:rPr lang="ru-RU" b="1" dirty="0"/>
              <a:t>Объекты.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500570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Старший преподаватель: </a:t>
            </a:r>
            <a:r>
              <a:rPr lang="ru-RU" dirty="0" err="1" smtClean="0">
                <a:solidFill>
                  <a:schemeClr val="tx1"/>
                </a:solidFill>
              </a:rPr>
              <a:t>Аяпбергенова</a:t>
            </a:r>
            <a:r>
              <a:rPr lang="ru-RU" dirty="0" smtClean="0">
                <a:solidFill>
                  <a:schemeClr val="tx1"/>
                </a:solidFill>
              </a:rPr>
              <a:t> А.Т.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		Методы </a:t>
            </a:r>
            <a:r>
              <a:rPr lang="ru-RU" b="1" i="1" dirty="0"/>
              <a:t>объекта </a:t>
            </a:r>
            <a:r>
              <a:rPr lang="ru-RU" b="1" i="1" dirty="0" err="1"/>
              <a:t>Object</a:t>
            </a:r>
            <a:r>
              <a:rPr lang="ru-RU" b="1" i="1" dirty="0"/>
              <a:t>. </a:t>
            </a:r>
            <a:r>
              <a:rPr lang="ru-RU" dirty="0" err="1"/>
              <a:t>Object</a:t>
            </a:r>
            <a:r>
              <a:rPr lang="ru-RU" dirty="0"/>
              <a:t> - это объект и, следовательно, у него могут быть методы. Таких методов мы рассмотрим три: </a:t>
            </a:r>
            <a:r>
              <a:rPr lang="ru-RU" u="sng" dirty="0" err="1">
                <a:hlinkClick r:id="rId2"/>
              </a:rPr>
              <a:t>toString</a:t>
            </a:r>
            <a:r>
              <a:rPr lang="ru-RU" u="sng" dirty="0">
                <a:hlinkClick r:id="rId2"/>
              </a:rPr>
              <a:t>()</a:t>
            </a:r>
            <a:r>
              <a:rPr lang="ru-RU" dirty="0"/>
              <a:t>, </a:t>
            </a:r>
            <a:r>
              <a:rPr lang="ru-RU" u="sng" dirty="0" err="1">
                <a:hlinkClick r:id="rId2"/>
              </a:rPr>
              <a:t>valueOf</a:t>
            </a:r>
            <a:r>
              <a:rPr lang="ru-RU" u="sng" dirty="0">
                <a:hlinkClick r:id="rId2"/>
              </a:rPr>
              <a:t>()</a:t>
            </a:r>
            <a:r>
              <a:rPr lang="ru-RU" dirty="0"/>
              <a:t> и </a:t>
            </a:r>
            <a:r>
              <a:rPr lang="ru-RU" u="sng" dirty="0" err="1">
                <a:hlinkClick r:id="rId2"/>
              </a:rPr>
              <a:t>assign</a:t>
            </a:r>
            <a:r>
              <a:rPr lang="ru-RU" u="sng" dirty="0">
                <a:hlinkClick r:id="rId2"/>
              </a:rPr>
              <a:t>()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Метод </a:t>
            </a:r>
            <a:r>
              <a:rPr lang="ru-RU" dirty="0" err="1"/>
              <a:t>toString</a:t>
            </a:r>
            <a:r>
              <a:rPr lang="ru-RU" dirty="0"/>
              <a:t>() осуществляет преобразование объекта в строку символов. Он используется в </a:t>
            </a:r>
            <a:r>
              <a:rPr lang="ru-RU" dirty="0" err="1"/>
              <a:t>JavaScript</a:t>
            </a:r>
            <a:r>
              <a:rPr lang="ru-RU" dirty="0"/>
              <a:t> программах повсеместно, но неявно. Например, при выводе числа или строковых объектов. Интересно применение </a:t>
            </a:r>
            <a:r>
              <a:rPr lang="ru-RU" dirty="0" err="1"/>
              <a:t>toString</a:t>
            </a:r>
            <a:r>
              <a:rPr lang="ru-RU" dirty="0"/>
              <a:t>() к функциям: </a:t>
            </a:r>
          </a:p>
          <a:p>
            <a:r>
              <a:rPr lang="ru-RU" dirty="0" err="1"/>
              <a:t>document.write</a:t>
            </a:r>
            <a:r>
              <a:rPr lang="ru-RU" dirty="0"/>
              <a:t>(</a:t>
            </a:r>
            <a:r>
              <a:rPr lang="ru-RU" dirty="0" err="1"/>
              <a:t>prot.toString</a:t>
            </a:r>
            <a:r>
              <a:rPr lang="ru-RU" dirty="0"/>
              <a:t>()+"&lt;</a:t>
            </a:r>
            <a:r>
              <a:rPr lang="ru-RU" dirty="0" err="1"/>
              <a:t>br</a:t>
            </a:r>
            <a:r>
              <a:rPr lang="ru-RU" dirty="0"/>
              <a:t>&gt;"); </a:t>
            </a:r>
          </a:p>
          <a:p>
            <a:pPr>
              <a:buNone/>
            </a:pPr>
            <a:r>
              <a:rPr lang="ru-RU" dirty="0" smtClean="0"/>
              <a:t>		Результат исполнения</a:t>
            </a:r>
            <a:r>
              <a:rPr lang="en-US" dirty="0"/>
              <a:t>: function </a:t>
            </a:r>
            <a:r>
              <a:rPr lang="en-US" dirty="0" err="1"/>
              <a:t>prot</a:t>
            </a:r>
            <a:r>
              <a:rPr lang="en-US" dirty="0"/>
              <a:t>() { a = </a:t>
            </a:r>
            <a:r>
              <a:rPr lang="en-US" dirty="0" err="1"/>
              <a:t>this.src.split</a:t>
            </a:r>
            <a:r>
              <a:rPr lang="en-US" dirty="0"/>
              <a:t>(':'); protocol = a[0]+":"; return protocol; }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721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	Результат </a:t>
            </a:r>
            <a:r>
              <a:rPr lang="ru-RU" dirty="0"/>
              <a:t>исполнения</a:t>
            </a:r>
            <a:r>
              <a:rPr lang="en-US" dirty="0"/>
              <a:t>:function </a:t>
            </a:r>
            <a:r>
              <a:rPr lang="en-US" dirty="0" err="1"/>
              <a:t>prot</a:t>
            </a:r>
            <a:r>
              <a:rPr lang="en-US" dirty="0"/>
              <a:t>() {a = </a:t>
            </a:r>
            <a:r>
              <a:rPr lang="en-US" dirty="0" err="1"/>
              <a:t>this.src.split</a:t>
            </a:r>
            <a:r>
              <a:rPr lang="en-US" dirty="0"/>
              <a:t>(':'); protocol = a[0]+":"; return protocol; }</a:t>
            </a:r>
            <a:endParaRPr lang="ru-RU" dirty="0"/>
          </a:p>
          <a:p>
            <a:pPr>
              <a:buNone/>
            </a:pPr>
            <a:r>
              <a:rPr lang="ru-RU" dirty="0" smtClean="0"/>
              <a:t>		Как </a:t>
            </a:r>
            <a:r>
              <a:rPr lang="ru-RU" dirty="0"/>
              <a:t>видим результат тот же, что и в методе </a:t>
            </a:r>
            <a:r>
              <a:rPr lang="ru-RU" u="sng" dirty="0" err="1">
                <a:hlinkClick r:id="rId2"/>
              </a:rPr>
              <a:t>toString</a:t>
            </a:r>
            <a:r>
              <a:rPr lang="ru-RU" u="sng" dirty="0">
                <a:hlinkClick r:id="rId2"/>
              </a:rPr>
              <a:t>()</a:t>
            </a:r>
            <a:r>
              <a:rPr lang="ru-RU" dirty="0"/>
              <a:t>. </a:t>
            </a:r>
          </a:p>
          <a:p>
            <a:pPr>
              <a:buNone/>
            </a:pPr>
            <a:r>
              <a:rPr lang="ru-RU" dirty="0" smtClean="0"/>
              <a:t>		В </a:t>
            </a:r>
            <a:r>
              <a:rPr lang="ru-RU" dirty="0"/>
              <a:t>отличие от двух предыдущих методов метод </a:t>
            </a:r>
            <a:r>
              <a:rPr lang="ru-RU" dirty="0" err="1"/>
              <a:t>assign</a:t>
            </a:r>
            <a:r>
              <a:rPr lang="ru-RU" dirty="0"/>
              <a:t>() позволяет не прочитать, а переназначить свойства и методы объекта. Данный метод используется в контексте присваивания объекту некоторого значения: </a:t>
            </a:r>
          </a:p>
          <a:p>
            <a:r>
              <a:rPr lang="ru-RU" dirty="0" err="1"/>
              <a:t>object</a:t>
            </a:r>
            <a:r>
              <a:rPr lang="ru-RU" dirty="0"/>
              <a:t> = </a:t>
            </a:r>
            <a:r>
              <a:rPr lang="ru-RU" dirty="0" err="1"/>
              <a:t>value</a:t>
            </a:r>
            <a:r>
              <a:rPr lang="ru-RU" dirty="0"/>
              <a:t>; &lt;=&gt; </a:t>
            </a:r>
            <a:r>
              <a:rPr lang="ru-RU" dirty="0" err="1"/>
              <a:t>object.assign</a:t>
            </a:r>
            <a:r>
              <a:rPr lang="ru-RU" dirty="0"/>
              <a:t>(</a:t>
            </a:r>
            <a:r>
              <a:rPr lang="ru-RU" dirty="0" err="1"/>
              <a:t>value</a:t>
            </a:r>
            <a:r>
              <a:rPr lang="ru-RU" dirty="0"/>
              <a:t>); </a:t>
            </a:r>
          </a:p>
          <a:p>
            <a:pPr>
              <a:buNone/>
            </a:pPr>
            <a:r>
              <a:rPr lang="ru-RU" dirty="0" smtClean="0"/>
              <a:t>		Рассмотрим пример</a:t>
            </a:r>
            <a:r>
              <a:rPr lang="en-US" dirty="0"/>
              <a:t>: 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 </a:t>
            </a:r>
            <a:r>
              <a:rPr lang="en-US" dirty="0"/>
              <a:t>= new Image();c.src = "../images/</a:t>
            </a:r>
            <a:r>
              <a:rPr lang="en-US" dirty="0" err="1"/>
              <a:t>jsi</a:t>
            </a:r>
            <a:r>
              <a:rPr lang="en-US" dirty="0"/>
              <a:t>/rept1s.gif";b =new Image();b.src = "../images/</a:t>
            </a:r>
            <a:r>
              <a:rPr lang="en-US" dirty="0" err="1"/>
              <a:t>jsi</a:t>
            </a:r>
            <a:r>
              <a:rPr lang="en-US" dirty="0"/>
              <a:t>/rept1g.gif";</a:t>
            </a:r>
            <a:r>
              <a:rPr lang="en-US" dirty="0" err="1"/>
              <a:t>Image.prototype.assign</a:t>
            </a:r>
            <a:r>
              <a:rPr lang="en-US" dirty="0"/>
              <a:t> = new Function("</a:t>
            </a:r>
            <a:r>
              <a:rPr lang="en-US" dirty="0" err="1"/>
              <a:t>a","this.src</a:t>
            </a:r>
            <a:r>
              <a:rPr lang="en-US" dirty="0"/>
              <a:t> = a.src;");...&lt;a </a:t>
            </a:r>
            <a:r>
              <a:rPr lang="en-US" dirty="0" err="1"/>
              <a:t>href</a:t>
            </a:r>
            <a:r>
              <a:rPr lang="en-US" dirty="0"/>
              <a:t>='javascript:window.document.main.document.i2.assign(c);void(0);'&gt;</a:t>
            </a:r>
            <a:r>
              <a:rPr lang="ru-RU" dirty="0" err="1"/>
              <a:t>Покраситькартинку</a:t>
            </a:r>
            <a:r>
              <a:rPr lang="en-US" dirty="0"/>
              <a:t>&lt;/a&gt;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Встроенные </a:t>
            </a:r>
            <a:r>
              <a:rPr lang="ru-RU" dirty="0"/>
              <a:t>объекты</a:t>
            </a:r>
            <a:r>
              <a:rPr lang="en-US" dirty="0"/>
              <a:t>: </a:t>
            </a:r>
            <a:r>
              <a:rPr lang="ru-RU" dirty="0"/>
              <a:t>объекты</a:t>
            </a:r>
            <a:r>
              <a:rPr lang="en-US" dirty="0"/>
              <a:t> Math, String, Date, Boolean, Number. </a:t>
            </a:r>
            <a:r>
              <a:rPr lang="ru-RU" dirty="0"/>
              <a:t>Методы объекта  </a:t>
            </a:r>
            <a:r>
              <a:rPr lang="en-US" dirty="0"/>
              <a:t>Math</a:t>
            </a:r>
            <a:r>
              <a:rPr lang="ru-RU" dirty="0"/>
              <a:t> помогают программисту выполнять различные стандартные математические вычисления: </a:t>
            </a:r>
            <a:r>
              <a:rPr lang="en-US" dirty="0"/>
              <a:t>Math</a:t>
            </a:r>
            <a:r>
              <a:rPr lang="ru-RU" dirty="0"/>
              <a:t>.</a:t>
            </a:r>
            <a:r>
              <a:rPr lang="en-US" dirty="0"/>
              <a:t>abs</a:t>
            </a:r>
            <a:r>
              <a:rPr lang="ru-RU" dirty="0"/>
              <a:t>(), </a:t>
            </a:r>
            <a:r>
              <a:rPr lang="en-US" dirty="0"/>
              <a:t>Math</a:t>
            </a:r>
            <a:r>
              <a:rPr lang="ru-RU" dirty="0"/>
              <a:t>.</a:t>
            </a:r>
            <a:r>
              <a:rPr lang="en-US" dirty="0" err="1"/>
              <a:t>cos</a:t>
            </a:r>
            <a:r>
              <a:rPr lang="ru-RU" dirty="0"/>
              <a:t>(), </a:t>
            </a:r>
            <a:r>
              <a:rPr lang="en-US" dirty="0"/>
              <a:t>Math</a:t>
            </a:r>
            <a:r>
              <a:rPr lang="ru-RU" dirty="0"/>
              <a:t>.</a:t>
            </a:r>
            <a:r>
              <a:rPr lang="en-US" dirty="0"/>
              <a:t>exp</a:t>
            </a:r>
            <a:r>
              <a:rPr lang="ru-RU" dirty="0"/>
              <a:t>() и т.д. Свойствами объекта </a:t>
            </a:r>
            <a:r>
              <a:rPr lang="en-US" dirty="0"/>
              <a:t>Math</a:t>
            </a:r>
            <a:r>
              <a:rPr lang="ru-RU" dirty="0"/>
              <a:t> являются часто используемые математические константы: </a:t>
            </a:r>
            <a:r>
              <a:rPr lang="en-US" dirty="0"/>
              <a:t>Math</a:t>
            </a:r>
            <a:r>
              <a:rPr lang="ru-RU" dirty="0"/>
              <a:t>.</a:t>
            </a:r>
            <a:r>
              <a:rPr lang="en-US" dirty="0"/>
              <a:t>LN</a:t>
            </a:r>
            <a:r>
              <a:rPr lang="ru-RU" dirty="0"/>
              <a:t>2,  </a:t>
            </a:r>
            <a:r>
              <a:rPr lang="en-US" dirty="0"/>
              <a:t>Math</a:t>
            </a:r>
            <a:r>
              <a:rPr lang="ru-RU" dirty="0"/>
              <a:t>.</a:t>
            </a:r>
            <a:r>
              <a:rPr lang="en-US" dirty="0"/>
              <a:t>PI</a:t>
            </a:r>
            <a:r>
              <a:rPr lang="ru-RU" dirty="0"/>
              <a:t>, </a:t>
            </a:r>
            <a:r>
              <a:rPr lang="en-US" dirty="0"/>
              <a:t>Math</a:t>
            </a:r>
            <a:r>
              <a:rPr lang="ru-RU" dirty="0"/>
              <a:t>.</a:t>
            </a:r>
            <a:r>
              <a:rPr lang="en-US" dirty="0"/>
              <a:t>SQRT</a:t>
            </a:r>
            <a:r>
              <a:rPr lang="ru-RU" dirty="0"/>
              <a:t>2 и т. д. Объект </a:t>
            </a:r>
            <a:r>
              <a:rPr lang="en-US" dirty="0"/>
              <a:t>String</a:t>
            </a:r>
            <a:r>
              <a:rPr lang="ru-RU" dirty="0"/>
              <a:t> содержит атрибуты и способы действий для строк символов.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		Контрольные </a:t>
            </a:r>
            <a:r>
              <a:rPr lang="ru-RU" b="1" i="1" dirty="0"/>
              <a:t>вопросы:</a:t>
            </a:r>
            <a:endParaRPr lang="ru-RU" dirty="0"/>
          </a:p>
          <a:p>
            <a:pPr>
              <a:buNone/>
            </a:pPr>
            <a:r>
              <a:rPr lang="ru-RU" dirty="0"/>
              <a:t>1. Можно ли объединять массивы?</a:t>
            </a:r>
          </a:p>
          <a:p>
            <a:pPr>
              <a:buNone/>
            </a:pPr>
            <a:r>
              <a:rPr lang="ru-RU" dirty="0"/>
              <a:t>2. Как создается массив?</a:t>
            </a:r>
          </a:p>
          <a:p>
            <a:pPr>
              <a:buNone/>
            </a:pPr>
            <a:r>
              <a:rPr lang="ru-RU" dirty="0"/>
              <a:t>3 Назовите встроенные объекты.</a:t>
            </a:r>
          </a:p>
          <a:p>
            <a:pPr>
              <a:buNone/>
            </a:pPr>
            <a:r>
              <a:rPr lang="ru-RU" dirty="0"/>
              <a:t>4 Использование пользовательских функций.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	Поскольку </a:t>
            </a:r>
            <a:r>
              <a:rPr lang="ru-RU" dirty="0"/>
              <a:t>в  </a:t>
            </a:r>
            <a:r>
              <a:rPr lang="ru-RU" dirty="0" err="1"/>
              <a:t>JavaScript</a:t>
            </a:r>
            <a:r>
              <a:rPr lang="ru-RU" dirty="0"/>
              <a:t> объекты используются для выполнения большого числа задач, язык </a:t>
            </a:r>
            <a:r>
              <a:rPr lang="ru-RU" dirty="0" err="1"/>
              <a:t>JavaScript</a:t>
            </a:r>
            <a:r>
              <a:rPr lang="ru-RU" dirty="0"/>
              <a:t> обычно называют объектно-ориентированным языком. Объекты несут в себе (инкапсулируют) данные (атрибуты) и методы (способы поведения). Программы взаимодействуют с объектами с помощью определенных интерфейсов. Браузеры </a:t>
            </a:r>
            <a:r>
              <a:rPr lang="en-US" dirty="0"/>
              <a:t>WWW</a:t>
            </a:r>
            <a:r>
              <a:rPr lang="ru-RU" dirty="0"/>
              <a:t> имеют большое количество объектов, которые инкапсулируют элементы  </a:t>
            </a:r>
            <a:r>
              <a:rPr lang="en-US" dirty="0"/>
              <a:t>Html</a:t>
            </a:r>
            <a:r>
              <a:rPr lang="ru-RU" dirty="0"/>
              <a:t> - документа и представляют программисту на </a:t>
            </a:r>
            <a:r>
              <a:rPr lang="ru-RU" dirty="0" err="1"/>
              <a:t>JavaScript</a:t>
            </a:r>
            <a:r>
              <a:rPr lang="ru-RU" dirty="0"/>
              <a:t> атрибуты и способы поведения, используя которые программа на </a:t>
            </a:r>
            <a:r>
              <a:rPr lang="ru-RU" dirty="0" err="1"/>
              <a:t>JavaScript</a:t>
            </a:r>
            <a:r>
              <a:rPr lang="ru-RU" dirty="0"/>
              <a:t> может взаимодействовать с элементами  </a:t>
            </a:r>
            <a:r>
              <a:rPr lang="en-US" dirty="0"/>
              <a:t>Html</a:t>
            </a:r>
            <a:r>
              <a:rPr lang="ru-RU" dirty="0"/>
              <a:t> – документа.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Тип </a:t>
            </a:r>
            <a:r>
              <a:rPr lang="ru-RU" dirty="0"/>
              <a:t>данных </a:t>
            </a:r>
            <a:r>
              <a:rPr lang="ru-RU" dirty="0" err="1"/>
              <a:t>Object</a:t>
            </a:r>
            <a:r>
              <a:rPr lang="ru-RU" dirty="0"/>
              <a:t> сам определяет объекты. </a:t>
            </a:r>
          </a:p>
          <a:p>
            <a:pPr>
              <a:buNone/>
            </a:pPr>
            <a:r>
              <a:rPr lang="ru-RU" dirty="0" smtClean="0"/>
              <a:t>		В </a:t>
            </a:r>
            <a:r>
              <a:rPr lang="ru-RU" dirty="0"/>
              <a:t>данном разделе мы остановимся на трех основных моментах: </a:t>
            </a:r>
          </a:p>
          <a:p>
            <a:r>
              <a:rPr lang="ru-RU" u="sng" dirty="0">
                <a:hlinkClick r:id="rId2"/>
              </a:rPr>
              <a:t>понятие объекта</a:t>
            </a:r>
            <a:endParaRPr lang="ru-RU" dirty="0"/>
          </a:p>
          <a:p>
            <a:r>
              <a:rPr lang="ru-RU" u="sng" dirty="0">
                <a:hlinkClick r:id="rId2"/>
              </a:rPr>
              <a:t>прототип объекта </a:t>
            </a:r>
            <a:endParaRPr lang="ru-RU" dirty="0"/>
          </a:p>
          <a:p>
            <a:r>
              <a:rPr lang="ru-RU" u="sng" dirty="0">
                <a:hlinkClick r:id="rId2"/>
              </a:rPr>
              <a:t>методы объекта </a:t>
            </a:r>
            <a:r>
              <a:rPr lang="ru-RU" u="sng" dirty="0" err="1">
                <a:hlinkClick r:id="rId2"/>
              </a:rPr>
              <a:t>Object</a:t>
            </a:r>
            <a:endParaRPr lang="ru-RU" dirty="0"/>
          </a:p>
          <a:p>
            <a:pPr>
              <a:buNone/>
            </a:pPr>
            <a:r>
              <a:rPr lang="ru-RU" dirty="0" smtClean="0"/>
              <a:t>		Мы </a:t>
            </a:r>
            <a:r>
              <a:rPr lang="ru-RU" dirty="0"/>
              <a:t>не будем очень подробно вникать во все эти моменты, т.к. при программировании на стороне браузера чаще всего обходятся встроенными средствами </a:t>
            </a:r>
            <a:r>
              <a:rPr lang="ru-RU" dirty="0" err="1"/>
              <a:t>JavaScript</a:t>
            </a:r>
            <a:r>
              <a:rPr lang="ru-RU" dirty="0"/>
              <a:t>, но т.к. все эти средства - объекты, нам нужно понимать, с чем имеем дело.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/>
              <a:t>Понятие объекта</a:t>
            </a:r>
            <a:endParaRPr lang="ru-RU" dirty="0"/>
          </a:p>
          <a:p>
            <a:pPr>
              <a:buNone/>
            </a:pPr>
            <a:r>
              <a:rPr lang="ru-RU" dirty="0" smtClean="0"/>
              <a:t>		Для </a:t>
            </a:r>
            <a:r>
              <a:rPr lang="ru-RU" dirty="0"/>
              <a:t>определенности сначала рассмотрим пример произвольного, определенного пользователем объекта, потом определимся с тем, что же это такое: </a:t>
            </a:r>
          </a:p>
          <a:p>
            <a:r>
              <a:rPr lang="en-US" dirty="0"/>
              <a:t>function Rectangle(</a:t>
            </a:r>
            <a:r>
              <a:rPr lang="en-US" dirty="0" err="1"/>
              <a:t>a,b,c,d</a:t>
            </a:r>
            <a:r>
              <a:rPr lang="en-US" dirty="0"/>
              <a:t>){this.x0 = a;this.y0 = b;this.x1 = c;this.y1 = </a:t>
            </a:r>
            <a:r>
              <a:rPr lang="en-US" dirty="0" err="1"/>
              <a:t>d;this.area</a:t>
            </a:r>
            <a:r>
              <a:rPr lang="en-US" dirty="0"/>
              <a:t> = new Function("return Math.abs(this.x0-this.x1)*</a:t>
            </a:r>
            <a:r>
              <a:rPr lang="en-US" dirty="0" err="1"/>
              <a:t>Math.abs</a:t>
            </a:r>
            <a:r>
              <a:rPr lang="en-US" dirty="0"/>
              <a:t>(this.y0-this.y1)");</a:t>
            </a:r>
            <a:r>
              <a:rPr lang="en-US" dirty="0" err="1"/>
              <a:t>this.perimeter</a:t>
            </a:r>
            <a:r>
              <a:rPr lang="en-US" dirty="0"/>
              <a:t> = new Function("return (Math.abs(this.x0-this.x1)+Math.abs(this.y0-this.y1))*2");}c = new Rectangle(0,0,100,100);</a:t>
            </a:r>
            <a:r>
              <a:rPr lang="en-US" dirty="0" err="1"/>
              <a:t>document.write</a:t>
            </a:r>
            <a:r>
              <a:rPr lang="en-US" dirty="0"/>
              <a:t>(</a:t>
            </a:r>
            <a:r>
              <a:rPr lang="en-US" dirty="0" err="1"/>
              <a:t>c.area</a:t>
            </a:r>
            <a:r>
              <a:rPr lang="en-US" dirty="0"/>
              <a:t>()); </a:t>
            </a:r>
            <a:endParaRPr lang="ru-RU" dirty="0"/>
          </a:p>
          <a:p>
            <a:pPr>
              <a:buNone/>
            </a:pPr>
            <a:r>
              <a:rPr lang="ru-RU" dirty="0" smtClean="0"/>
              <a:t>		Результат </a:t>
            </a:r>
            <a:r>
              <a:rPr lang="ru-RU" dirty="0"/>
              <a:t>исполнения: 10000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Функция </a:t>
            </a:r>
            <a:r>
              <a:rPr lang="ru-RU" dirty="0" err="1"/>
              <a:t>Rectangle</a:t>
            </a:r>
            <a:r>
              <a:rPr lang="ru-RU" dirty="0"/>
              <a:t>() - это конструктор объекта класса </a:t>
            </a:r>
            <a:r>
              <a:rPr lang="ru-RU" dirty="0" err="1"/>
              <a:t>Rectangle</a:t>
            </a:r>
            <a:r>
              <a:rPr lang="ru-RU" dirty="0"/>
              <a:t>, который определяется пользователем. Конструктор позволяет создать реальный объект данного класса. Ведь функция - это не более чем описание некоторых действий.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Создаются </a:t>
            </a:r>
            <a:r>
              <a:rPr lang="ru-RU" dirty="0"/>
              <a:t>четыре переменных: x0,y0,x1,y1 - это свойства объекта </a:t>
            </a:r>
            <a:r>
              <a:rPr lang="ru-RU" dirty="0" err="1"/>
              <a:t>Rectangle</a:t>
            </a:r>
            <a:r>
              <a:rPr lang="ru-RU" dirty="0"/>
              <a:t>. К ним можно получить доступ только в контексте объекта данного класса. Например</a:t>
            </a:r>
            <a:r>
              <a:rPr lang="en-US" dirty="0"/>
              <a:t>,: </a:t>
            </a:r>
            <a:endParaRPr lang="ru-RU" dirty="0"/>
          </a:p>
          <a:p>
            <a:r>
              <a:rPr lang="en-US" dirty="0" err="1"/>
              <a:t>up_left_x</a:t>
            </a:r>
            <a:r>
              <a:rPr lang="en-US" dirty="0"/>
              <a:t> = c.x0;up_left_y = c.y0;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Кроме </a:t>
            </a:r>
            <a:r>
              <a:rPr lang="ru-RU" dirty="0"/>
              <a:t>свойств мы определили внутри конструктора два объекта типа </a:t>
            </a:r>
            <a:r>
              <a:rPr lang="ru-RU" dirty="0" err="1"/>
              <a:t>Function</a:t>
            </a:r>
            <a:r>
              <a:rPr lang="ru-RU" dirty="0"/>
              <a:t>(), применив встроенные конструкторы языка </a:t>
            </a:r>
            <a:r>
              <a:rPr lang="ru-RU" dirty="0" err="1"/>
              <a:t>JavaScript</a:t>
            </a:r>
            <a:r>
              <a:rPr lang="ru-RU" dirty="0"/>
              <a:t>, - </a:t>
            </a:r>
            <a:r>
              <a:rPr lang="ru-RU" dirty="0" err="1"/>
              <a:t>area</a:t>
            </a:r>
            <a:r>
              <a:rPr lang="ru-RU" dirty="0"/>
              <a:t> и </a:t>
            </a:r>
            <a:r>
              <a:rPr lang="ru-RU" dirty="0" err="1"/>
              <a:t>perimeter</a:t>
            </a:r>
            <a:r>
              <a:rPr lang="ru-RU" dirty="0"/>
              <a:t>. Это методы объекта данного класса. Вызвать эти функции можно только в контексте объекта класса </a:t>
            </a:r>
            <a:r>
              <a:rPr lang="ru-RU" dirty="0" err="1"/>
              <a:t>Rectangle</a:t>
            </a:r>
            <a:r>
              <a:rPr lang="ru-RU" dirty="0"/>
              <a:t>: </a:t>
            </a:r>
          </a:p>
          <a:p>
            <a:r>
              <a:rPr lang="en-US" dirty="0"/>
              <a:t>sq = </a:t>
            </a:r>
            <a:r>
              <a:rPr lang="en-US" dirty="0" err="1"/>
              <a:t>c.area</a:t>
            </a:r>
            <a:r>
              <a:rPr lang="en-US" dirty="0"/>
              <a:t>();length = </a:t>
            </a:r>
            <a:r>
              <a:rPr lang="en-US" dirty="0" err="1"/>
              <a:t>c.perimeter</a:t>
            </a:r>
            <a:r>
              <a:rPr lang="en-US" dirty="0"/>
              <a:t>();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		Прототип</a:t>
            </a:r>
            <a:r>
              <a:rPr lang="ru-RU" b="1" i="1" dirty="0"/>
              <a:t>. </a:t>
            </a:r>
            <a:r>
              <a:rPr lang="ru-RU" dirty="0"/>
              <a:t>Обычно мы имеем дело со встроенными объектами </a:t>
            </a:r>
            <a:r>
              <a:rPr lang="ru-RU" dirty="0" err="1"/>
              <a:t>JavaScript</a:t>
            </a:r>
            <a:r>
              <a:rPr lang="ru-RU" dirty="0"/>
              <a:t>. Собственно, все, что изложено в других разделах курса - это обращение к свойствам и методам встроенных объектов. В этом смысле интересно свойство объектов, которое носит название </a:t>
            </a:r>
            <a:r>
              <a:rPr lang="ru-RU" dirty="0" err="1"/>
              <a:t>prototype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 </a:t>
            </a:r>
            <a:r>
              <a:rPr lang="ru-RU" dirty="0"/>
              <a:t>Прототип - это другое название конструктора объекта конкретного класса. Например, если мы захотим добавить метод к объекту класса </a:t>
            </a:r>
            <a:r>
              <a:rPr lang="ru-RU" dirty="0" err="1"/>
              <a:t>String</a:t>
            </a:r>
            <a:r>
              <a:rPr lang="ru-RU" dirty="0"/>
              <a:t>: </a:t>
            </a:r>
          </a:p>
          <a:p>
            <a:r>
              <a:rPr lang="en-US" dirty="0" err="1"/>
              <a:t>String.prototype.out</a:t>
            </a:r>
            <a:r>
              <a:rPr lang="en-US" dirty="0"/>
              <a:t> = new Function("</a:t>
            </a:r>
            <a:r>
              <a:rPr lang="en-US" dirty="0" err="1"/>
              <a:t>a","a.write</a:t>
            </a:r>
            <a:r>
              <a:rPr lang="en-US" dirty="0"/>
              <a:t>(this)");..."</a:t>
            </a:r>
            <a:r>
              <a:rPr lang="ru-RU" dirty="0"/>
              <a:t>Привет</a:t>
            </a:r>
            <a:r>
              <a:rPr lang="en-US" dirty="0"/>
              <a:t> ".</a:t>
            </a:r>
            <a:r>
              <a:rPr lang="en-GB" dirty="0"/>
              <a:t>out</a:t>
            </a:r>
            <a:r>
              <a:rPr lang="en-US" dirty="0"/>
              <a:t>(</a:t>
            </a:r>
            <a:r>
              <a:rPr lang="en-GB" dirty="0"/>
              <a:t>document</a:t>
            </a:r>
            <a:r>
              <a:rPr lang="en-US" dirty="0"/>
              <a:t>);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	Задача </a:t>
            </a:r>
            <a:r>
              <a:rPr lang="ru-RU" dirty="0"/>
              <a:t>состоит в том, чтобы разобрать URL картинки таким же образом, как и URL объекта класса </a:t>
            </a:r>
            <a:r>
              <a:rPr lang="ru-RU" dirty="0" err="1"/>
              <a:t>Link</a:t>
            </a:r>
            <a:r>
              <a:rPr lang="ru-RU" dirty="0"/>
              <a:t>: </a:t>
            </a:r>
          </a:p>
          <a:p>
            <a:r>
              <a:rPr lang="en-US" dirty="0"/>
              <a:t>function </a:t>
            </a:r>
            <a:r>
              <a:rPr lang="en-US" dirty="0" err="1"/>
              <a:t>prot</a:t>
            </a:r>
            <a:r>
              <a:rPr lang="en-US" dirty="0"/>
              <a:t>(){a = </a:t>
            </a:r>
            <a:r>
              <a:rPr lang="en-US" dirty="0" err="1"/>
              <a:t>this.src.split</a:t>
            </a:r>
            <a:r>
              <a:rPr lang="en-US" dirty="0"/>
              <a:t>(':');protocol = a[0]+":";return protocol;}function host(){a = </a:t>
            </a:r>
            <a:r>
              <a:rPr lang="en-US" dirty="0" err="1"/>
              <a:t>this.src.split</a:t>
            </a:r>
            <a:r>
              <a:rPr lang="en-US" dirty="0"/>
              <a:t>(':');path = a[1].split('/');return path[2];}function pathname(){a = </a:t>
            </a:r>
            <a:r>
              <a:rPr lang="en-US" dirty="0" err="1"/>
              <a:t>this.src.split</a:t>
            </a:r>
            <a:r>
              <a:rPr lang="en-US" dirty="0"/>
              <a:t>(':');path = a[1].split('/');b = new Array();for(</a:t>
            </a:r>
            <a:r>
              <a:rPr lang="en-US" dirty="0" err="1"/>
              <a:t>i</a:t>
            </a:r>
            <a:r>
              <a:rPr lang="en-US" dirty="0"/>
              <a:t>=3;i c = </a:t>
            </a:r>
            <a:r>
              <a:rPr lang="en-US" dirty="0" err="1"/>
              <a:t>b.join</a:t>
            </a:r>
            <a:r>
              <a:rPr lang="en-US" dirty="0"/>
              <a:t>('/');return "/"+c;}</a:t>
            </a:r>
            <a:r>
              <a:rPr lang="en-US" dirty="0" err="1"/>
              <a:t>Image.prototype.protocol</a:t>
            </a:r>
            <a:r>
              <a:rPr lang="en-US" dirty="0"/>
              <a:t> = </a:t>
            </a:r>
            <a:r>
              <a:rPr lang="en-US" dirty="0" err="1"/>
              <a:t>prot;Image.prototype.host</a:t>
            </a:r>
            <a:r>
              <a:rPr lang="en-US" dirty="0"/>
              <a:t> = </a:t>
            </a:r>
            <a:r>
              <a:rPr lang="en-US" dirty="0" err="1"/>
              <a:t>host;Image.prototype.pathname</a:t>
            </a:r>
            <a:r>
              <a:rPr lang="en-US" dirty="0"/>
              <a:t> = pathname;...</a:t>
            </a:r>
            <a:r>
              <a:rPr lang="en-US" dirty="0" err="1"/>
              <a:t>document.write</a:t>
            </a:r>
            <a:r>
              <a:rPr lang="en-US" dirty="0"/>
              <a:t>("&lt;</a:t>
            </a:r>
            <a:r>
              <a:rPr lang="en-US" dirty="0" err="1"/>
              <a:t>img</a:t>
            </a:r>
            <a:r>
              <a:rPr lang="en-US" dirty="0"/>
              <a:t> name=i1 </a:t>
            </a:r>
            <a:r>
              <a:rPr lang="en-US" dirty="0" err="1"/>
              <a:t>src</a:t>
            </a:r>
            <a:r>
              <a:rPr lang="en-US" dirty="0"/>
              <a:t>='../images/</a:t>
            </a:r>
            <a:r>
              <a:rPr lang="en-US" dirty="0" err="1"/>
              <a:t>jsi</a:t>
            </a:r>
            <a:r>
              <a:rPr lang="en-US" dirty="0"/>
              <a:t>/ziraf1s.gif'&gt;&lt;</a:t>
            </a:r>
            <a:r>
              <a:rPr lang="en-US" dirty="0" err="1"/>
              <a:t>br</a:t>
            </a:r>
            <a:r>
              <a:rPr lang="en-US" dirty="0"/>
              <a:t>&gt;");</a:t>
            </a:r>
            <a:r>
              <a:rPr lang="en-US" dirty="0" err="1"/>
              <a:t>document.write</a:t>
            </a:r>
            <a:r>
              <a:rPr lang="en-US" dirty="0"/>
              <a:t>(document.i1.src+"&lt;</a:t>
            </a:r>
            <a:r>
              <a:rPr lang="en-US" dirty="0" err="1"/>
              <a:t>br</a:t>
            </a:r>
            <a:r>
              <a:rPr lang="en-US" dirty="0"/>
              <a:t>&gt;");</a:t>
            </a:r>
            <a:r>
              <a:rPr lang="en-US" dirty="0" err="1"/>
              <a:t>document.write</a:t>
            </a:r>
            <a:r>
              <a:rPr lang="en-US" dirty="0"/>
              <a:t>(document.i1.protocol()+"&lt;</a:t>
            </a:r>
            <a:r>
              <a:rPr lang="en-US" dirty="0" err="1"/>
              <a:t>br</a:t>
            </a:r>
            <a:r>
              <a:rPr lang="en-US" dirty="0"/>
              <a:t>&gt;");</a:t>
            </a:r>
            <a:r>
              <a:rPr lang="en-US" dirty="0" err="1"/>
              <a:t>document.write</a:t>
            </a:r>
            <a:r>
              <a:rPr lang="en-US" dirty="0"/>
              <a:t>(document.i1.host()+"&lt;</a:t>
            </a:r>
            <a:r>
              <a:rPr lang="en-US" dirty="0" err="1"/>
              <a:t>br</a:t>
            </a:r>
            <a:r>
              <a:rPr lang="en-US" dirty="0"/>
              <a:t>&gt;");</a:t>
            </a:r>
            <a:r>
              <a:rPr lang="en-US" dirty="0" err="1"/>
              <a:t>document.write</a:t>
            </a:r>
            <a:r>
              <a:rPr lang="en-US" dirty="0"/>
              <a:t>(document.i1.pathname()+"&lt;</a:t>
            </a:r>
            <a:r>
              <a:rPr lang="en-US" dirty="0" err="1"/>
              <a:t>br</a:t>
            </a:r>
            <a:r>
              <a:rPr lang="en-US" dirty="0"/>
              <a:t>&gt;");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11</Words>
  <Application>Microsoft Office PowerPoint</Application>
  <PresentationFormat>Экран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Лекция 15. Тема. Объекты.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15. Тема. Объекты.  </dc:title>
  <dc:creator>Мадик</dc:creator>
  <cp:lastModifiedBy>Мадик</cp:lastModifiedBy>
  <cp:revision>3</cp:revision>
  <dcterms:created xsi:type="dcterms:W3CDTF">2021-09-26T14:39:09Z</dcterms:created>
  <dcterms:modified xsi:type="dcterms:W3CDTF">2021-09-26T14:48:11Z</dcterms:modified>
</cp:coreProperties>
</file>