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B18244-5F1B-4C8C-9A26-B06B2F36C19D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40B23-58FB-4DE4-82ED-EF7E78C60D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tmlbook.ru/html/form/novalidate" TargetMode="External"/><Relationship Id="rId3" Type="http://schemas.openxmlformats.org/officeDocument/2006/relationships/hyperlink" Target="http://htmlbook.ru/html/form/action" TargetMode="External"/><Relationship Id="rId7" Type="http://schemas.openxmlformats.org/officeDocument/2006/relationships/hyperlink" Target="http://htmlbook.ru/html/form/name" TargetMode="External"/><Relationship Id="rId2" Type="http://schemas.openxmlformats.org/officeDocument/2006/relationships/hyperlink" Target="http://htmlbook.ru/html/form/accept-chars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tmlbook.ru/html/form/method" TargetMode="External"/><Relationship Id="rId5" Type="http://schemas.openxmlformats.org/officeDocument/2006/relationships/hyperlink" Target="http://htmlbook.ru/html/form/enctype" TargetMode="External"/><Relationship Id="rId4" Type="http://schemas.openxmlformats.org/officeDocument/2006/relationships/hyperlink" Target="http://htmlbook.ru/html/form/autocomplete" TargetMode="External"/><Relationship Id="rId9" Type="http://schemas.openxmlformats.org/officeDocument/2006/relationships/hyperlink" Target="http://htmlbook.ru/html/form/targe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8605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Лекция </a:t>
            </a:r>
            <a:r>
              <a:rPr lang="ru-RU" b="1" smtClean="0">
                <a:solidFill>
                  <a:schemeClr val="tx1"/>
                </a:solidFill>
              </a:rPr>
              <a:t>4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Тема .</a:t>
            </a:r>
            <a:r>
              <a:rPr lang="ru-RU" b="1" dirty="0">
                <a:solidFill>
                  <a:schemeClr val="tx1"/>
                </a:solidFill>
              </a:rPr>
              <a:t>Вставка таблиц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Работа с формами </a:t>
            </a:r>
            <a:r>
              <a:rPr lang="en-US" dirty="0" smtClean="0">
                <a:solidFill>
                  <a:schemeClr val="tx1"/>
                </a:solidFill>
              </a:rPr>
              <a:t>Html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7854696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Ст.преподаватель: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571900"/>
          </a:xfrm>
        </p:spPr>
        <p:txBody>
          <a:bodyPr/>
          <a:lstStyle/>
          <a:p>
            <a:r>
              <a:rPr lang="ru-RU" dirty="0" smtClean="0"/>
              <a:t>Тег </a:t>
            </a:r>
            <a:r>
              <a:rPr lang="ru-RU" b="1" dirty="0" smtClean="0"/>
              <a:t>&lt;</a:t>
            </a:r>
            <a:r>
              <a:rPr lang="ru-RU" b="1" dirty="0" err="1" smtClean="0"/>
              <a:t>form</a:t>
            </a:r>
            <a:r>
              <a:rPr lang="ru-RU" b="1" dirty="0" smtClean="0"/>
              <a:t>&gt;</a:t>
            </a:r>
            <a:r>
              <a:rPr lang="ru-RU" dirty="0" smtClean="0"/>
              <a:t> устанавливает форму на </a:t>
            </a:r>
            <a:r>
              <a:rPr lang="ru-RU" dirty="0" err="1" smtClean="0"/>
              <a:t>веб-странице</a:t>
            </a:r>
            <a:r>
              <a:rPr lang="ru-RU" dirty="0" smtClean="0"/>
              <a:t>. Форма предназначена для обмена данными между пользователем и сервером. Область применения форм не ограничена отправкой данных на сервер, с помощью клиентских </a:t>
            </a:r>
            <a:r>
              <a:rPr lang="ru-RU" dirty="0" err="1" smtClean="0"/>
              <a:t>скриптов</a:t>
            </a:r>
            <a:r>
              <a:rPr lang="ru-RU" dirty="0" smtClean="0"/>
              <a:t> можно получить доступ к любому элементу формы, изменять его и применять по своему усмотрению.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Атрибуты</a:t>
            </a:r>
          </a:p>
          <a:p>
            <a:r>
              <a:rPr lang="ru-RU" dirty="0" err="1" smtClean="0">
                <a:solidFill>
                  <a:srgbClr val="FF0000"/>
                </a:solidFill>
                <a:hlinkClick r:id="rId2"/>
              </a:rPr>
              <a:t>accept-charset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Устанавливает кодировку, в которой сервер может принимать и обрабатывать данные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</a:t>
            </a:r>
            <a:r>
              <a:rPr lang="ru-RU" dirty="0" err="1" smtClean="0">
                <a:hlinkClick r:id="rId3"/>
              </a:rPr>
              <a:t>ction</a:t>
            </a:r>
            <a:r>
              <a:rPr lang="en-US" dirty="0" smtClean="0"/>
              <a:t> </a:t>
            </a:r>
            <a:r>
              <a:rPr lang="ru-RU" dirty="0" smtClean="0"/>
              <a:t>Адрес </a:t>
            </a:r>
            <a:r>
              <a:rPr lang="ru-RU" dirty="0" smtClean="0"/>
              <a:t>программы или документа, который обрабатывает данные формы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</a:t>
            </a:r>
            <a:r>
              <a:rPr lang="ru-RU" dirty="0" err="1" smtClean="0">
                <a:hlinkClick r:id="rId4"/>
              </a:rPr>
              <a:t>utocomplete</a:t>
            </a:r>
            <a:r>
              <a:rPr lang="en-US" dirty="0" smtClean="0"/>
              <a:t> </a:t>
            </a:r>
            <a:r>
              <a:rPr lang="ru-RU" dirty="0" smtClean="0"/>
              <a:t>Включает </a:t>
            </a:r>
            <a:r>
              <a:rPr lang="en-US" dirty="0" smtClean="0"/>
              <a:t> </a:t>
            </a:r>
            <a:r>
              <a:rPr lang="ru-RU" dirty="0" err="1" smtClean="0"/>
              <a:t>автозаполнение</a:t>
            </a:r>
            <a:r>
              <a:rPr lang="ru-RU" dirty="0" smtClean="0"/>
              <a:t> </a:t>
            </a:r>
            <a:r>
              <a:rPr lang="ru-RU" dirty="0" smtClean="0"/>
              <a:t>полей формы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</a:t>
            </a:r>
            <a:r>
              <a:rPr lang="ru-RU" dirty="0" err="1" smtClean="0">
                <a:hlinkClick r:id="rId5"/>
              </a:rPr>
              <a:t>nctype</a:t>
            </a:r>
            <a:r>
              <a:rPr lang="en-US" dirty="0" smtClean="0"/>
              <a:t> </a:t>
            </a:r>
            <a:r>
              <a:rPr lang="ru-RU" dirty="0" smtClean="0"/>
              <a:t>Способ </a:t>
            </a:r>
            <a:r>
              <a:rPr lang="ru-RU" dirty="0" smtClean="0"/>
              <a:t>кодирования данных формы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M</a:t>
            </a:r>
            <a:r>
              <a:rPr lang="ru-RU" dirty="0" err="1" smtClean="0">
                <a:hlinkClick r:id="rId6"/>
              </a:rPr>
              <a:t>ethod</a:t>
            </a:r>
            <a:r>
              <a:rPr lang="en-US" dirty="0" smtClean="0"/>
              <a:t> </a:t>
            </a:r>
            <a:r>
              <a:rPr lang="ru-RU" dirty="0" smtClean="0"/>
              <a:t>Метод </a:t>
            </a:r>
            <a:r>
              <a:rPr lang="ru-RU" dirty="0" smtClean="0"/>
              <a:t>протокола HTTP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N</a:t>
            </a:r>
            <a:r>
              <a:rPr lang="ru-RU" dirty="0" err="1" smtClean="0">
                <a:hlinkClick r:id="rId7"/>
              </a:rPr>
              <a:t>ame</a:t>
            </a:r>
            <a:r>
              <a:rPr lang="en-US" dirty="0" smtClean="0"/>
              <a:t> </a:t>
            </a:r>
            <a:r>
              <a:rPr lang="ru-RU" dirty="0" smtClean="0"/>
              <a:t>Имя </a:t>
            </a:r>
            <a:r>
              <a:rPr lang="ru-RU" dirty="0" smtClean="0"/>
              <a:t>формы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N</a:t>
            </a:r>
            <a:r>
              <a:rPr lang="ru-RU" dirty="0" err="1" smtClean="0">
                <a:hlinkClick r:id="rId8"/>
              </a:rPr>
              <a:t>ovalidate</a:t>
            </a:r>
            <a:r>
              <a:rPr lang="en-US" dirty="0" smtClean="0"/>
              <a:t> </a:t>
            </a:r>
            <a:r>
              <a:rPr lang="ru-RU" dirty="0" smtClean="0"/>
              <a:t>Отменяет </a:t>
            </a:r>
            <a:r>
              <a:rPr lang="ru-RU" dirty="0" smtClean="0"/>
              <a:t>встроенную проверку данных формы на корректность ввода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T</a:t>
            </a:r>
            <a:r>
              <a:rPr lang="ru-RU" dirty="0" err="1" smtClean="0">
                <a:hlinkClick r:id="rId9"/>
              </a:rPr>
              <a:t>arget</a:t>
            </a:r>
            <a:r>
              <a:rPr lang="en-US" dirty="0" smtClean="0"/>
              <a:t> </a:t>
            </a:r>
            <a:r>
              <a:rPr lang="ru-RU" dirty="0" smtClean="0"/>
              <a:t>Имя </a:t>
            </a:r>
            <a:r>
              <a:rPr lang="ru-RU" dirty="0" smtClean="0"/>
              <a:t>окна или фрейма, куда обработчик будет загружать возвращаемый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ВНИМАНИЕ!!!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Таблицы. </a:t>
            </a:r>
            <a:r>
              <a:rPr lang="ru-RU" dirty="0"/>
              <a:t>Таблицы нужны для представления информации в табличном виде. На практике иногда очень хочется расположить текст в несколько колонок. Таблица, состоящая из одной ячейки, может очень эффектно выделить фрагмент текста, на который необходимо обратить внимание читателя.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858180" cy="584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6438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x-none"/>
              <a:t>Таблица начинается с метки </a:t>
            </a:r>
            <a:r>
              <a:rPr lang="x-none" b="1"/>
              <a:t>&lt;TABLE&gt; </a:t>
            </a:r>
            <a:r>
              <a:rPr lang="x-none"/>
              <a:t>и заканчивается меткой </a:t>
            </a:r>
            <a:r>
              <a:rPr lang="x-none" b="1"/>
              <a:t>&lt;/TABLE&gt;. </a:t>
            </a:r>
            <a:r>
              <a:rPr lang="x-none"/>
              <a:t>Метка </a:t>
            </a:r>
            <a:r>
              <a:rPr lang="x-none" b="1"/>
              <a:t>&lt;TABLE&gt; </a:t>
            </a:r>
            <a:r>
              <a:rPr lang="x-none"/>
              <a:t>может включать несколько атрибутов:</a:t>
            </a:r>
            <a:r>
              <a:rPr lang="ru-RU" dirty="0" smtClean="0"/>
              <a:t> </a:t>
            </a:r>
            <a:r>
              <a:rPr lang="ru-RU" b="1" dirty="0"/>
              <a:t>ALIGN</a:t>
            </a:r>
          </a:p>
          <a:p>
            <a:r>
              <a:rPr lang="ru-RU" dirty="0"/>
              <a:t>Устанавливает расположение таблицы по отношению к полям документа. Допустимые значения: ALIGN=LEFT (выравнивание влево), ALIGN=CENTER (выравнивание по центру), ALIGN=RIGHT (выравнивание вправо).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b="1" dirty="0"/>
              <a:t>WIDTH</a:t>
            </a:r>
          </a:p>
          <a:p>
            <a:r>
              <a:rPr lang="ru-RU" dirty="0"/>
              <a:t>Ширина таблицы. Ее можно задать в </a:t>
            </a:r>
            <a:r>
              <a:rPr lang="ru-RU" dirty="0" err="1"/>
              <a:t>пикселах</a:t>
            </a:r>
            <a:r>
              <a:rPr lang="ru-RU" dirty="0"/>
              <a:t> (например, WIDTH=400) или в процентах от ширины страницы (например, WIDTH=80%). </a:t>
            </a:r>
          </a:p>
          <a:p>
            <a:r>
              <a:rPr lang="ru-RU" b="1" dirty="0"/>
              <a:t>BORDER</a:t>
            </a:r>
          </a:p>
          <a:p>
            <a:r>
              <a:rPr lang="ru-RU" dirty="0"/>
              <a:t>Устанавливает ширину внешней рамки таблицы и ячеек в </a:t>
            </a:r>
            <a:r>
              <a:rPr lang="ru-RU" dirty="0" err="1"/>
              <a:t>пикселах</a:t>
            </a:r>
            <a:r>
              <a:rPr lang="ru-RU" dirty="0"/>
              <a:t> (например, BORDER=4). Если атрибут не установлен, таблица показывается без рамки.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Таблица может иметь заголовок (&lt;CAPTION&gt; ...&lt;/CAPTION&gt;), хотя заголовок не является обязательным. Метка &lt;CAPTION&gt; может включать атрибут ALIGN. Допустимые значения: &lt;CAPTION ALIGN=TOP&gt; (заголовок помещается над таблицей) и &lt;CAPTION ALIGN=BOTTOM&gt; (заголовок помещается под таблицей). Каждая строка таблицы начинается с метки &lt;TR&gt; и заканчивается меткой &lt;/TR&gt;. Метка &lt;TR&gt; может включать следующие атрибуты: </a:t>
            </a:r>
          </a:p>
          <a:p>
            <a:r>
              <a:rPr lang="ru-RU" dirty="0"/>
              <a:t>ALIGN Устанавливает выравнивание текста в ячейках строки. Допустимые значения: ALIGN=LEFT (выравнивание влево), ALIGN=CENTER (выравнивание по центру), ALIGN=RIGHT (выравнивание вправо).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Каждая ячейка таблицы начинается с метки &lt;TD&gt; и заканчивается меткой &lt;/TD&gt;.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x-none"/>
              <a:t>&lt;TD&gt;&lt;!--Это начало первой ячейки-</a:t>
            </a:r>
            <a:r>
              <a:rPr lang="x-none" smtClean="0"/>
              <a:t>-&gt;</a:t>
            </a:r>
            <a:endParaRPr lang="ru-RU" dirty="0" smtClean="0"/>
          </a:p>
          <a:p>
            <a:r>
              <a:rPr lang="x-none" smtClean="0"/>
              <a:t>Первая </a:t>
            </a:r>
            <a:r>
              <a:rPr lang="x-none"/>
              <a:t>строка, первая колонка &lt;/TD</a:t>
            </a:r>
            <a:r>
              <a:rPr lang="x-none" smtClean="0"/>
              <a:t>&gt;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в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HTML</a:t>
            </a:r>
            <a:r>
              <a:rPr lang="ru-RU" dirty="0" smtClean="0"/>
              <a:t>-</a:t>
            </a:r>
            <a:r>
              <a:rPr lang="ru-RU" b="1" dirty="0" smtClean="0"/>
              <a:t>формы</a:t>
            </a:r>
            <a:r>
              <a:rPr lang="ru-RU" dirty="0" smtClean="0"/>
              <a:t> — это простые элементы управления </a:t>
            </a:r>
            <a:r>
              <a:rPr lang="ru-RU" b="1" dirty="0" smtClean="0"/>
              <a:t>HTML</a:t>
            </a:r>
            <a:r>
              <a:rPr lang="ru-RU" dirty="0" smtClean="0"/>
              <a:t>, которые применяются для сбора информации от посетителей </a:t>
            </a:r>
            <a:r>
              <a:rPr lang="ru-RU" dirty="0" err="1" smtClean="0"/>
              <a:t>веб-сайта</a:t>
            </a:r>
            <a:r>
              <a:rPr lang="ru-RU" dirty="0" smtClean="0"/>
              <a:t>. К ним относятся текстовые поля для ввода данных с клавиатуры, списки для выбора предопределенных данных, флажки для установки параметров и т. п.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291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Лекция 4  Тема .Вставка таблиц  Работа с формами Html </vt:lpstr>
      <vt:lpstr>Слайд 2</vt:lpstr>
      <vt:lpstr>Слайд 3</vt:lpstr>
      <vt:lpstr>Слайд 4</vt:lpstr>
      <vt:lpstr>Слайд 5</vt:lpstr>
      <vt:lpstr>Слайд 6</vt:lpstr>
      <vt:lpstr>Слайд 7</vt:lpstr>
      <vt:lpstr>Каждая ячейка таблицы начинается с метки &lt;TD&gt; и заканчивается меткой &lt;/TD&gt;. </vt:lpstr>
      <vt:lpstr>ФОРМЫ в HTML</vt:lpstr>
      <vt:lpstr>Слайд 10</vt:lpstr>
      <vt:lpstr>Слайд 11</vt:lpstr>
      <vt:lpstr>Слайд 12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по дисциплине: Web технологии Тема .Вставка таблиц</dc:title>
  <dc:creator>Мадияр</dc:creator>
  <cp:lastModifiedBy>Мадик</cp:lastModifiedBy>
  <cp:revision>6</cp:revision>
  <dcterms:created xsi:type="dcterms:W3CDTF">2020-09-22T10:42:28Z</dcterms:created>
  <dcterms:modified xsi:type="dcterms:W3CDTF">2021-09-28T02:52:10Z</dcterms:modified>
</cp:coreProperties>
</file>