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744-E89E-4F7A-A8DB-4B26C1ACB56A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CA01-FF19-4405-839E-D3B4F481E9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21717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Лекция 5.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Тема </a:t>
            </a:r>
            <a:r>
              <a:rPr lang="ru-RU" b="1" dirty="0"/>
              <a:t>Гиперссылки. Изображения</a:t>
            </a:r>
            <a:r>
              <a:rPr lang="ru-RU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Ст.преподаватель: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/>
              <a:t>Гипертекст в отличие от обыкновенного текста, который можно читать только от начала к концу,  позволяет осуществлять мгновенный переход от одного фрагмента текста к другому. Системы помощи многих популярных программных продуктов устроены именно по гипертекстовому принципу.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25431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 HTML </a:t>
            </a:r>
            <a:r>
              <a:rPr lang="ru-RU" dirty="0"/>
              <a:t>переход от одного фрагмента текста к другому задается с помощью метки вида: </a:t>
            </a:r>
          </a:p>
          <a:p>
            <a:r>
              <a:rPr lang="ru-RU" dirty="0"/>
              <a:t>&lt;A HREF="[адрес перехода]"&gt;выделенный фрагмент текста&lt;/A&gt;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3500438"/>
            <a:ext cx="6786578" cy="4872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66654" tIns="88872" rIns="66654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5030"/>
                </a:solidFill>
                <a:effectLst/>
                <a:latin typeface="Consolas" pitchFamily="49" charset="0"/>
                <a:cs typeface="Consolas" pitchFamily="49" charset="0"/>
              </a:rPr>
              <a:t>&lt;A HREF="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05030"/>
                </a:solidFill>
                <a:effectLst/>
                <a:latin typeface="Consolas" pitchFamily="49" charset="0"/>
                <a:cs typeface="Consolas" pitchFamily="49" charset="0"/>
              </a:rPr>
              <a:t>index.html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05030"/>
                </a:solidFill>
                <a:effectLst/>
                <a:latin typeface="Consolas" pitchFamily="49" charset="0"/>
                <a:cs typeface="Consolas" pitchFamily="49" charset="0"/>
              </a:rPr>
              <a:t>"&gt;Перейти к оглавлению&lt;/A&gt;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Изображения в HTML-документе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Встроить </a:t>
            </a:r>
            <a:r>
              <a:rPr lang="ru-RU" dirty="0"/>
              <a:t>изображение в HTML-документ очень просто. Для этого нужно только иметь это самое изображение в формате GIF (файл с расширением *.</a:t>
            </a:r>
            <a:r>
              <a:rPr lang="ru-RU" dirty="0" err="1"/>
              <a:t>gif</a:t>
            </a:r>
            <a:r>
              <a:rPr lang="ru-RU" dirty="0"/>
              <a:t>) или JPEG (файл с расширением *.</a:t>
            </a:r>
            <a:r>
              <a:rPr lang="ru-RU" dirty="0" err="1"/>
              <a:t>jpg</a:t>
            </a:r>
            <a:r>
              <a:rPr lang="ru-RU" dirty="0"/>
              <a:t> или *.</a:t>
            </a:r>
            <a:r>
              <a:rPr lang="ru-RU" dirty="0" err="1"/>
              <a:t>jpeg</a:t>
            </a:r>
            <a:r>
              <a:rPr lang="ru-RU" dirty="0"/>
              <a:t>) и одну строчку в HTML-тексте. Допустим, нам нужно включить в документ изображение, записанное в файл </a:t>
            </a:r>
            <a:r>
              <a:rPr lang="ru-RU" dirty="0" err="1"/>
              <a:t>picture.gif</a:t>
            </a:r>
            <a:r>
              <a:rPr lang="ru-RU" dirty="0"/>
              <a:t>, находящийся в одном каталоге с HTML-документом. Тогда строчка будет вот такая:</a:t>
            </a:r>
          </a:p>
          <a:p>
            <a:r>
              <a:rPr lang="ru-RU" dirty="0"/>
              <a:t>&lt;IMG SRC="</a:t>
            </a:r>
            <a:r>
              <a:rPr lang="ru-RU" dirty="0" err="1"/>
              <a:t>picture.gif</a:t>
            </a:r>
            <a:r>
              <a:rPr lang="ru-RU" dirty="0"/>
              <a:t>"&gt;</a:t>
            </a:r>
          </a:p>
          <a:p>
            <a:r>
              <a:rPr lang="ru-RU" dirty="0"/>
              <a:t>Метка &lt;IMG SRC="[имя файла]"&gt; может также включать атрибут ALT="[текст]", например:</a:t>
            </a:r>
          </a:p>
          <a:p>
            <a:r>
              <a:rPr lang="en-US" dirty="0"/>
              <a:t>&lt;IMG SRC="picture.gif" ALT="</a:t>
            </a:r>
            <a:r>
              <a:rPr lang="ru-RU" dirty="0"/>
              <a:t>Картинка</a:t>
            </a:r>
            <a:r>
              <a:rPr lang="en-US" dirty="0"/>
              <a:t>"&gt;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Вставка изображения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&lt;html&gt; </a:t>
            </a:r>
            <a:endParaRPr lang="ru-RU" dirty="0" smtClean="0"/>
          </a:p>
          <a:p>
            <a:r>
              <a:rPr lang="en-US" dirty="0" smtClean="0"/>
              <a:t>&lt;</a:t>
            </a:r>
            <a:r>
              <a:rPr lang="en-US" dirty="0"/>
              <a:t>head&gt; </a:t>
            </a:r>
            <a:endParaRPr lang="ru-RU" dirty="0" smtClean="0"/>
          </a:p>
          <a:p>
            <a:r>
              <a:rPr lang="en-US" dirty="0" smtClean="0"/>
              <a:t>&lt;</a:t>
            </a:r>
            <a:r>
              <a:rPr lang="en-US" dirty="0"/>
              <a:t>meta </a:t>
            </a:r>
            <a:r>
              <a:rPr lang="en-US" dirty="0" err="1"/>
              <a:t>charset</a:t>
            </a:r>
            <a:r>
              <a:rPr lang="en-US" dirty="0"/>
              <a:t>="UTF-8"&gt; </a:t>
            </a:r>
            <a:endParaRPr lang="ru-RU" dirty="0" smtClean="0"/>
          </a:p>
          <a:p>
            <a:r>
              <a:rPr lang="en-US" dirty="0" smtClean="0"/>
              <a:t>&lt;</a:t>
            </a:r>
            <a:r>
              <a:rPr lang="en-US" dirty="0"/>
              <a:t>title&gt;</a:t>
            </a:r>
            <a:r>
              <a:rPr lang="ru-RU" dirty="0"/>
              <a:t>Путь к </a:t>
            </a:r>
            <a:r>
              <a:rPr lang="ru-RU" dirty="0" smtClean="0"/>
              <a:t>изображению&lt;/</a:t>
            </a:r>
            <a:r>
              <a:rPr lang="en-US" dirty="0"/>
              <a:t>title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/>
              <a:t>&lt;/head&gt; </a:t>
            </a:r>
            <a:endParaRPr lang="ru-RU" dirty="0" smtClean="0"/>
          </a:p>
          <a:p>
            <a:r>
              <a:rPr lang="en-US" dirty="0" smtClean="0"/>
              <a:t>&lt;</a:t>
            </a:r>
            <a:r>
              <a:rPr lang="en-US" dirty="0"/>
              <a:t>body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/>
              <a:t>&lt;p&gt;&lt;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="face_smiley.jpg" style="width:100px;height:75px;"&gt;&lt;/p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/>
              <a:t>&lt;/body&gt; </a:t>
            </a:r>
            <a:endParaRPr lang="ru-RU" dirty="0" smtClean="0"/>
          </a:p>
          <a:p>
            <a:r>
              <a:rPr lang="en-US" dirty="0" smtClean="0"/>
              <a:t>&lt;/</a:t>
            </a:r>
            <a:r>
              <a:rPr lang="en-US" dirty="0"/>
              <a:t>html&gt;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113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Лекция 5. Тема Гиперссылки. Изображения. </vt:lpstr>
      <vt:lpstr>Слайд 2</vt:lpstr>
      <vt:lpstr>Слайд 3</vt:lpstr>
      <vt:lpstr>Изображения в HTML-документе</vt:lpstr>
      <vt:lpstr>Вставка изображения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5. Тема Гиперссылки. Изображения.</dc:title>
  <dc:creator>Мадияр</dc:creator>
  <cp:lastModifiedBy>Мадияр</cp:lastModifiedBy>
  <cp:revision>3</cp:revision>
  <dcterms:created xsi:type="dcterms:W3CDTF">2020-09-29T15:31:29Z</dcterms:created>
  <dcterms:modified xsi:type="dcterms:W3CDTF">2020-09-29T16:02:37Z</dcterms:modified>
</cp:coreProperties>
</file>