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7" r:id="rId11"/>
    <p:sldId id="268" r:id="rId12"/>
    <p:sldId id="269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C74CEB-B87C-4A80-B849-0D2CB92B5F7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7BF816-EFD0-49CD-BBAC-B1946A4883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78605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>
                <a:solidFill>
                  <a:schemeClr val="tx1"/>
                </a:solidFill>
              </a:rPr>
              <a:t>Лекция </a:t>
            </a:r>
            <a:r>
              <a:rPr lang="ru-RU" sz="3600" smtClean="0">
                <a:solidFill>
                  <a:schemeClr val="tx1"/>
                </a:solidFill>
              </a:rPr>
              <a:t>8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Тема лекции</a:t>
            </a:r>
            <a:r>
              <a:rPr lang="ru-RU" sz="3600" dirty="0" smtClean="0">
                <a:solidFill>
                  <a:schemeClr val="tx1"/>
                </a:solidFill>
              </a:rPr>
              <a:t>: </a:t>
            </a:r>
            <a:r>
              <a:rPr lang="ru-RU" sz="3600" i="1" dirty="0" smtClean="0">
                <a:solidFill>
                  <a:schemeClr val="tx1"/>
                </a:solidFill>
              </a:rPr>
              <a:t>Каскадные </a:t>
            </a:r>
            <a:r>
              <a:rPr lang="ru-RU" sz="3600" i="1" dirty="0">
                <a:solidFill>
                  <a:schemeClr val="tx1"/>
                </a:solidFill>
              </a:rPr>
              <a:t>таблицы стилей </a:t>
            </a:r>
            <a:r>
              <a:rPr lang="en-US" sz="3600" i="1" dirty="0">
                <a:solidFill>
                  <a:schemeClr val="tx1"/>
                </a:solidFill>
              </a:rPr>
              <a:t>CSS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929198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8196" y="0"/>
            <a:ext cx="197580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Графически свойства можно представить следующим образом: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Описание: block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1428736"/>
            <a:ext cx="8072493" cy="32861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4929198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&lt;</a:t>
            </a:r>
            <a:r>
              <a:rPr lang="ru-RU" dirty="0" err="1" smtClean="0"/>
              <a:t>div</a:t>
            </a:r>
            <a:r>
              <a:rPr lang="ru-RU" dirty="0" smtClean="0"/>
              <a:t> </a:t>
            </a:r>
            <a:r>
              <a:rPr lang="ru-RU" dirty="0" err="1" smtClean="0"/>
              <a:t>style=</a:t>
            </a:r>
            <a:r>
              <a:rPr lang="ru-RU" dirty="0" smtClean="0"/>
              <a:t>"width:200px;"&gt; пиксели &lt;/</a:t>
            </a:r>
            <a:r>
              <a:rPr lang="ru-RU" dirty="0" err="1" smtClean="0"/>
              <a:t>div</a:t>
            </a:r>
            <a:r>
              <a:rPr lang="ru-RU" dirty="0" smtClean="0"/>
              <a:t>&gt;&lt;</a:t>
            </a:r>
            <a:r>
              <a:rPr lang="ru-RU" dirty="0" err="1" smtClean="0"/>
              <a:t>div</a:t>
            </a:r>
            <a:r>
              <a:rPr lang="ru-RU" dirty="0" smtClean="0"/>
              <a:t> </a:t>
            </a:r>
            <a:r>
              <a:rPr lang="ru-RU" dirty="0" err="1" smtClean="0"/>
              <a:t>style=</a:t>
            </a:r>
            <a:r>
              <a:rPr lang="ru-RU" dirty="0" smtClean="0"/>
              <a:t>"width:200pt;"&gt; типографские пункты &lt;/</a:t>
            </a:r>
            <a:r>
              <a:rPr lang="ru-RU" dirty="0" err="1" smtClean="0"/>
              <a:t>div</a:t>
            </a:r>
            <a:r>
              <a:rPr lang="ru-RU" dirty="0" smtClean="0"/>
              <a:t>&gt;&lt;</a:t>
            </a:r>
            <a:r>
              <a:rPr lang="ru-RU" dirty="0" err="1" smtClean="0"/>
              <a:t>div</a:t>
            </a:r>
            <a:r>
              <a:rPr lang="ru-RU" dirty="0" smtClean="0"/>
              <a:t> </a:t>
            </a:r>
            <a:r>
              <a:rPr lang="ru-RU" dirty="0" err="1" smtClean="0"/>
              <a:t>style=</a:t>
            </a:r>
            <a:r>
              <a:rPr lang="ru-RU" dirty="0" smtClean="0"/>
              <a:t>"width:5em;"&gt; условные единицы &lt;/</a:t>
            </a:r>
            <a:r>
              <a:rPr lang="ru-RU" dirty="0" err="1" smtClean="0"/>
              <a:t>div</a:t>
            </a:r>
            <a:r>
              <a:rPr lang="ru-RU" dirty="0" smtClean="0"/>
              <a:t>&gt;.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писание: pm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-142908" y="1000108"/>
            <a:ext cx="9286908" cy="5572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Цвета в </a:t>
            </a:r>
            <a:r>
              <a:rPr lang="en-US" dirty="0" smtClean="0"/>
              <a:t>HTML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2000240"/>
            <a:ext cx="771530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 таблицы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&lt;table width="95%"&gt;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="#999900"&gt;</a:t>
            </a:r>
            <a:r>
              <a:rPr lang="ru-RU" dirty="0"/>
              <a:t>Текст&lt;/</a:t>
            </a:r>
            <a:r>
              <a:rPr lang="en-US" dirty="0"/>
              <a:t>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="#00FF66"&gt;</a:t>
            </a:r>
            <a:r>
              <a:rPr lang="ru-RU" dirty="0"/>
              <a:t>Текст&lt;/</a:t>
            </a:r>
            <a:r>
              <a:rPr lang="en-US" dirty="0"/>
              <a:t>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="#996666"&gt;</a:t>
            </a:r>
            <a:r>
              <a:rPr lang="ru-RU" dirty="0"/>
              <a:t>Текст&lt;/</a:t>
            </a:r>
            <a:r>
              <a:rPr lang="en-US" dirty="0"/>
              <a:t>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="#CCCC33"&gt;</a:t>
            </a:r>
            <a:r>
              <a:rPr lang="ru-RU" dirty="0"/>
              <a:t>Текст&lt;/</a:t>
            </a:r>
            <a:r>
              <a:rPr lang="en-US" dirty="0"/>
              <a:t>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="#CCFF99"&gt;&lt;font color="#808080"&gt;</a:t>
            </a:r>
            <a:r>
              <a:rPr lang="ru-RU" dirty="0"/>
              <a:t>Текст серого цвета&lt;/</a:t>
            </a:r>
            <a:r>
              <a:rPr lang="en-US" dirty="0"/>
              <a:t>font&gt;&lt;/td&gt;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="#CCCCFF"&gt;</a:t>
            </a:r>
            <a:r>
              <a:rPr lang="ru-RU" dirty="0"/>
              <a:t>Текст&lt;/</a:t>
            </a:r>
            <a:r>
              <a:rPr lang="en-US" dirty="0"/>
              <a:t>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="#996699"&gt;</a:t>
            </a:r>
            <a:r>
              <a:rPr lang="ru-RU" dirty="0"/>
              <a:t>Текст&lt;/</a:t>
            </a:r>
            <a:r>
              <a:rPr lang="en-US" dirty="0"/>
              <a:t>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="#CC6633"&gt;</a:t>
            </a:r>
            <a:r>
              <a:rPr lang="ru-RU" dirty="0"/>
              <a:t>Текст&lt;/</a:t>
            </a:r>
            <a:r>
              <a:rPr lang="en-US" dirty="0"/>
              <a:t>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="#FFCC66"&gt;</a:t>
            </a:r>
            <a:r>
              <a:rPr lang="ru-RU" dirty="0"/>
              <a:t>Текст&lt;/</a:t>
            </a:r>
            <a:r>
              <a:rPr lang="en-US" dirty="0"/>
              <a:t>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&lt;/table&gt;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r>
              <a:rPr lang="ru-RU" dirty="0"/>
              <a:t>Спецификация </a:t>
            </a:r>
            <a:r>
              <a:rPr lang="ru-RU" b="1" dirty="0"/>
              <a:t>CSS </a:t>
            </a:r>
            <a:r>
              <a:rPr lang="ru-RU" dirty="0"/>
              <a:t>(</a:t>
            </a:r>
            <a:r>
              <a:rPr lang="ru-RU" u="sng" dirty="0" err="1"/>
              <a:t>C</a:t>
            </a:r>
            <a:r>
              <a:rPr lang="ru-RU" dirty="0" err="1"/>
              <a:t>ascading</a:t>
            </a:r>
            <a:r>
              <a:rPr lang="ru-RU" dirty="0"/>
              <a:t> </a:t>
            </a:r>
            <a:r>
              <a:rPr lang="ru-RU" u="sng" dirty="0" err="1"/>
              <a:t>S</a:t>
            </a:r>
            <a:r>
              <a:rPr lang="ru-RU" dirty="0" err="1"/>
              <a:t>tyle</a:t>
            </a:r>
            <a:r>
              <a:rPr lang="ru-RU" dirty="0"/>
              <a:t> </a:t>
            </a:r>
            <a:r>
              <a:rPr lang="ru-RU" u="sng" dirty="0" err="1"/>
              <a:t>S</a:t>
            </a:r>
            <a:r>
              <a:rPr lang="ru-RU" dirty="0" err="1"/>
              <a:t>heets</a:t>
            </a:r>
            <a:r>
              <a:rPr lang="ru-RU" dirty="0"/>
              <a:t>) позволяет остаться в рамках декларативного характера разметки страницы и дает полный контроль над формой представления элементов HTML-разметки.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Каскадные таблицы стилей призваны разрешить противоречие между точностью определения размеров картинок и приложений с одной стороны, и точностью определения размеров блоков текста и его начертания с другой. Компонентами страницы являются: блоки текста, графика и встроенные в страницу приложения. Размер и границы каждого из этих компонентов в рамках HTML-разметки задаются с разной степенью точности. Размер графики и приложений можно задать с точностью до пикселя. Размеры текстовых блоков в HTML задать нельзя. Они вычисляются браузером на основе относительного размера шрифта умолчания. Кроме размера компонентов, таблицы стилей позволяют определить цвет и начертание текстового фрагмента, изменять эти параметры внутри текстового блока, выполнять выравнивание текстового блока относительно других блоков и компонентов страницы.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/>
              <a:t>Наличие всех этих возможностей позволяет говорить о CSS как о средстве разделения логической структуры документа и формы его представления. Логическая структура документа определяется элементами HTML-разметки, в то время как форма представления каждого из этих элементов задается CSS-описателем элемента.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dirty="0"/>
              <a:t>Каскадные таблицы стилей используются для отделения стиля элемента страниц от структуры документа. Такое отделение структуры от содержания позволяет быстро и удобно менять стиль документа. Существуют три способа задания стилей: встроенное стилевое оформление, создание таблиц с помощью элемента &lt;</a:t>
            </a:r>
            <a:r>
              <a:rPr lang="en-US" dirty="0"/>
              <a:t>STYLE</a:t>
            </a:r>
            <a:r>
              <a:rPr lang="ru-RU" dirty="0"/>
              <a:t>&gt; и использование внешних таблиц стилей.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8929718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/>
              <a:t>Встроенные стили перекрывают все прочие стили. Синтаксис записи:  &lt;</a:t>
            </a:r>
            <a:r>
              <a:rPr lang="ru-RU" dirty="0" err="1"/>
              <a:t>Название_элемента</a:t>
            </a:r>
            <a:r>
              <a:rPr lang="ru-RU" dirty="0"/>
              <a:t>  </a:t>
            </a:r>
            <a:r>
              <a:rPr lang="en-US" dirty="0"/>
              <a:t>style</a:t>
            </a:r>
            <a:r>
              <a:rPr lang="ru-RU" dirty="0"/>
              <a:t> = “свойство1 : значение1 ; св.2 : знач.2; …..св.</a:t>
            </a:r>
            <a:r>
              <a:rPr lang="en-US" dirty="0"/>
              <a:t>N</a:t>
            </a:r>
            <a:r>
              <a:rPr lang="ru-RU" dirty="0"/>
              <a:t> : знач.</a:t>
            </a:r>
            <a:r>
              <a:rPr lang="en-US" dirty="0"/>
              <a:t>N</a:t>
            </a:r>
            <a:r>
              <a:rPr lang="ru-RU" dirty="0"/>
              <a:t> ”&gt;</a:t>
            </a:r>
          </a:p>
          <a:p>
            <a:r>
              <a:rPr lang="ru-RU" dirty="0"/>
              <a:t>Например</a:t>
            </a:r>
            <a:r>
              <a:rPr lang="en-US" dirty="0"/>
              <a:t>, &lt;P style = “font-size: 32pt; color: # 0000FF; ”&gt;.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Вставка ячеек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 &lt;head&gt;</a:t>
            </a:r>
          </a:p>
          <a:p>
            <a:r>
              <a:rPr lang="en-US" dirty="0" smtClean="0"/>
              <a:t>  &lt;meta </a:t>
            </a:r>
            <a:r>
              <a:rPr lang="en-US" dirty="0" err="1" smtClean="0"/>
              <a:t>charset</a:t>
            </a:r>
            <a:r>
              <a:rPr lang="en-US" dirty="0" smtClean="0"/>
              <a:t>="utf-500"&gt;</a:t>
            </a:r>
          </a:p>
          <a:p>
            <a:r>
              <a:rPr lang="en-US" dirty="0" smtClean="0"/>
              <a:t>  &lt;title&gt;</a:t>
            </a:r>
            <a:r>
              <a:rPr lang="ru-RU" dirty="0" smtClean="0"/>
              <a:t>Тег </a:t>
            </a:r>
            <a:r>
              <a:rPr lang="en-US" dirty="0" smtClean="0"/>
              <a:t>table&lt;/title&gt;</a:t>
            </a:r>
          </a:p>
          <a:p>
            <a:r>
              <a:rPr lang="en-US" dirty="0" smtClean="0"/>
              <a:t> &lt;/head&gt;</a:t>
            </a:r>
          </a:p>
          <a:p>
            <a:r>
              <a:rPr lang="en-US" dirty="0" smtClean="0"/>
              <a:t> &lt;body&gt;</a:t>
            </a:r>
          </a:p>
          <a:p>
            <a:r>
              <a:rPr lang="en-US" dirty="0" smtClean="0"/>
              <a:t>  &lt;table border="50"&gt;</a:t>
            </a:r>
          </a:p>
          <a:p>
            <a:r>
              <a:rPr lang="en-US" dirty="0" smtClean="0"/>
              <a:t> 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&lt;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r>
              <a:rPr lang="ru-RU" dirty="0" smtClean="0"/>
              <a:t>Ячейка 1&lt;/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&lt;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r>
              <a:rPr lang="ru-RU" dirty="0" smtClean="0"/>
              <a:t>Ячейка 2&lt;/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&lt;td&gt;</a:t>
            </a:r>
            <a:r>
              <a:rPr lang="ru-RU" dirty="0" smtClean="0"/>
              <a:t>Ячейка 3&lt;/</a:t>
            </a:r>
            <a:r>
              <a:rPr lang="en-US" dirty="0" smtClean="0"/>
              <a:t>td&gt;</a:t>
            </a:r>
          </a:p>
          <a:p>
            <a:r>
              <a:rPr lang="en-US" dirty="0" smtClean="0"/>
              <a:t>    &lt;td&gt;</a:t>
            </a:r>
            <a:r>
              <a:rPr lang="ru-RU" dirty="0" smtClean="0"/>
              <a:t>Ячейка 4&lt;/</a:t>
            </a:r>
            <a:r>
              <a:rPr lang="en-US" dirty="0" smtClean="0"/>
              <a:t>td&gt;</a:t>
            </a:r>
          </a:p>
          <a:p>
            <a:r>
              <a:rPr lang="en-US" dirty="0" smtClean="0"/>
              <a:t>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&lt;P style = “font-size: 32pt; color: # 0000FF; ”&gt;</a:t>
            </a:r>
          </a:p>
          <a:p>
            <a:r>
              <a:rPr lang="en-US" dirty="0" smtClean="0"/>
              <a:t> &lt;/table&gt;</a:t>
            </a:r>
          </a:p>
          <a:p>
            <a:r>
              <a:rPr lang="en-US" dirty="0" smtClean="0"/>
              <a:t> &lt;/body&gt;</a:t>
            </a:r>
          </a:p>
          <a:p>
            <a:r>
              <a:rPr lang="en-US" dirty="0" smtClean="0"/>
              <a:t>&lt;/html&gt;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Вставка таблицы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Autofit/>
          </a:bodyPr>
          <a:lstStyle/>
          <a:p>
            <a:r>
              <a:rPr lang="en-US" sz="1000" dirty="0" smtClean="0"/>
              <a:t>&lt;style type="text/</a:t>
            </a:r>
            <a:r>
              <a:rPr lang="en-US" sz="1000" dirty="0" err="1" smtClean="0"/>
              <a:t>css</a:t>
            </a:r>
            <a:r>
              <a:rPr lang="en-US" sz="1000" dirty="0" smtClean="0"/>
              <a:t>"&gt;</a:t>
            </a:r>
          </a:p>
          <a:p>
            <a:r>
              <a:rPr lang="en-US" sz="1000" dirty="0" smtClean="0"/>
              <a:t>    table {</a:t>
            </a:r>
          </a:p>
          <a:p>
            <a:r>
              <a:rPr lang="en-US" sz="1000" dirty="0" smtClean="0"/>
              <a:t>        border-collapse: collapse;</a:t>
            </a:r>
          </a:p>
          <a:p>
            <a:r>
              <a:rPr lang="en-US" sz="1000" dirty="0" smtClean="0"/>
              <a:t>    }</a:t>
            </a:r>
          </a:p>
          <a:p>
            <a:r>
              <a:rPr lang="en-US" sz="1000" dirty="0" smtClean="0"/>
              <a:t>    table </a:t>
            </a:r>
            <a:r>
              <a:rPr lang="en-US" sz="1000" dirty="0" err="1" smtClean="0"/>
              <a:t>th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    table td {</a:t>
            </a:r>
          </a:p>
          <a:p>
            <a:r>
              <a:rPr lang="en-US" sz="1000" dirty="0" smtClean="0"/>
              <a:t>        padding: 0 5px;</a:t>
            </a:r>
          </a:p>
          <a:p>
            <a:r>
              <a:rPr lang="en-US" sz="1000" dirty="0" smtClean="0"/>
              <a:t>        border: 1px solid #000;</a:t>
            </a:r>
          </a:p>
          <a:p>
            <a:r>
              <a:rPr lang="en-US" sz="1000" dirty="0" smtClean="0"/>
              <a:t>        text-align: center;</a:t>
            </a:r>
          </a:p>
          <a:p>
            <a:r>
              <a:rPr lang="en-US" sz="1000" dirty="0" smtClean="0"/>
              <a:t>    }</a:t>
            </a:r>
          </a:p>
          <a:p>
            <a:r>
              <a:rPr lang="en-US" sz="1000" dirty="0" smtClean="0"/>
              <a:t>&lt;/style&gt;</a:t>
            </a:r>
          </a:p>
          <a:p>
            <a:r>
              <a:rPr lang="en-US" sz="1000" dirty="0" smtClean="0"/>
              <a:t>&lt;table&gt;</a:t>
            </a:r>
          </a:p>
          <a:p>
            <a:r>
              <a:rPr lang="en-US" sz="1000" dirty="0" smtClean="0"/>
              <a:t>    &lt;</a:t>
            </a:r>
            <a:r>
              <a:rPr lang="en-US" sz="1000" dirty="0" err="1" smtClean="0"/>
              <a:t>tr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        &lt;td </a:t>
            </a:r>
            <a:r>
              <a:rPr lang="en-US" sz="1000" dirty="0" err="1" smtClean="0"/>
              <a:t>rowspan</a:t>
            </a:r>
            <a:r>
              <a:rPr lang="en-US" sz="1000" dirty="0" smtClean="0"/>
              <a:t>="2"&gt;&lt;/td&gt;</a:t>
            </a:r>
          </a:p>
          <a:p>
            <a:r>
              <a:rPr lang="en-US" sz="1000" dirty="0" smtClean="0"/>
              <a:t>        &lt;td </a:t>
            </a:r>
            <a:r>
              <a:rPr lang="en-US" sz="1000" dirty="0" err="1" smtClean="0"/>
              <a:t>colspan</a:t>
            </a:r>
            <a:r>
              <a:rPr lang="en-US" sz="1000" dirty="0" smtClean="0"/>
              <a:t>="2"&gt;</a:t>
            </a:r>
            <a:r>
              <a:rPr lang="ru-RU" sz="1000" dirty="0" smtClean="0"/>
              <a:t>хорьки&lt;/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&lt;/</a:t>
            </a:r>
            <a:r>
              <a:rPr lang="en-US" sz="1000" dirty="0" err="1" smtClean="0"/>
              <a:t>tr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    &lt;</a:t>
            </a:r>
            <a:r>
              <a:rPr lang="en-US" sz="1000" dirty="0" err="1" smtClean="0"/>
              <a:t>tr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        &lt;td&gt;</a:t>
            </a:r>
            <a:r>
              <a:rPr lang="ru-RU" sz="1000" dirty="0" smtClean="0"/>
              <a:t>вес&lt;/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    &lt;td&gt;</a:t>
            </a:r>
            <a:r>
              <a:rPr lang="ru-RU" sz="1000" dirty="0" smtClean="0"/>
              <a:t>размер&lt;/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&lt;/</a:t>
            </a:r>
            <a:r>
              <a:rPr lang="en-US" sz="1000" dirty="0" err="1" smtClean="0"/>
              <a:t>tr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    &lt;</a:t>
            </a:r>
            <a:r>
              <a:rPr lang="en-US" sz="1000" dirty="0" err="1" smtClean="0"/>
              <a:t>tr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        &lt;td&gt;</a:t>
            </a:r>
            <a:r>
              <a:rPr lang="ru-RU" sz="1000" dirty="0" smtClean="0"/>
              <a:t>самцы&lt;/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    &lt;td&gt;1.2 – 2.5 </a:t>
            </a:r>
            <a:r>
              <a:rPr lang="ru-RU" sz="1000" dirty="0" smtClean="0"/>
              <a:t>кг&lt;/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    &lt;td&gt;</a:t>
            </a:r>
            <a:r>
              <a:rPr lang="ru-RU" sz="1000" dirty="0" smtClean="0"/>
              <a:t>до 70см&lt;/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&lt;/</a:t>
            </a:r>
            <a:r>
              <a:rPr lang="en-US" sz="1000" dirty="0" err="1" smtClean="0"/>
              <a:t>tr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    &lt;</a:t>
            </a:r>
            <a:r>
              <a:rPr lang="en-US" sz="1000" dirty="0" err="1" smtClean="0"/>
              <a:t>tr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        &lt;td&gt;</a:t>
            </a:r>
            <a:r>
              <a:rPr lang="ru-RU" sz="1000" dirty="0" smtClean="0"/>
              <a:t>самки&lt;/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    &lt;td&gt;0.7 – 1.0 </a:t>
            </a:r>
            <a:r>
              <a:rPr lang="ru-RU" sz="1000" dirty="0" smtClean="0"/>
              <a:t>кг&lt;/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    &lt;td&gt;</a:t>
            </a:r>
            <a:r>
              <a:rPr lang="ru-RU" sz="1000" dirty="0" smtClean="0"/>
              <a:t>до 40см&lt;/</a:t>
            </a:r>
            <a:r>
              <a:rPr lang="en-US" sz="1000" dirty="0" smtClean="0"/>
              <a:t>td&gt;</a:t>
            </a:r>
          </a:p>
          <a:p>
            <a:r>
              <a:rPr lang="en-US" sz="1000" dirty="0" smtClean="0"/>
              <a:t>    &lt;/</a:t>
            </a:r>
            <a:r>
              <a:rPr lang="en-US" sz="1000" dirty="0" err="1" smtClean="0"/>
              <a:t>tr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&lt;/table&gt;</a:t>
            </a:r>
            <a:endParaRPr lang="ru-RU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626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Лекция 8 Тема лекции: Каскадные таблицы стилей CSS. </vt:lpstr>
      <vt:lpstr>Слайд 2</vt:lpstr>
      <vt:lpstr>Слайд 3</vt:lpstr>
      <vt:lpstr>Слайд 4</vt:lpstr>
      <vt:lpstr>Слайд 5</vt:lpstr>
      <vt:lpstr>Слайд 6</vt:lpstr>
      <vt:lpstr>Слайд 7</vt:lpstr>
      <vt:lpstr>Вставка ячеек</vt:lpstr>
      <vt:lpstr>Вставка таблицы</vt:lpstr>
      <vt:lpstr>Слайд 10</vt:lpstr>
      <vt:lpstr>Графически свойства можно представить следующим образом:  </vt:lpstr>
      <vt:lpstr>Слайд 12</vt:lpstr>
      <vt:lpstr>Цвета в HTML</vt:lpstr>
      <vt:lpstr>Цвет таблицы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 Тема лекции: Каскадные таблицы стилей CSS.</dc:title>
  <dc:creator>Мадияр</dc:creator>
  <cp:lastModifiedBy>Мадик</cp:lastModifiedBy>
  <cp:revision>11</cp:revision>
  <dcterms:created xsi:type="dcterms:W3CDTF">2020-10-20T15:00:18Z</dcterms:created>
  <dcterms:modified xsi:type="dcterms:W3CDTF">2021-11-09T04:53:56Z</dcterms:modified>
</cp:coreProperties>
</file>