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2143-5AE5-4D8E-A3B3-5AFCC6DF4439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E0CD-476B-40E9-AF45-256FFAF54D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2143-5AE5-4D8E-A3B3-5AFCC6DF4439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E0CD-476B-40E9-AF45-256FFAF54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2143-5AE5-4D8E-A3B3-5AFCC6DF4439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E0CD-476B-40E9-AF45-256FFAF54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2143-5AE5-4D8E-A3B3-5AFCC6DF4439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E0CD-476B-40E9-AF45-256FFAF54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2143-5AE5-4D8E-A3B3-5AFCC6DF4439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E0CD-476B-40E9-AF45-256FFAF54D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2143-5AE5-4D8E-A3B3-5AFCC6DF4439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E0CD-476B-40E9-AF45-256FFAF54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2143-5AE5-4D8E-A3B3-5AFCC6DF4439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E0CD-476B-40E9-AF45-256FFAF54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2143-5AE5-4D8E-A3B3-5AFCC6DF4439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E0CD-476B-40E9-AF45-256FFAF54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2143-5AE5-4D8E-A3B3-5AFCC6DF4439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E0CD-476B-40E9-AF45-256FFAF54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2143-5AE5-4D8E-A3B3-5AFCC6DF4439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E0CD-476B-40E9-AF45-256FFAF54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2143-5AE5-4D8E-A3B3-5AFCC6DF4439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E5E0CD-476B-40E9-AF45-256FFAF54DB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7D2143-5AE5-4D8E-A3B3-5AFCC6DF4439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E5E0CD-476B-40E9-AF45-256FFAF54DB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ebclass.polyn.kiae.su/classes/jsi/array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92880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Лекция14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Тема </a:t>
            </a:r>
            <a:r>
              <a:rPr lang="en-US" dirty="0">
                <a:solidFill>
                  <a:schemeClr val="tx1"/>
                </a:solidFill>
              </a:rPr>
              <a:t>JavaScript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b="1" dirty="0">
                <a:solidFill>
                  <a:schemeClr val="tx1"/>
                </a:solidFill>
              </a:rPr>
              <a:t>массивы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714884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Старший преподаватель: </a:t>
            </a:r>
            <a:r>
              <a:rPr lang="ru-RU" dirty="0" err="1" smtClean="0">
                <a:solidFill>
                  <a:schemeClr val="tx1"/>
                </a:solidFill>
              </a:rPr>
              <a:t>Аяпбергенова</a:t>
            </a:r>
            <a:r>
              <a:rPr lang="ru-RU" dirty="0" smtClean="0">
                <a:solidFill>
                  <a:schemeClr val="tx1"/>
                </a:solidFill>
              </a:rPr>
              <a:t> А.Т.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		Метод </a:t>
            </a:r>
            <a:r>
              <a:rPr lang="ru-RU" b="1" i="1" dirty="0" err="1"/>
              <a:t>sort</a:t>
            </a:r>
            <a:r>
              <a:rPr lang="ru-RU" b="1" i="1" dirty="0"/>
              <a:t>(). </a:t>
            </a:r>
            <a:r>
              <a:rPr lang="ru-RU" dirty="0"/>
              <a:t>Как это принято в современных интерпретируемых языках, например в </a:t>
            </a:r>
            <a:r>
              <a:rPr lang="ru-RU" dirty="0" err="1"/>
              <a:t>Perl</a:t>
            </a:r>
            <a:r>
              <a:rPr lang="ru-RU" dirty="0"/>
              <a:t>, метод </a:t>
            </a:r>
            <a:r>
              <a:rPr lang="ru-RU" dirty="0" err="1"/>
              <a:t>sort</a:t>
            </a:r>
            <a:r>
              <a:rPr lang="ru-RU" dirty="0"/>
              <a:t>() позволяет отсортировать элементы массива в соответствии с некоторой функцией сортировки, чье имя используется в качестве аргумента метода: </a:t>
            </a:r>
          </a:p>
          <a:p>
            <a:r>
              <a:rPr lang="en-US" dirty="0"/>
              <a:t>a = new Array(1,6,9,9,3,5);function g(</a:t>
            </a:r>
            <a:r>
              <a:rPr lang="en-US" dirty="0" err="1"/>
              <a:t>a,b</a:t>
            </a:r>
            <a:r>
              <a:rPr lang="en-US" dirty="0"/>
              <a:t>){if(a &gt; b) return 1;if(a &lt; b) return -1;if(a==b) return 0;}b = </a:t>
            </a:r>
            <a:r>
              <a:rPr lang="en-US" dirty="0" err="1"/>
              <a:t>a.sort</a:t>
            </a:r>
            <a:r>
              <a:rPr lang="en-US" dirty="0"/>
              <a:t>(g);</a:t>
            </a:r>
            <a:endParaRPr lang="ru-RU" dirty="0"/>
          </a:p>
          <a:p>
            <a:pPr>
              <a:buNone/>
            </a:pPr>
            <a:r>
              <a:rPr lang="ru-RU" dirty="0" smtClean="0"/>
              <a:t>		В </a:t>
            </a:r>
            <a:r>
              <a:rPr lang="ru-RU" dirty="0"/>
              <a:t>результате выполнения этого кода получим массив следующего вида: </a:t>
            </a:r>
          </a:p>
          <a:p>
            <a:r>
              <a:rPr lang="ru-RU" dirty="0" err="1"/>
              <a:t>b</a:t>
            </a:r>
            <a:r>
              <a:rPr lang="ru-RU" dirty="0"/>
              <a:t>[0]=1 </a:t>
            </a:r>
            <a:r>
              <a:rPr lang="ru-RU" dirty="0" err="1"/>
              <a:t>b</a:t>
            </a:r>
            <a:r>
              <a:rPr lang="ru-RU" dirty="0"/>
              <a:t>[1]=3 </a:t>
            </a:r>
            <a:r>
              <a:rPr lang="ru-RU" dirty="0" err="1"/>
              <a:t>b</a:t>
            </a:r>
            <a:r>
              <a:rPr lang="ru-RU" dirty="0"/>
              <a:t>[2]=5 </a:t>
            </a:r>
            <a:r>
              <a:rPr lang="ru-RU" dirty="0" err="1"/>
              <a:t>b</a:t>
            </a:r>
            <a:r>
              <a:rPr lang="ru-RU" dirty="0"/>
              <a:t>[3]=6 </a:t>
            </a:r>
            <a:r>
              <a:rPr lang="ru-RU" dirty="0" err="1"/>
              <a:t>b</a:t>
            </a:r>
            <a:r>
              <a:rPr lang="ru-RU" dirty="0"/>
              <a:t>[4]=9 </a:t>
            </a:r>
            <a:r>
              <a:rPr lang="ru-RU" dirty="0" err="1"/>
              <a:t>b</a:t>
            </a:r>
            <a:r>
              <a:rPr lang="ru-RU" dirty="0"/>
              <a:t>[5]=9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Одним </a:t>
            </a:r>
            <a:r>
              <a:rPr lang="ru-RU" dirty="0"/>
              <a:t>из таких примеров может служить анализ строки атрибута </a:t>
            </a:r>
            <a:r>
              <a:rPr lang="ru-RU" dirty="0" err="1"/>
              <a:t>src</a:t>
            </a:r>
            <a:r>
              <a:rPr lang="ru-RU" dirty="0"/>
              <a:t> контейнера IMG, если картинка подставляется </a:t>
            </a:r>
            <a:r>
              <a:rPr lang="ru-RU" dirty="0" err="1"/>
              <a:t>скриптом</a:t>
            </a:r>
            <a:r>
              <a:rPr lang="ru-RU" dirty="0"/>
              <a:t>, и сортировка полей формы по значениям: </a:t>
            </a:r>
          </a:p>
          <a:p>
            <a:r>
              <a:rPr lang="en-US" dirty="0" err="1"/>
              <a:t>document.image.src</a:t>
            </a:r>
            <a:r>
              <a:rPr lang="en-US" dirty="0"/>
              <a:t> = "http://www.student.ru:80/cgi-bin/image?x=10&amp;y=20&amp;z=15";</a:t>
            </a:r>
            <a:endParaRPr lang="ru-RU" dirty="0"/>
          </a:p>
          <a:p>
            <a:pPr>
              <a:buNone/>
            </a:pPr>
            <a:r>
              <a:rPr lang="ru-RU" dirty="0" smtClean="0"/>
              <a:t>		Выделим </a:t>
            </a:r>
            <a:r>
              <a:rPr lang="ru-RU" dirty="0" err="1"/>
              <a:t>x</a:t>
            </a:r>
            <a:r>
              <a:rPr lang="ru-RU" dirty="0"/>
              <a:t> и </a:t>
            </a:r>
            <a:r>
              <a:rPr lang="ru-RU" dirty="0" err="1"/>
              <a:t>y</a:t>
            </a:r>
            <a:r>
              <a:rPr lang="ru-RU" dirty="0"/>
              <a:t>. Затем отсортируем их: </a:t>
            </a:r>
          </a:p>
          <a:p>
            <a:r>
              <a:rPr lang="en-US" dirty="0" err="1"/>
              <a:t>str</a:t>
            </a:r>
            <a:r>
              <a:rPr lang="en-US" dirty="0"/>
              <a:t> = "http://www.student.ru:80/cgi-bin/image?x=10&amp;y=20&amp;z=15";s = </a:t>
            </a:r>
            <a:r>
              <a:rPr lang="en-US" dirty="0" err="1"/>
              <a:t>str.split</a:t>
            </a:r>
            <a:r>
              <a:rPr lang="en-US" dirty="0"/>
              <a:t>('?');s1 = s[1].split('&amp;');s2 = s1.sort(v);for(</a:t>
            </a:r>
            <a:r>
              <a:rPr lang="en-US" dirty="0" err="1"/>
              <a:t>i</a:t>
            </a:r>
            <a:r>
              <a:rPr lang="en-US" dirty="0"/>
              <a:t>=0;i&lt;s2.length;i++) </a:t>
            </a:r>
            <a:r>
              <a:rPr lang="en-US" dirty="0" err="1"/>
              <a:t>document.write</a:t>
            </a:r>
            <a:r>
              <a:rPr lang="en-US" dirty="0"/>
              <a:t>("s2["+</a:t>
            </a:r>
            <a:r>
              <a:rPr lang="en-US" dirty="0" err="1"/>
              <a:t>i</a:t>
            </a:r>
            <a:r>
              <a:rPr lang="en-US" dirty="0"/>
              <a:t>+"]='"+s2[</a:t>
            </a:r>
            <a:r>
              <a:rPr lang="en-US" dirty="0" err="1"/>
              <a:t>i</a:t>
            </a:r>
            <a:r>
              <a:rPr lang="en-US" dirty="0"/>
              <a:t>]+"'&lt;</a:t>
            </a:r>
            <a:r>
              <a:rPr lang="en-US" dirty="0" err="1"/>
              <a:t>br</a:t>
            </a:r>
            <a:r>
              <a:rPr lang="en-US" dirty="0"/>
              <a:t>&gt;"); </a:t>
            </a:r>
            <a:endParaRPr lang="ru-RU" dirty="0"/>
          </a:p>
          <a:p>
            <a:r>
              <a:rPr lang="en-US" dirty="0"/>
              <a:t>s2[0]='x=10's2[1]='z=15's2[2]='y=20'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Массивы</a:t>
            </a:r>
            <a:r>
              <a:rPr lang="ru-RU" dirty="0"/>
              <a:t>. Каждая переменная имеет одно значение, но иногда вам необходим массив (</a:t>
            </a:r>
            <a:r>
              <a:rPr lang="ru-RU" dirty="0" err="1"/>
              <a:t>array</a:t>
            </a:r>
            <a:r>
              <a:rPr lang="ru-RU" dirty="0"/>
              <a:t>), или переменная, которая имеет множество значений. Массив представляет собой набор элементов, доступ к которым осуществляется по индексу.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/>
              <a:t>Основные методы:</a:t>
            </a:r>
          </a:p>
          <a:p>
            <a:r>
              <a:rPr lang="en-US" dirty="0"/>
              <a:t>Sort</a:t>
            </a:r>
            <a:r>
              <a:rPr lang="ru-RU" dirty="0"/>
              <a:t>  - сортирует элементы массива;</a:t>
            </a:r>
          </a:p>
          <a:p>
            <a:r>
              <a:rPr lang="en-US" dirty="0"/>
              <a:t>Reverse</a:t>
            </a:r>
            <a:r>
              <a:rPr lang="ru-RU" dirty="0"/>
              <a:t> - переставляет элементы в обратном порядке;</a:t>
            </a:r>
          </a:p>
          <a:p>
            <a:r>
              <a:rPr lang="en-US" dirty="0"/>
              <a:t>Push</a:t>
            </a:r>
            <a:r>
              <a:rPr lang="ru-RU" dirty="0"/>
              <a:t>  - добавляет один или несколько элементов  в конец  массива;</a:t>
            </a:r>
          </a:p>
          <a:p>
            <a:r>
              <a:rPr lang="en-US" dirty="0"/>
              <a:t>Pop</a:t>
            </a:r>
            <a:r>
              <a:rPr lang="ru-RU" dirty="0"/>
              <a:t>  - удаляет последний элемент из массива;</a:t>
            </a:r>
          </a:p>
          <a:p>
            <a:r>
              <a:rPr lang="en-US" dirty="0" err="1"/>
              <a:t>Unshift</a:t>
            </a:r>
            <a:r>
              <a:rPr lang="ru-RU" dirty="0"/>
              <a:t>  - добавляет один или несколько элементов в начало массива ;</a:t>
            </a:r>
          </a:p>
          <a:p>
            <a:r>
              <a:rPr lang="en-US" dirty="0"/>
              <a:t>Shift</a:t>
            </a:r>
            <a:r>
              <a:rPr lang="ru-RU" dirty="0"/>
              <a:t>  - удаляет первый элемент массива;</a:t>
            </a:r>
          </a:p>
          <a:p>
            <a:r>
              <a:rPr lang="en-US" dirty="0"/>
              <a:t>Join </a:t>
            </a:r>
            <a:r>
              <a:rPr lang="ru-RU" dirty="0"/>
              <a:t>  - соединяет элементы массива в одну строку;</a:t>
            </a:r>
          </a:p>
          <a:p>
            <a:r>
              <a:rPr lang="en-US" dirty="0" err="1"/>
              <a:t>Concat</a:t>
            </a:r>
            <a:r>
              <a:rPr lang="ru-RU" dirty="0"/>
              <a:t> - объединяет два массива в один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19749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dirty="0" smtClean="0"/>
              <a:t>			В </a:t>
            </a:r>
            <a:r>
              <a:rPr lang="ru-RU" dirty="0" err="1"/>
              <a:t>JavaScript</a:t>
            </a:r>
            <a:r>
              <a:rPr lang="ru-RU" dirty="0"/>
              <a:t> есть несколько встроенных массивов. В массивах можно указывать формы. Можете передать форму командой </a:t>
            </a:r>
            <a:r>
              <a:rPr lang="ru-RU" dirty="0" err="1"/>
              <a:t>document.myform</a:t>
            </a:r>
            <a:r>
              <a:rPr lang="ru-RU" dirty="0"/>
              <a:t> или </a:t>
            </a:r>
            <a:r>
              <a:rPr lang="ru-RU" dirty="0" err="1"/>
              <a:t>document.forms</a:t>
            </a:r>
            <a:r>
              <a:rPr lang="ru-RU" dirty="0"/>
              <a:t>[0], если это первая форма.. Вторая будет </a:t>
            </a:r>
            <a:r>
              <a:rPr lang="ru-RU" dirty="0" err="1"/>
              <a:t>document.forms</a:t>
            </a:r>
            <a:r>
              <a:rPr lang="ru-RU" dirty="0"/>
              <a:t>[1]. Третья </a:t>
            </a:r>
            <a:r>
              <a:rPr lang="ru-RU" dirty="0" err="1"/>
              <a:t>document.forms</a:t>
            </a:r>
            <a:r>
              <a:rPr lang="ru-RU" dirty="0"/>
              <a:t>[2] и так далее. Для рисунков тоже есть готовый массив. Можно указать pic1.gif как document.pic1.src или как </a:t>
            </a:r>
            <a:r>
              <a:rPr lang="ru-RU" dirty="0" err="1"/>
              <a:t>document.images</a:t>
            </a:r>
            <a:r>
              <a:rPr lang="ru-RU" dirty="0"/>
              <a:t>[0].</a:t>
            </a:r>
            <a:r>
              <a:rPr lang="ru-RU" dirty="0" err="1"/>
              <a:t>src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	Для </a:t>
            </a:r>
            <a:r>
              <a:rPr lang="ru-RU" dirty="0"/>
              <a:t>массивов определено несколько методов: </a:t>
            </a:r>
          </a:p>
          <a:p>
            <a:r>
              <a:rPr lang="ru-RU" u="sng" dirty="0" err="1">
                <a:hlinkClick r:id="rId2"/>
              </a:rPr>
              <a:t>join</a:t>
            </a:r>
            <a:r>
              <a:rPr lang="ru-RU" u="sng" dirty="0">
                <a:hlinkClick r:id="rId2"/>
              </a:rPr>
              <a:t>()</a:t>
            </a:r>
            <a:endParaRPr lang="ru-RU" dirty="0"/>
          </a:p>
          <a:p>
            <a:r>
              <a:rPr lang="ru-RU" u="sng" dirty="0" err="1">
                <a:hlinkClick r:id="rId2"/>
              </a:rPr>
              <a:t>reverse</a:t>
            </a:r>
            <a:r>
              <a:rPr lang="ru-RU" u="sng" dirty="0">
                <a:hlinkClick r:id="rId2"/>
              </a:rPr>
              <a:t>()</a:t>
            </a:r>
            <a:endParaRPr lang="ru-RU" dirty="0"/>
          </a:p>
          <a:p>
            <a:r>
              <a:rPr lang="ru-RU" u="sng" dirty="0" err="1">
                <a:hlinkClick r:id="rId2"/>
              </a:rPr>
              <a:t>sort</a:t>
            </a:r>
            <a:r>
              <a:rPr lang="ru-RU" u="sng" dirty="0">
                <a:hlinkClick r:id="rId2"/>
              </a:rPr>
              <a:t>()</a:t>
            </a:r>
            <a:endParaRPr lang="ru-RU" dirty="0"/>
          </a:p>
          <a:p>
            <a:pPr>
              <a:buNone/>
            </a:pPr>
            <a:r>
              <a:rPr lang="ru-RU" dirty="0" smtClean="0"/>
              <a:t>	и </a:t>
            </a:r>
            <a:r>
              <a:rPr lang="ru-RU" dirty="0"/>
              <a:t>свойство </a:t>
            </a:r>
            <a:r>
              <a:rPr lang="ru-RU" dirty="0" err="1"/>
              <a:t>length</a:t>
            </a:r>
            <a:r>
              <a:rPr lang="ru-RU" dirty="0"/>
              <a:t>, которое позволяет получить число элементов массива. Это свойство активно используется в примерах данного раздела. Например, при обсуждении метода </a:t>
            </a:r>
            <a:r>
              <a:rPr lang="ru-RU" u="sng" dirty="0" err="1">
                <a:hlinkClick r:id="rId2"/>
              </a:rPr>
              <a:t>join</a:t>
            </a:r>
            <a:r>
              <a:rPr lang="ru-RU" u="sng" dirty="0">
                <a:hlinkClick r:id="rId2"/>
              </a:rPr>
              <a:t>()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 smtClean="0"/>
              <a:t>		Для </a:t>
            </a:r>
            <a:r>
              <a:rPr lang="ru-RU" dirty="0"/>
              <a:t>определения массива пользователя существует специальный конструктор: </a:t>
            </a:r>
          </a:p>
          <a:p>
            <a:r>
              <a:rPr lang="en-US" dirty="0"/>
              <a:t>a = new Array();b = new Array(10);c = new Array(10,"</a:t>
            </a:r>
            <a:r>
              <a:rPr lang="ru-RU" dirty="0" err="1"/>
              <a:t>Этозначение</a:t>
            </a:r>
            <a:r>
              <a:rPr lang="en-US" dirty="0"/>
              <a:t>"); </a:t>
            </a:r>
            <a:endParaRPr lang="ru-RU" dirty="0"/>
          </a:p>
          <a:p>
            <a:r>
              <a:rPr lang="ru-RU" dirty="0" smtClean="0"/>
              <a:t>Пример использования</a:t>
            </a:r>
            <a:r>
              <a:rPr lang="en-US" dirty="0"/>
              <a:t>: </a:t>
            </a:r>
            <a:endParaRPr lang="ru-RU" dirty="0"/>
          </a:p>
          <a:p>
            <a:r>
              <a:rPr lang="en-US" dirty="0"/>
              <a:t>&lt;script&gt;c = new Array(30,"</a:t>
            </a:r>
            <a:r>
              <a:rPr lang="ru-RU" dirty="0" err="1"/>
              <a:t>Этозначение</a:t>
            </a:r>
            <a:r>
              <a:rPr lang="en-US" dirty="0"/>
              <a:t>");&lt;/script&gt;&lt;form&gt;&lt;input size=&amp; {c[0];};value=&amp; {c[1];};</a:t>
            </a:r>
            <a:r>
              <a:rPr lang="en-US" dirty="0" err="1"/>
              <a:t>onFocus</a:t>
            </a:r>
            <a:r>
              <a:rPr lang="en-US" dirty="0"/>
              <a:t>="</a:t>
            </a:r>
            <a:r>
              <a:rPr lang="en-US" dirty="0" err="1"/>
              <a:t>this.blur</a:t>
            </a:r>
            <a:r>
              <a:rPr lang="en-US" dirty="0"/>
              <a:t>();"&gt;&lt;/form&gt;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Для </a:t>
            </a:r>
            <a:r>
              <a:rPr lang="ru-RU" dirty="0"/>
              <a:t>работы с массивами в </a:t>
            </a:r>
            <a:r>
              <a:rPr lang="ru-RU" dirty="0" err="1"/>
              <a:t>JavaScript</a:t>
            </a:r>
            <a:r>
              <a:rPr lang="ru-RU" dirty="0"/>
              <a:t> применяются методы </a:t>
            </a:r>
            <a:r>
              <a:rPr lang="ru-RU" dirty="0" err="1"/>
              <a:t>join</a:t>
            </a:r>
            <a:r>
              <a:rPr lang="ru-RU" dirty="0"/>
              <a:t>(), </a:t>
            </a:r>
            <a:r>
              <a:rPr lang="ru-RU" dirty="0" err="1"/>
              <a:t>reverse</a:t>
            </a:r>
            <a:r>
              <a:rPr lang="ru-RU" dirty="0"/>
              <a:t>(), </a:t>
            </a:r>
            <a:r>
              <a:rPr lang="ru-RU" dirty="0" err="1"/>
              <a:t>sort</a:t>
            </a:r>
            <a:r>
              <a:rPr lang="ru-RU" dirty="0"/>
              <a:t>(), а также массивы обладают свойством длины </a:t>
            </a:r>
            <a:r>
              <a:rPr lang="ru-RU" dirty="0" err="1"/>
              <a:t>length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		Метод </a:t>
            </a:r>
            <a:r>
              <a:rPr lang="ru-RU" b="1" i="1" dirty="0" err="1"/>
              <a:t>join</a:t>
            </a:r>
            <a:r>
              <a:rPr lang="ru-RU" b="1" i="1" dirty="0"/>
              <a:t>(). </a:t>
            </a:r>
            <a:r>
              <a:rPr lang="ru-RU" dirty="0"/>
              <a:t>Метод </a:t>
            </a:r>
            <a:r>
              <a:rPr lang="ru-RU" dirty="0" err="1"/>
              <a:t>join</a:t>
            </a:r>
            <a:r>
              <a:rPr lang="ru-RU" dirty="0"/>
              <a:t>() позволяет объединить элементы массива в одну строку. Он является обратной функцией к методу </a:t>
            </a:r>
            <a:r>
              <a:rPr lang="ru-RU" dirty="0" err="1"/>
              <a:t>split</a:t>
            </a:r>
            <a:r>
              <a:rPr lang="ru-RU" dirty="0"/>
              <a:t>(), который применяется к объектам типа STRING. Рассмотрим пример преобразования локального URL в URL схемы http: </a:t>
            </a:r>
          </a:p>
          <a:p>
            <a:r>
              <a:rPr lang="en-GB" dirty="0"/>
              <a:t>window</a:t>
            </a:r>
            <a:r>
              <a:rPr lang="ru-RU" dirty="0"/>
              <a:t>.</a:t>
            </a:r>
            <a:r>
              <a:rPr lang="en-GB" dirty="0"/>
              <a:t>location</a:t>
            </a:r>
            <a:r>
              <a:rPr lang="ru-RU" dirty="0"/>
              <a:t>: </a:t>
            </a:r>
            <a:r>
              <a:rPr lang="en-GB" dirty="0"/>
              <a:t>http</a:t>
            </a:r>
            <a:r>
              <a:rPr lang="ru-RU" dirty="0"/>
              <a:t>://</a:t>
            </a:r>
            <a:r>
              <a:rPr lang="en-GB" dirty="0" err="1"/>
              <a:t>webclass</a:t>
            </a:r>
            <a:r>
              <a:rPr lang="ru-RU" dirty="0"/>
              <a:t>.</a:t>
            </a:r>
            <a:r>
              <a:rPr lang="en-GB" dirty="0" err="1"/>
              <a:t>polyn</a:t>
            </a:r>
            <a:r>
              <a:rPr lang="ru-RU" dirty="0"/>
              <a:t>.</a:t>
            </a:r>
            <a:r>
              <a:rPr lang="en-GB" dirty="0" err="1"/>
              <a:t>kiae</a:t>
            </a:r>
            <a:r>
              <a:rPr lang="ru-RU" dirty="0"/>
              <a:t>.</a:t>
            </a:r>
            <a:r>
              <a:rPr lang="en-GB" dirty="0" err="1"/>
              <a:t>su</a:t>
            </a:r>
            <a:r>
              <a:rPr lang="ru-RU" dirty="0"/>
              <a:t>/</a:t>
            </a:r>
            <a:r>
              <a:rPr lang="en-GB" dirty="0"/>
              <a:t>classes</a:t>
            </a:r>
            <a:r>
              <a:rPr lang="ru-RU" dirty="0"/>
              <a:t>/</a:t>
            </a:r>
            <a:r>
              <a:rPr lang="en-GB" dirty="0" err="1"/>
              <a:t>jsi</a:t>
            </a:r>
            <a:r>
              <a:rPr lang="ru-RU" dirty="0"/>
              <a:t>/</a:t>
            </a:r>
            <a:r>
              <a:rPr lang="en-GB" dirty="0"/>
              <a:t>array</a:t>
            </a:r>
            <a:r>
              <a:rPr lang="ru-RU" dirty="0"/>
              <a:t>.</a:t>
            </a:r>
            <a:r>
              <a:rPr lang="en-GB" dirty="0" err="1"/>
              <a:t>htm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Получили </a:t>
            </a:r>
            <a:r>
              <a:rPr lang="ru-RU" dirty="0"/>
              <a:t>массив</a:t>
            </a:r>
            <a:r>
              <a:rPr lang="en-US" dirty="0"/>
              <a:t> b: b[0]=http: b[1]= b[2]=</a:t>
            </a:r>
            <a:r>
              <a:rPr lang="en-US" dirty="0" err="1"/>
              <a:t>webclass.polyn.kiae.su</a:t>
            </a:r>
            <a:r>
              <a:rPr lang="en-US" dirty="0"/>
              <a:t> b[3]=classes b[4]=</a:t>
            </a:r>
            <a:r>
              <a:rPr lang="en-US" dirty="0" err="1"/>
              <a:t>jsi</a:t>
            </a:r>
            <a:r>
              <a:rPr lang="en-US" dirty="0"/>
              <a:t> b[5]=array.htm</a:t>
            </a:r>
            <a:endParaRPr lang="ru-RU" dirty="0"/>
          </a:p>
          <a:p>
            <a:pPr>
              <a:buNone/>
            </a:pPr>
            <a:r>
              <a:rPr lang="ru-RU" dirty="0" smtClean="0"/>
              <a:t>		Заменили </a:t>
            </a:r>
            <a:r>
              <a:rPr lang="ru-RU" dirty="0"/>
              <a:t>схему и вставили</a:t>
            </a:r>
            <a:r>
              <a:rPr lang="en-US" dirty="0"/>
              <a:t> "</a:t>
            </a:r>
            <a:r>
              <a:rPr lang="en-US" dirty="0" err="1"/>
              <a:t>host:port</a:t>
            </a:r>
            <a:r>
              <a:rPr lang="en-US" dirty="0"/>
              <a:t>":for(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b.length;i</a:t>
            </a:r>
            <a:r>
              <a:rPr lang="en-US" dirty="0"/>
              <a:t>++){if(b[</a:t>
            </a:r>
            <a:r>
              <a:rPr lang="en-US" dirty="0" err="1"/>
              <a:t>i</a:t>
            </a:r>
            <a:r>
              <a:rPr lang="en-US" dirty="0"/>
              <a:t>]=="file:") b[</a:t>
            </a:r>
            <a:r>
              <a:rPr lang="en-US" dirty="0" err="1"/>
              <a:t>i</a:t>
            </a:r>
            <a:r>
              <a:rPr lang="en-US" dirty="0"/>
              <a:t>] = "http:/";if(b[</a:t>
            </a:r>
            <a:r>
              <a:rPr lang="en-US" dirty="0" err="1"/>
              <a:t>i</a:t>
            </a:r>
            <a:r>
              <a:rPr lang="en-US" dirty="0"/>
              <a:t>]=="c%7C") b[</a:t>
            </a:r>
            <a:r>
              <a:rPr lang="en-US" dirty="0" err="1"/>
              <a:t>i</a:t>
            </a:r>
            <a:r>
              <a:rPr lang="en-US" dirty="0"/>
              <a:t>] = "remote.host.domain:80";}</a:t>
            </a:r>
            <a:endParaRPr lang="ru-RU" dirty="0"/>
          </a:p>
          <a:p>
            <a:pPr>
              <a:buNone/>
            </a:pPr>
            <a:r>
              <a:rPr lang="ru-RU" dirty="0" smtClean="0"/>
              <a:t>		Получили массив</a:t>
            </a:r>
            <a:r>
              <a:rPr lang="en-US" dirty="0" smtClean="0"/>
              <a:t> </a:t>
            </a:r>
            <a:r>
              <a:rPr lang="en-US" dirty="0"/>
              <a:t>b: b[0]=http: b[1]= b[2]=</a:t>
            </a:r>
            <a:r>
              <a:rPr lang="en-US" dirty="0" err="1"/>
              <a:t>webclass.polyn.kiae.su</a:t>
            </a:r>
            <a:r>
              <a:rPr lang="en-US" dirty="0"/>
              <a:t> b[3]=classes b[4]=</a:t>
            </a:r>
            <a:r>
              <a:rPr lang="en-US" dirty="0" err="1"/>
              <a:t>jsi</a:t>
            </a:r>
            <a:r>
              <a:rPr lang="en-US" dirty="0"/>
              <a:t> b[5]=array.htm</a:t>
            </a:r>
            <a:endParaRPr lang="ru-RU" dirty="0"/>
          </a:p>
          <a:p>
            <a:pPr>
              <a:buNone/>
            </a:pPr>
            <a:r>
              <a:rPr lang="ru-RU" dirty="0" smtClean="0"/>
              <a:t>		Слили </a:t>
            </a:r>
            <a:r>
              <a:rPr lang="ru-RU" dirty="0"/>
              <a:t>элементы массива b: </a:t>
            </a:r>
            <a:r>
              <a:rPr lang="ru-RU" dirty="0" err="1"/>
              <a:t>l=b.join</a:t>
            </a:r>
            <a:r>
              <a:rPr lang="ru-RU" dirty="0"/>
              <a:t>("/");</a:t>
            </a:r>
          </a:p>
          <a:p>
            <a:pPr>
              <a:buNone/>
            </a:pPr>
            <a:r>
              <a:rPr lang="ru-RU" dirty="0" smtClean="0"/>
              <a:t>		Получили </a:t>
            </a:r>
            <a:r>
              <a:rPr lang="ru-RU" dirty="0"/>
              <a:t>в результате: http://webclass.polyn.kiae.su/classes/jsi/array.htm</a:t>
            </a:r>
          </a:p>
          <a:p>
            <a:pPr>
              <a:buNone/>
            </a:pPr>
            <a:r>
              <a:rPr lang="ru-RU" dirty="0" smtClean="0"/>
              <a:t>		Другой </a:t>
            </a:r>
            <a:r>
              <a:rPr lang="ru-RU" dirty="0"/>
              <a:t>пример использования метода </a:t>
            </a:r>
            <a:r>
              <a:rPr lang="ru-RU" dirty="0" err="1"/>
              <a:t>join</a:t>
            </a:r>
            <a:r>
              <a:rPr lang="ru-RU" dirty="0"/>
              <a:t>() - замена символа в строке: </a:t>
            </a:r>
          </a:p>
          <a:p>
            <a:r>
              <a:rPr lang="en-US" dirty="0" err="1"/>
              <a:t>str</a:t>
            </a:r>
            <a:r>
              <a:rPr lang="en-US" dirty="0"/>
              <a:t> = "document.img1.src='http://images/imag1.gif';"document.write(str); </a:t>
            </a:r>
            <a:endParaRPr lang="ru-RU" dirty="0"/>
          </a:p>
          <a:p>
            <a:pPr>
              <a:buNone/>
            </a:pPr>
            <a:r>
              <a:rPr lang="ru-RU" dirty="0" smtClean="0"/>
              <a:t>		Исходная </a:t>
            </a:r>
            <a:r>
              <a:rPr lang="ru-RU" dirty="0"/>
              <a:t>строка: document.img1.src='http://images/imag1.gif'; </a:t>
            </a:r>
          </a:p>
          <a:p>
            <a:pPr>
              <a:buNone/>
            </a:pPr>
            <a:r>
              <a:rPr lang="ru-RU" dirty="0" smtClean="0"/>
              <a:t>		Заменяем </a:t>
            </a:r>
            <a:r>
              <a:rPr lang="ru-RU" dirty="0"/>
              <a:t>в строке все единицы на двойки: </a:t>
            </a:r>
            <a:r>
              <a:rPr lang="ru-RU" dirty="0" err="1"/>
              <a:t>b</a:t>
            </a:r>
            <a:r>
              <a:rPr lang="ru-RU" dirty="0"/>
              <a:t> = </a:t>
            </a:r>
            <a:r>
              <a:rPr lang="ru-RU" dirty="0" err="1"/>
              <a:t>str.split</a:t>
            </a:r>
            <a:r>
              <a:rPr lang="ru-RU" dirty="0"/>
              <a:t>('1'); </a:t>
            </a:r>
            <a:r>
              <a:rPr lang="ru-RU" dirty="0" err="1"/>
              <a:t>str</a:t>
            </a:r>
            <a:r>
              <a:rPr lang="ru-RU" dirty="0"/>
              <a:t> = </a:t>
            </a:r>
            <a:r>
              <a:rPr lang="ru-RU" dirty="0" err="1"/>
              <a:t>b.join</a:t>
            </a:r>
            <a:r>
              <a:rPr lang="ru-RU" dirty="0"/>
              <a:t>('2'); </a:t>
            </a:r>
          </a:p>
          <a:p>
            <a:pPr>
              <a:buNone/>
            </a:pPr>
            <a:r>
              <a:rPr lang="ru-RU" dirty="0" smtClean="0"/>
              <a:t>	и </a:t>
            </a:r>
            <a:r>
              <a:rPr lang="ru-RU" dirty="0"/>
              <a:t>получаем следующий результат: document.img2.src='http://images/imag2.gif';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		Метод </a:t>
            </a:r>
            <a:r>
              <a:rPr lang="ru-RU" b="1" i="1" dirty="0" err="1"/>
              <a:t>reverse</a:t>
            </a:r>
            <a:r>
              <a:rPr lang="ru-RU" b="1" i="1" dirty="0"/>
              <a:t>(). </a:t>
            </a:r>
            <a:r>
              <a:rPr lang="ru-RU" dirty="0"/>
              <a:t>Метод </a:t>
            </a:r>
            <a:r>
              <a:rPr lang="ru-RU" dirty="0" err="1"/>
              <a:t>reverse</a:t>
            </a:r>
            <a:r>
              <a:rPr lang="ru-RU" dirty="0"/>
              <a:t>() применяется для изменения на противоположный порядка элементов массива внутри массива. Предположим, массив натуральных чисел упорядочен по возрастанию: </a:t>
            </a:r>
          </a:p>
          <a:p>
            <a:r>
              <a:rPr lang="ru-RU" dirty="0" err="1"/>
              <a:t>a</a:t>
            </a:r>
            <a:r>
              <a:rPr lang="ru-RU" dirty="0"/>
              <a:t> =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Array</a:t>
            </a:r>
            <a:r>
              <a:rPr lang="ru-RU" dirty="0"/>
              <a:t>(1,2,3,4,5); </a:t>
            </a:r>
          </a:p>
          <a:p>
            <a:pPr>
              <a:buNone/>
            </a:pPr>
            <a:r>
              <a:rPr lang="ru-RU" dirty="0" smtClean="0"/>
              <a:t>		Упорядочим </a:t>
            </a:r>
            <a:r>
              <a:rPr lang="ru-RU" dirty="0"/>
              <a:t>его по убыванию: </a:t>
            </a:r>
          </a:p>
          <a:p>
            <a:r>
              <a:rPr lang="en-GB" dirty="0"/>
              <a:t>a</a:t>
            </a:r>
            <a:r>
              <a:rPr lang="ru-RU" dirty="0"/>
              <a:t>.</a:t>
            </a:r>
            <a:r>
              <a:rPr lang="en-GB" dirty="0"/>
              <a:t>reverse</a:t>
            </a:r>
            <a:r>
              <a:rPr lang="ru-RU" dirty="0"/>
              <a:t>();</a:t>
            </a:r>
            <a:r>
              <a:rPr lang="en-GB" dirty="0"/>
              <a:t>a</a:t>
            </a:r>
            <a:r>
              <a:rPr lang="ru-RU" dirty="0"/>
              <a:t>[0]=5 </a:t>
            </a:r>
            <a:r>
              <a:rPr lang="en-GB" dirty="0"/>
              <a:t>a</a:t>
            </a:r>
            <a:r>
              <a:rPr lang="ru-RU" dirty="0"/>
              <a:t>[1]=4 </a:t>
            </a:r>
            <a:r>
              <a:rPr lang="en-GB" dirty="0"/>
              <a:t>a</a:t>
            </a:r>
            <a:r>
              <a:rPr lang="ru-RU" dirty="0"/>
              <a:t>[2]=3 </a:t>
            </a:r>
            <a:r>
              <a:rPr lang="en-GB" dirty="0"/>
              <a:t>a</a:t>
            </a:r>
            <a:r>
              <a:rPr lang="ru-RU" dirty="0"/>
              <a:t>[3]=2 </a:t>
            </a:r>
            <a:r>
              <a:rPr lang="en-GB" dirty="0"/>
              <a:t>a</a:t>
            </a:r>
            <a:r>
              <a:rPr lang="ru-RU" dirty="0"/>
              <a:t>[4]=1</a:t>
            </a:r>
          </a:p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82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Лекция14 Тема JavaScript: массивы.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Лекция14 Тема JavaScript: массивы. </dc:title>
  <dc:creator>Мадик</dc:creator>
  <cp:lastModifiedBy>Мадик</cp:lastModifiedBy>
  <cp:revision>1</cp:revision>
  <dcterms:created xsi:type="dcterms:W3CDTF">2021-09-26T14:29:18Z</dcterms:created>
  <dcterms:modified xsi:type="dcterms:W3CDTF">2021-09-26T14:38:54Z</dcterms:modified>
</cp:coreProperties>
</file>