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2061210"/>
          </a:xfrm>
          <a:custGeom>
            <a:avLst/>
            <a:gdLst/>
            <a:ahLst/>
            <a:cxnLst/>
            <a:rect l="l" t="t" r="r" b="b"/>
            <a:pathLst>
              <a:path w="12192000" h="2061210">
                <a:moveTo>
                  <a:pt x="0" y="2060829"/>
                </a:moveTo>
                <a:lnTo>
                  <a:pt x="12192000" y="2060829"/>
                </a:lnTo>
                <a:lnTo>
                  <a:pt x="12192000" y="0"/>
                </a:lnTo>
                <a:lnTo>
                  <a:pt x="0" y="0"/>
                </a:lnTo>
                <a:lnTo>
                  <a:pt x="0" y="2060829"/>
                </a:lnTo>
                <a:close/>
              </a:path>
            </a:pathLst>
          </a:custGeom>
          <a:solidFill>
            <a:srgbClr val="E3A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4141089"/>
            <a:ext cx="12192000" cy="2717165"/>
          </a:xfrm>
          <a:custGeom>
            <a:avLst/>
            <a:gdLst/>
            <a:ahLst/>
            <a:cxnLst/>
            <a:rect l="l" t="t" r="r" b="b"/>
            <a:pathLst>
              <a:path w="12192000" h="2717165">
                <a:moveTo>
                  <a:pt x="0" y="2716910"/>
                </a:moveTo>
                <a:lnTo>
                  <a:pt x="12192000" y="2716910"/>
                </a:lnTo>
                <a:lnTo>
                  <a:pt x="12192000" y="0"/>
                </a:lnTo>
                <a:lnTo>
                  <a:pt x="0" y="0"/>
                </a:lnTo>
                <a:lnTo>
                  <a:pt x="0" y="2716910"/>
                </a:lnTo>
                <a:close/>
              </a:path>
            </a:pathLst>
          </a:custGeom>
          <a:solidFill>
            <a:srgbClr val="E3A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2060829"/>
            <a:ext cx="12192000" cy="2080260"/>
          </a:xfrm>
          <a:custGeom>
            <a:avLst/>
            <a:gdLst/>
            <a:ahLst/>
            <a:cxnLst/>
            <a:rect l="l" t="t" r="r" b="b"/>
            <a:pathLst>
              <a:path w="12192000" h="2080260">
                <a:moveTo>
                  <a:pt x="12192000" y="0"/>
                </a:moveTo>
                <a:lnTo>
                  <a:pt x="0" y="0"/>
                </a:lnTo>
                <a:lnTo>
                  <a:pt x="0" y="2080260"/>
                </a:lnTo>
                <a:lnTo>
                  <a:pt x="12192000" y="208026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EC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01567" y="2276856"/>
            <a:ext cx="3496055" cy="8412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61759" y="2276856"/>
            <a:ext cx="2365247" cy="84124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15255" y="2776728"/>
            <a:ext cx="1335024" cy="8412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64479" y="2776728"/>
            <a:ext cx="859536" cy="84124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66232" y="2776728"/>
            <a:ext cx="1850136" cy="841248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1375" y="3276600"/>
            <a:ext cx="11807952" cy="8412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6316" y="2414981"/>
            <a:ext cx="11399367" cy="1651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3A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83095" y="583056"/>
            <a:ext cx="8479790" cy="1014094"/>
          </a:xfrm>
          <a:custGeom>
            <a:avLst/>
            <a:gdLst/>
            <a:ahLst/>
            <a:cxnLst/>
            <a:rect l="l" t="t" r="r" b="b"/>
            <a:pathLst>
              <a:path w="8479790" h="1014094">
                <a:moveTo>
                  <a:pt x="8378278" y="0"/>
                </a:moveTo>
                <a:lnTo>
                  <a:pt x="101384" y="0"/>
                </a:lnTo>
                <a:lnTo>
                  <a:pt x="61920" y="7979"/>
                </a:lnTo>
                <a:lnTo>
                  <a:pt x="29694" y="29733"/>
                </a:lnTo>
                <a:lnTo>
                  <a:pt x="7967" y="61989"/>
                </a:lnTo>
                <a:lnTo>
                  <a:pt x="0" y="101472"/>
                </a:lnTo>
                <a:lnTo>
                  <a:pt x="0" y="912494"/>
                </a:lnTo>
                <a:lnTo>
                  <a:pt x="7967" y="951958"/>
                </a:lnTo>
                <a:lnTo>
                  <a:pt x="29694" y="984170"/>
                </a:lnTo>
                <a:lnTo>
                  <a:pt x="61920" y="1005881"/>
                </a:lnTo>
                <a:lnTo>
                  <a:pt x="101384" y="1013840"/>
                </a:lnTo>
                <a:lnTo>
                  <a:pt x="8378278" y="1013840"/>
                </a:lnTo>
                <a:lnTo>
                  <a:pt x="8417742" y="1005881"/>
                </a:lnTo>
                <a:lnTo>
                  <a:pt x="8449954" y="984170"/>
                </a:lnTo>
                <a:lnTo>
                  <a:pt x="8471665" y="951958"/>
                </a:lnTo>
                <a:lnTo>
                  <a:pt x="8479624" y="912494"/>
                </a:lnTo>
                <a:lnTo>
                  <a:pt x="8479624" y="101472"/>
                </a:lnTo>
                <a:lnTo>
                  <a:pt x="8471665" y="61989"/>
                </a:lnTo>
                <a:lnTo>
                  <a:pt x="8449954" y="29733"/>
                </a:lnTo>
                <a:lnTo>
                  <a:pt x="8417742" y="7979"/>
                </a:lnTo>
                <a:lnTo>
                  <a:pt x="8378278" y="0"/>
                </a:lnTo>
                <a:close/>
              </a:path>
            </a:pathLst>
          </a:custGeom>
          <a:solidFill>
            <a:srgbClr val="F8B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83095" y="583056"/>
            <a:ext cx="8479790" cy="1014094"/>
          </a:xfrm>
          <a:custGeom>
            <a:avLst/>
            <a:gdLst/>
            <a:ahLst/>
            <a:cxnLst/>
            <a:rect l="l" t="t" r="r" b="b"/>
            <a:pathLst>
              <a:path w="8479790" h="1014094">
                <a:moveTo>
                  <a:pt x="0" y="101472"/>
                </a:moveTo>
                <a:lnTo>
                  <a:pt x="7967" y="61989"/>
                </a:lnTo>
                <a:lnTo>
                  <a:pt x="29694" y="29733"/>
                </a:lnTo>
                <a:lnTo>
                  <a:pt x="61920" y="7979"/>
                </a:lnTo>
                <a:lnTo>
                  <a:pt x="101384" y="0"/>
                </a:lnTo>
                <a:lnTo>
                  <a:pt x="8378278" y="0"/>
                </a:lnTo>
                <a:lnTo>
                  <a:pt x="8417742" y="7979"/>
                </a:lnTo>
                <a:lnTo>
                  <a:pt x="8449954" y="29733"/>
                </a:lnTo>
                <a:lnTo>
                  <a:pt x="8471665" y="61989"/>
                </a:lnTo>
                <a:lnTo>
                  <a:pt x="8479624" y="101472"/>
                </a:lnTo>
                <a:lnTo>
                  <a:pt x="8479624" y="912494"/>
                </a:lnTo>
                <a:lnTo>
                  <a:pt x="8471665" y="951958"/>
                </a:lnTo>
                <a:lnTo>
                  <a:pt x="8449954" y="984170"/>
                </a:lnTo>
                <a:lnTo>
                  <a:pt x="8417742" y="1005881"/>
                </a:lnTo>
                <a:lnTo>
                  <a:pt x="8378278" y="1013840"/>
                </a:lnTo>
                <a:lnTo>
                  <a:pt x="101384" y="1013840"/>
                </a:lnTo>
                <a:lnTo>
                  <a:pt x="61920" y="1005881"/>
                </a:lnTo>
                <a:lnTo>
                  <a:pt x="29694" y="984170"/>
                </a:lnTo>
                <a:lnTo>
                  <a:pt x="7967" y="951958"/>
                </a:lnTo>
                <a:lnTo>
                  <a:pt x="0" y="912494"/>
                </a:lnTo>
                <a:lnTo>
                  <a:pt x="0" y="101472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80" y="740663"/>
            <a:ext cx="6861048" cy="58216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0" i="0">
                <a:solidFill>
                  <a:srgbClr val="FF7B8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0" i="0">
                <a:solidFill>
                  <a:srgbClr val="FF7B8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0" i="0">
                <a:solidFill>
                  <a:srgbClr val="FF7B8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3A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78102" y="1772869"/>
            <a:ext cx="9035795" cy="2573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800" b="0" i="0">
                <a:solidFill>
                  <a:srgbClr val="FF7B8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32738" y="1985594"/>
            <a:ext cx="9526523" cy="4111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8.png"/><Relationship Id="rId117" Type="http://schemas.openxmlformats.org/officeDocument/2006/relationships/image" Target="../media/image169.png"/><Relationship Id="rId21" Type="http://schemas.openxmlformats.org/officeDocument/2006/relationships/image" Target="../media/image73.png"/><Relationship Id="rId42" Type="http://schemas.openxmlformats.org/officeDocument/2006/relationships/image" Target="../media/image94.png"/><Relationship Id="rId47" Type="http://schemas.openxmlformats.org/officeDocument/2006/relationships/image" Target="../media/image99.png"/><Relationship Id="rId63" Type="http://schemas.openxmlformats.org/officeDocument/2006/relationships/image" Target="../media/image115.png"/><Relationship Id="rId68" Type="http://schemas.openxmlformats.org/officeDocument/2006/relationships/image" Target="../media/image120.png"/><Relationship Id="rId84" Type="http://schemas.openxmlformats.org/officeDocument/2006/relationships/image" Target="../media/image136.png"/><Relationship Id="rId89" Type="http://schemas.openxmlformats.org/officeDocument/2006/relationships/image" Target="../media/image141.png"/><Relationship Id="rId112" Type="http://schemas.openxmlformats.org/officeDocument/2006/relationships/image" Target="../media/image164.png"/><Relationship Id="rId133" Type="http://schemas.openxmlformats.org/officeDocument/2006/relationships/image" Target="../media/image185.png"/><Relationship Id="rId138" Type="http://schemas.openxmlformats.org/officeDocument/2006/relationships/image" Target="../media/image190.png"/><Relationship Id="rId154" Type="http://schemas.openxmlformats.org/officeDocument/2006/relationships/image" Target="../media/image206.png"/><Relationship Id="rId159" Type="http://schemas.openxmlformats.org/officeDocument/2006/relationships/image" Target="../media/image211.jpeg"/><Relationship Id="rId16" Type="http://schemas.openxmlformats.org/officeDocument/2006/relationships/image" Target="../media/image68.png"/><Relationship Id="rId107" Type="http://schemas.openxmlformats.org/officeDocument/2006/relationships/image" Target="../media/image159.png"/><Relationship Id="rId11" Type="http://schemas.openxmlformats.org/officeDocument/2006/relationships/image" Target="../media/image63.png"/><Relationship Id="rId32" Type="http://schemas.openxmlformats.org/officeDocument/2006/relationships/image" Target="../media/image84.png"/><Relationship Id="rId37" Type="http://schemas.openxmlformats.org/officeDocument/2006/relationships/image" Target="../media/image89.png"/><Relationship Id="rId53" Type="http://schemas.openxmlformats.org/officeDocument/2006/relationships/image" Target="../media/image105.png"/><Relationship Id="rId58" Type="http://schemas.openxmlformats.org/officeDocument/2006/relationships/image" Target="../media/image110.png"/><Relationship Id="rId74" Type="http://schemas.openxmlformats.org/officeDocument/2006/relationships/image" Target="../media/image126.png"/><Relationship Id="rId79" Type="http://schemas.openxmlformats.org/officeDocument/2006/relationships/image" Target="../media/image131.png"/><Relationship Id="rId102" Type="http://schemas.openxmlformats.org/officeDocument/2006/relationships/image" Target="../media/image154.png"/><Relationship Id="rId123" Type="http://schemas.openxmlformats.org/officeDocument/2006/relationships/image" Target="../media/image175.png"/><Relationship Id="rId128" Type="http://schemas.openxmlformats.org/officeDocument/2006/relationships/image" Target="../media/image180.png"/><Relationship Id="rId144" Type="http://schemas.openxmlformats.org/officeDocument/2006/relationships/image" Target="../media/image196.png"/><Relationship Id="rId149" Type="http://schemas.openxmlformats.org/officeDocument/2006/relationships/image" Target="../media/image201.png"/><Relationship Id="rId5" Type="http://schemas.openxmlformats.org/officeDocument/2006/relationships/image" Target="../media/image57.png"/><Relationship Id="rId90" Type="http://schemas.openxmlformats.org/officeDocument/2006/relationships/image" Target="../media/image142.png"/><Relationship Id="rId95" Type="http://schemas.openxmlformats.org/officeDocument/2006/relationships/image" Target="../media/image147.png"/><Relationship Id="rId22" Type="http://schemas.openxmlformats.org/officeDocument/2006/relationships/image" Target="../media/image74.png"/><Relationship Id="rId27" Type="http://schemas.openxmlformats.org/officeDocument/2006/relationships/image" Target="../media/image79.png"/><Relationship Id="rId43" Type="http://schemas.openxmlformats.org/officeDocument/2006/relationships/image" Target="../media/image95.png"/><Relationship Id="rId48" Type="http://schemas.openxmlformats.org/officeDocument/2006/relationships/image" Target="../media/image100.png"/><Relationship Id="rId64" Type="http://schemas.openxmlformats.org/officeDocument/2006/relationships/image" Target="../media/image116.png"/><Relationship Id="rId69" Type="http://schemas.openxmlformats.org/officeDocument/2006/relationships/image" Target="../media/image121.png"/><Relationship Id="rId113" Type="http://schemas.openxmlformats.org/officeDocument/2006/relationships/image" Target="../media/image165.png"/><Relationship Id="rId118" Type="http://schemas.openxmlformats.org/officeDocument/2006/relationships/image" Target="../media/image170.png"/><Relationship Id="rId134" Type="http://schemas.openxmlformats.org/officeDocument/2006/relationships/image" Target="../media/image186.png"/><Relationship Id="rId139" Type="http://schemas.openxmlformats.org/officeDocument/2006/relationships/image" Target="../media/image191.png"/><Relationship Id="rId80" Type="http://schemas.openxmlformats.org/officeDocument/2006/relationships/image" Target="../media/image132.png"/><Relationship Id="rId85" Type="http://schemas.openxmlformats.org/officeDocument/2006/relationships/image" Target="../media/image137.png"/><Relationship Id="rId150" Type="http://schemas.openxmlformats.org/officeDocument/2006/relationships/image" Target="../media/image202.png"/><Relationship Id="rId155" Type="http://schemas.openxmlformats.org/officeDocument/2006/relationships/image" Target="../media/image207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33" Type="http://schemas.openxmlformats.org/officeDocument/2006/relationships/image" Target="../media/image85.png"/><Relationship Id="rId38" Type="http://schemas.openxmlformats.org/officeDocument/2006/relationships/image" Target="../media/image90.png"/><Relationship Id="rId59" Type="http://schemas.openxmlformats.org/officeDocument/2006/relationships/image" Target="../media/image111.png"/><Relationship Id="rId103" Type="http://schemas.openxmlformats.org/officeDocument/2006/relationships/image" Target="../media/image155.png"/><Relationship Id="rId108" Type="http://schemas.openxmlformats.org/officeDocument/2006/relationships/image" Target="../media/image160.png"/><Relationship Id="rId124" Type="http://schemas.openxmlformats.org/officeDocument/2006/relationships/image" Target="../media/image176.png"/><Relationship Id="rId129" Type="http://schemas.openxmlformats.org/officeDocument/2006/relationships/image" Target="../media/image181.png"/><Relationship Id="rId20" Type="http://schemas.openxmlformats.org/officeDocument/2006/relationships/image" Target="../media/image72.png"/><Relationship Id="rId41" Type="http://schemas.openxmlformats.org/officeDocument/2006/relationships/image" Target="../media/image93.png"/><Relationship Id="rId54" Type="http://schemas.openxmlformats.org/officeDocument/2006/relationships/image" Target="../media/image106.png"/><Relationship Id="rId62" Type="http://schemas.openxmlformats.org/officeDocument/2006/relationships/image" Target="../media/image114.png"/><Relationship Id="rId70" Type="http://schemas.openxmlformats.org/officeDocument/2006/relationships/image" Target="../media/image122.png"/><Relationship Id="rId75" Type="http://schemas.openxmlformats.org/officeDocument/2006/relationships/image" Target="../media/image127.png"/><Relationship Id="rId83" Type="http://schemas.openxmlformats.org/officeDocument/2006/relationships/image" Target="../media/image135.png"/><Relationship Id="rId88" Type="http://schemas.openxmlformats.org/officeDocument/2006/relationships/image" Target="../media/image140.png"/><Relationship Id="rId91" Type="http://schemas.openxmlformats.org/officeDocument/2006/relationships/image" Target="../media/image143.png"/><Relationship Id="rId96" Type="http://schemas.openxmlformats.org/officeDocument/2006/relationships/image" Target="../media/image148.png"/><Relationship Id="rId111" Type="http://schemas.openxmlformats.org/officeDocument/2006/relationships/image" Target="../media/image163.png"/><Relationship Id="rId132" Type="http://schemas.openxmlformats.org/officeDocument/2006/relationships/image" Target="../media/image184.png"/><Relationship Id="rId140" Type="http://schemas.openxmlformats.org/officeDocument/2006/relationships/image" Target="../media/image192.png"/><Relationship Id="rId145" Type="http://schemas.openxmlformats.org/officeDocument/2006/relationships/image" Target="../media/image197.png"/><Relationship Id="rId153" Type="http://schemas.openxmlformats.org/officeDocument/2006/relationships/image" Target="../media/image20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28" Type="http://schemas.openxmlformats.org/officeDocument/2006/relationships/image" Target="../media/image80.png"/><Relationship Id="rId36" Type="http://schemas.openxmlformats.org/officeDocument/2006/relationships/image" Target="../media/image88.png"/><Relationship Id="rId49" Type="http://schemas.openxmlformats.org/officeDocument/2006/relationships/image" Target="../media/image101.png"/><Relationship Id="rId57" Type="http://schemas.openxmlformats.org/officeDocument/2006/relationships/image" Target="../media/image109.png"/><Relationship Id="rId106" Type="http://schemas.openxmlformats.org/officeDocument/2006/relationships/image" Target="../media/image158.png"/><Relationship Id="rId114" Type="http://schemas.openxmlformats.org/officeDocument/2006/relationships/image" Target="../media/image166.png"/><Relationship Id="rId119" Type="http://schemas.openxmlformats.org/officeDocument/2006/relationships/image" Target="../media/image171.png"/><Relationship Id="rId127" Type="http://schemas.openxmlformats.org/officeDocument/2006/relationships/image" Target="../media/image179.png"/><Relationship Id="rId10" Type="http://schemas.openxmlformats.org/officeDocument/2006/relationships/image" Target="../media/image62.png"/><Relationship Id="rId31" Type="http://schemas.openxmlformats.org/officeDocument/2006/relationships/image" Target="../media/image83.png"/><Relationship Id="rId44" Type="http://schemas.openxmlformats.org/officeDocument/2006/relationships/image" Target="../media/image96.png"/><Relationship Id="rId52" Type="http://schemas.openxmlformats.org/officeDocument/2006/relationships/image" Target="../media/image104.png"/><Relationship Id="rId60" Type="http://schemas.openxmlformats.org/officeDocument/2006/relationships/image" Target="../media/image112.png"/><Relationship Id="rId65" Type="http://schemas.openxmlformats.org/officeDocument/2006/relationships/image" Target="../media/image117.png"/><Relationship Id="rId73" Type="http://schemas.openxmlformats.org/officeDocument/2006/relationships/image" Target="../media/image125.png"/><Relationship Id="rId78" Type="http://schemas.openxmlformats.org/officeDocument/2006/relationships/image" Target="../media/image130.png"/><Relationship Id="rId81" Type="http://schemas.openxmlformats.org/officeDocument/2006/relationships/image" Target="../media/image133.png"/><Relationship Id="rId86" Type="http://schemas.openxmlformats.org/officeDocument/2006/relationships/image" Target="../media/image138.png"/><Relationship Id="rId94" Type="http://schemas.openxmlformats.org/officeDocument/2006/relationships/image" Target="../media/image146.png"/><Relationship Id="rId99" Type="http://schemas.openxmlformats.org/officeDocument/2006/relationships/image" Target="../media/image151.png"/><Relationship Id="rId101" Type="http://schemas.openxmlformats.org/officeDocument/2006/relationships/image" Target="../media/image153.png"/><Relationship Id="rId122" Type="http://schemas.openxmlformats.org/officeDocument/2006/relationships/image" Target="../media/image174.png"/><Relationship Id="rId130" Type="http://schemas.openxmlformats.org/officeDocument/2006/relationships/image" Target="../media/image182.png"/><Relationship Id="rId135" Type="http://schemas.openxmlformats.org/officeDocument/2006/relationships/image" Target="../media/image187.png"/><Relationship Id="rId143" Type="http://schemas.openxmlformats.org/officeDocument/2006/relationships/image" Target="../media/image195.png"/><Relationship Id="rId148" Type="http://schemas.openxmlformats.org/officeDocument/2006/relationships/image" Target="../media/image200.png"/><Relationship Id="rId151" Type="http://schemas.openxmlformats.org/officeDocument/2006/relationships/image" Target="../media/image203.png"/><Relationship Id="rId156" Type="http://schemas.openxmlformats.org/officeDocument/2006/relationships/image" Target="../media/image208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9" Type="http://schemas.openxmlformats.org/officeDocument/2006/relationships/image" Target="../media/image91.png"/><Relationship Id="rId109" Type="http://schemas.openxmlformats.org/officeDocument/2006/relationships/image" Target="../media/image161.png"/><Relationship Id="rId34" Type="http://schemas.openxmlformats.org/officeDocument/2006/relationships/image" Target="../media/image86.png"/><Relationship Id="rId50" Type="http://schemas.openxmlformats.org/officeDocument/2006/relationships/image" Target="../media/image102.png"/><Relationship Id="rId55" Type="http://schemas.openxmlformats.org/officeDocument/2006/relationships/image" Target="../media/image107.png"/><Relationship Id="rId76" Type="http://schemas.openxmlformats.org/officeDocument/2006/relationships/image" Target="../media/image128.png"/><Relationship Id="rId97" Type="http://schemas.openxmlformats.org/officeDocument/2006/relationships/image" Target="../media/image149.png"/><Relationship Id="rId104" Type="http://schemas.openxmlformats.org/officeDocument/2006/relationships/image" Target="../media/image156.png"/><Relationship Id="rId120" Type="http://schemas.openxmlformats.org/officeDocument/2006/relationships/image" Target="../media/image172.png"/><Relationship Id="rId125" Type="http://schemas.openxmlformats.org/officeDocument/2006/relationships/image" Target="../media/image177.png"/><Relationship Id="rId141" Type="http://schemas.openxmlformats.org/officeDocument/2006/relationships/image" Target="../media/image193.png"/><Relationship Id="rId146" Type="http://schemas.openxmlformats.org/officeDocument/2006/relationships/image" Target="../media/image198.png"/><Relationship Id="rId7" Type="http://schemas.openxmlformats.org/officeDocument/2006/relationships/image" Target="../media/image59.png"/><Relationship Id="rId71" Type="http://schemas.openxmlformats.org/officeDocument/2006/relationships/image" Target="../media/image123.png"/><Relationship Id="rId92" Type="http://schemas.openxmlformats.org/officeDocument/2006/relationships/image" Target="../media/image144.png"/><Relationship Id="rId2" Type="http://schemas.openxmlformats.org/officeDocument/2006/relationships/image" Target="../media/image54.png"/><Relationship Id="rId29" Type="http://schemas.openxmlformats.org/officeDocument/2006/relationships/image" Target="../media/image81.png"/><Relationship Id="rId24" Type="http://schemas.openxmlformats.org/officeDocument/2006/relationships/image" Target="../media/image76.png"/><Relationship Id="rId40" Type="http://schemas.openxmlformats.org/officeDocument/2006/relationships/image" Target="../media/image92.png"/><Relationship Id="rId45" Type="http://schemas.openxmlformats.org/officeDocument/2006/relationships/image" Target="../media/image97.png"/><Relationship Id="rId66" Type="http://schemas.openxmlformats.org/officeDocument/2006/relationships/image" Target="../media/image118.png"/><Relationship Id="rId87" Type="http://schemas.openxmlformats.org/officeDocument/2006/relationships/image" Target="../media/image139.png"/><Relationship Id="rId110" Type="http://schemas.openxmlformats.org/officeDocument/2006/relationships/image" Target="../media/image162.png"/><Relationship Id="rId115" Type="http://schemas.openxmlformats.org/officeDocument/2006/relationships/image" Target="../media/image167.png"/><Relationship Id="rId131" Type="http://schemas.openxmlformats.org/officeDocument/2006/relationships/image" Target="../media/image183.png"/><Relationship Id="rId136" Type="http://schemas.openxmlformats.org/officeDocument/2006/relationships/image" Target="../media/image188.png"/><Relationship Id="rId157" Type="http://schemas.openxmlformats.org/officeDocument/2006/relationships/image" Target="../media/image209.png"/><Relationship Id="rId61" Type="http://schemas.openxmlformats.org/officeDocument/2006/relationships/image" Target="../media/image113.png"/><Relationship Id="rId82" Type="http://schemas.openxmlformats.org/officeDocument/2006/relationships/image" Target="../media/image134.png"/><Relationship Id="rId152" Type="http://schemas.openxmlformats.org/officeDocument/2006/relationships/image" Target="../media/image204.png"/><Relationship Id="rId19" Type="http://schemas.openxmlformats.org/officeDocument/2006/relationships/image" Target="../media/image71.png"/><Relationship Id="rId14" Type="http://schemas.openxmlformats.org/officeDocument/2006/relationships/image" Target="../media/image66.png"/><Relationship Id="rId30" Type="http://schemas.openxmlformats.org/officeDocument/2006/relationships/image" Target="../media/image82.png"/><Relationship Id="rId35" Type="http://schemas.openxmlformats.org/officeDocument/2006/relationships/image" Target="../media/image87.png"/><Relationship Id="rId56" Type="http://schemas.openxmlformats.org/officeDocument/2006/relationships/image" Target="../media/image108.png"/><Relationship Id="rId77" Type="http://schemas.openxmlformats.org/officeDocument/2006/relationships/image" Target="../media/image129.png"/><Relationship Id="rId100" Type="http://schemas.openxmlformats.org/officeDocument/2006/relationships/image" Target="../media/image152.png"/><Relationship Id="rId105" Type="http://schemas.openxmlformats.org/officeDocument/2006/relationships/image" Target="../media/image157.png"/><Relationship Id="rId126" Type="http://schemas.openxmlformats.org/officeDocument/2006/relationships/image" Target="../media/image178.png"/><Relationship Id="rId147" Type="http://schemas.openxmlformats.org/officeDocument/2006/relationships/image" Target="../media/image199.png"/><Relationship Id="rId8" Type="http://schemas.openxmlformats.org/officeDocument/2006/relationships/image" Target="../media/image60.png"/><Relationship Id="rId51" Type="http://schemas.openxmlformats.org/officeDocument/2006/relationships/image" Target="../media/image103.png"/><Relationship Id="rId72" Type="http://schemas.openxmlformats.org/officeDocument/2006/relationships/image" Target="../media/image124.png"/><Relationship Id="rId93" Type="http://schemas.openxmlformats.org/officeDocument/2006/relationships/image" Target="../media/image145.png"/><Relationship Id="rId98" Type="http://schemas.openxmlformats.org/officeDocument/2006/relationships/image" Target="../media/image150.png"/><Relationship Id="rId121" Type="http://schemas.openxmlformats.org/officeDocument/2006/relationships/image" Target="../media/image173.png"/><Relationship Id="rId142" Type="http://schemas.openxmlformats.org/officeDocument/2006/relationships/image" Target="../media/image194.png"/><Relationship Id="rId3" Type="http://schemas.openxmlformats.org/officeDocument/2006/relationships/image" Target="../media/image55.png"/><Relationship Id="rId25" Type="http://schemas.openxmlformats.org/officeDocument/2006/relationships/image" Target="../media/image77.png"/><Relationship Id="rId46" Type="http://schemas.openxmlformats.org/officeDocument/2006/relationships/image" Target="../media/image98.png"/><Relationship Id="rId67" Type="http://schemas.openxmlformats.org/officeDocument/2006/relationships/image" Target="../media/image119.png"/><Relationship Id="rId116" Type="http://schemas.openxmlformats.org/officeDocument/2006/relationships/image" Target="../media/image168.png"/><Relationship Id="rId137" Type="http://schemas.openxmlformats.org/officeDocument/2006/relationships/image" Target="../media/image189.png"/><Relationship Id="rId158" Type="http://schemas.openxmlformats.org/officeDocument/2006/relationships/image" Target="../media/image21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3.png"/><Relationship Id="rId18" Type="http://schemas.openxmlformats.org/officeDocument/2006/relationships/image" Target="../media/image228.png"/><Relationship Id="rId26" Type="http://schemas.openxmlformats.org/officeDocument/2006/relationships/image" Target="../media/image236.png"/><Relationship Id="rId39" Type="http://schemas.openxmlformats.org/officeDocument/2006/relationships/image" Target="../media/image249.png"/><Relationship Id="rId21" Type="http://schemas.openxmlformats.org/officeDocument/2006/relationships/image" Target="../media/image231.png"/><Relationship Id="rId34" Type="http://schemas.openxmlformats.org/officeDocument/2006/relationships/image" Target="../media/image244.png"/><Relationship Id="rId42" Type="http://schemas.openxmlformats.org/officeDocument/2006/relationships/image" Target="../media/image252.png"/><Relationship Id="rId47" Type="http://schemas.openxmlformats.org/officeDocument/2006/relationships/image" Target="../media/image257.png"/><Relationship Id="rId50" Type="http://schemas.openxmlformats.org/officeDocument/2006/relationships/image" Target="../media/image260.png"/><Relationship Id="rId55" Type="http://schemas.openxmlformats.org/officeDocument/2006/relationships/image" Target="../media/image265.png"/><Relationship Id="rId63" Type="http://schemas.openxmlformats.org/officeDocument/2006/relationships/image" Target="../media/image273.png"/><Relationship Id="rId68" Type="http://schemas.openxmlformats.org/officeDocument/2006/relationships/image" Target="../media/image278.png"/><Relationship Id="rId76" Type="http://schemas.openxmlformats.org/officeDocument/2006/relationships/image" Target="../media/image286.png"/><Relationship Id="rId84" Type="http://schemas.openxmlformats.org/officeDocument/2006/relationships/image" Target="../media/image294.png"/><Relationship Id="rId7" Type="http://schemas.openxmlformats.org/officeDocument/2006/relationships/image" Target="../media/image217.png"/><Relationship Id="rId71" Type="http://schemas.openxmlformats.org/officeDocument/2006/relationships/image" Target="../media/image281.png"/><Relationship Id="rId2" Type="http://schemas.openxmlformats.org/officeDocument/2006/relationships/image" Target="../media/image212.png"/><Relationship Id="rId16" Type="http://schemas.openxmlformats.org/officeDocument/2006/relationships/image" Target="../media/image226.png"/><Relationship Id="rId29" Type="http://schemas.openxmlformats.org/officeDocument/2006/relationships/image" Target="../media/image239.png"/><Relationship Id="rId11" Type="http://schemas.openxmlformats.org/officeDocument/2006/relationships/image" Target="../media/image221.png"/><Relationship Id="rId24" Type="http://schemas.openxmlformats.org/officeDocument/2006/relationships/image" Target="../media/image234.png"/><Relationship Id="rId32" Type="http://schemas.openxmlformats.org/officeDocument/2006/relationships/image" Target="../media/image242.png"/><Relationship Id="rId37" Type="http://schemas.openxmlformats.org/officeDocument/2006/relationships/image" Target="../media/image247.png"/><Relationship Id="rId40" Type="http://schemas.openxmlformats.org/officeDocument/2006/relationships/image" Target="../media/image250.png"/><Relationship Id="rId45" Type="http://schemas.openxmlformats.org/officeDocument/2006/relationships/image" Target="../media/image255.png"/><Relationship Id="rId53" Type="http://schemas.openxmlformats.org/officeDocument/2006/relationships/image" Target="../media/image263.png"/><Relationship Id="rId58" Type="http://schemas.openxmlformats.org/officeDocument/2006/relationships/image" Target="../media/image268.png"/><Relationship Id="rId66" Type="http://schemas.openxmlformats.org/officeDocument/2006/relationships/image" Target="../media/image276.png"/><Relationship Id="rId74" Type="http://schemas.openxmlformats.org/officeDocument/2006/relationships/image" Target="../media/image284.png"/><Relationship Id="rId79" Type="http://schemas.openxmlformats.org/officeDocument/2006/relationships/image" Target="../media/image289.png"/><Relationship Id="rId5" Type="http://schemas.openxmlformats.org/officeDocument/2006/relationships/image" Target="../media/image215.png"/><Relationship Id="rId61" Type="http://schemas.openxmlformats.org/officeDocument/2006/relationships/image" Target="../media/image271.png"/><Relationship Id="rId82" Type="http://schemas.openxmlformats.org/officeDocument/2006/relationships/image" Target="../media/image292.png"/><Relationship Id="rId19" Type="http://schemas.openxmlformats.org/officeDocument/2006/relationships/image" Target="../media/image229.png"/><Relationship Id="rId4" Type="http://schemas.openxmlformats.org/officeDocument/2006/relationships/image" Target="../media/image214.png"/><Relationship Id="rId9" Type="http://schemas.openxmlformats.org/officeDocument/2006/relationships/image" Target="../media/image219.png"/><Relationship Id="rId14" Type="http://schemas.openxmlformats.org/officeDocument/2006/relationships/image" Target="../media/image224.png"/><Relationship Id="rId22" Type="http://schemas.openxmlformats.org/officeDocument/2006/relationships/image" Target="../media/image232.png"/><Relationship Id="rId27" Type="http://schemas.openxmlformats.org/officeDocument/2006/relationships/image" Target="../media/image237.png"/><Relationship Id="rId30" Type="http://schemas.openxmlformats.org/officeDocument/2006/relationships/image" Target="../media/image240.png"/><Relationship Id="rId35" Type="http://schemas.openxmlformats.org/officeDocument/2006/relationships/image" Target="../media/image245.png"/><Relationship Id="rId43" Type="http://schemas.openxmlformats.org/officeDocument/2006/relationships/image" Target="../media/image253.png"/><Relationship Id="rId48" Type="http://schemas.openxmlformats.org/officeDocument/2006/relationships/image" Target="../media/image258.png"/><Relationship Id="rId56" Type="http://schemas.openxmlformats.org/officeDocument/2006/relationships/image" Target="../media/image266.png"/><Relationship Id="rId64" Type="http://schemas.openxmlformats.org/officeDocument/2006/relationships/image" Target="../media/image274.png"/><Relationship Id="rId69" Type="http://schemas.openxmlformats.org/officeDocument/2006/relationships/image" Target="../media/image279.png"/><Relationship Id="rId77" Type="http://schemas.openxmlformats.org/officeDocument/2006/relationships/image" Target="../media/image287.png"/><Relationship Id="rId8" Type="http://schemas.openxmlformats.org/officeDocument/2006/relationships/image" Target="../media/image218.png"/><Relationship Id="rId51" Type="http://schemas.openxmlformats.org/officeDocument/2006/relationships/image" Target="../media/image261.png"/><Relationship Id="rId72" Type="http://schemas.openxmlformats.org/officeDocument/2006/relationships/image" Target="../media/image282.png"/><Relationship Id="rId80" Type="http://schemas.openxmlformats.org/officeDocument/2006/relationships/image" Target="../media/image290.png"/><Relationship Id="rId85" Type="http://schemas.openxmlformats.org/officeDocument/2006/relationships/image" Target="../media/image295.png"/><Relationship Id="rId3" Type="http://schemas.openxmlformats.org/officeDocument/2006/relationships/image" Target="../media/image213.png"/><Relationship Id="rId12" Type="http://schemas.openxmlformats.org/officeDocument/2006/relationships/image" Target="../media/image222.png"/><Relationship Id="rId17" Type="http://schemas.openxmlformats.org/officeDocument/2006/relationships/image" Target="../media/image227.png"/><Relationship Id="rId25" Type="http://schemas.openxmlformats.org/officeDocument/2006/relationships/image" Target="../media/image235.png"/><Relationship Id="rId33" Type="http://schemas.openxmlformats.org/officeDocument/2006/relationships/image" Target="../media/image243.png"/><Relationship Id="rId38" Type="http://schemas.openxmlformats.org/officeDocument/2006/relationships/image" Target="../media/image248.png"/><Relationship Id="rId46" Type="http://schemas.openxmlformats.org/officeDocument/2006/relationships/image" Target="../media/image256.png"/><Relationship Id="rId59" Type="http://schemas.openxmlformats.org/officeDocument/2006/relationships/image" Target="../media/image269.png"/><Relationship Id="rId67" Type="http://schemas.openxmlformats.org/officeDocument/2006/relationships/image" Target="../media/image277.png"/><Relationship Id="rId20" Type="http://schemas.openxmlformats.org/officeDocument/2006/relationships/image" Target="../media/image230.png"/><Relationship Id="rId41" Type="http://schemas.openxmlformats.org/officeDocument/2006/relationships/image" Target="../media/image251.png"/><Relationship Id="rId54" Type="http://schemas.openxmlformats.org/officeDocument/2006/relationships/image" Target="../media/image264.png"/><Relationship Id="rId62" Type="http://schemas.openxmlformats.org/officeDocument/2006/relationships/image" Target="../media/image272.png"/><Relationship Id="rId70" Type="http://schemas.openxmlformats.org/officeDocument/2006/relationships/image" Target="../media/image280.png"/><Relationship Id="rId75" Type="http://schemas.openxmlformats.org/officeDocument/2006/relationships/image" Target="../media/image285.png"/><Relationship Id="rId83" Type="http://schemas.openxmlformats.org/officeDocument/2006/relationships/image" Target="../media/image29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6.png"/><Relationship Id="rId15" Type="http://schemas.openxmlformats.org/officeDocument/2006/relationships/image" Target="../media/image225.png"/><Relationship Id="rId23" Type="http://schemas.openxmlformats.org/officeDocument/2006/relationships/image" Target="../media/image233.png"/><Relationship Id="rId28" Type="http://schemas.openxmlformats.org/officeDocument/2006/relationships/image" Target="../media/image238.png"/><Relationship Id="rId36" Type="http://schemas.openxmlformats.org/officeDocument/2006/relationships/image" Target="../media/image246.png"/><Relationship Id="rId49" Type="http://schemas.openxmlformats.org/officeDocument/2006/relationships/image" Target="../media/image259.png"/><Relationship Id="rId57" Type="http://schemas.openxmlformats.org/officeDocument/2006/relationships/image" Target="../media/image267.png"/><Relationship Id="rId10" Type="http://schemas.openxmlformats.org/officeDocument/2006/relationships/image" Target="../media/image220.png"/><Relationship Id="rId31" Type="http://schemas.openxmlformats.org/officeDocument/2006/relationships/image" Target="../media/image241.png"/><Relationship Id="rId44" Type="http://schemas.openxmlformats.org/officeDocument/2006/relationships/image" Target="../media/image254.png"/><Relationship Id="rId52" Type="http://schemas.openxmlformats.org/officeDocument/2006/relationships/image" Target="../media/image262.png"/><Relationship Id="rId60" Type="http://schemas.openxmlformats.org/officeDocument/2006/relationships/image" Target="../media/image270.png"/><Relationship Id="rId65" Type="http://schemas.openxmlformats.org/officeDocument/2006/relationships/image" Target="../media/image275.png"/><Relationship Id="rId73" Type="http://schemas.openxmlformats.org/officeDocument/2006/relationships/image" Target="../media/image283.png"/><Relationship Id="rId78" Type="http://schemas.openxmlformats.org/officeDocument/2006/relationships/image" Target="../media/image288.png"/><Relationship Id="rId81" Type="http://schemas.openxmlformats.org/officeDocument/2006/relationships/image" Target="../media/image291.png"/><Relationship Id="rId86" Type="http://schemas.openxmlformats.org/officeDocument/2006/relationships/image" Target="../media/image296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8.png"/><Relationship Id="rId18" Type="http://schemas.openxmlformats.org/officeDocument/2006/relationships/image" Target="../media/image313.png"/><Relationship Id="rId26" Type="http://schemas.openxmlformats.org/officeDocument/2006/relationships/image" Target="../media/image321.png"/><Relationship Id="rId39" Type="http://schemas.openxmlformats.org/officeDocument/2006/relationships/image" Target="../media/image334.png"/><Relationship Id="rId21" Type="http://schemas.openxmlformats.org/officeDocument/2006/relationships/image" Target="../media/image316.png"/><Relationship Id="rId34" Type="http://schemas.openxmlformats.org/officeDocument/2006/relationships/image" Target="../media/image329.png"/><Relationship Id="rId42" Type="http://schemas.openxmlformats.org/officeDocument/2006/relationships/image" Target="../media/image337.png"/><Relationship Id="rId47" Type="http://schemas.openxmlformats.org/officeDocument/2006/relationships/image" Target="../media/image342.png"/><Relationship Id="rId50" Type="http://schemas.openxmlformats.org/officeDocument/2006/relationships/image" Target="../media/image345.png"/><Relationship Id="rId55" Type="http://schemas.openxmlformats.org/officeDocument/2006/relationships/image" Target="../media/image350.png"/><Relationship Id="rId63" Type="http://schemas.openxmlformats.org/officeDocument/2006/relationships/image" Target="../media/image358.png"/><Relationship Id="rId68" Type="http://schemas.openxmlformats.org/officeDocument/2006/relationships/image" Target="../media/image363.png"/><Relationship Id="rId76" Type="http://schemas.openxmlformats.org/officeDocument/2006/relationships/image" Target="../media/image371.png"/><Relationship Id="rId84" Type="http://schemas.openxmlformats.org/officeDocument/2006/relationships/image" Target="../media/image379.png"/><Relationship Id="rId89" Type="http://schemas.openxmlformats.org/officeDocument/2006/relationships/image" Target="../media/image384.png"/><Relationship Id="rId7" Type="http://schemas.openxmlformats.org/officeDocument/2006/relationships/image" Target="../media/image302.png"/><Relationship Id="rId71" Type="http://schemas.openxmlformats.org/officeDocument/2006/relationships/image" Target="../media/image366.png"/><Relationship Id="rId92" Type="http://schemas.openxmlformats.org/officeDocument/2006/relationships/image" Target="../media/image387.jpeg"/><Relationship Id="rId2" Type="http://schemas.openxmlformats.org/officeDocument/2006/relationships/image" Target="../media/image297.png"/><Relationship Id="rId16" Type="http://schemas.openxmlformats.org/officeDocument/2006/relationships/image" Target="../media/image311.png"/><Relationship Id="rId29" Type="http://schemas.openxmlformats.org/officeDocument/2006/relationships/image" Target="../media/image324.png"/><Relationship Id="rId11" Type="http://schemas.openxmlformats.org/officeDocument/2006/relationships/image" Target="../media/image306.png"/><Relationship Id="rId24" Type="http://schemas.openxmlformats.org/officeDocument/2006/relationships/image" Target="../media/image319.png"/><Relationship Id="rId32" Type="http://schemas.openxmlformats.org/officeDocument/2006/relationships/image" Target="../media/image327.png"/><Relationship Id="rId37" Type="http://schemas.openxmlformats.org/officeDocument/2006/relationships/image" Target="../media/image332.png"/><Relationship Id="rId40" Type="http://schemas.openxmlformats.org/officeDocument/2006/relationships/image" Target="../media/image335.png"/><Relationship Id="rId45" Type="http://schemas.openxmlformats.org/officeDocument/2006/relationships/image" Target="../media/image340.png"/><Relationship Id="rId53" Type="http://schemas.openxmlformats.org/officeDocument/2006/relationships/image" Target="../media/image348.png"/><Relationship Id="rId58" Type="http://schemas.openxmlformats.org/officeDocument/2006/relationships/image" Target="../media/image353.png"/><Relationship Id="rId66" Type="http://schemas.openxmlformats.org/officeDocument/2006/relationships/image" Target="../media/image361.png"/><Relationship Id="rId74" Type="http://schemas.openxmlformats.org/officeDocument/2006/relationships/image" Target="../media/image369.png"/><Relationship Id="rId79" Type="http://schemas.openxmlformats.org/officeDocument/2006/relationships/image" Target="../media/image374.png"/><Relationship Id="rId87" Type="http://schemas.openxmlformats.org/officeDocument/2006/relationships/image" Target="../media/image382.png"/><Relationship Id="rId5" Type="http://schemas.openxmlformats.org/officeDocument/2006/relationships/image" Target="../media/image300.png"/><Relationship Id="rId61" Type="http://schemas.openxmlformats.org/officeDocument/2006/relationships/image" Target="../media/image356.png"/><Relationship Id="rId82" Type="http://schemas.openxmlformats.org/officeDocument/2006/relationships/image" Target="../media/image377.png"/><Relationship Id="rId90" Type="http://schemas.openxmlformats.org/officeDocument/2006/relationships/image" Target="../media/image385.png"/><Relationship Id="rId19" Type="http://schemas.openxmlformats.org/officeDocument/2006/relationships/image" Target="../media/image314.png"/><Relationship Id="rId14" Type="http://schemas.openxmlformats.org/officeDocument/2006/relationships/image" Target="../media/image309.png"/><Relationship Id="rId22" Type="http://schemas.openxmlformats.org/officeDocument/2006/relationships/image" Target="../media/image317.png"/><Relationship Id="rId27" Type="http://schemas.openxmlformats.org/officeDocument/2006/relationships/image" Target="../media/image322.png"/><Relationship Id="rId30" Type="http://schemas.openxmlformats.org/officeDocument/2006/relationships/image" Target="../media/image325.png"/><Relationship Id="rId35" Type="http://schemas.openxmlformats.org/officeDocument/2006/relationships/image" Target="../media/image330.png"/><Relationship Id="rId43" Type="http://schemas.openxmlformats.org/officeDocument/2006/relationships/image" Target="../media/image338.png"/><Relationship Id="rId48" Type="http://schemas.openxmlformats.org/officeDocument/2006/relationships/image" Target="../media/image343.png"/><Relationship Id="rId56" Type="http://schemas.openxmlformats.org/officeDocument/2006/relationships/image" Target="../media/image351.png"/><Relationship Id="rId64" Type="http://schemas.openxmlformats.org/officeDocument/2006/relationships/image" Target="../media/image359.png"/><Relationship Id="rId69" Type="http://schemas.openxmlformats.org/officeDocument/2006/relationships/image" Target="../media/image364.png"/><Relationship Id="rId77" Type="http://schemas.openxmlformats.org/officeDocument/2006/relationships/image" Target="../media/image372.png"/><Relationship Id="rId8" Type="http://schemas.openxmlformats.org/officeDocument/2006/relationships/image" Target="../media/image303.png"/><Relationship Id="rId51" Type="http://schemas.openxmlformats.org/officeDocument/2006/relationships/image" Target="../media/image346.png"/><Relationship Id="rId72" Type="http://schemas.openxmlformats.org/officeDocument/2006/relationships/image" Target="../media/image367.png"/><Relationship Id="rId80" Type="http://schemas.openxmlformats.org/officeDocument/2006/relationships/image" Target="../media/image375.png"/><Relationship Id="rId85" Type="http://schemas.openxmlformats.org/officeDocument/2006/relationships/image" Target="../media/image380.png"/><Relationship Id="rId3" Type="http://schemas.openxmlformats.org/officeDocument/2006/relationships/image" Target="../media/image298.png"/><Relationship Id="rId12" Type="http://schemas.openxmlformats.org/officeDocument/2006/relationships/image" Target="../media/image307.png"/><Relationship Id="rId17" Type="http://schemas.openxmlformats.org/officeDocument/2006/relationships/image" Target="../media/image312.png"/><Relationship Id="rId25" Type="http://schemas.openxmlformats.org/officeDocument/2006/relationships/image" Target="../media/image320.png"/><Relationship Id="rId33" Type="http://schemas.openxmlformats.org/officeDocument/2006/relationships/image" Target="../media/image328.png"/><Relationship Id="rId38" Type="http://schemas.openxmlformats.org/officeDocument/2006/relationships/image" Target="../media/image333.png"/><Relationship Id="rId46" Type="http://schemas.openxmlformats.org/officeDocument/2006/relationships/image" Target="../media/image341.png"/><Relationship Id="rId59" Type="http://schemas.openxmlformats.org/officeDocument/2006/relationships/image" Target="../media/image354.png"/><Relationship Id="rId67" Type="http://schemas.openxmlformats.org/officeDocument/2006/relationships/image" Target="../media/image362.png"/><Relationship Id="rId20" Type="http://schemas.openxmlformats.org/officeDocument/2006/relationships/image" Target="../media/image315.png"/><Relationship Id="rId41" Type="http://schemas.openxmlformats.org/officeDocument/2006/relationships/image" Target="../media/image336.png"/><Relationship Id="rId54" Type="http://schemas.openxmlformats.org/officeDocument/2006/relationships/image" Target="../media/image349.png"/><Relationship Id="rId62" Type="http://schemas.openxmlformats.org/officeDocument/2006/relationships/image" Target="../media/image357.png"/><Relationship Id="rId70" Type="http://schemas.openxmlformats.org/officeDocument/2006/relationships/image" Target="../media/image365.png"/><Relationship Id="rId75" Type="http://schemas.openxmlformats.org/officeDocument/2006/relationships/image" Target="../media/image370.png"/><Relationship Id="rId83" Type="http://schemas.openxmlformats.org/officeDocument/2006/relationships/image" Target="../media/image378.png"/><Relationship Id="rId88" Type="http://schemas.openxmlformats.org/officeDocument/2006/relationships/image" Target="../media/image383.png"/><Relationship Id="rId91" Type="http://schemas.openxmlformats.org/officeDocument/2006/relationships/image" Target="../media/image38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1.png"/><Relationship Id="rId15" Type="http://schemas.openxmlformats.org/officeDocument/2006/relationships/image" Target="../media/image310.png"/><Relationship Id="rId23" Type="http://schemas.openxmlformats.org/officeDocument/2006/relationships/image" Target="../media/image318.png"/><Relationship Id="rId28" Type="http://schemas.openxmlformats.org/officeDocument/2006/relationships/image" Target="../media/image323.png"/><Relationship Id="rId36" Type="http://schemas.openxmlformats.org/officeDocument/2006/relationships/image" Target="../media/image331.png"/><Relationship Id="rId49" Type="http://schemas.openxmlformats.org/officeDocument/2006/relationships/image" Target="../media/image344.png"/><Relationship Id="rId57" Type="http://schemas.openxmlformats.org/officeDocument/2006/relationships/image" Target="../media/image352.png"/><Relationship Id="rId10" Type="http://schemas.openxmlformats.org/officeDocument/2006/relationships/image" Target="../media/image305.png"/><Relationship Id="rId31" Type="http://schemas.openxmlformats.org/officeDocument/2006/relationships/image" Target="../media/image326.png"/><Relationship Id="rId44" Type="http://schemas.openxmlformats.org/officeDocument/2006/relationships/image" Target="../media/image339.png"/><Relationship Id="rId52" Type="http://schemas.openxmlformats.org/officeDocument/2006/relationships/image" Target="../media/image347.png"/><Relationship Id="rId60" Type="http://schemas.openxmlformats.org/officeDocument/2006/relationships/image" Target="../media/image355.png"/><Relationship Id="rId65" Type="http://schemas.openxmlformats.org/officeDocument/2006/relationships/image" Target="../media/image360.png"/><Relationship Id="rId73" Type="http://schemas.openxmlformats.org/officeDocument/2006/relationships/image" Target="../media/image368.png"/><Relationship Id="rId78" Type="http://schemas.openxmlformats.org/officeDocument/2006/relationships/image" Target="../media/image373.png"/><Relationship Id="rId81" Type="http://schemas.openxmlformats.org/officeDocument/2006/relationships/image" Target="../media/image376.png"/><Relationship Id="rId86" Type="http://schemas.openxmlformats.org/officeDocument/2006/relationships/image" Target="../media/image381.png"/><Relationship Id="rId4" Type="http://schemas.openxmlformats.org/officeDocument/2006/relationships/image" Target="../media/image299.png"/><Relationship Id="rId9" Type="http://schemas.openxmlformats.org/officeDocument/2006/relationships/image" Target="../media/image304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12.png"/><Relationship Id="rId117" Type="http://schemas.openxmlformats.org/officeDocument/2006/relationships/image" Target="../media/image503.png"/><Relationship Id="rId21" Type="http://schemas.openxmlformats.org/officeDocument/2006/relationships/image" Target="../media/image407.png"/><Relationship Id="rId42" Type="http://schemas.openxmlformats.org/officeDocument/2006/relationships/image" Target="../media/image428.png"/><Relationship Id="rId47" Type="http://schemas.openxmlformats.org/officeDocument/2006/relationships/image" Target="../media/image433.png"/><Relationship Id="rId63" Type="http://schemas.openxmlformats.org/officeDocument/2006/relationships/image" Target="../media/image449.png"/><Relationship Id="rId68" Type="http://schemas.openxmlformats.org/officeDocument/2006/relationships/image" Target="../media/image454.png"/><Relationship Id="rId84" Type="http://schemas.openxmlformats.org/officeDocument/2006/relationships/image" Target="../media/image470.png"/><Relationship Id="rId89" Type="http://schemas.openxmlformats.org/officeDocument/2006/relationships/image" Target="../media/image475.png"/><Relationship Id="rId112" Type="http://schemas.openxmlformats.org/officeDocument/2006/relationships/image" Target="../media/image498.png"/><Relationship Id="rId133" Type="http://schemas.openxmlformats.org/officeDocument/2006/relationships/image" Target="../media/image519.png"/><Relationship Id="rId138" Type="http://schemas.openxmlformats.org/officeDocument/2006/relationships/image" Target="../media/image524.png"/><Relationship Id="rId16" Type="http://schemas.openxmlformats.org/officeDocument/2006/relationships/image" Target="../media/image402.png"/><Relationship Id="rId107" Type="http://schemas.openxmlformats.org/officeDocument/2006/relationships/image" Target="../media/image493.png"/><Relationship Id="rId11" Type="http://schemas.openxmlformats.org/officeDocument/2006/relationships/image" Target="../media/image397.png"/><Relationship Id="rId32" Type="http://schemas.openxmlformats.org/officeDocument/2006/relationships/image" Target="../media/image418.png"/><Relationship Id="rId37" Type="http://schemas.openxmlformats.org/officeDocument/2006/relationships/image" Target="../media/image423.png"/><Relationship Id="rId53" Type="http://schemas.openxmlformats.org/officeDocument/2006/relationships/image" Target="../media/image439.png"/><Relationship Id="rId58" Type="http://schemas.openxmlformats.org/officeDocument/2006/relationships/image" Target="../media/image444.png"/><Relationship Id="rId74" Type="http://schemas.openxmlformats.org/officeDocument/2006/relationships/image" Target="../media/image460.png"/><Relationship Id="rId79" Type="http://schemas.openxmlformats.org/officeDocument/2006/relationships/image" Target="../media/image465.png"/><Relationship Id="rId102" Type="http://schemas.openxmlformats.org/officeDocument/2006/relationships/image" Target="../media/image488.png"/><Relationship Id="rId123" Type="http://schemas.openxmlformats.org/officeDocument/2006/relationships/image" Target="../media/image509.png"/><Relationship Id="rId128" Type="http://schemas.openxmlformats.org/officeDocument/2006/relationships/image" Target="../media/image514.png"/><Relationship Id="rId144" Type="http://schemas.openxmlformats.org/officeDocument/2006/relationships/image" Target="../media/image530.png"/><Relationship Id="rId149" Type="http://schemas.openxmlformats.org/officeDocument/2006/relationships/image" Target="../media/image535.png"/><Relationship Id="rId5" Type="http://schemas.openxmlformats.org/officeDocument/2006/relationships/image" Target="../media/image391.png"/><Relationship Id="rId90" Type="http://schemas.openxmlformats.org/officeDocument/2006/relationships/image" Target="../media/image476.png"/><Relationship Id="rId95" Type="http://schemas.openxmlformats.org/officeDocument/2006/relationships/image" Target="../media/image481.png"/><Relationship Id="rId22" Type="http://schemas.openxmlformats.org/officeDocument/2006/relationships/image" Target="../media/image408.png"/><Relationship Id="rId27" Type="http://schemas.openxmlformats.org/officeDocument/2006/relationships/image" Target="../media/image413.png"/><Relationship Id="rId43" Type="http://schemas.openxmlformats.org/officeDocument/2006/relationships/image" Target="../media/image429.png"/><Relationship Id="rId48" Type="http://schemas.openxmlformats.org/officeDocument/2006/relationships/image" Target="../media/image434.png"/><Relationship Id="rId64" Type="http://schemas.openxmlformats.org/officeDocument/2006/relationships/image" Target="../media/image450.png"/><Relationship Id="rId69" Type="http://schemas.openxmlformats.org/officeDocument/2006/relationships/image" Target="../media/image455.png"/><Relationship Id="rId113" Type="http://schemas.openxmlformats.org/officeDocument/2006/relationships/image" Target="../media/image499.png"/><Relationship Id="rId118" Type="http://schemas.openxmlformats.org/officeDocument/2006/relationships/image" Target="../media/image504.png"/><Relationship Id="rId134" Type="http://schemas.openxmlformats.org/officeDocument/2006/relationships/image" Target="../media/image520.png"/><Relationship Id="rId139" Type="http://schemas.openxmlformats.org/officeDocument/2006/relationships/image" Target="../media/image525.png"/><Relationship Id="rId80" Type="http://schemas.openxmlformats.org/officeDocument/2006/relationships/image" Target="../media/image466.png"/><Relationship Id="rId85" Type="http://schemas.openxmlformats.org/officeDocument/2006/relationships/image" Target="../media/image471.png"/><Relationship Id="rId150" Type="http://schemas.openxmlformats.org/officeDocument/2006/relationships/image" Target="../media/image536.png"/><Relationship Id="rId12" Type="http://schemas.openxmlformats.org/officeDocument/2006/relationships/image" Target="../media/image398.png"/><Relationship Id="rId17" Type="http://schemas.openxmlformats.org/officeDocument/2006/relationships/image" Target="../media/image403.png"/><Relationship Id="rId25" Type="http://schemas.openxmlformats.org/officeDocument/2006/relationships/image" Target="../media/image411.png"/><Relationship Id="rId33" Type="http://schemas.openxmlformats.org/officeDocument/2006/relationships/image" Target="../media/image419.png"/><Relationship Id="rId38" Type="http://schemas.openxmlformats.org/officeDocument/2006/relationships/image" Target="../media/image424.png"/><Relationship Id="rId46" Type="http://schemas.openxmlformats.org/officeDocument/2006/relationships/image" Target="../media/image432.png"/><Relationship Id="rId59" Type="http://schemas.openxmlformats.org/officeDocument/2006/relationships/image" Target="../media/image445.png"/><Relationship Id="rId67" Type="http://schemas.openxmlformats.org/officeDocument/2006/relationships/image" Target="../media/image453.png"/><Relationship Id="rId103" Type="http://schemas.openxmlformats.org/officeDocument/2006/relationships/image" Target="../media/image489.png"/><Relationship Id="rId108" Type="http://schemas.openxmlformats.org/officeDocument/2006/relationships/image" Target="../media/image494.png"/><Relationship Id="rId116" Type="http://schemas.openxmlformats.org/officeDocument/2006/relationships/image" Target="../media/image502.png"/><Relationship Id="rId124" Type="http://schemas.openxmlformats.org/officeDocument/2006/relationships/image" Target="../media/image510.png"/><Relationship Id="rId129" Type="http://schemas.openxmlformats.org/officeDocument/2006/relationships/image" Target="../media/image515.png"/><Relationship Id="rId137" Type="http://schemas.openxmlformats.org/officeDocument/2006/relationships/image" Target="../media/image523.png"/><Relationship Id="rId20" Type="http://schemas.openxmlformats.org/officeDocument/2006/relationships/image" Target="../media/image406.png"/><Relationship Id="rId41" Type="http://schemas.openxmlformats.org/officeDocument/2006/relationships/image" Target="../media/image427.png"/><Relationship Id="rId54" Type="http://schemas.openxmlformats.org/officeDocument/2006/relationships/image" Target="../media/image440.png"/><Relationship Id="rId62" Type="http://schemas.openxmlformats.org/officeDocument/2006/relationships/image" Target="../media/image448.png"/><Relationship Id="rId70" Type="http://schemas.openxmlformats.org/officeDocument/2006/relationships/image" Target="../media/image456.png"/><Relationship Id="rId75" Type="http://schemas.openxmlformats.org/officeDocument/2006/relationships/image" Target="../media/image461.png"/><Relationship Id="rId83" Type="http://schemas.openxmlformats.org/officeDocument/2006/relationships/image" Target="../media/image469.png"/><Relationship Id="rId88" Type="http://schemas.openxmlformats.org/officeDocument/2006/relationships/image" Target="../media/image474.png"/><Relationship Id="rId91" Type="http://schemas.openxmlformats.org/officeDocument/2006/relationships/image" Target="../media/image477.png"/><Relationship Id="rId96" Type="http://schemas.openxmlformats.org/officeDocument/2006/relationships/image" Target="../media/image482.png"/><Relationship Id="rId111" Type="http://schemas.openxmlformats.org/officeDocument/2006/relationships/image" Target="../media/image497.png"/><Relationship Id="rId132" Type="http://schemas.openxmlformats.org/officeDocument/2006/relationships/image" Target="../media/image518.png"/><Relationship Id="rId140" Type="http://schemas.openxmlformats.org/officeDocument/2006/relationships/image" Target="../media/image526.png"/><Relationship Id="rId145" Type="http://schemas.openxmlformats.org/officeDocument/2006/relationships/image" Target="../media/image5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2.png"/><Relationship Id="rId15" Type="http://schemas.openxmlformats.org/officeDocument/2006/relationships/image" Target="../media/image401.png"/><Relationship Id="rId23" Type="http://schemas.openxmlformats.org/officeDocument/2006/relationships/image" Target="../media/image409.png"/><Relationship Id="rId28" Type="http://schemas.openxmlformats.org/officeDocument/2006/relationships/image" Target="../media/image414.png"/><Relationship Id="rId36" Type="http://schemas.openxmlformats.org/officeDocument/2006/relationships/image" Target="../media/image422.png"/><Relationship Id="rId49" Type="http://schemas.openxmlformats.org/officeDocument/2006/relationships/image" Target="../media/image435.png"/><Relationship Id="rId57" Type="http://schemas.openxmlformats.org/officeDocument/2006/relationships/image" Target="../media/image443.png"/><Relationship Id="rId106" Type="http://schemas.openxmlformats.org/officeDocument/2006/relationships/image" Target="../media/image492.png"/><Relationship Id="rId114" Type="http://schemas.openxmlformats.org/officeDocument/2006/relationships/image" Target="../media/image500.png"/><Relationship Id="rId119" Type="http://schemas.openxmlformats.org/officeDocument/2006/relationships/image" Target="../media/image505.png"/><Relationship Id="rId127" Type="http://schemas.openxmlformats.org/officeDocument/2006/relationships/image" Target="../media/image513.png"/><Relationship Id="rId10" Type="http://schemas.openxmlformats.org/officeDocument/2006/relationships/image" Target="../media/image396.png"/><Relationship Id="rId31" Type="http://schemas.openxmlformats.org/officeDocument/2006/relationships/image" Target="../media/image417.png"/><Relationship Id="rId44" Type="http://schemas.openxmlformats.org/officeDocument/2006/relationships/image" Target="../media/image430.png"/><Relationship Id="rId52" Type="http://schemas.openxmlformats.org/officeDocument/2006/relationships/image" Target="../media/image438.png"/><Relationship Id="rId60" Type="http://schemas.openxmlformats.org/officeDocument/2006/relationships/image" Target="../media/image446.png"/><Relationship Id="rId65" Type="http://schemas.openxmlformats.org/officeDocument/2006/relationships/image" Target="../media/image451.png"/><Relationship Id="rId73" Type="http://schemas.openxmlformats.org/officeDocument/2006/relationships/image" Target="../media/image459.png"/><Relationship Id="rId78" Type="http://schemas.openxmlformats.org/officeDocument/2006/relationships/image" Target="../media/image464.png"/><Relationship Id="rId81" Type="http://schemas.openxmlformats.org/officeDocument/2006/relationships/image" Target="../media/image467.png"/><Relationship Id="rId86" Type="http://schemas.openxmlformats.org/officeDocument/2006/relationships/image" Target="../media/image472.png"/><Relationship Id="rId94" Type="http://schemas.openxmlformats.org/officeDocument/2006/relationships/image" Target="../media/image480.png"/><Relationship Id="rId99" Type="http://schemas.openxmlformats.org/officeDocument/2006/relationships/image" Target="../media/image485.png"/><Relationship Id="rId101" Type="http://schemas.openxmlformats.org/officeDocument/2006/relationships/image" Target="../media/image487.png"/><Relationship Id="rId122" Type="http://schemas.openxmlformats.org/officeDocument/2006/relationships/image" Target="../media/image508.png"/><Relationship Id="rId130" Type="http://schemas.openxmlformats.org/officeDocument/2006/relationships/image" Target="../media/image516.png"/><Relationship Id="rId135" Type="http://schemas.openxmlformats.org/officeDocument/2006/relationships/image" Target="../media/image521.png"/><Relationship Id="rId143" Type="http://schemas.openxmlformats.org/officeDocument/2006/relationships/image" Target="../media/image529.png"/><Relationship Id="rId148" Type="http://schemas.openxmlformats.org/officeDocument/2006/relationships/image" Target="../media/image534.png"/><Relationship Id="rId151" Type="http://schemas.openxmlformats.org/officeDocument/2006/relationships/image" Target="../media/image537.png"/><Relationship Id="rId4" Type="http://schemas.openxmlformats.org/officeDocument/2006/relationships/image" Target="../media/image390.png"/><Relationship Id="rId9" Type="http://schemas.openxmlformats.org/officeDocument/2006/relationships/image" Target="../media/image395.png"/><Relationship Id="rId13" Type="http://schemas.openxmlformats.org/officeDocument/2006/relationships/image" Target="../media/image399.png"/><Relationship Id="rId18" Type="http://schemas.openxmlformats.org/officeDocument/2006/relationships/image" Target="../media/image404.png"/><Relationship Id="rId39" Type="http://schemas.openxmlformats.org/officeDocument/2006/relationships/image" Target="../media/image425.png"/><Relationship Id="rId109" Type="http://schemas.openxmlformats.org/officeDocument/2006/relationships/image" Target="../media/image495.png"/><Relationship Id="rId34" Type="http://schemas.openxmlformats.org/officeDocument/2006/relationships/image" Target="../media/image420.png"/><Relationship Id="rId50" Type="http://schemas.openxmlformats.org/officeDocument/2006/relationships/image" Target="../media/image436.png"/><Relationship Id="rId55" Type="http://schemas.openxmlformats.org/officeDocument/2006/relationships/image" Target="../media/image441.png"/><Relationship Id="rId76" Type="http://schemas.openxmlformats.org/officeDocument/2006/relationships/image" Target="../media/image462.png"/><Relationship Id="rId97" Type="http://schemas.openxmlformats.org/officeDocument/2006/relationships/image" Target="../media/image483.png"/><Relationship Id="rId104" Type="http://schemas.openxmlformats.org/officeDocument/2006/relationships/image" Target="../media/image490.png"/><Relationship Id="rId120" Type="http://schemas.openxmlformats.org/officeDocument/2006/relationships/image" Target="../media/image506.png"/><Relationship Id="rId125" Type="http://schemas.openxmlformats.org/officeDocument/2006/relationships/image" Target="../media/image511.png"/><Relationship Id="rId141" Type="http://schemas.openxmlformats.org/officeDocument/2006/relationships/image" Target="../media/image527.png"/><Relationship Id="rId146" Type="http://schemas.openxmlformats.org/officeDocument/2006/relationships/image" Target="../media/image532.png"/><Relationship Id="rId7" Type="http://schemas.openxmlformats.org/officeDocument/2006/relationships/image" Target="../media/image393.png"/><Relationship Id="rId71" Type="http://schemas.openxmlformats.org/officeDocument/2006/relationships/image" Target="../media/image457.png"/><Relationship Id="rId92" Type="http://schemas.openxmlformats.org/officeDocument/2006/relationships/image" Target="../media/image478.png"/><Relationship Id="rId2" Type="http://schemas.openxmlformats.org/officeDocument/2006/relationships/image" Target="../media/image388.png"/><Relationship Id="rId29" Type="http://schemas.openxmlformats.org/officeDocument/2006/relationships/image" Target="../media/image415.png"/><Relationship Id="rId24" Type="http://schemas.openxmlformats.org/officeDocument/2006/relationships/image" Target="../media/image410.png"/><Relationship Id="rId40" Type="http://schemas.openxmlformats.org/officeDocument/2006/relationships/image" Target="../media/image426.png"/><Relationship Id="rId45" Type="http://schemas.openxmlformats.org/officeDocument/2006/relationships/image" Target="../media/image431.png"/><Relationship Id="rId66" Type="http://schemas.openxmlformats.org/officeDocument/2006/relationships/image" Target="../media/image452.png"/><Relationship Id="rId87" Type="http://schemas.openxmlformats.org/officeDocument/2006/relationships/image" Target="../media/image473.png"/><Relationship Id="rId110" Type="http://schemas.openxmlformats.org/officeDocument/2006/relationships/image" Target="../media/image496.png"/><Relationship Id="rId115" Type="http://schemas.openxmlformats.org/officeDocument/2006/relationships/image" Target="../media/image501.png"/><Relationship Id="rId131" Type="http://schemas.openxmlformats.org/officeDocument/2006/relationships/image" Target="../media/image517.png"/><Relationship Id="rId136" Type="http://schemas.openxmlformats.org/officeDocument/2006/relationships/image" Target="../media/image522.png"/><Relationship Id="rId61" Type="http://schemas.openxmlformats.org/officeDocument/2006/relationships/image" Target="../media/image447.png"/><Relationship Id="rId82" Type="http://schemas.openxmlformats.org/officeDocument/2006/relationships/image" Target="../media/image468.png"/><Relationship Id="rId19" Type="http://schemas.openxmlformats.org/officeDocument/2006/relationships/image" Target="../media/image405.png"/><Relationship Id="rId14" Type="http://schemas.openxmlformats.org/officeDocument/2006/relationships/image" Target="../media/image400.png"/><Relationship Id="rId30" Type="http://schemas.openxmlformats.org/officeDocument/2006/relationships/image" Target="../media/image416.png"/><Relationship Id="rId35" Type="http://schemas.openxmlformats.org/officeDocument/2006/relationships/image" Target="../media/image421.png"/><Relationship Id="rId56" Type="http://schemas.openxmlformats.org/officeDocument/2006/relationships/image" Target="../media/image442.png"/><Relationship Id="rId77" Type="http://schemas.openxmlformats.org/officeDocument/2006/relationships/image" Target="../media/image463.png"/><Relationship Id="rId100" Type="http://schemas.openxmlformats.org/officeDocument/2006/relationships/image" Target="../media/image486.png"/><Relationship Id="rId105" Type="http://schemas.openxmlformats.org/officeDocument/2006/relationships/image" Target="../media/image491.png"/><Relationship Id="rId126" Type="http://schemas.openxmlformats.org/officeDocument/2006/relationships/image" Target="../media/image512.png"/><Relationship Id="rId147" Type="http://schemas.openxmlformats.org/officeDocument/2006/relationships/image" Target="../media/image533.png"/><Relationship Id="rId8" Type="http://schemas.openxmlformats.org/officeDocument/2006/relationships/image" Target="../media/image394.png"/><Relationship Id="rId51" Type="http://schemas.openxmlformats.org/officeDocument/2006/relationships/image" Target="../media/image437.png"/><Relationship Id="rId72" Type="http://schemas.openxmlformats.org/officeDocument/2006/relationships/image" Target="../media/image458.png"/><Relationship Id="rId93" Type="http://schemas.openxmlformats.org/officeDocument/2006/relationships/image" Target="../media/image479.png"/><Relationship Id="rId98" Type="http://schemas.openxmlformats.org/officeDocument/2006/relationships/image" Target="../media/image484.png"/><Relationship Id="rId121" Type="http://schemas.openxmlformats.org/officeDocument/2006/relationships/image" Target="../media/image507.png"/><Relationship Id="rId142" Type="http://schemas.openxmlformats.org/officeDocument/2006/relationships/image" Target="../media/image528.png"/><Relationship Id="rId3" Type="http://schemas.openxmlformats.org/officeDocument/2006/relationships/image" Target="../media/image389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62.png"/><Relationship Id="rId117" Type="http://schemas.openxmlformats.org/officeDocument/2006/relationships/image" Target="../media/image652.png"/><Relationship Id="rId21" Type="http://schemas.openxmlformats.org/officeDocument/2006/relationships/image" Target="../media/image557.png"/><Relationship Id="rId42" Type="http://schemas.openxmlformats.org/officeDocument/2006/relationships/image" Target="../media/image578.png"/><Relationship Id="rId47" Type="http://schemas.openxmlformats.org/officeDocument/2006/relationships/image" Target="../media/image582.png"/><Relationship Id="rId63" Type="http://schemas.openxmlformats.org/officeDocument/2006/relationships/image" Target="../media/image598.png"/><Relationship Id="rId68" Type="http://schemas.openxmlformats.org/officeDocument/2006/relationships/image" Target="../media/image603.png"/><Relationship Id="rId84" Type="http://schemas.openxmlformats.org/officeDocument/2006/relationships/image" Target="../media/image619.png"/><Relationship Id="rId89" Type="http://schemas.openxmlformats.org/officeDocument/2006/relationships/image" Target="../media/image624.png"/><Relationship Id="rId112" Type="http://schemas.openxmlformats.org/officeDocument/2006/relationships/image" Target="../media/image647.png"/><Relationship Id="rId133" Type="http://schemas.openxmlformats.org/officeDocument/2006/relationships/image" Target="../media/image668.png"/><Relationship Id="rId138" Type="http://schemas.openxmlformats.org/officeDocument/2006/relationships/image" Target="../media/image673.png"/><Relationship Id="rId16" Type="http://schemas.openxmlformats.org/officeDocument/2006/relationships/image" Target="../media/image552.png"/><Relationship Id="rId107" Type="http://schemas.openxmlformats.org/officeDocument/2006/relationships/image" Target="../media/image642.png"/><Relationship Id="rId11" Type="http://schemas.openxmlformats.org/officeDocument/2006/relationships/image" Target="../media/image547.png"/><Relationship Id="rId32" Type="http://schemas.openxmlformats.org/officeDocument/2006/relationships/image" Target="../media/image568.png"/><Relationship Id="rId37" Type="http://schemas.openxmlformats.org/officeDocument/2006/relationships/image" Target="../media/image573.png"/><Relationship Id="rId53" Type="http://schemas.openxmlformats.org/officeDocument/2006/relationships/image" Target="../media/image588.png"/><Relationship Id="rId58" Type="http://schemas.openxmlformats.org/officeDocument/2006/relationships/image" Target="../media/image593.png"/><Relationship Id="rId74" Type="http://schemas.openxmlformats.org/officeDocument/2006/relationships/image" Target="../media/image609.png"/><Relationship Id="rId79" Type="http://schemas.openxmlformats.org/officeDocument/2006/relationships/image" Target="../media/image614.png"/><Relationship Id="rId102" Type="http://schemas.openxmlformats.org/officeDocument/2006/relationships/image" Target="../media/image637.png"/><Relationship Id="rId123" Type="http://schemas.openxmlformats.org/officeDocument/2006/relationships/image" Target="../media/image658.png"/><Relationship Id="rId128" Type="http://schemas.openxmlformats.org/officeDocument/2006/relationships/image" Target="../media/image663.png"/><Relationship Id="rId144" Type="http://schemas.openxmlformats.org/officeDocument/2006/relationships/image" Target="../media/image679.png"/><Relationship Id="rId149" Type="http://schemas.openxmlformats.org/officeDocument/2006/relationships/image" Target="../media/image684.png"/><Relationship Id="rId5" Type="http://schemas.openxmlformats.org/officeDocument/2006/relationships/image" Target="../media/image541.png"/><Relationship Id="rId90" Type="http://schemas.openxmlformats.org/officeDocument/2006/relationships/image" Target="../media/image625.png"/><Relationship Id="rId95" Type="http://schemas.openxmlformats.org/officeDocument/2006/relationships/image" Target="../media/image630.png"/><Relationship Id="rId22" Type="http://schemas.openxmlformats.org/officeDocument/2006/relationships/image" Target="../media/image558.png"/><Relationship Id="rId27" Type="http://schemas.openxmlformats.org/officeDocument/2006/relationships/image" Target="../media/image563.png"/><Relationship Id="rId43" Type="http://schemas.openxmlformats.org/officeDocument/2006/relationships/image" Target="../media/image579.png"/><Relationship Id="rId48" Type="http://schemas.openxmlformats.org/officeDocument/2006/relationships/image" Target="../media/image583.png"/><Relationship Id="rId64" Type="http://schemas.openxmlformats.org/officeDocument/2006/relationships/image" Target="../media/image599.png"/><Relationship Id="rId69" Type="http://schemas.openxmlformats.org/officeDocument/2006/relationships/image" Target="../media/image604.png"/><Relationship Id="rId113" Type="http://schemas.openxmlformats.org/officeDocument/2006/relationships/image" Target="../media/image648.png"/><Relationship Id="rId118" Type="http://schemas.openxmlformats.org/officeDocument/2006/relationships/image" Target="../media/image653.png"/><Relationship Id="rId134" Type="http://schemas.openxmlformats.org/officeDocument/2006/relationships/image" Target="../media/image669.png"/><Relationship Id="rId139" Type="http://schemas.openxmlformats.org/officeDocument/2006/relationships/image" Target="../media/image674.png"/><Relationship Id="rId80" Type="http://schemas.openxmlformats.org/officeDocument/2006/relationships/image" Target="../media/image615.png"/><Relationship Id="rId85" Type="http://schemas.openxmlformats.org/officeDocument/2006/relationships/image" Target="../media/image620.png"/><Relationship Id="rId150" Type="http://schemas.openxmlformats.org/officeDocument/2006/relationships/image" Target="../media/image685.png"/><Relationship Id="rId12" Type="http://schemas.openxmlformats.org/officeDocument/2006/relationships/image" Target="../media/image548.png"/><Relationship Id="rId17" Type="http://schemas.openxmlformats.org/officeDocument/2006/relationships/image" Target="../media/image553.png"/><Relationship Id="rId25" Type="http://schemas.openxmlformats.org/officeDocument/2006/relationships/image" Target="../media/image561.png"/><Relationship Id="rId33" Type="http://schemas.openxmlformats.org/officeDocument/2006/relationships/image" Target="../media/image569.png"/><Relationship Id="rId38" Type="http://schemas.openxmlformats.org/officeDocument/2006/relationships/image" Target="../media/image574.png"/><Relationship Id="rId46" Type="http://schemas.openxmlformats.org/officeDocument/2006/relationships/image" Target="../media/image581.png"/><Relationship Id="rId59" Type="http://schemas.openxmlformats.org/officeDocument/2006/relationships/image" Target="../media/image594.png"/><Relationship Id="rId67" Type="http://schemas.openxmlformats.org/officeDocument/2006/relationships/image" Target="../media/image602.png"/><Relationship Id="rId103" Type="http://schemas.openxmlformats.org/officeDocument/2006/relationships/image" Target="../media/image638.png"/><Relationship Id="rId108" Type="http://schemas.openxmlformats.org/officeDocument/2006/relationships/image" Target="../media/image643.png"/><Relationship Id="rId116" Type="http://schemas.openxmlformats.org/officeDocument/2006/relationships/image" Target="../media/image651.png"/><Relationship Id="rId124" Type="http://schemas.openxmlformats.org/officeDocument/2006/relationships/image" Target="../media/image659.png"/><Relationship Id="rId129" Type="http://schemas.openxmlformats.org/officeDocument/2006/relationships/image" Target="../media/image664.png"/><Relationship Id="rId137" Type="http://schemas.openxmlformats.org/officeDocument/2006/relationships/image" Target="../media/image672.png"/><Relationship Id="rId20" Type="http://schemas.openxmlformats.org/officeDocument/2006/relationships/image" Target="../media/image556.png"/><Relationship Id="rId41" Type="http://schemas.openxmlformats.org/officeDocument/2006/relationships/image" Target="../media/image577.png"/><Relationship Id="rId54" Type="http://schemas.openxmlformats.org/officeDocument/2006/relationships/image" Target="../media/image589.png"/><Relationship Id="rId62" Type="http://schemas.openxmlformats.org/officeDocument/2006/relationships/image" Target="../media/image597.png"/><Relationship Id="rId70" Type="http://schemas.openxmlformats.org/officeDocument/2006/relationships/image" Target="../media/image605.png"/><Relationship Id="rId75" Type="http://schemas.openxmlformats.org/officeDocument/2006/relationships/image" Target="../media/image610.png"/><Relationship Id="rId83" Type="http://schemas.openxmlformats.org/officeDocument/2006/relationships/image" Target="../media/image618.png"/><Relationship Id="rId88" Type="http://schemas.openxmlformats.org/officeDocument/2006/relationships/image" Target="../media/image623.png"/><Relationship Id="rId91" Type="http://schemas.openxmlformats.org/officeDocument/2006/relationships/image" Target="../media/image626.png"/><Relationship Id="rId96" Type="http://schemas.openxmlformats.org/officeDocument/2006/relationships/image" Target="../media/image631.png"/><Relationship Id="rId111" Type="http://schemas.openxmlformats.org/officeDocument/2006/relationships/image" Target="../media/image646.png"/><Relationship Id="rId132" Type="http://schemas.openxmlformats.org/officeDocument/2006/relationships/image" Target="../media/image667.png"/><Relationship Id="rId140" Type="http://schemas.openxmlformats.org/officeDocument/2006/relationships/image" Target="../media/image675.png"/><Relationship Id="rId145" Type="http://schemas.openxmlformats.org/officeDocument/2006/relationships/image" Target="../media/image68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2.png"/><Relationship Id="rId15" Type="http://schemas.openxmlformats.org/officeDocument/2006/relationships/image" Target="../media/image551.png"/><Relationship Id="rId23" Type="http://schemas.openxmlformats.org/officeDocument/2006/relationships/image" Target="../media/image559.png"/><Relationship Id="rId28" Type="http://schemas.openxmlformats.org/officeDocument/2006/relationships/image" Target="../media/image564.png"/><Relationship Id="rId36" Type="http://schemas.openxmlformats.org/officeDocument/2006/relationships/image" Target="../media/image572.png"/><Relationship Id="rId49" Type="http://schemas.openxmlformats.org/officeDocument/2006/relationships/image" Target="../media/image584.png"/><Relationship Id="rId57" Type="http://schemas.openxmlformats.org/officeDocument/2006/relationships/image" Target="../media/image592.png"/><Relationship Id="rId106" Type="http://schemas.openxmlformats.org/officeDocument/2006/relationships/image" Target="../media/image641.png"/><Relationship Id="rId114" Type="http://schemas.openxmlformats.org/officeDocument/2006/relationships/image" Target="../media/image649.png"/><Relationship Id="rId119" Type="http://schemas.openxmlformats.org/officeDocument/2006/relationships/image" Target="../media/image654.png"/><Relationship Id="rId127" Type="http://schemas.openxmlformats.org/officeDocument/2006/relationships/image" Target="../media/image662.png"/><Relationship Id="rId10" Type="http://schemas.openxmlformats.org/officeDocument/2006/relationships/image" Target="../media/image546.png"/><Relationship Id="rId31" Type="http://schemas.openxmlformats.org/officeDocument/2006/relationships/image" Target="../media/image567.png"/><Relationship Id="rId44" Type="http://schemas.openxmlformats.org/officeDocument/2006/relationships/image" Target="../media/image580.png"/><Relationship Id="rId52" Type="http://schemas.openxmlformats.org/officeDocument/2006/relationships/image" Target="../media/image587.png"/><Relationship Id="rId60" Type="http://schemas.openxmlformats.org/officeDocument/2006/relationships/image" Target="../media/image595.png"/><Relationship Id="rId65" Type="http://schemas.openxmlformats.org/officeDocument/2006/relationships/image" Target="../media/image600.png"/><Relationship Id="rId73" Type="http://schemas.openxmlformats.org/officeDocument/2006/relationships/image" Target="../media/image608.png"/><Relationship Id="rId78" Type="http://schemas.openxmlformats.org/officeDocument/2006/relationships/image" Target="../media/image613.png"/><Relationship Id="rId81" Type="http://schemas.openxmlformats.org/officeDocument/2006/relationships/image" Target="../media/image616.png"/><Relationship Id="rId86" Type="http://schemas.openxmlformats.org/officeDocument/2006/relationships/image" Target="../media/image621.png"/><Relationship Id="rId94" Type="http://schemas.openxmlformats.org/officeDocument/2006/relationships/image" Target="../media/image629.png"/><Relationship Id="rId99" Type="http://schemas.openxmlformats.org/officeDocument/2006/relationships/image" Target="../media/image634.png"/><Relationship Id="rId101" Type="http://schemas.openxmlformats.org/officeDocument/2006/relationships/image" Target="../media/image636.png"/><Relationship Id="rId122" Type="http://schemas.openxmlformats.org/officeDocument/2006/relationships/image" Target="../media/image657.png"/><Relationship Id="rId130" Type="http://schemas.openxmlformats.org/officeDocument/2006/relationships/image" Target="../media/image665.png"/><Relationship Id="rId135" Type="http://schemas.openxmlformats.org/officeDocument/2006/relationships/image" Target="../media/image670.png"/><Relationship Id="rId143" Type="http://schemas.openxmlformats.org/officeDocument/2006/relationships/image" Target="../media/image678.png"/><Relationship Id="rId148" Type="http://schemas.openxmlformats.org/officeDocument/2006/relationships/image" Target="../media/image683.png"/><Relationship Id="rId151" Type="http://schemas.openxmlformats.org/officeDocument/2006/relationships/image" Target="../media/image130.png"/><Relationship Id="rId4" Type="http://schemas.openxmlformats.org/officeDocument/2006/relationships/image" Target="../media/image540.png"/><Relationship Id="rId9" Type="http://schemas.openxmlformats.org/officeDocument/2006/relationships/image" Target="../media/image545.png"/><Relationship Id="rId13" Type="http://schemas.openxmlformats.org/officeDocument/2006/relationships/image" Target="../media/image549.png"/><Relationship Id="rId18" Type="http://schemas.openxmlformats.org/officeDocument/2006/relationships/image" Target="../media/image554.png"/><Relationship Id="rId39" Type="http://schemas.openxmlformats.org/officeDocument/2006/relationships/image" Target="../media/image575.png"/><Relationship Id="rId109" Type="http://schemas.openxmlformats.org/officeDocument/2006/relationships/image" Target="../media/image644.png"/><Relationship Id="rId34" Type="http://schemas.openxmlformats.org/officeDocument/2006/relationships/image" Target="../media/image570.png"/><Relationship Id="rId50" Type="http://schemas.openxmlformats.org/officeDocument/2006/relationships/image" Target="../media/image585.png"/><Relationship Id="rId55" Type="http://schemas.openxmlformats.org/officeDocument/2006/relationships/image" Target="../media/image590.png"/><Relationship Id="rId76" Type="http://schemas.openxmlformats.org/officeDocument/2006/relationships/image" Target="../media/image611.png"/><Relationship Id="rId97" Type="http://schemas.openxmlformats.org/officeDocument/2006/relationships/image" Target="../media/image632.png"/><Relationship Id="rId104" Type="http://schemas.openxmlformats.org/officeDocument/2006/relationships/image" Target="../media/image639.png"/><Relationship Id="rId120" Type="http://schemas.openxmlformats.org/officeDocument/2006/relationships/image" Target="../media/image655.png"/><Relationship Id="rId125" Type="http://schemas.openxmlformats.org/officeDocument/2006/relationships/image" Target="../media/image660.png"/><Relationship Id="rId141" Type="http://schemas.openxmlformats.org/officeDocument/2006/relationships/image" Target="../media/image676.png"/><Relationship Id="rId146" Type="http://schemas.openxmlformats.org/officeDocument/2006/relationships/image" Target="../media/image681.png"/><Relationship Id="rId7" Type="http://schemas.openxmlformats.org/officeDocument/2006/relationships/image" Target="../media/image543.png"/><Relationship Id="rId71" Type="http://schemas.openxmlformats.org/officeDocument/2006/relationships/image" Target="../media/image606.png"/><Relationship Id="rId92" Type="http://schemas.openxmlformats.org/officeDocument/2006/relationships/image" Target="../media/image627.png"/><Relationship Id="rId2" Type="http://schemas.openxmlformats.org/officeDocument/2006/relationships/image" Target="../media/image538.png"/><Relationship Id="rId29" Type="http://schemas.openxmlformats.org/officeDocument/2006/relationships/image" Target="../media/image565.png"/><Relationship Id="rId24" Type="http://schemas.openxmlformats.org/officeDocument/2006/relationships/image" Target="../media/image560.png"/><Relationship Id="rId40" Type="http://schemas.openxmlformats.org/officeDocument/2006/relationships/image" Target="../media/image576.png"/><Relationship Id="rId45" Type="http://schemas.openxmlformats.org/officeDocument/2006/relationships/image" Target="../media/image198.png"/><Relationship Id="rId66" Type="http://schemas.openxmlformats.org/officeDocument/2006/relationships/image" Target="../media/image601.png"/><Relationship Id="rId87" Type="http://schemas.openxmlformats.org/officeDocument/2006/relationships/image" Target="../media/image622.png"/><Relationship Id="rId110" Type="http://schemas.openxmlformats.org/officeDocument/2006/relationships/image" Target="../media/image645.png"/><Relationship Id="rId115" Type="http://schemas.openxmlformats.org/officeDocument/2006/relationships/image" Target="../media/image650.png"/><Relationship Id="rId131" Type="http://schemas.openxmlformats.org/officeDocument/2006/relationships/image" Target="../media/image666.png"/><Relationship Id="rId136" Type="http://schemas.openxmlformats.org/officeDocument/2006/relationships/image" Target="../media/image671.png"/><Relationship Id="rId61" Type="http://schemas.openxmlformats.org/officeDocument/2006/relationships/image" Target="../media/image596.png"/><Relationship Id="rId82" Type="http://schemas.openxmlformats.org/officeDocument/2006/relationships/image" Target="../media/image617.png"/><Relationship Id="rId152" Type="http://schemas.openxmlformats.org/officeDocument/2006/relationships/image" Target="../media/image686.jpeg"/><Relationship Id="rId19" Type="http://schemas.openxmlformats.org/officeDocument/2006/relationships/image" Target="../media/image555.png"/><Relationship Id="rId14" Type="http://schemas.openxmlformats.org/officeDocument/2006/relationships/image" Target="../media/image550.png"/><Relationship Id="rId30" Type="http://schemas.openxmlformats.org/officeDocument/2006/relationships/image" Target="../media/image566.png"/><Relationship Id="rId35" Type="http://schemas.openxmlformats.org/officeDocument/2006/relationships/image" Target="../media/image571.png"/><Relationship Id="rId56" Type="http://schemas.openxmlformats.org/officeDocument/2006/relationships/image" Target="../media/image591.png"/><Relationship Id="rId77" Type="http://schemas.openxmlformats.org/officeDocument/2006/relationships/image" Target="../media/image612.png"/><Relationship Id="rId100" Type="http://schemas.openxmlformats.org/officeDocument/2006/relationships/image" Target="../media/image635.png"/><Relationship Id="rId105" Type="http://schemas.openxmlformats.org/officeDocument/2006/relationships/image" Target="../media/image640.png"/><Relationship Id="rId126" Type="http://schemas.openxmlformats.org/officeDocument/2006/relationships/image" Target="../media/image661.png"/><Relationship Id="rId147" Type="http://schemas.openxmlformats.org/officeDocument/2006/relationships/image" Target="../media/image682.png"/><Relationship Id="rId8" Type="http://schemas.openxmlformats.org/officeDocument/2006/relationships/image" Target="../media/image544.png"/><Relationship Id="rId51" Type="http://schemas.openxmlformats.org/officeDocument/2006/relationships/image" Target="../media/image586.png"/><Relationship Id="rId72" Type="http://schemas.openxmlformats.org/officeDocument/2006/relationships/image" Target="../media/image607.png"/><Relationship Id="rId93" Type="http://schemas.openxmlformats.org/officeDocument/2006/relationships/image" Target="../media/image628.png"/><Relationship Id="rId98" Type="http://schemas.openxmlformats.org/officeDocument/2006/relationships/image" Target="../media/image633.png"/><Relationship Id="rId121" Type="http://schemas.openxmlformats.org/officeDocument/2006/relationships/image" Target="../media/image656.png"/><Relationship Id="rId142" Type="http://schemas.openxmlformats.org/officeDocument/2006/relationships/image" Target="../media/image677.png"/><Relationship Id="rId3" Type="http://schemas.openxmlformats.org/officeDocument/2006/relationships/image" Target="../media/image539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11.png"/><Relationship Id="rId117" Type="http://schemas.openxmlformats.org/officeDocument/2006/relationships/image" Target="../media/image802.png"/><Relationship Id="rId21" Type="http://schemas.openxmlformats.org/officeDocument/2006/relationships/image" Target="../media/image706.png"/><Relationship Id="rId42" Type="http://schemas.openxmlformats.org/officeDocument/2006/relationships/image" Target="../media/image727.png"/><Relationship Id="rId47" Type="http://schemas.openxmlformats.org/officeDocument/2006/relationships/image" Target="../media/image732.png"/><Relationship Id="rId63" Type="http://schemas.openxmlformats.org/officeDocument/2006/relationships/image" Target="../media/image748.png"/><Relationship Id="rId68" Type="http://schemas.openxmlformats.org/officeDocument/2006/relationships/image" Target="../media/image753.png"/><Relationship Id="rId84" Type="http://schemas.openxmlformats.org/officeDocument/2006/relationships/image" Target="../media/image769.png"/><Relationship Id="rId89" Type="http://schemas.openxmlformats.org/officeDocument/2006/relationships/image" Target="../media/image774.png"/><Relationship Id="rId112" Type="http://schemas.openxmlformats.org/officeDocument/2006/relationships/image" Target="../media/image797.png"/><Relationship Id="rId133" Type="http://schemas.openxmlformats.org/officeDocument/2006/relationships/image" Target="../media/image818.png"/><Relationship Id="rId138" Type="http://schemas.openxmlformats.org/officeDocument/2006/relationships/image" Target="../media/image823.png"/><Relationship Id="rId154" Type="http://schemas.openxmlformats.org/officeDocument/2006/relationships/image" Target="../media/image839.png"/><Relationship Id="rId16" Type="http://schemas.openxmlformats.org/officeDocument/2006/relationships/image" Target="../media/image701.png"/><Relationship Id="rId107" Type="http://schemas.openxmlformats.org/officeDocument/2006/relationships/image" Target="../media/image792.png"/><Relationship Id="rId11" Type="http://schemas.openxmlformats.org/officeDocument/2006/relationships/image" Target="../media/image696.png"/><Relationship Id="rId32" Type="http://schemas.openxmlformats.org/officeDocument/2006/relationships/image" Target="../media/image717.png"/><Relationship Id="rId37" Type="http://schemas.openxmlformats.org/officeDocument/2006/relationships/image" Target="../media/image722.png"/><Relationship Id="rId53" Type="http://schemas.openxmlformats.org/officeDocument/2006/relationships/image" Target="../media/image738.png"/><Relationship Id="rId58" Type="http://schemas.openxmlformats.org/officeDocument/2006/relationships/image" Target="../media/image743.png"/><Relationship Id="rId74" Type="http://schemas.openxmlformats.org/officeDocument/2006/relationships/image" Target="../media/image759.png"/><Relationship Id="rId79" Type="http://schemas.openxmlformats.org/officeDocument/2006/relationships/image" Target="../media/image764.png"/><Relationship Id="rId102" Type="http://schemas.openxmlformats.org/officeDocument/2006/relationships/image" Target="../media/image787.png"/><Relationship Id="rId123" Type="http://schemas.openxmlformats.org/officeDocument/2006/relationships/image" Target="../media/image808.png"/><Relationship Id="rId128" Type="http://schemas.openxmlformats.org/officeDocument/2006/relationships/image" Target="../media/image813.png"/><Relationship Id="rId144" Type="http://schemas.openxmlformats.org/officeDocument/2006/relationships/image" Target="../media/image829.png"/><Relationship Id="rId149" Type="http://schemas.openxmlformats.org/officeDocument/2006/relationships/image" Target="../media/image834.png"/><Relationship Id="rId5" Type="http://schemas.openxmlformats.org/officeDocument/2006/relationships/image" Target="../media/image690.png"/><Relationship Id="rId90" Type="http://schemas.openxmlformats.org/officeDocument/2006/relationships/image" Target="../media/image775.png"/><Relationship Id="rId95" Type="http://schemas.openxmlformats.org/officeDocument/2006/relationships/image" Target="../media/image780.png"/><Relationship Id="rId22" Type="http://schemas.openxmlformats.org/officeDocument/2006/relationships/image" Target="../media/image707.png"/><Relationship Id="rId27" Type="http://schemas.openxmlformats.org/officeDocument/2006/relationships/image" Target="../media/image712.png"/><Relationship Id="rId43" Type="http://schemas.openxmlformats.org/officeDocument/2006/relationships/image" Target="../media/image728.png"/><Relationship Id="rId48" Type="http://schemas.openxmlformats.org/officeDocument/2006/relationships/image" Target="../media/image733.png"/><Relationship Id="rId64" Type="http://schemas.openxmlformats.org/officeDocument/2006/relationships/image" Target="../media/image749.png"/><Relationship Id="rId69" Type="http://schemas.openxmlformats.org/officeDocument/2006/relationships/image" Target="../media/image754.png"/><Relationship Id="rId113" Type="http://schemas.openxmlformats.org/officeDocument/2006/relationships/image" Target="../media/image798.png"/><Relationship Id="rId118" Type="http://schemas.openxmlformats.org/officeDocument/2006/relationships/image" Target="../media/image803.png"/><Relationship Id="rId134" Type="http://schemas.openxmlformats.org/officeDocument/2006/relationships/image" Target="../media/image819.png"/><Relationship Id="rId139" Type="http://schemas.openxmlformats.org/officeDocument/2006/relationships/image" Target="../media/image824.png"/><Relationship Id="rId80" Type="http://schemas.openxmlformats.org/officeDocument/2006/relationships/image" Target="../media/image765.png"/><Relationship Id="rId85" Type="http://schemas.openxmlformats.org/officeDocument/2006/relationships/image" Target="../media/image770.png"/><Relationship Id="rId150" Type="http://schemas.openxmlformats.org/officeDocument/2006/relationships/image" Target="../media/image835.png"/><Relationship Id="rId155" Type="http://schemas.openxmlformats.org/officeDocument/2006/relationships/image" Target="../media/image840.png"/><Relationship Id="rId12" Type="http://schemas.openxmlformats.org/officeDocument/2006/relationships/image" Target="../media/image697.png"/><Relationship Id="rId17" Type="http://schemas.openxmlformats.org/officeDocument/2006/relationships/image" Target="../media/image702.png"/><Relationship Id="rId25" Type="http://schemas.openxmlformats.org/officeDocument/2006/relationships/image" Target="../media/image710.png"/><Relationship Id="rId33" Type="http://schemas.openxmlformats.org/officeDocument/2006/relationships/image" Target="../media/image718.png"/><Relationship Id="rId38" Type="http://schemas.openxmlformats.org/officeDocument/2006/relationships/image" Target="../media/image723.png"/><Relationship Id="rId46" Type="http://schemas.openxmlformats.org/officeDocument/2006/relationships/image" Target="../media/image731.png"/><Relationship Id="rId59" Type="http://schemas.openxmlformats.org/officeDocument/2006/relationships/image" Target="../media/image744.png"/><Relationship Id="rId67" Type="http://schemas.openxmlformats.org/officeDocument/2006/relationships/image" Target="../media/image752.png"/><Relationship Id="rId103" Type="http://schemas.openxmlformats.org/officeDocument/2006/relationships/image" Target="../media/image788.png"/><Relationship Id="rId108" Type="http://schemas.openxmlformats.org/officeDocument/2006/relationships/image" Target="../media/image793.png"/><Relationship Id="rId116" Type="http://schemas.openxmlformats.org/officeDocument/2006/relationships/image" Target="../media/image801.png"/><Relationship Id="rId124" Type="http://schemas.openxmlformats.org/officeDocument/2006/relationships/image" Target="../media/image809.png"/><Relationship Id="rId129" Type="http://schemas.openxmlformats.org/officeDocument/2006/relationships/image" Target="../media/image814.png"/><Relationship Id="rId137" Type="http://schemas.openxmlformats.org/officeDocument/2006/relationships/image" Target="../media/image822.png"/><Relationship Id="rId20" Type="http://schemas.openxmlformats.org/officeDocument/2006/relationships/image" Target="../media/image705.png"/><Relationship Id="rId41" Type="http://schemas.openxmlformats.org/officeDocument/2006/relationships/image" Target="../media/image726.png"/><Relationship Id="rId54" Type="http://schemas.openxmlformats.org/officeDocument/2006/relationships/image" Target="../media/image739.png"/><Relationship Id="rId62" Type="http://schemas.openxmlformats.org/officeDocument/2006/relationships/image" Target="../media/image747.png"/><Relationship Id="rId70" Type="http://schemas.openxmlformats.org/officeDocument/2006/relationships/image" Target="../media/image755.png"/><Relationship Id="rId75" Type="http://schemas.openxmlformats.org/officeDocument/2006/relationships/image" Target="../media/image760.png"/><Relationship Id="rId83" Type="http://schemas.openxmlformats.org/officeDocument/2006/relationships/image" Target="../media/image768.png"/><Relationship Id="rId88" Type="http://schemas.openxmlformats.org/officeDocument/2006/relationships/image" Target="../media/image773.png"/><Relationship Id="rId91" Type="http://schemas.openxmlformats.org/officeDocument/2006/relationships/image" Target="../media/image776.png"/><Relationship Id="rId96" Type="http://schemas.openxmlformats.org/officeDocument/2006/relationships/image" Target="../media/image781.png"/><Relationship Id="rId111" Type="http://schemas.openxmlformats.org/officeDocument/2006/relationships/image" Target="../media/image796.png"/><Relationship Id="rId132" Type="http://schemas.openxmlformats.org/officeDocument/2006/relationships/image" Target="../media/image817.png"/><Relationship Id="rId140" Type="http://schemas.openxmlformats.org/officeDocument/2006/relationships/image" Target="../media/image825.png"/><Relationship Id="rId145" Type="http://schemas.openxmlformats.org/officeDocument/2006/relationships/image" Target="../media/image830.png"/><Relationship Id="rId153" Type="http://schemas.openxmlformats.org/officeDocument/2006/relationships/image" Target="../media/image8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1.png"/><Relationship Id="rId15" Type="http://schemas.openxmlformats.org/officeDocument/2006/relationships/image" Target="../media/image700.png"/><Relationship Id="rId23" Type="http://schemas.openxmlformats.org/officeDocument/2006/relationships/image" Target="../media/image708.png"/><Relationship Id="rId28" Type="http://schemas.openxmlformats.org/officeDocument/2006/relationships/image" Target="../media/image713.png"/><Relationship Id="rId36" Type="http://schemas.openxmlformats.org/officeDocument/2006/relationships/image" Target="../media/image721.png"/><Relationship Id="rId49" Type="http://schemas.openxmlformats.org/officeDocument/2006/relationships/image" Target="../media/image734.png"/><Relationship Id="rId57" Type="http://schemas.openxmlformats.org/officeDocument/2006/relationships/image" Target="../media/image742.png"/><Relationship Id="rId106" Type="http://schemas.openxmlformats.org/officeDocument/2006/relationships/image" Target="../media/image791.png"/><Relationship Id="rId114" Type="http://schemas.openxmlformats.org/officeDocument/2006/relationships/image" Target="../media/image799.png"/><Relationship Id="rId119" Type="http://schemas.openxmlformats.org/officeDocument/2006/relationships/image" Target="../media/image804.png"/><Relationship Id="rId127" Type="http://schemas.openxmlformats.org/officeDocument/2006/relationships/image" Target="../media/image812.png"/><Relationship Id="rId10" Type="http://schemas.openxmlformats.org/officeDocument/2006/relationships/image" Target="../media/image695.png"/><Relationship Id="rId31" Type="http://schemas.openxmlformats.org/officeDocument/2006/relationships/image" Target="../media/image716.png"/><Relationship Id="rId44" Type="http://schemas.openxmlformats.org/officeDocument/2006/relationships/image" Target="../media/image729.png"/><Relationship Id="rId52" Type="http://schemas.openxmlformats.org/officeDocument/2006/relationships/image" Target="../media/image737.png"/><Relationship Id="rId60" Type="http://schemas.openxmlformats.org/officeDocument/2006/relationships/image" Target="../media/image745.png"/><Relationship Id="rId65" Type="http://schemas.openxmlformats.org/officeDocument/2006/relationships/image" Target="../media/image750.png"/><Relationship Id="rId73" Type="http://schemas.openxmlformats.org/officeDocument/2006/relationships/image" Target="../media/image758.png"/><Relationship Id="rId78" Type="http://schemas.openxmlformats.org/officeDocument/2006/relationships/image" Target="../media/image763.png"/><Relationship Id="rId81" Type="http://schemas.openxmlformats.org/officeDocument/2006/relationships/image" Target="../media/image766.png"/><Relationship Id="rId86" Type="http://schemas.openxmlformats.org/officeDocument/2006/relationships/image" Target="../media/image771.png"/><Relationship Id="rId94" Type="http://schemas.openxmlformats.org/officeDocument/2006/relationships/image" Target="../media/image779.png"/><Relationship Id="rId99" Type="http://schemas.openxmlformats.org/officeDocument/2006/relationships/image" Target="../media/image784.png"/><Relationship Id="rId101" Type="http://schemas.openxmlformats.org/officeDocument/2006/relationships/image" Target="../media/image786.png"/><Relationship Id="rId122" Type="http://schemas.openxmlformats.org/officeDocument/2006/relationships/image" Target="../media/image807.png"/><Relationship Id="rId130" Type="http://schemas.openxmlformats.org/officeDocument/2006/relationships/image" Target="../media/image815.png"/><Relationship Id="rId135" Type="http://schemas.openxmlformats.org/officeDocument/2006/relationships/image" Target="../media/image820.png"/><Relationship Id="rId143" Type="http://schemas.openxmlformats.org/officeDocument/2006/relationships/image" Target="../media/image828.png"/><Relationship Id="rId148" Type="http://schemas.openxmlformats.org/officeDocument/2006/relationships/image" Target="../media/image833.png"/><Relationship Id="rId151" Type="http://schemas.openxmlformats.org/officeDocument/2006/relationships/image" Target="../media/image836.png"/><Relationship Id="rId156" Type="http://schemas.openxmlformats.org/officeDocument/2006/relationships/image" Target="../media/image841.jpeg"/><Relationship Id="rId4" Type="http://schemas.openxmlformats.org/officeDocument/2006/relationships/image" Target="../media/image689.png"/><Relationship Id="rId9" Type="http://schemas.openxmlformats.org/officeDocument/2006/relationships/image" Target="../media/image694.png"/><Relationship Id="rId13" Type="http://schemas.openxmlformats.org/officeDocument/2006/relationships/image" Target="../media/image698.png"/><Relationship Id="rId18" Type="http://schemas.openxmlformats.org/officeDocument/2006/relationships/image" Target="../media/image703.png"/><Relationship Id="rId39" Type="http://schemas.openxmlformats.org/officeDocument/2006/relationships/image" Target="../media/image724.png"/><Relationship Id="rId109" Type="http://schemas.openxmlformats.org/officeDocument/2006/relationships/image" Target="../media/image794.png"/><Relationship Id="rId34" Type="http://schemas.openxmlformats.org/officeDocument/2006/relationships/image" Target="../media/image719.png"/><Relationship Id="rId50" Type="http://schemas.openxmlformats.org/officeDocument/2006/relationships/image" Target="../media/image735.png"/><Relationship Id="rId55" Type="http://schemas.openxmlformats.org/officeDocument/2006/relationships/image" Target="../media/image740.png"/><Relationship Id="rId76" Type="http://schemas.openxmlformats.org/officeDocument/2006/relationships/image" Target="../media/image761.png"/><Relationship Id="rId97" Type="http://schemas.openxmlformats.org/officeDocument/2006/relationships/image" Target="../media/image782.png"/><Relationship Id="rId104" Type="http://schemas.openxmlformats.org/officeDocument/2006/relationships/image" Target="../media/image789.png"/><Relationship Id="rId120" Type="http://schemas.openxmlformats.org/officeDocument/2006/relationships/image" Target="../media/image805.png"/><Relationship Id="rId125" Type="http://schemas.openxmlformats.org/officeDocument/2006/relationships/image" Target="../media/image810.png"/><Relationship Id="rId141" Type="http://schemas.openxmlformats.org/officeDocument/2006/relationships/image" Target="../media/image826.png"/><Relationship Id="rId146" Type="http://schemas.openxmlformats.org/officeDocument/2006/relationships/image" Target="../media/image831.png"/><Relationship Id="rId7" Type="http://schemas.openxmlformats.org/officeDocument/2006/relationships/image" Target="../media/image692.png"/><Relationship Id="rId71" Type="http://schemas.openxmlformats.org/officeDocument/2006/relationships/image" Target="../media/image756.png"/><Relationship Id="rId92" Type="http://schemas.openxmlformats.org/officeDocument/2006/relationships/image" Target="../media/image777.png"/><Relationship Id="rId2" Type="http://schemas.openxmlformats.org/officeDocument/2006/relationships/image" Target="../media/image687.png"/><Relationship Id="rId29" Type="http://schemas.openxmlformats.org/officeDocument/2006/relationships/image" Target="../media/image714.png"/><Relationship Id="rId24" Type="http://schemas.openxmlformats.org/officeDocument/2006/relationships/image" Target="../media/image709.png"/><Relationship Id="rId40" Type="http://schemas.openxmlformats.org/officeDocument/2006/relationships/image" Target="../media/image725.png"/><Relationship Id="rId45" Type="http://schemas.openxmlformats.org/officeDocument/2006/relationships/image" Target="../media/image730.png"/><Relationship Id="rId66" Type="http://schemas.openxmlformats.org/officeDocument/2006/relationships/image" Target="../media/image751.png"/><Relationship Id="rId87" Type="http://schemas.openxmlformats.org/officeDocument/2006/relationships/image" Target="../media/image772.png"/><Relationship Id="rId110" Type="http://schemas.openxmlformats.org/officeDocument/2006/relationships/image" Target="../media/image795.png"/><Relationship Id="rId115" Type="http://schemas.openxmlformats.org/officeDocument/2006/relationships/image" Target="../media/image800.png"/><Relationship Id="rId131" Type="http://schemas.openxmlformats.org/officeDocument/2006/relationships/image" Target="../media/image816.png"/><Relationship Id="rId136" Type="http://schemas.openxmlformats.org/officeDocument/2006/relationships/image" Target="../media/image821.png"/><Relationship Id="rId61" Type="http://schemas.openxmlformats.org/officeDocument/2006/relationships/image" Target="../media/image746.png"/><Relationship Id="rId82" Type="http://schemas.openxmlformats.org/officeDocument/2006/relationships/image" Target="../media/image767.png"/><Relationship Id="rId152" Type="http://schemas.openxmlformats.org/officeDocument/2006/relationships/image" Target="../media/image837.png"/><Relationship Id="rId19" Type="http://schemas.openxmlformats.org/officeDocument/2006/relationships/image" Target="../media/image704.png"/><Relationship Id="rId14" Type="http://schemas.openxmlformats.org/officeDocument/2006/relationships/image" Target="../media/image699.png"/><Relationship Id="rId30" Type="http://schemas.openxmlformats.org/officeDocument/2006/relationships/image" Target="../media/image715.png"/><Relationship Id="rId35" Type="http://schemas.openxmlformats.org/officeDocument/2006/relationships/image" Target="../media/image720.png"/><Relationship Id="rId56" Type="http://schemas.openxmlformats.org/officeDocument/2006/relationships/image" Target="../media/image741.png"/><Relationship Id="rId77" Type="http://schemas.openxmlformats.org/officeDocument/2006/relationships/image" Target="../media/image762.png"/><Relationship Id="rId100" Type="http://schemas.openxmlformats.org/officeDocument/2006/relationships/image" Target="../media/image785.png"/><Relationship Id="rId105" Type="http://schemas.openxmlformats.org/officeDocument/2006/relationships/image" Target="../media/image790.png"/><Relationship Id="rId126" Type="http://schemas.openxmlformats.org/officeDocument/2006/relationships/image" Target="../media/image811.png"/><Relationship Id="rId147" Type="http://schemas.openxmlformats.org/officeDocument/2006/relationships/image" Target="../media/image832.png"/><Relationship Id="rId8" Type="http://schemas.openxmlformats.org/officeDocument/2006/relationships/image" Target="../media/image693.png"/><Relationship Id="rId51" Type="http://schemas.openxmlformats.org/officeDocument/2006/relationships/image" Target="../media/image736.png"/><Relationship Id="rId72" Type="http://schemas.openxmlformats.org/officeDocument/2006/relationships/image" Target="../media/image757.png"/><Relationship Id="rId93" Type="http://schemas.openxmlformats.org/officeDocument/2006/relationships/image" Target="../media/image778.png"/><Relationship Id="rId98" Type="http://schemas.openxmlformats.org/officeDocument/2006/relationships/image" Target="../media/image783.png"/><Relationship Id="rId121" Type="http://schemas.openxmlformats.org/officeDocument/2006/relationships/image" Target="../media/image806.png"/><Relationship Id="rId142" Type="http://schemas.openxmlformats.org/officeDocument/2006/relationships/image" Target="../media/image827.png"/><Relationship Id="rId3" Type="http://schemas.openxmlformats.org/officeDocument/2006/relationships/image" Target="../media/image688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66.png"/><Relationship Id="rId117" Type="http://schemas.openxmlformats.org/officeDocument/2006/relationships/image" Target="../media/image957.png"/><Relationship Id="rId21" Type="http://schemas.openxmlformats.org/officeDocument/2006/relationships/image" Target="../media/image861.png"/><Relationship Id="rId42" Type="http://schemas.openxmlformats.org/officeDocument/2006/relationships/image" Target="../media/image882.png"/><Relationship Id="rId47" Type="http://schemas.openxmlformats.org/officeDocument/2006/relationships/image" Target="../media/image887.png"/><Relationship Id="rId63" Type="http://schemas.openxmlformats.org/officeDocument/2006/relationships/image" Target="../media/image903.png"/><Relationship Id="rId68" Type="http://schemas.openxmlformats.org/officeDocument/2006/relationships/image" Target="../media/image908.png"/><Relationship Id="rId84" Type="http://schemas.openxmlformats.org/officeDocument/2006/relationships/image" Target="../media/image924.png"/><Relationship Id="rId89" Type="http://schemas.openxmlformats.org/officeDocument/2006/relationships/image" Target="../media/image929.png"/><Relationship Id="rId112" Type="http://schemas.openxmlformats.org/officeDocument/2006/relationships/image" Target="../media/image952.png"/><Relationship Id="rId133" Type="http://schemas.openxmlformats.org/officeDocument/2006/relationships/image" Target="../media/image973.png"/><Relationship Id="rId138" Type="http://schemas.openxmlformats.org/officeDocument/2006/relationships/image" Target="../media/image978.png"/><Relationship Id="rId16" Type="http://schemas.openxmlformats.org/officeDocument/2006/relationships/image" Target="../media/image856.png"/><Relationship Id="rId107" Type="http://schemas.openxmlformats.org/officeDocument/2006/relationships/image" Target="../media/image947.png"/><Relationship Id="rId11" Type="http://schemas.openxmlformats.org/officeDocument/2006/relationships/image" Target="../media/image851.png"/><Relationship Id="rId32" Type="http://schemas.openxmlformats.org/officeDocument/2006/relationships/image" Target="../media/image872.png"/><Relationship Id="rId37" Type="http://schemas.openxmlformats.org/officeDocument/2006/relationships/image" Target="../media/image877.png"/><Relationship Id="rId53" Type="http://schemas.openxmlformats.org/officeDocument/2006/relationships/image" Target="../media/image893.png"/><Relationship Id="rId58" Type="http://schemas.openxmlformats.org/officeDocument/2006/relationships/image" Target="../media/image898.png"/><Relationship Id="rId74" Type="http://schemas.openxmlformats.org/officeDocument/2006/relationships/image" Target="../media/image914.png"/><Relationship Id="rId79" Type="http://schemas.openxmlformats.org/officeDocument/2006/relationships/image" Target="../media/image919.png"/><Relationship Id="rId102" Type="http://schemas.openxmlformats.org/officeDocument/2006/relationships/image" Target="../media/image942.png"/><Relationship Id="rId123" Type="http://schemas.openxmlformats.org/officeDocument/2006/relationships/image" Target="../media/image963.png"/><Relationship Id="rId128" Type="http://schemas.openxmlformats.org/officeDocument/2006/relationships/image" Target="../media/image968.png"/><Relationship Id="rId144" Type="http://schemas.openxmlformats.org/officeDocument/2006/relationships/image" Target="../media/image984.png"/><Relationship Id="rId5" Type="http://schemas.openxmlformats.org/officeDocument/2006/relationships/image" Target="../media/image845.png"/><Relationship Id="rId90" Type="http://schemas.openxmlformats.org/officeDocument/2006/relationships/image" Target="../media/image930.png"/><Relationship Id="rId95" Type="http://schemas.openxmlformats.org/officeDocument/2006/relationships/image" Target="../media/image935.png"/><Relationship Id="rId22" Type="http://schemas.openxmlformats.org/officeDocument/2006/relationships/image" Target="../media/image862.png"/><Relationship Id="rId27" Type="http://schemas.openxmlformats.org/officeDocument/2006/relationships/image" Target="../media/image867.png"/><Relationship Id="rId43" Type="http://schemas.openxmlformats.org/officeDocument/2006/relationships/image" Target="../media/image883.png"/><Relationship Id="rId48" Type="http://schemas.openxmlformats.org/officeDocument/2006/relationships/image" Target="../media/image888.png"/><Relationship Id="rId64" Type="http://schemas.openxmlformats.org/officeDocument/2006/relationships/image" Target="../media/image904.png"/><Relationship Id="rId69" Type="http://schemas.openxmlformats.org/officeDocument/2006/relationships/image" Target="../media/image909.png"/><Relationship Id="rId113" Type="http://schemas.openxmlformats.org/officeDocument/2006/relationships/image" Target="../media/image953.png"/><Relationship Id="rId118" Type="http://schemas.openxmlformats.org/officeDocument/2006/relationships/image" Target="../media/image958.png"/><Relationship Id="rId134" Type="http://schemas.openxmlformats.org/officeDocument/2006/relationships/image" Target="../media/image974.png"/><Relationship Id="rId139" Type="http://schemas.openxmlformats.org/officeDocument/2006/relationships/image" Target="../media/image979.png"/><Relationship Id="rId80" Type="http://schemas.openxmlformats.org/officeDocument/2006/relationships/image" Target="../media/image920.png"/><Relationship Id="rId85" Type="http://schemas.openxmlformats.org/officeDocument/2006/relationships/image" Target="../media/image925.png"/><Relationship Id="rId3" Type="http://schemas.openxmlformats.org/officeDocument/2006/relationships/image" Target="../media/image843.png"/><Relationship Id="rId12" Type="http://schemas.openxmlformats.org/officeDocument/2006/relationships/image" Target="../media/image852.png"/><Relationship Id="rId17" Type="http://schemas.openxmlformats.org/officeDocument/2006/relationships/image" Target="../media/image857.png"/><Relationship Id="rId25" Type="http://schemas.openxmlformats.org/officeDocument/2006/relationships/image" Target="../media/image865.png"/><Relationship Id="rId33" Type="http://schemas.openxmlformats.org/officeDocument/2006/relationships/image" Target="../media/image873.png"/><Relationship Id="rId38" Type="http://schemas.openxmlformats.org/officeDocument/2006/relationships/image" Target="../media/image878.png"/><Relationship Id="rId46" Type="http://schemas.openxmlformats.org/officeDocument/2006/relationships/image" Target="../media/image886.png"/><Relationship Id="rId59" Type="http://schemas.openxmlformats.org/officeDocument/2006/relationships/image" Target="../media/image899.png"/><Relationship Id="rId67" Type="http://schemas.openxmlformats.org/officeDocument/2006/relationships/image" Target="../media/image907.png"/><Relationship Id="rId103" Type="http://schemas.openxmlformats.org/officeDocument/2006/relationships/image" Target="../media/image943.png"/><Relationship Id="rId108" Type="http://schemas.openxmlformats.org/officeDocument/2006/relationships/image" Target="../media/image948.png"/><Relationship Id="rId116" Type="http://schemas.openxmlformats.org/officeDocument/2006/relationships/image" Target="../media/image956.png"/><Relationship Id="rId124" Type="http://schemas.openxmlformats.org/officeDocument/2006/relationships/image" Target="../media/image964.png"/><Relationship Id="rId129" Type="http://schemas.openxmlformats.org/officeDocument/2006/relationships/image" Target="../media/image969.png"/><Relationship Id="rId137" Type="http://schemas.openxmlformats.org/officeDocument/2006/relationships/image" Target="../media/image977.png"/><Relationship Id="rId20" Type="http://schemas.openxmlformats.org/officeDocument/2006/relationships/image" Target="../media/image860.png"/><Relationship Id="rId41" Type="http://schemas.openxmlformats.org/officeDocument/2006/relationships/image" Target="../media/image881.png"/><Relationship Id="rId54" Type="http://schemas.openxmlformats.org/officeDocument/2006/relationships/image" Target="../media/image894.png"/><Relationship Id="rId62" Type="http://schemas.openxmlformats.org/officeDocument/2006/relationships/image" Target="../media/image902.png"/><Relationship Id="rId70" Type="http://schemas.openxmlformats.org/officeDocument/2006/relationships/image" Target="../media/image910.png"/><Relationship Id="rId75" Type="http://schemas.openxmlformats.org/officeDocument/2006/relationships/image" Target="../media/image915.png"/><Relationship Id="rId83" Type="http://schemas.openxmlformats.org/officeDocument/2006/relationships/image" Target="../media/image923.png"/><Relationship Id="rId88" Type="http://schemas.openxmlformats.org/officeDocument/2006/relationships/image" Target="../media/image928.png"/><Relationship Id="rId91" Type="http://schemas.openxmlformats.org/officeDocument/2006/relationships/image" Target="../media/image931.png"/><Relationship Id="rId96" Type="http://schemas.openxmlformats.org/officeDocument/2006/relationships/image" Target="../media/image936.png"/><Relationship Id="rId111" Type="http://schemas.openxmlformats.org/officeDocument/2006/relationships/image" Target="../media/image951.png"/><Relationship Id="rId132" Type="http://schemas.openxmlformats.org/officeDocument/2006/relationships/image" Target="../media/image972.png"/><Relationship Id="rId140" Type="http://schemas.openxmlformats.org/officeDocument/2006/relationships/image" Target="../media/image980.png"/><Relationship Id="rId145" Type="http://schemas.openxmlformats.org/officeDocument/2006/relationships/image" Target="../media/image98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6.png"/><Relationship Id="rId15" Type="http://schemas.openxmlformats.org/officeDocument/2006/relationships/image" Target="../media/image855.png"/><Relationship Id="rId23" Type="http://schemas.openxmlformats.org/officeDocument/2006/relationships/image" Target="../media/image863.png"/><Relationship Id="rId28" Type="http://schemas.openxmlformats.org/officeDocument/2006/relationships/image" Target="../media/image868.png"/><Relationship Id="rId36" Type="http://schemas.openxmlformats.org/officeDocument/2006/relationships/image" Target="../media/image876.png"/><Relationship Id="rId49" Type="http://schemas.openxmlformats.org/officeDocument/2006/relationships/image" Target="../media/image889.png"/><Relationship Id="rId57" Type="http://schemas.openxmlformats.org/officeDocument/2006/relationships/image" Target="../media/image897.png"/><Relationship Id="rId106" Type="http://schemas.openxmlformats.org/officeDocument/2006/relationships/image" Target="../media/image946.png"/><Relationship Id="rId114" Type="http://schemas.openxmlformats.org/officeDocument/2006/relationships/image" Target="../media/image954.png"/><Relationship Id="rId119" Type="http://schemas.openxmlformats.org/officeDocument/2006/relationships/image" Target="../media/image959.png"/><Relationship Id="rId127" Type="http://schemas.openxmlformats.org/officeDocument/2006/relationships/image" Target="../media/image967.png"/><Relationship Id="rId10" Type="http://schemas.openxmlformats.org/officeDocument/2006/relationships/image" Target="../media/image850.png"/><Relationship Id="rId31" Type="http://schemas.openxmlformats.org/officeDocument/2006/relationships/image" Target="../media/image871.png"/><Relationship Id="rId44" Type="http://schemas.openxmlformats.org/officeDocument/2006/relationships/image" Target="../media/image884.png"/><Relationship Id="rId52" Type="http://schemas.openxmlformats.org/officeDocument/2006/relationships/image" Target="../media/image892.png"/><Relationship Id="rId60" Type="http://schemas.openxmlformats.org/officeDocument/2006/relationships/image" Target="../media/image900.png"/><Relationship Id="rId65" Type="http://schemas.openxmlformats.org/officeDocument/2006/relationships/image" Target="../media/image905.png"/><Relationship Id="rId73" Type="http://schemas.openxmlformats.org/officeDocument/2006/relationships/image" Target="../media/image913.png"/><Relationship Id="rId78" Type="http://schemas.openxmlformats.org/officeDocument/2006/relationships/image" Target="../media/image918.png"/><Relationship Id="rId81" Type="http://schemas.openxmlformats.org/officeDocument/2006/relationships/image" Target="../media/image921.png"/><Relationship Id="rId86" Type="http://schemas.openxmlformats.org/officeDocument/2006/relationships/image" Target="../media/image926.png"/><Relationship Id="rId94" Type="http://schemas.openxmlformats.org/officeDocument/2006/relationships/image" Target="../media/image934.png"/><Relationship Id="rId99" Type="http://schemas.openxmlformats.org/officeDocument/2006/relationships/image" Target="../media/image939.png"/><Relationship Id="rId101" Type="http://schemas.openxmlformats.org/officeDocument/2006/relationships/image" Target="../media/image941.png"/><Relationship Id="rId122" Type="http://schemas.openxmlformats.org/officeDocument/2006/relationships/image" Target="../media/image962.png"/><Relationship Id="rId130" Type="http://schemas.openxmlformats.org/officeDocument/2006/relationships/image" Target="../media/image970.png"/><Relationship Id="rId135" Type="http://schemas.openxmlformats.org/officeDocument/2006/relationships/image" Target="../media/image975.png"/><Relationship Id="rId143" Type="http://schemas.openxmlformats.org/officeDocument/2006/relationships/image" Target="../media/image983.png"/><Relationship Id="rId148" Type="http://schemas.openxmlformats.org/officeDocument/2006/relationships/image" Target="../media/image988.png"/><Relationship Id="rId4" Type="http://schemas.openxmlformats.org/officeDocument/2006/relationships/image" Target="../media/image844.png"/><Relationship Id="rId9" Type="http://schemas.openxmlformats.org/officeDocument/2006/relationships/image" Target="../media/image849.png"/><Relationship Id="rId13" Type="http://schemas.openxmlformats.org/officeDocument/2006/relationships/image" Target="../media/image853.png"/><Relationship Id="rId18" Type="http://schemas.openxmlformats.org/officeDocument/2006/relationships/image" Target="../media/image858.png"/><Relationship Id="rId39" Type="http://schemas.openxmlformats.org/officeDocument/2006/relationships/image" Target="../media/image879.png"/><Relationship Id="rId109" Type="http://schemas.openxmlformats.org/officeDocument/2006/relationships/image" Target="../media/image949.png"/><Relationship Id="rId34" Type="http://schemas.openxmlformats.org/officeDocument/2006/relationships/image" Target="../media/image874.png"/><Relationship Id="rId50" Type="http://schemas.openxmlformats.org/officeDocument/2006/relationships/image" Target="../media/image890.png"/><Relationship Id="rId55" Type="http://schemas.openxmlformats.org/officeDocument/2006/relationships/image" Target="../media/image895.png"/><Relationship Id="rId76" Type="http://schemas.openxmlformats.org/officeDocument/2006/relationships/image" Target="../media/image916.png"/><Relationship Id="rId97" Type="http://schemas.openxmlformats.org/officeDocument/2006/relationships/image" Target="../media/image937.png"/><Relationship Id="rId104" Type="http://schemas.openxmlformats.org/officeDocument/2006/relationships/image" Target="../media/image944.png"/><Relationship Id="rId120" Type="http://schemas.openxmlformats.org/officeDocument/2006/relationships/image" Target="../media/image960.png"/><Relationship Id="rId125" Type="http://schemas.openxmlformats.org/officeDocument/2006/relationships/image" Target="../media/image965.png"/><Relationship Id="rId141" Type="http://schemas.openxmlformats.org/officeDocument/2006/relationships/image" Target="../media/image981.png"/><Relationship Id="rId146" Type="http://schemas.openxmlformats.org/officeDocument/2006/relationships/image" Target="../media/image986.png"/><Relationship Id="rId7" Type="http://schemas.openxmlformats.org/officeDocument/2006/relationships/image" Target="../media/image847.png"/><Relationship Id="rId71" Type="http://schemas.openxmlformats.org/officeDocument/2006/relationships/image" Target="../media/image911.png"/><Relationship Id="rId92" Type="http://schemas.openxmlformats.org/officeDocument/2006/relationships/image" Target="../media/image932.png"/><Relationship Id="rId2" Type="http://schemas.openxmlformats.org/officeDocument/2006/relationships/image" Target="../media/image842.png"/><Relationship Id="rId29" Type="http://schemas.openxmlformats.org/officeDocument/2006/relationships/image" Target="../media/image869.png"/><Relationship Id="rId24" Type="http://schemas.openxmlformats.org/officeDocument/2006/relationships/image" Target="../media/image864.png"/><Relationship Id="rId40" Type="http://schemas.openxmlformats.org/officeDocument/2006/relationships/image" Target="../media/image880.png"/><Relationship Id="rId45" Type="http://schemas.openxmlformats.org/officeDocument/2006/relationships/image" Target="../media/image885.png"/><Relationship Id="rId66" Type="http://schemas.openxmlformats.org/officeDocument/2006/relationships/image" Target="../media/image906.png"/><Relationship Id="rId87" Type="http://schemas.openxmlformats.org/officeDocument/2006/relationships/image" Target="../media/image927.png"/><Relationship Id="rId110" Type="http://schemas.openxmlformats.org/officeDocument/2006/relationships/image" Target="../media/image950.png"/><Relationship Id="rId115" Type="http://schemas.openxmlformats.org/officeDocument/2006/relationships/image" Target="../media/image955.png"/><Relationship Id="rId131" Type="http://schemas.openxmlformats.org/officeDocument/2006/relationships/image" Target="../media/image971.png"/><Relationship Id="rId136" Type="http://schemas.openxmlformats.org/officeDocument/2006/relationships/image" Target="../media/image976.png"/><Relationship Id="rId61" Type="http://schemas.openxmlformats.org/officeDocument/2006/relationships/image" Target="../media/image901.png"/><Relationship Id="rId82" Type="http://schemas.openxmlformats.org/officeDocument/2006/relationships/image" Target="../media/image922.png"/><Relationship Id="rId19" Type="http://schemas.openxmlformats.org/officeDocument/2006/relationships/image" Target="../media/image859.png"/><Relationship Id="rId14" Type="http://schemas.openxmlformats.org/officeDocument/2006/relationships/image" Target="../media/image854.png"/><Relationship Id="rId30" Type="http://schemas.openxmlformats.org/officeDocument/2006/relationships/image" Target="../media/image870.png"/><Relationship Id="rId35" Type="http://schemas.openxmlformats.org/officeDocument/2006/relationships/image" Target="../media/image875.png"/><Relationship Id="rId56" Type="http://schemas.openxmlformats.org/officeDocument/2006/relationships/image" Target="../media/image896.png"/><Relationship Id="rId77" Type="http://schemas.openxmlformats.org/officeDocument/2006/relationships/image" Target="../media/image917.png"/><Relationship Id="rId100" Type="http://schemas.openxmlformats.org/officeDocument/2006/relationships/image" Target="../media/image940.png"/><Relationship Id="rId105" Type="http://schemas.openxmlformats.org/officeDocument/2006/relationships/image" Target="../media/image945.png"/><Relationship Id="rId126" Type="http://schemas.openxmlformats.org/officeDocument/2006/relationships/image" Target="../media/image966.png"/><Relationship Id="rId147" Type="http://schemas.openxmlformats.org/officeDocument/2006/relationships/image" Target="../media/image987.png"/><Relationship Id="rId8" Type="http://schemas.openxmlformats.org/officeDocument/2006/relationships/image" Target="../media/image848.png"/><Relationship Id="rId51" Type="http://schemas.openxmlformats.org/officeDocument/2006/relationships/image" Target="../media/image891.png"/><Relationship Id="rId72" Type="http://schemas.openxmlformats.org/officeDocument/2006/relationships/image" Target="../media/image912.png"/><Relationship Id="rId93" Type="http://schemas.openxmlformats.org/officeDocument/2006/relationships/image" Target="../media/image933.png"/><Relationship Id="rId98" Type="http://schemas.openxmlformats.org/officeDocument/2006/relationships/image" Target="../media/image938.png"/><Relationship Id="rId121" Type="http://schemas.openxmlformats.org/officeDocument/2006/relationships/image" Target="../media/image961.png"/><Relationship Id="rId142" Type="http://schemas.openxmlformats.org/officeDocument/2006/relationships/image" Target="../media/image982.pn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12.png"/><Relationship Id="rId117" Type="http://schemas.openxmlformats.org/officeDocument/2006/relationships/image" Target="../media/image1102.png"/><Relationship Id="rId21" Type="http://schemas.openxmlformats.org/officeDocument/2006/relationships/image" Target="../media/image1007.png"/><Relationship Id="rId42" Type="http://schemas.openxmlformats.org/officeDocument/2006/relationships/image" Target="../media/image1028.png"/><Relationship Id="rId47" Type="http://schemas.openxmlformats.org/officeDocument/2006/relationships/image" Target="../media/image1033.png"/><Relationship Id="rId63" Type="http://schemas.openxmlformats.org/officeDocument/2006/relationships/image" Target="../media/image1049.png"/><Relationship Id="rId68" Type="http://schemas.openxmlformats.org/officeDocument/2006/relationships/image" Target="../media/image1054.png"/><Relationship Id="rId84" Type="http://schemas.openxmlformats.org/officeDocument/2006/relationships/image" Target="../media/image1070.png"/><Relationship Id="rId89" Type="http://schemas.openxmlformats.org/officeDocument/2006/relationships/image" Target="../media/image1075.png"/><Relationship Id="rId112" Type="http://schemas.openxmlformats.org/officeDocument/2006/relationships/image" Target="../media/image1097.png"/><Relationship Id="rId133" Type="http://schemas.openxmlformats.org/officeDocument/2006/relationships/image" Target="../media/image1118.png"/><Relationship Id="rId138" Type="http://schemas.openxmlformats.org/officeDocument/2006/relationships/image" Target="../media/image1123.jpeg"/><Relationship Id="rId16" Type="http://schemas.openxmlformats.org/officeDocument/2006/relationships/image" Target="../media/image1002.png"/><Relationship Id="rId107" Type="http://schemas.openxmlformats.org/officeDocument/2006/relationships/image" Target="../media/image1093.png"/><Relationship Id="rId11" Type="http://schemas.openxmlformats.org/officeDocument/2006/relationships/image" Target="../media/image997.png"/><Relationship Id="rId32" Type="http://schemas.openxmlformats.org/officeDocument/2006/relationships/image" Target="../media/image1018.png"/><Relationship Id="rId37" Type="http://schemas.openxmlformats.org/officeDocument/2006/relationships/image" Target="../media/image1023.png"/><Relationship Id="rId53" Type="http://schemas.openxmlformats.org/officeDocument/2006/relationships/image" Target="../media/image1039.png"/><Relationship Id="rId58" Type="http://schemas.openxmlformats.org/officeDocument/2006/relationships/image" Target="../media/image1044.png"/><Relationship Id="rId74" Type="http://schemas.openxmlformats.org/officeDocument/2006/relationships/image" Target="../media/image1060.png"/><Relationship Id="rId79" Type="http://schemas.openxmlformats.org/officeDocument/2006/relationships/image" Target="../media/image1065.png"/><Relationship Id="rId102" Type="http://schemas.openxmlformats.org/officeDocument/2006/relationships/image" Target="../media/image1088.png"/><Relationship Id="rId123" Type="http://schemas.openxmlformats.org/officeDocument/2006/relationships/image" Target="../media/image1108.png"/><Relationship Id="rId128" Type="http://schemas.openxmlformats.org/officeDocument/2006/relationships/image" Target="../media/image1113.png"/><Relationship Id="rId5" Type="http://schemas.openxmlformats.org/officeDocument/2006/relationships/image" Target="../media/image991.png"/><Relationship Id="rId90" Type="http://schemas.openxmlformats.org/officeDocument/2006/relationships/image" Target="../media/image1076.png"/><Relationship Id="rId95" Type="http://schemas.openxmlformats.org/officeDocument/2006/relationships/image" Target="../media/image1081.png"/><Relationship Id="rId14" Type="http://schemas.openxmlformats.org/officeDocument/2006/relationships/image" Target="../media/image1000.png"/><Relationship Id="rId22" Type="http://schemas.openxmlformats.org/officeDocument/2006/relationships/image" Target="../media/image1008.png"/><Relationship Id="rId27" Type="http://schemas.openxmlformats.org/officeDocument/2006/relationships/image" Target="../media/image1013.png"/><Relationship Id="rId30" Type="http://schemas.openxmlformats.org/officeDocument/2006/relationships/image" Target="../media/image1016.png"/><Relationship Id="rId35" Type="http://schemas.openxmlformats.org/officeDocument/2006/relationships/image" Target="../media/image1021.png"/><Relationship Id="rId43" Type="http://schemas.openxmlformats.org/officeDocument/2006/relationships/image" Target="../media/image1029.png"/><Relationship Id="rId48" Type="http://schemas.openxmlformats.org/officeDocument/2006/relationships/image" Target="../media/image1034.png"/><Relationship Id="rId56" Type="http://schemas.openxmlformats.org/officeDocument/2006/relationships/image" Target="../media/image1042.png"/><Relationship Id="rId64" Type="http://schemas.openxmlformats.org/officeDocument/2006/relationships/image" Target="../media/image1050.png"/><Relationship Id="rId69" Type="http://schemas.openxmlformats.org/officeDocument/2006/relationships/image" Target="../media/image1055.png"/><Relationship Id="rId77" Type="http://schemas.openxmlformats.org/officeDocument/2006/relationships/image" Target="../media/image1063.png"/><Relationship Id="rId100" Type="http://schemas.openxmlformats.org/officeDocument/2006/relationships/image" Target="../media/image1086.png"/><Relationship Id="rId105" Type="http://schemas.openxmlformats.org/officeDocument/2006/relationships/image" Target="../media/image1091.png"/><Relationship Id="rId113" Type="http://schemas.openxmlformats.org/officeDocument/2006/relationships/image" Target="../media/image1098.png"/><Relationship Id="rId118" Type="http://schemas.openxmlformats.org/officeDocument/2006/relationships/image" Target="../media/image1103.png"/><Relationship Id="rId126" Type="http://schemas.openxmlformats.org/officeDocument/2006/relationships/image" Target="../media/image1111.png"/><Relationship Id="rId134" Type="http://schemas.openxmlformats.org/officeDocument/2006/relationships/image" Target="../media/image1119.png"/><Relationship Id="rId8" Type="http://schemas.openxmlformats.org/officeDocument/2006/relationships/image" Target="../media/image994.png"/><Relationship Id="rId51" Type="http://schemas.openxmlformats.org/officeDocument/2006/relationships/image" Target="../media/image1037.png"/><Relationship Id="rId72" Type="http://schemas.openxmlformats.org/officeDocument/2006/relationships/image" Target="../media/image1058.png"/><Relationship Id="rId80" Type="http://schemas.openxmlformats.org/officeDocument/2006/relationships/image" Target="../media/image1066.png"/><Relationship Id="rId85" Type="http://schemas.openxmlformats.org/officeDocument/2006/relationships/image" Target="../media/image1071.png"/><Relationship Id="rId93" Type="http://schemas.openxmlformats.org/officeDocument/2006/relationships/image" Target="../media/image1079.png"/><Relationship Id="rId98" Type="http://schemas.openxmlformats.org/officeDocument/2006/relationships/image" Target="../media/image1084.png"/><Relationship Id="rId121" Type="http://schemas.openxmlformats.org/officeDocument/2006/relationships/image" Target="../media/image1106.png"/><Relationship Id="rId3" Type="http://schemas.openxmlformats.org/officeDocument/2006/relationships/image" Target="../media/image990.png"/><Relationship Id="rId12" Type="http://schemas.openxmlformats.org/officeDocument/2006/relationships/image" Target="../media/image998.png"/><Relationship Id="rId17" Type="http://schemas.openxmlformats.org/officeDocument/2006/relationships/image" Target="../media/image1003.png"/><Relationship Id="rId25" Type="http://schemas.openxmlformats.org/officeDocument/2006/relationships/image" Target="../media/image1011.png"/><Relationship Id="rId33" Type="http://schemas.openxmlformats.org/officeDocument/2006/relationships/image" Target="../media/image1019.png"/><Relationship Id="rId38" Type="http://schemas.openxmlformats.org/officeDocument/2006/relationships/image" Target="../media/image1024.png"/><Relationship Id="rId46" Type="http://schemas.openxmlformats.org/officeDocument/2006/relationships/image" Target="../media/image1032.png"/><Relationship Id="rId59" Type="http://schemas.openxmlformats.org/officeDocument/2006/relationships/image" Target="../media/image1045.png"/><Relationship Id="rId67" Type="http://schemas.openxmlformats.org/officeDocument/2006/relationships/image" Target="../media/image1053.png"/><Relationship Id="rId103" Type="http://schemas.openxmlformats.org/officeDocument/2006/relationships/image" Target="../media/image1089.png"/><Relationship Id="rId108" Type="http://schemas.openxmlformats.org/officeDocument/2006/relationships/image" Target="../media/image1094.png"/><Relationship Id="rId116" Type="http://schemas.openxmlformats.org/officeDocument/2006/relationships/image" Target="../media/image1101.png"/><Relationship Id="rId124" Type="http://schemas.openxmlformats.org/officeDocument/2006/relationships/image" Target="../media/image1109.png"/><Relationship Id="rId129" Type="http://schemas.openxmlformats.org/officeDocument/2006/relationships/image" Target="../media/image1114.png"/><Relationship Id="rId137" Type="http://schemas.openxmlformats.org/officeDocument/2006/relationships/image" Target="../media/image1122.png"/><Relationship Id="rId20" Type="http://schemas.openxmlformats.org/officeDocument/2006/relationships/image" Target="../media/image1006.png"/><Relationship Id="rId41" Type="http://schemas.openxmlformats.org/officeDocument/2006/relationships/image" Target="../media/image1027.png"/><Relationship Id="rId54" Type="http://schemas.openxmlformats.org/officeDocument/2006/relationships/image" Target="../media/image1040.png"/><Relationship Id="rId62" Type="http://schemas.openxmlformats.org/officeDocument/2006/relationships/image" Target="../media/image1048.png"/><Relationship Id="rId70" Type="http://schemas.openxmlformats.org/officeDocument/2006/relationships/image" Target="../media/image1056.png"/><Relationship Id="rId75" Type="http://schemas.openxmlformats.org/officeDocument/2006/relationships/image" Target="../media/image1061.png"/><Relationship Id="rId83" Type="http://schemas.openxmlformats.org/officeDocument/2006/relationships/image" Target="../media/image1069.png"/><Relationship Id="rId88" Type="http://schemas.openxmlformats.org/officeDocument/2006/relationships/image" Target="../media/image1074.png"/><Relationship Id="rId91" Type="http://schemas.openxmlformats.org/officeDocument/2006/relationships/image" Target="../media/image1077.png"/><Relationship Id="rId96" Type="http://schemas.openxmlformats.org/officeDocument/2006/relationships/image" Target="../media/image1082.png"/><Relationship Id="rId111" Type="http://schemas.openxmlformats.org/officeDocument/2006/relationships/image" Target="../media/image1096.png"/><Relationship Id="rId132" Type="http://schemas.openxmlformats.org/officeDocument/2006/relationships/image" Target="../media/image11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92.png"/><Relationship Id="rId15" Type="http://schemas.openxmlformats.org/officeDocument/2006/relationships/image" Target="../media/image1001.png"/><Relationship Id="rId23" Type="http://schemas.openxmlformats.org/officeDocument/2006/relationships/image" Target="../media/image1009.png"/><Relationship Id="rId28" Type="http://schemas.openxmlformats.org/officeDocument/2006/relationships/image" Target="../media/image1014.png"/><Relationship Id="rId36" Type="http://schemas.openxmlformats.org/officeDocument/2006/relationships/image" Target="../media/image1022.png"/><Relationship Id="rId49" Type="http://schemas.openxmlformats.org/officeDocument/2006/relationships/image" Target="../media/image1035.png"/><Relationship Id="rId57" Type="http://schemas.openxmlformats.org/officeDocument/2006/relationships/image" Target="../media/image1043.png"/><Relationship Id="rId106" Type="http://schemas.openxmlformats.org/officeDocument/2006/relationships/image" Target="../media/image1092.png"/><Relationship Id="rId114" Type="http://schemas.openxmlformats.org/officeDocument/2006/relationships/image" Target="../media/image1099.png"/><Relationship Id="rId119" Type="http://schemas.openxmlformats.org/officeDocument/2006/relationships/image" Target="../media/image1104.png"/><Relationship Id="rId127" Type="http://schemas.openxmlformats.org/officeDocument/2006/relationships/image" Target="../media/image1112.png"/><Relationship Id="rId10" Type="http://schemas.openxmlformats.org/officeDocument/2006/relationships/image" Target="../media/image996.png"/><Relationship Id="rId31" Type="http://schemas.openxmlformats.org/officeDocument/2006/relationships/image" Target="../media/image1017.png"/><Relationship Id="rId44" Type="http://schemas.openxmlformats.org/officeDocument/2006/relationships/image" Target="../media/image1030.png"/><Relationship Id="rId52" Type="http://schemas.openxmlformats.org/officeDocument/2006/relationships/image" Target="../media/image1038.png"/><Relationship Id="rId60" Type="http://schemas.openxmlformats.org/officeDocument/2006/relationships/image" Target="../media/image1046.png"/><Relationship Id="rId65" Type="http://schemas.openxmlformats.org/officeDocument/2006/relationships/image" Target="../media/image1051.png"/><Relationship Id="rId73" Type="http://schemas.openxmlformats.org/officeDocument/2006/relationships/image" Target="../media/image1059.png"/><Relationship Id="rId78" Type="http://schemas.openxmlformats.org/officeDocument/2006/relationships/image" Target="../media/image1064.png"/><Relationship Id="rId81" Type="http://schemas.openxmlformats.org/officeDocument/2006/relationships/image" Target="../media/image1067.png"/><Relationship Id="rId86" Type="http://schemas.openxmlformats.org/officeDocument/2006/relationships/image" Target="../media/image1072.png"/><Relationship Id="rId94" Type="http://schemas.openxmlformats.org/officeDocument/2006/relationships/image" Target="../media/image1080.png"/><Relationship Id="rId99" Type="http://schemas.openxmlformats.org/officeDocument/2006/relationships/image" Target="../media/image1085.png"/><Relationship Id="rId101" Type="http://schemas.openxmlformats.org/officeDocument/2006/relationships/image" Target="../media/image1087.png"/><Relationship Id="rId122" Type="http://schemas.openxmlformats.org/officeDocument/2006/relationships/image" Target="../media/image1107.png"/><Relationship Id="rId130" Type="http://schemas.openxmlformats.org/officeDocument/2006/relationships/image" Target="../media/image1115.png"/><Relationship Id="rId135" Type="http://schemas.openxmlformats.org/officeDocument/2006/relationships/image" Target="../media/image1120.png"/><Relationship Id="rId4" Type="http://schemas.openxmlformats.org/officeDocument/2006/relationships/image" Target="../media/image768.png"/><Relationship Id="rId9" Type="http://schemas.openxmlformats.org/officeDocument/2006/relationships/image" Target="../media/image995.png"/><Relationship Id="rId13" Type="http://schemas.openxmlformats.org/officeDocument/2006/relationships/image" Target="../media/image999.png"/><Relationship Id="rId18" Type="http://schemas.openxmlformats.org/officeDocument/2006/relationships/image" Target="../media/image1004.png"/><Relationship Id="rId39" Type="http://schemas.openxmlformats.org/officeDocument/2006/relationships/image" Target="../media/image1025.png"/><Relationship Id="rId109" Type="http://schemas.openxmlformats.org/officeDocument/2006/relationships/image" Target="../media/image763.png"/><Relationship Id="rId34" Type="http://schemas.openxmlformats.org/officeDocument/2006/relationships/image" Target="../media/image1020.png"/><Relationship Id="rId50" Type="http://schemas.openxmlformats.org/officeDocument/2006/relationships/image" Target="../media/image1036.png"/><Relationship Id="rId55" Type="http://schemas.openxmlformats.org/officeDocument/2006/relationships/image" Target="../media/image1041.png"/><Relationship Id="rId76" Type="http://schemas.openxmlformats.org/officeDocument/2006/relationships/image" Target="../media/image1062.png"/><Relationship Id="rId97" Type="http://schemas.openxmlformats.org/officeDocument/2006/relationships/image" Target="../media/image1083.png"/><Relationship Id="rId104" Type="http://schemas.openxmlformats.org/officeDocument/2006/relationships/image" Target="../media/image1090.png"/><Relationship Id="rId120" Type="http://schemas.openxmlformats.org/officeDocument/2006/relationships/image" Target="../media/image1105.png"/><Relationship Id="rId125" Type="http://schemas.openxmlformats.org/officeDocument/2006/relationships/image" Target="../media/image1110.png"/><Relationship Id="rId7" Type="http://schemas.openxmlformats.org/officeDocument/2006/relationships/image" Target="../media/image993.png"/><Relationship Id="rId71" Type="http://schemas.openxmlformats.org/officeDocument/2006/relationships/image" Target="../media/image1057.png"/><Relationship Id="rId92" Type="http://schemas.openxmlformats.org/officeDocument/2006/relationships/image" Target="../media/image1078.png"/><Relationship Id="rId2" Type="http://schemas.openxmlformats.org/officeDocument/2006/relationships/image" Target="../media/image989.png"/><Relationship Id="rId29" Type="http://schemas.openxmlformats.org/officeDocument/2006/relationships/image" Target="../media/image1015.png"/><Relationship Id="rId24" Type="http://schemas.openxmlformats.org/officeDocument/2006/relationships/image" Target="../media/image1010.png"/><Relationship Id="rId40" Type="http://schemas.openxmlformats.org/officeDocument/2006/relationships/image" Target="../media/image1026.png"/><Relationship Id="rId45" Type="http://schemas.openxmlformats.org/officeDocument/2006/relationships/image" Target="../media/image1031.png"/><Relationship Id="rId66" Type="http://schemas.openxmlformats.org/officeDocument/2006/relationships/image" Target="../media/image1052.png"/><Relationship Id="rId87" Type="http://schemas.openxmlformats.org/officeDocument/2006/relationships/image" Target="../media/image1073.png"/><Relationship Id="rId110" Type="http://schemas.openxmlformats.org/officeDocument/2006/relationships/image" Target="../media/image1095.png"/><Relationship Id="rId115" Type="http://schemas.openxmlformats.org/officeDocument/2006/relationships/image" Target="../media/image1100.png"/><Relationship Id="rId131" Type="http://schemas.openxmlformats.org/officeDocument/2006/relationships/image" Target="../media/image1116.png"/><Relationship Id="rId136" Type="http://schemas.openxmlformats.org/officeDocument/2006/relationships/image" Target="../media/image1121.png"/><Relationship Id="rId61" Type="http://schemas.openxmlformats.org/officeDocument/2006/relationships/image" Target="../media/image1047.png"/><Relationship Id="rId82" Type="http://schemas.openxmlformats.org/officeDocument/2006/relationships/image" Target="../media/image1068.png"/><Relationship Id="rId19" Type="http://schemas.openxmlformats.org/officeDocument/2006/relationships/image" Target="../media/image100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0.png"/><Relationship Id="rId13" Type="http://schemas.openxmlformats.org/officeDocument/2006/relationships/image" Target="../media/image1135.png"/><Relationship Id="rId3" Type="http://schemas.openxmlformats.org/officeDocument/2006/relationships/image" Target="../media/image1125.png"/><Relationship Id="rId7" Type="http://schemas.openxmlformats.org/officeDocument/2006/relationships/image" Target="../media/image1129.png"/><Relationship Id="rId12" Type="http://schemas.openxmlformats.org/officeDocument/2006/relationships/image" Target="../media/image1134.png"/><Relationship Id="rId17" Type="http://schemas.openxmlformats.org/officeDocument/2006/relationships/image" Target="../media/image1139.png"/><Relationship Id="rId2" Type="http://schemas.openxmlformats.org/officeDocument/2006/relationships/image" Target="../media/image1124.png"/><Relationship Id="rId16" Type="http://schemas.openxmlformats.org/officeDocument/2006/relationships/image" Target="../media/image1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8.png"/><Relationship Id="rId11" Type="http://schemas.openxmlformats.org/officeDocument/2006/relationships/image" Target="../media/image1133.png"/><Relationship Id="rId5" Type="http://schemas.openxmlformats.org/officeDocument/2006/relationships/image" Target="../media/image1127.png"/><Relationship Id="rId15" Type="http://schemas.openxmlformats.org/officeDocument/2006/relationships/image" Target="../media/image1137.png"/><Relationship Id="rId10" Type="http://schemas.openxmlformats.org/officeDocument/2006/relationships/image" Target="../media/image1132.png"/><Relationship Id="rId4" Type="http://schemas.openxmlformats.org/officeDocument/2006/relationships/image" Target="../media/image1126.png"/><Relationship Id="rId9" Type="http://schemas.openxmlformats.org/officeDocument/2006/relationships/image" Target="../media/image1131.png"/><Relationship Id="rId14" Type="http://schemas.openxmlformats.org/officeDocument/2006/relationships/image" Target="../media/image11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4642485" marR="3320415" indent="-1314450">
              <a:lnSpc>
                <a:spcPct val="80000"/>
              </a:lnSpc>
              <a:spcBef>
                <a:spcPts val="1090"/>
              </a:spcBef>
              <a:tabLst>
                <a:tab pos="6390005" algn="l"/>
              </a:tabLst>
            </a:pPr>
            <a:r>
              <a:rPr dirty="0"/>
              <a:t>Пси</a:t>
            </a:r>
            <a:r>
              <a:rPr spc="-150" dirty="0"/>
              <a:t>х</a:t>
            </a:r>
            <a:r>
              <a:rPr spc="-40" dirty="0"/>
              <a:t>о</a:t>
            </a:r>
            <a:r>
              <a:rPr spc="-5" dirty="0"/>
              <a:t>ло</a:t>
            </a:r>
            <a:r>
              <a:rPr spc="15" dirty="0"/>
              <a:t>г</a:t>
            </a:r>
            <a:r>
              <a:rPr spc="-5" dirty="0"/>
              <a:t>и</a:t>
            </a:r>
            <a:r>
              <a:rPr dirty="0"/>
              <a:t>я	</a:t>
            </a:r>
            <a:r>
              <a:rPr spc="-65" dirty="0" err="1"/>
              <a:t>м</a:t>
            </a:r>
            <a:r>
              <a:rPr spc="-114" dirty="0" err="1"/>
              <a:t>о</a:t>
            </a:r>
            <a:r>
              <a:rPr dirty="0" err="1"/>
              <a:t>д</a:t>
            </a:r>
            <a:r>
              <a:rPr spc="-50" dirty="0" err="1"/>
              <a:t>у</a:t>
            </a:r>
            <a:r>
              <a:rPr spc="-5" dirty="0" err="1"/>
              <a:t>ль</a:t>
            </a:r>
            <a:r>
              <a:rPr spc="-5" dirty="0"/>
              <a:t> </a:t>
            </a:r>
            <a:r>
              <a:rPr lang="en-US" spc="-5" dirty="0" smtClean="0"/>
              <a:t>1</a:t>
            </a:r>
            <a:r>
              <a:rPr lang="kk-KZ" spc="-5" dirty="0" smtClean="0"/>
              <a:t>5</a:t>
            </a:r>
            <a:r>
              <a:rPr dirty="0" smtClean="0"/>
              <a:t>-</a:t>
            </a:r>
            <a:r>
              <a:rPr spc="-20" dirty="0" smtClean="0"/>
              <a:t> </a:t>
            </a:r>
            <a:r>
              <a:rPr spc="-5" dirty="0"/>
              <a:t>дәріс</a:t>
            </a:r>
          </a:p>
          <a:p>
            <a:pPr marL="267970">
              <a:lnSpc>
                <a:spcPts val="3940"/>
              </a:lnSpc>
            </a:pPr>
            <a:r>
              <a:rPr spc="-25" dirty="0"/>
              <a:t>Коммуникацияның</a:t>
            </a:r>
            <a:r>
              <a:rPr spc="-90" dirty="0"/>
              <a:t> </a:t>
            </a:r>
            <a:r>
              <a:rPr spc="-10" dirty="0"/>
              <a:t>техникалары</a:t>
            </a:r>
            <a:r>
              <a:rPr spc="-70" dirty="0"/>
              <a:t> </a:t>
            </a:r>
            <a:r>
              <a:rPr spc="-5" dirty="0"/>
              <a:t>мен</a:t>
            </a:r>
            <a:r>
              <a:rPr spc="10" dirty="0"/>
              <a:t> </a:t>
            </a:r>
            <a:r>
              <a:rPr spc="5" dirty="0"/>
              <a:t>тәсілдері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4324" y="4623942"/>
            <a:ext cx="1126934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  <a:tabLst>
                <a:tab pos="1191895" algn="l"/>
                <a:tab pos="4624705" algn="l"/>
                <a:tab pos="5661660" algn="l"/>
                <a:tab pos="7463155" algn="l"/>
                <a:tab pos="8655050" algn="l"/>
                <a:tab pos="10130790" algn="l"/>
              </a:tabLst>
            </a:pPr>
            <a:r>
              <a:rPr sz="2000" b="1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Дә</a:t>
            </a:r>
            <a:r>
              <a:rPr sz="2000" b="1" i="1" spc="5" dirty="0">
                <a:solidFill>
                  <a:srgbClr val="006FC0"/>
                </a:solidFill>
                <a:latin typeface="Times New Roman"/>
                <a:cs typeface="Times New Roman"/>
              </a:rPr>
              <a:t>р</a:t>
            </a:r>
            <a:r>
              <a:rPr sz="2000" b="1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іс</a:t>
            </a:r>
            <a:r>
              <a:rPr sz="2000" b="1" i="1" spc="-55" dirty="0">
                <a:solidFill>
                  <a:srgbClr val="006FC0"/>
                </a:solidFill>
                <a:latin typeface="Times New Roman"/>
                <a:cs typeface="Times New Roman"/>
              </a:rPr>
              <a:t>к</a:t>
            </a:r>
            <a:r>
              <a:rPr sz="2000" b="1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е</a:t>
            </a:r>
            <a:r>
              <a:rPr sz="2000" b="1" i="1" spc="-15" dirty="0">
                <a:solidFill>
                  <a:srgbClr val="006FC0"/>
                </a:solidFill>
                <a:latin typeface="Times New Roman"/>
                <a:cs typeface="Times New Roman"/>
              </a:rPr>
              <a:t>р</a:t>
            </a:r>
            <a:r>
              <a:rPr sz="2000" b="1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:</a:t>
            </a:r>
            <a:r>
              <a:rPr sz="2000" b="1" i="1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2000" b="1" i="1" spc="-15" dirty="0" smtClean="0">
                <a:solidFill>
                  <a:srgbClr val="006FC0"/>
                </a:solidFill>
                <a:latin typeface="Times New Roman"/>
                <a:cs typeface="Times New Roman"/>
              </a:rPr>
              <a:t>"</a:t>
            </a:r>
            <a:r>
              <a:rPr lang="kk-KZ" sz="2000" b="1" i="1" spc="-15" dirty="0" smtClean="0">
                <a:solidFill>
                  <a:srgbClr val="006FC0"/>
                </a:solidFill>
                <a:latin typeface="Times New Roman"/>
                <a:cs typeface="Times New Roman"/>
              </a:rPr>
              <a:t>Қоғамдық </a:t>
            </a:r>
            <a:r>
              <a:rPr sz="2000" b="1" i="1" spc="-10" dirty="0" err="1" smtClean="0">
                <a:solidFill>
                  <a:srgbClr val="006FC0"/>
                </a:solidFill>
                <a:latin typeface="Times New Roman"/>
                <a:cs typeface="Times New Roman"/>
              </a:rPr>
              <a:t>пәнде</a:t>
            </a:r>
            <a:r>
              <a:rPr sz="2000" b="1" i="1" dirty="0" err="1" smtClean="0">
                <a:solidFill>
                  <a:srgbClr val="006FC0"/>
                </a:solidFill>
                <a:latin typeface="Times New Roman"/>
                <a:cs typeface="Times New Roman"/>
              </a:rPr>
              <a:t>р</a:t>
            </a:r>
            <a:r>
              <a:rPr sz="2000" b="1" i="1" spc="-5" dirty="0" smtClean="0">
                <a:solidFill>
                  <a:srgbClr val="006FC0"/>
                </a:solidFill>
                <a:latin typeface="Times New Roman"/>
                <a:cs typeface="Times New Roman"/>
              </a:rPr>
              <a:t>"</a:t>
            </a:r>
            <a:r>
              <a:rPr lang="ru-RU" sz="2000" b="1" i="1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i="1" spc="-55" dirty="0" err="1" smtClean="0">
                <a:solidFill>
                  <a:srgbClr val="006FC0"/>
                </a:solidFill>
                <a:latin typeface="Times New Roman"/>
                <a:cs typeface="Times New Roman"/>
              </a:rPr>
              <a:t>к</a:t>
            </a:r>
            <a:r>
              <a:rPr sz="2000" b="1" i="1" spc="5" dirty="0" err="1" smtClean="0">
                <a:solidFill>
                  <a:srgbClr val="006FC0"/>
                </a:solidFill>
                <a:latin typeface="Times New Roman"/>
                <a:cs typeface="Times New Roman"/>
              </a:rPr>
              <a:t>а</a:t>
            </a:r>
            <a:r>
              <a:rPr sz="2000" b="1" i="1" spc="-20" dirty="0" err="1" smtClean="0">
                <a:solidFill>
                  <a:srgbClr val="006FC0"/>
                </a:solidFill>
                <a:latin typeface="Times New Roman"/>
                <a:cs typeface="Times New Roman"/>
              </a:rPr>
              <a:t>ф</a:t>
            </a:r>
            <a:r>
              <a:rPr sz="2000" b="1" i="1" spc="-50" dirty="0" err="1" smtClean="0">
                <a:solidFill>
                  <a:srgbClr val="006FC0"/>
                </a:solidFill>
                <a:latin typeface="Times New Roman"/>
                <a:cs typeface="Times New Roman"/>
              </a:rPr>
              <a:t>е</a:t>
            </a:r>
            <a:r>
              <a:rPr sz="2000" b="1" i="1" spc="-10" dirty="0" err="1" smtClean="0">
                <a:solidFill>
                  <a:srgbClr val="006FC0"/>
                </a:solidFill>
                <a:latin typeface="Times New Roman"/>
                <a:cs typeface="Times New Roman"/>
              </a:rPr>
              <a:t>д</a:t>
            </a:r>
            <a:r>
              <a:rPr sz="2000" b="1" i="1" dirty="0" err="1" smtClean="0">
                <a:solidFill>
                  <a:srgbClr val="006FC0"/>
                </a:solidFill>
                <a:latin typeface="Times New Roman"/>
                <a:cs typeface="Times New Roman"/>
              </a:rPr>
              <a:t>р</a:t>
            </a:r>
            <a:r>
              <a:rPr sz="2000" b="1" i="1" spc="5" dirty="0" err="1" smtClean="0">
                <a:solidFill>
                  <a:srgbClr val="006FC0"/>
                </a:solidFill>
                <a:latin typeface="Times New Roman"/>
                <a:cs typeface="Times New Roman"/>
              </a:rPr>
              <a:t>а</a:t>
            </a:r>
            <a:r>
              <a:rPr sz="2000" b="1" i="1" spc="-5" dirty="0" err="1" smtClean="0">
                <a:solidFill>
                  <a:srgbClr val="006FC0"/>
                </a:solidFill>
                <a:latin typeface="Times New Roman"/>
                <a:cs typeface="Times New Roman"/>
              </a:rPr>
              <a:t>с</a:t>
            </a:r>
            <a:r>
              <a:rPr sz="2000" b="1" i="1" dirty="0" err="1" smtClean="0">
                <a:solidFill>
                  <a:srgbClr val="006FC0"/>
                </a:solidFill>
                <a:latin typeface="Times New Roman"/>
                <a:cs typeface="Times New Roman"/>
              </a:rPr>
              <a:t>ы</a:t>
            </a:r>
            <a:r>
              <a:rPr sz="2000" b="1" i="1" spc="-10" dirty="0" err="1" smtClean="0">
                <a:solidFill>
                  <a:srgbClr val="006FC0"/>
                </a:solidFill>
                <a:latin typeface="Times New Roman"/>
                <a:cs typeface="Times New Roman"/>
              </a:rPr>
              <a:t>н</a:t>
            </a:r>
            <a:r>
              <a:rPr sz="2000" b="1" i="1" spc="-5" dirty="0" err="1" smtClean="0">
                <a:solidFill>
                  <a:srgbClr val="006FC0"/>
                </a:solidFill>
                <a:latin typeface="Times New Roman"/>
                <a:cs typeface="Times New Roman"/>
              </a:rPr>
              <a:t>ың</a:t>
            </a:r>
            <a:r>
              <a:rPr lang="ru-RU" sz="2000" b="1" i="1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lang="kk-KZ" sz="2000" b="1" i="1" dirty="0" smtClean="0">
                <a:solidFill>
                  <a:srgbClr val="006FC0"/>
                </a:solidFill>
                <a:latin typeface="Times New Roman"/>
                <a:cs typeface="Times New Roman"/>
              </a:rPr>
              <a:t>сениор</a:t>
            </a:r>
            <a:r>
              <a:rPr lang="ru-RU" sz="2000" b="1" i="1" dirty="0" smtClean="0">
                <a:solidFill>
                  <a:srgbClr val="006FC0"/>
                </a:solidFill>
                <a:latin typeface="Times New Roman"/>
                <a:cs typeface="Times New Roman"/>
              </a:rPr>
              <a:t>-</a:t>
            </a:r>
            <a:r>
              <a:rPr sz="2000" b="1" i="1" dirty="0" err="1" smtClean="0">
                <a:solidFill>
                  <a:srgbClr val="006FC0"/>
                </a:solidFill>
                <a:latin typeface="Times New Roman"/>
                <a:cs typeface="Times New Roman"/>
              </a:rPr>
              <a:t>л</a:t>
            </a:r>
            <a:r>
              <a:rPr sz="2000" b="1" i="1" spc="-5" dirty="0" err="1" smtClean="0">
                <a:solidFill>
                  <a:srgbClr val="006FC0"/>
                </a:solidFill>
                <a:latin typeface="Times New Roman"/>
                <a:cs typeface="Times New Roman"/>
              </a:rPr>
              <a:t>е</a:t>
            </a:r>
            <a:r>
              <a:rPr sz="2000" b="1" i="1" spc="-55" dirty="0" err="1" smtClean="0">
                <a:solidFill>
                  <a:srgbClr val="006FC0"/>
                </a:solidFill>
                <a:latin typeface="Times New Roman"/>
                <a:cs typeface="Times New Roman"/>
              </a:rPr>
              <a:t>к</a:t>
            </a:r>
            <a:r>
              <a:rPr sz="2000" b="1" i="1" spc="-25" dirty="0" err="1" smtClean="0">
                <a:solidFill>
                  <a:srgbClr val="006FC0"/>
                </a:solidFill>
                <a:latin typeface="Times New Roman"/>
                <a:cs typeface="Times New Roman"/>
              </a:rPr>
              <a:t>т</a:t>
            </a:r>
            <a:r>
              <a:rPr sz="2000" b="1" i="1" spc="5" dirty="0" err="1" smtClean="0">
                <a:solidFill>
                  <a:srgbClr val="006FC0"/>
                </a:solidFill>
                <a:latin typeface="Times New Roman"/>
                <a:cs typeface="Times New Roman"/>
              </a:rPr>
              <a:t>ор</a:t>
            </a:r>
            <a:r>
              <a:rPr sz="2000" b="1" i="1" spc="-5" dirty="0" err="1" smtClean="0">
                <a:solidFill>
                  <a:srgbClr val="006FC0"/>
                </a:solidFill>
                <a:latin typeface="Times New Roman"/>
                <a:cs typeface="Times New Roman"/>
              </a:rPr>
              <a:t>ы</a:t>
            </a:r>
            <a:r>
              <a:rPr sz="2000" b="1" i="1" spc="-5" dirty="0" smtClean="0">
                <a:solidFill>
                  <a:srgbClr val="006FC0"/>
                </a:solidFill>
                <a:latin typeface="Times New Roman"/>
                <a:cs typeface="Times New Roman"/>
              </a:rPr>
              <a:t>,</a:t>
            </a:r>
            <a:r>
              <a:rPr lang="ru-RU" sz="2000" b="1" i="1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 err="1" smtClean="0">
                <a:solidFill>
                  <a:srgbClr val="006FC0"/>
                </a:solidFill>
                <a:latin typeface="Times New Roman"/>
                <a:cs typeface="Times New Roman"/>
              </a:rPr>
              <a:t>ә</a:t>
            </a:r>
            <a:r>
              <a:rPr sz="2000" b="1" i="1" spc="5" dirty="0" err="1" smtClean="0">
                <a:solidFill>
                  <a:srgbClr val="006FC0"/>
                </a:solidFill>
                <a:latin typeface="Times New Roman"/>
                <a:cs typeface="Times New Roman"/>
              </a:rPr>
              <a:t>л</a:t>
            </a:r>
            <a:r>
              <a:rPr sz="2000" b="1" i="1" spc="-5" dirty="0" err="1" smtClean="0">
                <a:solidFill>
                  <a:srgbClr val="006FC0"/>
                </a:solidFill>
                <a:latin typeface="Times New Roman"/>
                <a:cs typeface="Times New Roman"/>
              </a:rPr>
              <a:t>е</a:t>
            </a:r>
            <a:r>
              <a:rPr sz="2000" b="1" i="1" spc="-75" dirty="0" err="1" smtClean="0">
                <a:solidFill>
                  <a:srgbClr val="006FC0"/>
                </a:solidFill>
                <a:latin typeface="Times New Roman"/>
                <a:cs typeface="Times New Roman"/>
              </a:rPr>
              <a:t>у</a:t>
            </a:r>
            <a:r>
              <a:rPr sz="2000" b="1" i="1" spc="-15" dirty="0" err="1" smtClean="0">
                <a:solidFill>
                  <a:srgbClr val="006FC0"/>
                </a:solidFill>
                <a:latin typeface="Times New Roman"/>
                <a:cs typeface="Times New Roman"/>
              </a:rPr>
              <a:t>м</a:t>
            </a:r>
            <a:r>
              <a:rPr sz="2000" b="1" i="1" spc="-25" dirty="0" err="1" smtClean="0">
                <a:solidFill>
                  <a:srgbClr val="006FC0"/>
                </a:solidFill>
                <a:latin typeface="Times New Roman"/>
                <a:cs typeface="Times New Roman"/>
              </a:rPr>
              <a:t>е</a:t>
            </a:r>
            <a:r>
              <a:rPr sz="2000" b="1" i="1" spc="-5" dirty="0" err="1" smtClean="0">
                <a:solidFill>
                  <a:srgbClr val="006FC0"/>
                </a:solidFill>
                <a:latin typeface="Times New Roman"/>
                <a:cs typeface="Times New Roman"/>
              </a:rPr>
              <a:t>ттік</a:t>
            </a:r>
            <a:r>
              <a:rPr lang="ru-RU" sz="2000" b="1" i="1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 err="1" smtClean="0">
                <a:solidFill>
                  <a:srgbClr val="006FC0"/>
                </a:solidFill>
                <a:latin typeface="Times New Roman"/>
                <a:cs typeface="Times New Roman"/>
              </a:rPr>
              <a:t>ғ</a:t>
            </a:r>
            <a:r>
              <a:rPr sz="2000" b="1" i="1" spc="-25" dirty="0" err="1" smtClean="0">
                <a:solidFill>
                  <a:srgbClr val="006FC0"/>
                </a:solidFill>
                <a:latin typeface="Times New Roman"/>
                <a:cs typeface="Times New Roman"/>
              </a:rPr>
              <a:t>ы</a:t>
            </a:r>
            <a:r>
              <a:rPr sz="2000" b="1" i="1" dirty="0" err="1" smtClean="0">
                <a:solidFill>
                  <a:srgbClr val="006FC0"/>
                </a:solidFill>
                <a:latin typeface="Times New Roman"/>
                <a:cs typeface="Times New Roman"/>
              </a:rPr>
              <a:t>лы</a:t>
            </a:r>
            <a:r>
              <a:rPr sz="2000" b="1" i="1" spc="-10" dirty="0" err="1" smtClean="0">
                <a:solidFill>
                  <a:srgbClr val="006FC0"/>
                </a:solidFill>
                <a:latin typeface="Times New Roman"/>
                <a:cs typeface="Times New Roman"/>
              </a:rPr>
              <a:t>мд</a:t>
            </a:r>
            <a:r>
              <a:rPr sz="2000" b="1" i="1" spc="-20" dirty="0" err="1" smtClean="0">
                <a:solidFill>
                  <a:srgbClr val="006FC0"/>
                </a:solidFill>
                <a:latin typeface="Times New Roman"/>
                <a:cs typeface="Times New Roman"/>
              </a:rPr>
              <a:t>а</a:t>
            </a:r>
            <a:r>
              <a:rPr sz="2000" b="1" i="1" spc="-5" dirty="0" err="1" smtClean="0">
                <a:solidFill>
                  <a:srgbClr val="006FC0"/>
                </a:solidFill>
                <a:latin typeface="Times New Roman"/>
                <a:cs typeface="Times New Roman"/>
              </a:rPr>
              <a:t>р</a:t>
            </a:r>
            <a:r>
              <a:rPr sz="2000" b="1" i="1" spc="-5" dirty="0" smtClean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2000" b="1" i="1" dirty="0">
                <a:solidFill>
                  <a:srgbClr val="006FC0"/>
                </a:solidFill>
                <a:latin typeface="Times New Roman"/>
                <a:cs typeface="Times New Roman"/>
              </a:rPr>
              <a:t>магистрі</a:t>
            </a:r>
            <a:r>
              <a:rPr sz="2000" b="1" i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006FC0"/>
                </a:solidFill>
                <a:latin typeface="Times New Roman"/>
                <a:cs typeface="Times New Roman"/>
              </a:rPr>
              <a:t>Есбергенова</a:t>
            </a:r>
            <a:r>
              <a:rPr sz="2000" b="1" i="1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i="1" spc="-30" dirty="0">
                <a:solidFill>
                  <a:srgbClr val="006FC0"/>
                </a:solidFill>
                <a:latin typeface="Times New Roman"/>
                <a:cs typeface="Times New Roman"/>
              </a:rPr>
              <a:t>Гульнур</a:t>
            </a:r>
            <a:r>
              <a:rPr sz="2000" b="1" i="1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006FC0"/>
                </a:solidFill>
                <a:latin typeface="Times New Roman"/>
                <a:cs typeface="Times New Roman"/>
              </a:rPr>
              <a:t>Бакитбековна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5" name="Picture 2" descr="Эмблема психология: ᐈ Логотип психолог: 20+ примеров эмблем, советы по  созданию — Общие дети, г. Вороне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7576" y="0"/>
            <a:ext cx="5550957" cy="2057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068" y="37465"/>
            <a:ext cx="658812" cy="2080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8225" y="83057"/>
            <a:ext cx="1582889" cy="17792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64586" y="37465"/>
            <a:ext cx="819023" cy="22351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6252" y="363600"/>
            <a:ext cx="146735" cy="117348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83616" y="299720"/>
            <a:ext cx="920750" cy="231775"/>
            <a:chOff x="483616" y="299720"/>
            <a:chExt cx="920750" cy="231775"/>
          </a:xfrm>
        </p:grpSpPr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3616" y="299720"/>
              <a:ext cx="126618" cy="23139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8561" y="360426"/>
              <a:ext cx="246494" cy="12357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0912" y="349758"/>
              <a:ext cx="503326" cy="168275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490472" y="302006"/>
            <a:ext cx="705485" cy="227329"/>
            <a:chOff x="1490472" y="302006"/>
            <a:chExt cx="705485" cy="227329"/>
          </a:xfrm>
        </p:grpSpPr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90472" y="302006"/>
              <a:ext cx="641222" cy="1819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51761" y="454025"/>
              <a:ext cx="44068" cy="75057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2279904" y="349758"/>
            <a:ext cx="465455" cy="188595"/>
            <a:chOff x="2279904" y="349758"/>
            <a:chExt cx="465455" cy="188595"/>
          </a:xfrm>
        </p:grpSpPr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79904" y="349758"/>
              <a:ext cx="222122" cy="18135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24379" y="360426"/>
              <a:ext cx="220979" cy="177926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249948" y="586866"/>
            <a:ext cx="638810" cy="226060"/>
            <a:chOff x="249948" y="586866"/>
            <a:chExt cx="638810" cy="226060"/>
          </a:xfrm>
        </p:grpSpPr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9948" y="586866"/>
              <a:ext cx="121919" cy="17145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6956" y="624077"/>
              <a:ext cx="121665" cy="18135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1025" y="634745"/>
              <a:ext cx="357162" cy="177926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942924" y="621030"/>
            <a:ext cx="553720" cy="137795"/>
            <a:chOff x="942924" y="621030"/>
            <a:chExt cx="553720" cy="137795"/>
          </a:xfrm>
        </p:grpSpPr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42924" y="637921"/>
              <a:ext cx="162687" cy="11734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20406" y="621030"/>
              <a:ext cx="120929" cy="13716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68641" y="634746"/>
              <a:ext cx="227545" cy="123570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1572513" y="621030"/>
            <a:ext cx="833755" cy="191770"/>
            <a:chOff x="1572513" y="621030"/>
            <a:chExt cx="833755" cy="191770"/>
          </a:xfrm>
        </p:grpSpPr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72513" y="621030"/>
              <a:ext cx="122809" cy="13716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14753" y="634746"/>
              <a:ext cx="691388" cy="177926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468752" y="576326"/>
            <a:ext cx="666115" cy="220852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3223005" y="624077"/>
            <a:ext cx="2193290" cy="188595"/>
            <a:chOff x="3223005" y="624077"/>
            <a:chExt cx="2193290" cy="188595"/>
          </a:xfrm>
        </p:grpSpPr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223005" y="632586"/>
              <a:ext cx="1911604" cy="18008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152389" y="624077"/>
              <a:ext cx="104521" cy="13119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274310" y="635507"/>
              <a:ext cx="141604" cy="122808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499989" y="621030"/>
            <a:ext cx="373507" cy="137287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5954014" y="624077"/>
            <a:ext cx="1019810" cy="173355"/>
            <a:chOff x="5954014" y="624077"/>
            <a:chExt cx="1019810" cy="173355"/>
          </a:xfrm>
        </p:grpSpPr>
        <p:pic>
          <p:nvPicPr>
            <p:cNvPr id="34" name="object 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954014" y="632586"/>
              <a:ext cx="262636" cy="12572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250432" y="624077"/>
              <a:ext cx="132714" cy="16573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402070" y="632586"/>
              <a:ext cx="571373" cy="164591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7057263" y="632587"/>
            <a:ext cx="1348740" cy="180340"/>
            <a:chOff x="7057263" y="632587"/>
            <a:chExt cx="1348740" cy="180340"/>
          </a:xfrm>
        </p:grpSpPr>
        <p:pic>
          <p:nvPicPr>
            <p:cNvPr id="38" name="object 3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057263" y="632587"/>
              <a:ext cx="1283715" cy="18008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372348" y="722287"/>
              <a:ext cx="33229" cy="32981"/>
            </a:xfrm>
            <a:prstGeom prst="rect">
              <a:avLst/>
            </a:prstGeom>
          </p:spPr>
        </p:pic>
      </p:grpSp>
      <p:pic>
        <p:nvPicPr>
          <p:cNvPr id="40" name="object 40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8502904" y="574040"/>
            <a:ext cx="630427" cy="231394"/>
          </a:xfrm>
          <a:prstGeom prst="rect">
            <a:avLst/>
          </a:prstGeom>
        </p:spPr>
      </p:pic>
      <p:grpSp>
        <p:nvGrpSpPr>
          <p:cNvPr id="41" name="object 41"/>
          <p:cNvGrpSpPr/>
          <p:nvPr/>
        </p:nvGrpSpPr>
        <p:grpSpPr>
          <a:xfrm>
            <a:off x="9220834" y="589152"/>
            <a:ext cx="730885" cy="223520"/>
            <a:chOff x="9220834" y="589152"/>
            <a:chExt cx="730885" cy="223520"/>
          </a:xfrm>
        </p:grpSpPr>
        <p:pic>
          <p:nvPicPr>
            <p:cNvPr id="42" name="object 4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220834" y="637920"/>
              <a:ext cx="98298" cy="11734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332721" y="621029"/>
              <a:ext cx="122808" cy="13716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482962" y="589152"/>
              <a:ext cx="468502" cy="223520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10040746" y="589152"/>
            <a:ext cx="728980" cy="216535"/>
            <a:chOff x="10040746" y="589152"/>
            <a:chExt cx="728980" cy="216535"/>
          </a:xfrm>
        </p:grpSpPr>
        <p:pic>
          <p:nvPicPr>
            <p:cNvPr id="46" name="object 4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040746" y="637920"/>
              <a:ext cx="123951" cy="11734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186288" y="624077"/>
              <a:ext cx="121665" cy="181356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330306" y="589152"/>
              <a:ext cx="438912" cy="166116"/>
            </a:xfrm>
            <a:prstGeom prst="rect">
              <a:avLst/>
            </a:prstGeom>
          </p:spPr>
        </p:pic>
      </p:grpSp>
      <p:pic>
        <p:nvPicPr>
          <p:cNvPr id="49" name="object 49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246950" y="863472"/>
            <a:ext cx="791901" cy="169163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1123416" y="898397"/>
            <a:ext cx="1539240" cy="188595"/>
            <a:chOff x="1123416" y="898397"/>
            <a:chExt cx="1539240" cy="188595"/>
          </a:xfrm>
        </p:grpSpPr>
        <p:pic>
          <p:nvPicPr>
            <p:cNvPr id="51" name="object 5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123416" y="898397"/>
              <a:ext cx="744118" cy="18859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901951" y="958973"/>
              <a:ext cx="54475" cy="1791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989074" y="898397"/>
              <a:ext cx="607694" cy="18859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618105" y="1002664"/>
              <a:ext cx="44068" cy="75057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2752979" y="898397"/>
            <a:ext cx="551180" cy="181610"/>
            <a:chOff x="2752979" y="898397"/>
            <a:chExt cx="551180" cy="181610"/>
          </a:xfrm>
        </p:grpSpPr>
        <p:pic>
          <p:nvPicPr>
            <p:cNvPr id="56" name="object 5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752979" y="912240"/>
              <a:ext cx="123951" cy="11734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898521" y="898397"/>
              <a:ext cx="121666" cy="18135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042539" y="912240"/>
              <a:ext cx="261365" cy="118363"/>
            </a:xfrm>
            <a:prstGeom prst="rect">
              <a:avLst/>
            </a:prstGeom>
          </p:spPr>
        </p:pic>
      </p:grpSp>
      <p:grpSp>
        <p:nvGrpSpPr>
          <p:cNvPr id="59" name="object 59"/>
          <p:cNvGrpSpPr/>
          <p:nvPr/>
        </p:nvGrpSpPr>
        <p:grpSpPr>
          <a:xfrm>
            <a:off x="3378327" y="898397"/>
            <a:ext cx="1038225" cy="134620"/>
            <a:chOff x="3378327" y="898397"/>
            <a:chExt cx="1038225" cy="134620"/>
          </a:xfrm>
        </p:grpSpPr>
        <p:pic>
          <p:nvPicPr>
            <p:cNvPr id="60" name="object 6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378327" y="909065"/>
              <a:ext cx="506984" cy="123571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906393" y="898397"/>
              <a:ext cx="90805" cy="13119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014851" y="909065"/>
              <a:ext cx="401574" cy="123571"/>
            </a:xfrm>
            <a:prstGeom prst="rect">
              <a:avLst/>
            </a:prstGeom>
          </p:spPr>
        </p:pic>
      </p:grpSp>
      <p:grpSp>
        <p:nvGrpSpPr>
          <p:cNvPr id="63" name="object 63"/>
          <p:cNvGrpSpPr/>
          <p:nvPr/>
        </p:nvGrpSpPr>
        <p:grpSpPr>
          <a:xfrm>
            <a:off x="4505578" y="850646"/>
            <a:ext cx="1021715" cy="227329"/>
            <a:chOff x="4505578" y="850646"/>
            <a:chExt cx="1021715" cy="227329"/>
          </a:xfrm>
        </p:grpSpPr>
        <p:pic>
          <p:nvPicPr>
            <p:cNvPr id="64" name="object 6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505578" y="850646"/>
              <a:ext cx="956183" cy="22085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483224" y="1002665"/>
              <a:ext cx="44069" cy="75057"/>
            </a:xfrm>
            <a:prstGeom prst="rect">
              <a:avLst/>
            </a:prstGeom>
          </p:spPr>
        </p:pic>
      </p:grpSp>
      <p:pic>
        <p:nvPicPr>
          <p:cNvPr id="66" name="object 66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5624195" y="863472"/>
            <a:ext cx="1007783" cy="223519"/>
          </a:xfrm>
          <a:prstGeom prst="rect">
            <a:avLst/>
          </a:prstGeom>
        </p:spPr>
      </p:pic>
      <p:grpSp>
        <p:nvGrpSpPr>
          <p:cNvPr id="67" name="object 67"/>
          <p:cNvGrpSpPr/>
          <p:nvPr/>
        </p:nvGrpSpPr>
        <p:grpSpPr>
          <a:xfrm>
            <a:off x="6722618" y="898397"/>
            <a:ext cx="1543685" cy="188595"/>
            <a:chOff x="6722618" y="898397"/>
            <a:chExt cx="1543685" cy="188595"/>
          </a:xfrm>
        </p:grpSpPr>
        <p:pic>
          <p:nvPicPr>
            <p:cNvPr id="68" name="object 6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722618" y="898397"/>
              <a:ext cx="92836" cy="168275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834251" y="909065"/>
              <a:ext cx="401574" cy="123571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256145" y="898397"/>
              <a:ext cx="836168" cy="18859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127746" y="898397"/>
              <a:ext cx="92836" cy="168275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242554" y="1005500"/>
              <a:ext cx="23470" cy="24088"/>
            </a:xfrm>
            <a:prstGeom prst="rect">
              <a:avLst/>
            </a:prstGeom>
          </p:spPr>
        </p:pic>
      </p:grpSp>
      <p:grpSp>
        <p:nvGrpSpPr>
          <p:cNvPr id="73" name="object 73"/>
          <p:cNvGrpSpPr/>
          <p:nvPr/>
        </p:nvGrpSpPr>
        <p:grpSpPr>
          <a:xfrm>
            <a:off x="8363839" y="864235"/>
            <a:ext cx="581660" cy="202565"/>
            <a:chOff x="8363839" y="864235"/>
            <a:chExt cx="581660" cy="202565"/>
          </a:xfrm>
        </p:grpSpPr>
        <p:pic>
          <p:nvPicPr>
            <p:cNvPr id="74" name="object 7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363839" y="864235"/>
              <a:ext cx="356742" cy="168401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8746490" y="898398"/>
              <a:ext cx="198500" cy="168275"/>
            </a:xfrm>
            <a:prstGeom prst="rect">
              <a:avLst/>
            </a:prstGeom>
          </p:spPr>
        </p:pic>
      </p:grpSp>
      <p:pic>
        <p:nvPicPr>
          <p:cNvPr id="76" name="object 76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9028303" y="909066"/>
            <a:ext cx="523748" cy="162433"/>
          </a:xfrm>
          <a:prstGeom prst="rect">
            <a:avLst/>
          </a:prstGeom>
        </p:spPr>
      </p:pic>
      <p:grpSp>
        <p:nvGrpSpPr>
          <p:cNvPr id="77" name="object 77"/>
          <p:cNvGrpSpPr/>
          <p:nvPr/>
        </p:nvGrpSpPr>
        <p:grpSpPr>
          <a:xfrm>
            <a:off x="9631426" y="863472"/>
            <a:ext cx="415925" cy="169545"/>
            <a:chOff x="9631426" y="863472"/>
            <a:chExt cx="415925" cy="169545"/>
          </a:xfrm>
        </p:grpSpPr>
        <p:pic>
          <p:nvPicPr>
            <p:cNvPr id="78" name="object 7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631426" y="895349"/>
              <a:ext cx="122808" cy="137160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9773666" y="863472"/>
              <a:ext cx="273176" cy="169163"/>
            </a:xfrm>
            <a:prstGeom prst="rect">
              <a:avLst/>
            </a:prstGeom>
          </p:spPr>
        </p:pic>
      </p:grpSp>
      <p:grpSp>
        <p:nvGrpSpPr>
          <p:cNvPr id="80" name="object 80"/>
          <p:cNvGrpSpPr/>
          <p:nvPr/>
        </p:nvGrpSpPr>
        <p:grpSpPr>
          <a:xfrm>
            <a:off x="10122916" y="898397"/>
            <a:ext cx="1012190" cy="173355"/>
            <a:chOff x="10122916" y="898397"/>
            <a:chExt cx="1012190" cy="173355"/>
          </a:xfrm>
        </p:grpSpPr>
        <p:pic>
          <p:nvPicPr>
            <p:cNvPr id="81" name="object 8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0122916" y="912240"/>
              <a:ext cx="252349" cy="118363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0410952" y="898397"/>
              <a:ext cx="371982" cy="173100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0804017" y="898397"/>
              <a:ext cx="330961" cy="134238"/>
            </a:xfrm>
            <a:prstGeom prst="rect">
              <a:avLst/>
            </a:prstGeom>
          </p:spPr>
        </p:pic>
      </p:grpSp>
      <p:grpSp>
        <p:nvGrpSpPr>
          <p:cNvPr id="84" name="object 84"/>
          <p:cNvGrpSpPr/>
          <p:nvPr/>
        </p:nvGrpSpPr>
        <p:grpSpPr>
          <a:xfrm>
            <a:off x="246862" y="1137792"/>
            <a:ext cx="897890" cy="214629"/>
            <a:chOff x="246862" y="1137792"/>
            <a:chExt cx="897890" cy="214629"/>
          </a:xfrm>
        </p:grpSpPr>
        <p:pic>
          <p:nvPicPr>
            <p:cNvPr id="85" name="object 8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46862" y="1137792"/>
              <a:ext cx="831850" cy="208026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100188" y="1276984"/>
              <a:ext cx="44094" cy="75056"/>
            </a:xfrm>
            <a:prstGeom prst="rect">
              <a:avLst/>
            </a:prstGeom>
          </p:spPr>
        </p:pic>
      </p:grpSp>
      <p:grpSp>
        <p:nvGrpSpPr>
          <p:cNvPr id="87" name="object 87"/>
          <p:cNvGrpSpPr/>
          <p:nvPr/>
        </p:nvGrpSpPr>
        <p:grpSpPr>
          <a:xfrm>
            <a:off x="1232695" y="1125347"/>
            <a:ext cx="363855" cy="229235"/>
            <a:chOff x="1232695" y="1125347"/>
            <a:chExt cx="363855" cy="229235"/>
          </a:xfrm>
        </p:grpSpPr>
        <p:pic>
          <p:nvPicPr>
            <p:cNvPr id="88" name="object 8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232695" y="1125347"/>
              <a:ext cx="107916" cy="181610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356233" y="1172718"/>
              <a:ext cx="239903" cy="181356"/>
            </a:xfrm>
            <a:prstGeom prst="rect">
              <a:avLst/>
            </a:prstGeom>
          </p:spPr>
        </p:pic>
      </p:grpSp>
      <p:pic>
        <p:nvPicPr>
          <p:cNvPr id="90" name="object 9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675764" y="1183386"/>
            <a:ext cx="877062" cy="123571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2643251" y="1183386"/>
            <a:ext cx="384048" cy="123571"/>
          </a:xfrm>
          <a:prstGeom prst="rect">
            <a:avLst/>
          </a:prstGeom>
        </p:spPr>
      </p:pic>
      <p:grpSp>
        <p:nvGrpSpPr>
          <p:cNvPr id="92" name="object 92"/>
          <p:cNvGrpSpPr/>
          <p:nvPr/>
        </p:nvGrpSpPr>
        <p:grpSpPr>
          <a:xfrm>
            <a:off x="3108705" y="1169669"/>
            <a:ext cx="356870" cy="137795"/>
            <a:chOff x="3108705" y="1169669"/>
            <a:chExt cx="356870" cy="137795"/>
          </a:xfrm>
        </p:grpSpPr>
        <p:pic>
          <p:nvPicPr>
            <p:cNvPr id="93" name="object 93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108705" y="1169669"/>
              <a:ext cx="122808" cy="137159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246627" y="1183385"/>
              <a:ext cx="218567" cy="123571"/>
            </a:xfrm>
            <a:prstGeom prst="rect">
              <a:avLst/>
            </a:prstGeom>
          </p:spPr>
        </p:pic>
      </p:grpSp>
      <p:pic>
        <p:nvPicPr>
          <p:cNvPr id="95" name="object 95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3548507" y="1124966"/>
            <a:ext cx="922781" cy="220853"/>
          </a:xfrm>
          <a:prstGeom prst="rect">
            <a:avLst/>
          </a:prstGeom>
        </p:spPr>
      </p:pic>
      <p:grpSp>
        <p:nvGrpSpPr>
          <p:cNvPr id="96" name="object 96"/>
          <p:cNvGrpSpPr/>
          <p:nvPr/>
        </p:nvGrpSpPr>
        <p:grpSpPr>
          <a:xfrm>
            <a:off x="4551171" y="1137792"/>
            <a:ext cx="991869" cy="216535"/>
            <a:chOff x="4551171" y="1137792"/>
            <a:chExt cx="991869" cy="216535"/>
          </a:xfrm>
        </p:grpSpPr>
        <p:pic>
          <p:nvPicPr>
            <p:cNvPr id="97" name="object 97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551171" y="1172717"/>
              <a:ext cx="230758" cy="181356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4797551" y="1137792"/>
              <a:ext cx="745109" cy="169164"/>
            </a:xfrm>
            <a:prstGeom prst="rect">
              <a:avLst/>
            </a:prstGeom>
          </p:spPr>
        </p:pic>
      </p:grpSp>
      <p:pic>
        <p:nvPicPr>
          <p:cNvPr id="99" name="object 9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5611495" y="1183386"/>
            <a:ext cx="893572" cy="177926"/>
          </a:xfrm>
          <a:prstGeom prst="rect">
            <a:avLst/>
          </a:prstGeom>
        </p:spPr>
      </p:pic>
      <p:grpSp>
        <p:nvGrpSpPr>
          <p:cNvPr id="100" name="object 100"/>
          <p:cNvGrpSpPr/>
          <p:nvPr/>
        </p:nvGrpSpPr>
        <p:grpSpPr>
          <a:xfrm>
            <a:off x="6575043" y="1183386"/>
            <a:ext cx="1139825" cy="178435"/>
            <a:chOff x="6575043" y="1183386"/>
            <a:chExt cx="1139825" cy="178435"/>
          </a:xfrm>
        </p:grpSpPr>
        <p:pic>
          <p:nvPicPr>
            <p:cNvPr id="101" name="object 101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575043" y="1183386"/>
              <a:ext cx="1075308" cy="177926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7690865" y="1279820"/>
              <a:ext cx="23470" cy="24088"/>
            </a:xfrm>
            <a:prstGeom prst="rect">
              <a:avLst/>
            </a:prstGeom>
          </p:spPr>
        </p:pic>
      </p:grpSp>
      <p:pic>
        <p:nvPicPr>
          <p:cNvPr id="103" name="object 103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256133" y="1399286"/>
            <a:ext cx="1476400" cy="236347"/>
          </a:xfrm>
          <a:prstGeom prst="rect">
            <a:avLst/>
          </a:prstGeom>
        </p:spPr>
      </p:pic>
      <p:grpSp>
        <p:nvGrpSpPr>
          <p:cNvPr id="104" name="object 104"/>
          <p:cNvGrpSpPr/>
          <p:nvPr/>
        </p:nvGrpSpPr>
        <p:grpSpPr>
          <a:xfrm>
            <a:off x="1813305" y="1443989"/>
            <a:ext cx="229235" cy="137795"/>
            <a:chOff x="1813305" y="1443989"/>
            <a:chExt cx="229235" cy="137795"/>
          </a:xfrm>
        </p:grpSpPr>
        <p:pic>
          <p:nvPicPr>
            <p:cNvPr id="105" name="object 105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813305" y="1443989"/>
              <a:ext cx="122808" cy="137160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955545" y="1457705"/>
              <a:ext cx="86995" cy="123571"/>
            </a:xfrm>
            <a:prstGeom prst="rect">
              <a:avLst/>
            </a:prstGeom>
          </p:spPr>
        </p:pic>
      </p:grpSp>
      <p:grpSp>
        <p:nvGrpSpPr>
          <p:cNvPr id="107" name="object 107"/>
          <p:cNvGrpSpPr/>
          <p:nvPr/>
        </p:nvGrpSpPr>
        <p:grpSpPr>
          <a:xfrm>
            <a:off x="2125091" y="1412113"/>
            <a:ext cx="1064895" cy="214629"/>
            <a:chOff x="2125091" y="1412113"/>
            <a:chExt cx="1064895" cy="214629"/>
          </a:xfrm>
        </p:grpSpPr>
        <p:pic>
          <p:nvPicPr>
            <p:cNvPr id="108" name="object 108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2125091" y="1412113"/>
              <a:ext cx="1004735" cy="208025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3145408" y="1551305"/>
              <a:ext cx="44068" cy="75057"/>
            </a:xfrm>
            <a:prstGeom prst="rect">
              <a:avLst/>
            </a:prstGeom>
          </p:spPr>
        </p:pic>
      </p:grpSp>
      <p:grpSp>
        <p:nvGrpSpPr>
          <p:cNvPr id="110" name="object 110"/>
          <p:cNvGrpSpPr/>
          <p:nvPr/>
        </p:nvGrpSpPr>
        <p:grpSpPr>
          <a:xfrm>
            <a:off x="3280917" y="1399286"/>
            <a:ext cx="1099820" cy="213995"/>
            <a:chOff x="3280917" y="1399286"/>
            <a:chExt cx="1099820" cy="213995"/>
          </a:xfrm>
        </p:grpSpPr>
        <p:pic>
          <p:nvPicPr>
            <p:cNvPr id="111" name="object 111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3280917" y="1443990"/>
              <a:ext cx="279781" cy="168783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3579621" y="1399286"/>
              <a:ext cx="634238" cy="181990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4247895" y="1447038"/>
              <a:ext cx="132714" cy="165735"/>
            </a:xfrm>
            <a:prstGeom prst="rect">
              <a:avLst/>
            </a:prstGeom>
          </p:spPr>
        </p:pic>
      </p:grpSp>
      <p:pic>
        <p:nvPicPr>
          <p:cNvPr id="114" name="object 114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4452502" y="1396619"/>
            <a:ext cx="294757" cy="184657"/>
          </a:xfrm>
          <a:prstGeom prst="rect">
            <a:avLst/>
          </a:prstGeom>
        </p:spPr>
      </p:pic>
      <p:grpSp>
        <p:nvGrpSpPr>
          <p:cNvPr id="115" name="object 115"/>
          <p:cNvGrpSpPr/>
          <p:nvPr/>
        </p:nvGrpSpPr>
        <p:grpSpPr>
          <a:xfrm>
            <a:off x="4811395" y="1446149"/>
            <a:ext cx="714375" cy="167005"/>
            <a:chOff x="4811395" y="1446149"/>
            <a:chExt cx="714375" cy="167005"/>
          </a:xfrm>
        </p:grpSpPr>
        <p:pic>
          <p:nvPicPr>
            <p:cNvPr id="116" name="object 116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4811395" y="1455547"/>
              <a:ext cx="298830" cy="125729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5144008" y="1446149"/>
              <a:ext cx="381634" cy="166624"/>
            </a:xfrm>
            <a:prstGeom prst="rect">
              <a:avLst/>
            </a:prstGeom>
          </p:spPr>
        </p:pic>
      </p:grpSp>
      <p:pic>
        <p:nvPicPr>
          <p:cNvPr id="118" name="object 118"/>
          <p:cNvPicPr/>
          <p:nvPr/>
        </p:nvPicPr>
        <p:blipFill>
          <a:blip r:embed="rId90" cstate="print"/>
          <a:stretch>
            <a:fillRect/>
          </a:stretch>
        </p:blipFill>
        <p:spPr>
          <a:xfrm>
            <a:off x="5596001" y="1396619"/>
            <a:ext cx="1272540" cy="231520"/>
          </a:xfrm>
          <a:prstGeom prst="rect">
            <a:avLst/>
          </a:prstGeom>
        </p:spPr>
      </p:pic>
      <p:grpSp>
        <p:nvGrpSpPr>
          <p:cNvPr id="119" name="object 119"/>
          <p:cNvGrpSpPr/>
          <p:nvPr/>
        </p:nvGrpSpPr>
        <p:grpSpPr>
          <a:xfrm>
            <a:off x="6948813" y="1396619"/>
            <a:ext cx="1172845" cy="239395"/>
            <a:chOff x="6948813" y="1396619"/>
            <a:chExt cx="1172845" cy="239395"/>
          </a:xfrm>
        </p:grpSpPr>
        <p:pic>
          <p:nvPicPr>
            <p:cNvPr id="120" name="object 120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6948813" y="1396619"/>
              <a:ext cx="116871" cy="184657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7084948" y="1399286"/>
              <a:ext cx="1036320" cy="236347"/>
            </a:xfrm>
            <a:prstGeom prst="rect">
              <a:avLst/>
            </a:prstGeom>
          </p:spPr>
        </p:pic>
      </p:grpSp>
      <p:pic>
        <p:nvPicPr>
          <p:cNvPr id="122" name="object 122"/>
          <p:cNvPicPr/>
          <p:nvPr/>
        </p:nvPicPr>
        <p:blipFill>
          <a:blip r:embed="rId93" cstate="print"/>
          <a:stretch>
            <a:fillRect/>
          </a:stretch>
        </p:blipFill>
        <p:spPr>
          <a:xfrm>
            <a:off x="8195944" y="1447038"/>
            <a:ext cx="1086993" cy="188595"/>
          </a:xfrm>
          <a:prstGeom prst="rect">
            <a:avLst/>
          </a:prstGeom>
        </p:spPr>
      </p:pic>
      <p:grpSp>
        <p:nvGrpSpPr>
          <p:cNvPr id="123" name="object 123"/>
          <p:cNvGrpSpPr/>
          <p:nvPr/>
        </p:nvGrpSpPr>
        <p:grpSpPr>
          <a:xfrm>
            <a:off x="9367773" y="1399286"/>
            <a:ext cx="1111885" cy="229235"/>
            <a:chOff x="9367773" y="1399286"/>
            <a:chExt cx="1111885" cy="229235"/>
          </a:xfrm>
        </p:grpSpPr>
        <p:pic>
          <p:nvPicPr>
            <p:cNvPr id="124" name="object 124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9518522" y="1447038"/>
              <a:ext cx="136271" cy="181101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9367773" y="1458468"/>
              <a:ext cx="133476" cy="119761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9672573" y="1399286"/>
              <a:ext cx="806830" cy="220852"/>
            </a:xfrm>
            <a:prstGeom prst="rect">
              <a:avLst/>
            </a:prstGeom>
          </p:spPr>
        </p:pic>
      </p:grpSp>
      <p:pic>
        <p:nvPicPr>
          <p:cNvPr id="127" name="object 127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246319" y="1670939"/>
            <a:ext cx="715336" cy="239013"/>
          </a:xfrm>
          <a:prstGeom prst="rect">
            <a:avLst/>
          </a:prstGeom>
        </p:spPr>
      </p:pic>
      <p:pic>
        <p:nvPicPr>
          <p:cNvPr id="128" name="object 128"/>
          <p:cNvPicPr/>
          <p:nvPr/>
        </p:nvPicPr>
        <p:blipFill>
          <a:blip r:embed="rId98" cstate="print"/>
          <a:stretch>
            <a:fillRect/>
          </a:stretch>
        </p:blipFill>
        <p:spPr>
          <a:xfrm>
            <a:off x="1037623" y="1673986"/>
            <a:ext cx="276445" cy="181610"/>
          </a:xfrm>
          <a:prstGeom prst="rect">
            <a:avLst/>
          </a:prstGeom>
        </p:spPr>
      </p:pic>
      <p:grpSp>
        <p:nvGrpSpPr>
          <p:cNvPr id="129" name="object 129"/>
          <p:cNvGrpSpPr/>
          <p:nvPr/>
        </p:nvGrpSpPr>
        <p:grpSpPr>
          <a:xfrm>
            <a:off x="1386586" y="1686432"/>
            <a:ext cx="844550" cy="169545"/>
            <a:chOff x="1386586" y="1686432"/>
            <a:chExt cx="844550" cy="169545"/>
          </a:xfrm>
        </p:grpSpPr>
        <p:pic>
          <p:nvPicPr>
            <p:cNvPr id="130" name="object 130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386586" y="1718309"/>
              <a:ext cx="122808" cy="137160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528826" y="1686432"/>
              <a:ext cx="701929" cy="169163"/>
            </a:xfrm>
            <a:prstGeom prst="rect">
              <a:avLst/>
            </a:prstGeom>
          </p:spPr>
        </p:pic>
      </p:grpSp>
      <p:grpSp>
        <p:nvGrpSpPr>
          <p:cNvPr id="132" name="object 132"/>
          <p:cNvGrpSpPr/>
          <p:nvPr/>
        </p:nvGrpSpPr>
        <p:grpSpPr>
          <a:xfrm>
            <a:off x="2310510" y="1673605"/>
            <a:ext cx="1301750" cy="220979"/>
            <a:chOff x="2310510" y="1673605"/>
            <a:chExt cx="1301750" cy="220979"/>
          </a:xfrm>
        </p:grpSpPr>
        <p:pic>
          <p:nvPicPr>
            <p:cNvPr id="133" name="object 133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2310510" y="1673605"/>
              <a:ext cx="641985" cy="181991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2973704" y="1721357"/>
              <a:ext cx="638047" cy="173100"/>
            </a:xfrm>
            <a:prstGeom prst="rect">
              <a:avLst/>
            </a:prstGeom>
          </p:spPr>
        </p:pic>
      </p:grpSp>
      <p:grpSp>
        <p:nvGrpSpPr>
          <p:cNvPr id="135" name="object 135"/>
          <p:cNvGrpSpPr/>
          <p:nvPr/>
        </p:nvGrpSpPr>
        <p:grpSpPr>
          <a:xfrm>
            <a:off x="3688588" y="1673605"/>
            <a:ext cx="2117725" cy="220979"/>
            <a:chOff x="3688588" y="1673605"/>
            <a:chExt cx="2117725" cy="220979"/>
          </a:xfrm>
        </p:grpSpPr>
        <p:pic>
          <p:nvPicPr>
            <p:cNvPr id="136" name="object 136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3688588" y="1735200"/>
              <a:ext cx="252349" cy="118363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3976624" y="1673605"/>
              <a:ext cx="1829689" cy="220853"/>
            </a:xfrm>
            <a:prstGeom prst="rect">
              <a:avLst/>
            </a:prstGeom>
          </p:spPr>
        </p:pic>
      </p:grpSp>
      <p:grpSp>
        <p:nvGrpSpPr>
          <p:cNvPr id="138" name="object 138"/>
          <p:cNvGrpSpPr/>
          <p:nvPr/>
        </p:nvGrpSpPr>
        <p:grpSpPr>
          <a:xfrm>
            <a:off x="5898515" y="1686432"/>
            <a:ext cx="1218565" cy="223520"/>
            <a:chOff x="5898515" y="1686432"/>
            <a:chExt cx="1218565" cy="223520"/>
          </a:xfrm>
        </p:grpSpPr>
        <p:pic>
          <p:nvPicPr>
            <p:cNvPr id="139" name="object 139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5898515" y="1735200"/>
              <a:ext cx="98298" cy="117348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6010402" y="1718309"/>
              <a:ext cx="122809" cy="137160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6160643" y="1686432"/>
              <a:ext cx="898906" cy="223519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093458" y="1828460"/>
              <a:ext cx="23469" cy="24088"/>
            </a:xfrm>
            <a:prstGeom prst="rect">
              <a:avLst/>
            </a:prstGeom>
          </p:spPr>
        </p:pic>
      </p:grpSp>
      <p:grpSp>
        <p:nvGrpSpPr>
          <p:cNvPr id="143" name="object 143"/>
          <p:cNvGrpSpPr/>
          <p:nvPr/>
        </p:nvGrpSpPr>
        <p:grpSpPr>
          <a:xfrm>
            <a:off x="7205980" y="1668272"/>
            <a:ext cx="753745" cy="241935"/>
            <a:chOff x="7205980" y="1668272"/>
            <a:chExt cx="753745" cy="241935"/>
          </a:xfrm>
        </p:grpSpPr>
        <p:pic>
          <p:nvPicPr>
            <p:cNvPr id="144" name="object 144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7205980" y="1668272"/>
              <a:ext cx="166750" cy="187325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7401179" y="1732026"/>
              <a:ext cx="498767" cy="177926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7915529" y="1825625"/>
              <a:ext cx="44069" cy="75057"/>
            </a:xfrm>
            <a:prstGeom prst="rect">
              <a:avLst/>
            </a:prstGeom>
          </p:spPr>
        </p:pic>
      </p:grpSp>
      <p:grpSp>
        <p:nvGrpSpPr>
          <p:cNvPr id="147" name="object 147"/>
          <p:cNvGrpSpPr/>
          <p:nvPr/>
        </p:nvGrpSpPr>
        <p:grpSpPr>
          <a:xfrm>
            <a:off x="8051131" y="1673986"/>
            <a:ext cx="363855" cy="229235"/>
            <a:chOff x="8051131" y="1673986"/>
            <a:chExt cx="363855" cy="229235"/>
          </a:xfrm>
        </p:grpSpPr>
        <p:pic>
          <p:nvPicPr>
            <p:cNvPr id="148" name="object 148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8051131" y="1673986"/>
              <a:ext cx="107856" cy="181610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8174609" y="1721357"/>
              <a:ext cx="239902" cy="181355"/>
            </a:xfrm>
            <a:prstGeom prst="rect">
              <a:avLst/>
            </a:prstGeom>
          </p:spPr>
        </p:pic>
      </p:grpSp>
      <p:grpSp>
        <p:nvGrpSpPr>
          <p:cNvPr id="150" name="object 150"/>
          <p:cNvGrpSpPr/>
          <p:nvPr/>
        </p:nvGrpSpPr>
        <p:grpSpPr>
          <a:xfrm>
            <a:off x="8496139" y="1673986"/>
            <a:ext cx="972185" cy="236220"/>
            <a:chOff x="8496139" y="1673986"/>
            <a:chExt cx="972185" cy="236220"/>
          </a:xfrm>
        </p:grpSpPr>
        <p:pic>
          <p:nvPicPr>
            <p:cNvPr id="151" name="object 151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8496139" y="1673986"/>
              <a:ext cx="346362" cy="181610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8868409" y="1721357"/>
              <a:ext cx="599694" cy="188594"/>
            </a:xfrm>
            <a:prstGeom prst="rect">
              <a:avLst/>
            </a:prstGeom>
          </p:spPr>
        </p:pic>
      </p:grpSp>
      <p:grpSp>
        <p:nvGrpSpPr>
          <p:cNvPr id="153" name="object 153"/>
          <p:cNvGrpSpPr/>
          <p:nvPr/>
        </p:nvGrpSpPr>
        <p:grpSpPr>
          <a:xfrm>
            <a:off x="9540240" y="1721357"/>
            <a:ext cx="728345" cy="168275"/>
            <a:chOff x="9540240" y="1721357"/>
            <a:chExt cx="728345" cy="168275"/>
          </a:xfrm>
        </p:grpSpPr>
        <p:pic>
          <p:nvPicPr>
            <p:cNvPr id="154" name="object 154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9540240" y="1732025"/>
              <a:ext cx="343026" cy="123571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9916922" y="1721357"/>
              <a:ext cx="351662" cy="168275"/>
            </a:xfrm>
            <a:prstGeom prst="rect">
              <a:avLst/>
            </a:prstGeom>
          </p:spPr>
        </p:pic>
      </p:grpSp>
      <p:pic>
        <p:nvPicPr>
          <p:cNvPr id="156" name="object 156"/>
          <p:cNvPicPr/>
          <p:nvPr/>
        </p:nvPicPr>
        <p:blipFill>
          <a:blip r:embed="rId116" cstate="print"/>
          <a:stretch>
            <a:fillRect/>
          </a:stretch>
        </p:blipFill>
        <p:spPr>
          <a:xfrm>
            <a:off x="10363834" y="1732026"/>
            <a:ext cx="762635" cy="177926"/>
          </a:xfrm>
          <a:prstGeom prst="rect">
            <a:avLst/>
          </a:prstGeom>
        </p:spPr>
      </p:pic>
      <p:pic>
        <p:nvPicPr>
          <p:cNvPr id="157" name="object 157"/>
          <p:cNvPicPr/>
          <p:nvPr/>
        </p:nvPicPr>
        <p:blipFill>
          <a:blip r:embed="rId117" cstate="print"/>
          <a:stretch>
            <a:fillRect/>
          </a:stretch>
        </p:blipFill>
        <p:spPr>
          <a:xfrm>
            <a:off x="248191" y="1948307"/>
            <a:ext cx="276419" cy="181609"/>
          </a:xfrm>
          <a:prstGeom prst="rect">
            <a:avLst/>
          </a:prstGeom>
        </p:spPr>
      </p:pic>
      <p:pic>
        <p:nvPicPr>
          <p:cNvPr id="158" name="object 158"/>
          <p:cNvPicPr/>
          <p:nvPr/>
        </p:nvPicPr>
        <p:blipFill>
          <a:blip r:embed="rId118" cstate="print"/>
          <a:stretch>
            <a:fillRect/>
          </a:stretch>
        </p:blipFill>
        <p:spPr>
          <a:xfrm>
            <a:off x="597382" y="2006345"/>
            <a:ext cx="402259" cy="123570"/>
          </a:xfrm>
          <a:prstGeom prst="rect">
            <a:avLst/>
          </a:prstGeom>
        </p:spPr>
      </p:pic>
      <p:pic>
        <p:nvPicPr>
          <p:cNvPr id="159" name="object 159"/>
          <p:cNvPicPr/>
          <p:nvPr/>
        </p:nvPicPr>
        <p:blipFill>
          <a:blip r:embed="rId119" cstate="print"/>
          <a:stretch>
            <a:fillRect/>
          </a:stretch>
        </p:blipFill>
        <p:spPr>
          <a:xfrm>
            <a:off x="1086840" y="1960752"/>
            <a:ext cx="772185" cy="203200"/>
          </a:xfrm>
          <a:prstGeom prst="rect">
            <a:avLst/>
          </a:prstGeom>
        </p:spPr>
      </p:pic>
      <p:grpSp>
        <p:nvGrpSpPr>
          <p:cNvPr id="160" name="object 160"/>
          <p:cNvGrpSpPr/>
          <p:nvPr/>
        </p:nvGrpSpPr>
        <p:grpSpPr>
          <a:xfrm>
            <a:off x="1938527" y="1992629"/>
            <a:ext cx="969010" cy="191770"/>
            <a:chOff x="1938527" y="1992629"/>
            <a:chExt cx="969010" cy="191770"/>
          </a:xfrm>
        </p:grpSpPr>
        <p:pic>
          <p:nvPicPr>
            <p:cNvPr id="161" name="object 161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938527" y="2006345"/>
              <a:ext cx="88646" cy="123570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2046985" y="1992629"/>
              <a:ext cx="120903" cy="137160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2182875" y="2006345"/>
              <a:ext cx="724535" cy="177926"/>
            </a:xfrm>
            <a:prstGeom prst="rect">
              <a:avLst/>
            </a:prstGeom>
          </p:spPr>
        </p:pic>
      </p:grpSp>
      <p:pic>
        <p:nvPicPr>
          <p:cNvPr id="164" name="object 164"/>
          <p:cNvPicPr/>
          <p:nvPr/>
        </p:nvPicPr>
        <p:blipFill>
          <a:blip r:embed="rId123" cstate="print"/>
          <a:stretch>
            <a:fillRect/>
          </a:stretch>
        </p:blipFill>
        <p:spPr>
          <a:xfrm>
            <a:off x="2996819" y="1947926"/>
            <a:ext cx="1746250" cy="236347"/>
          </a:xfrm>
          <a:prstGeom prst="rect">
            <a:avLst/>
          </a:prstGeom>
        </p:spPr>
      </p:pic>
      <p:pic>
        <p:nvPicPr>
          <p:cNvPr id="165" name="object 165"/>
          <p:cNvPicPr/>
          <p:nvPr/>
        </p:nvPicPr>
        <p:blipFill>
          <a:blip r:embed="rId124" cstate="print"/>
          <a:stretch>
            <a:fillRect/>
          </a:stretch>
        </p:blipFill>
        <p:spPr>
          <a:xfrm>
            <a:off x="4828666" y="2006345"/>
            <a:ext cx="649859" cy="177926"/>
          </a:xfrm>
          <a:prstGeom prst="rect">
            <a:avLst/>
          </a:prstGeom>
        </p:spPr>
      </p:pic>
      <p:pic>
        <p:nvPicPr>
          <p:cNvPr id="166" name="object 166"/>
          <p:cNvPicPr/>
          <p:nvPr/>
        </p:nvPicPr>
        <p:blipFill>
          <a:blip r:embed="rId125" cstate="print"/>
          <a:stretch>
            <a:fillRect/>
          </a:stretch>
        </p:blipFill>
        <p:spPr>
          <a:xfrm>
            <a:off x="5565735" y="2006345"/>
            <a:ext cx="464224" cy="177926"/>
          </a:xfrm>
          <a:prstGeom prst="rect">
            <a:avLst/>
          </a:prstGeom>
        </p:spPr>
      </p:pic>
      <p:pic>
        <p:nvPicPr>
          <p:cNvPr id="167" name="object 167"/>
          <p:cNvPicPr/>
          <p:nvPr/>
        </p:nvPicPr>
        <p:blipFill>
          <a:blip r:embed="rId126" cstate="print"/>
          <a:stretch>
            <a:fillRect/>
          </a:stretch>
        </p:blipFill>
        <p:spPr>
          <a:xfrm>
            <a:off x="6109555" y="1948307"/>
            <a:ext cx="276385" cy="181609"/>
          </a:xfrm>
          <a:prstGeom prst="rect">
            <a:avLst/>
          </a:prstGeom>
        </p:spPr>
      </p:pic>
      <p:pic>
        <p:nvPicPr>
          <p:cNvPr id="168" name="object 168"/>
          <p:cNvPicPr/>
          <p:nvPr/>
        </p:nvPicPr>
        <p:blipFill>
          <a:blip r:embed="rId127" cstate="print"/>
          <a:stretch>
            <a:fillRect/>
          </a:stretch>
        </p:blipFill>
        <p:spPr>
          <a:xfrm>
            <a:off x="6461759" y="2006345"/>
            <a:ext cx="402209" cy="123570"/>
          </a:xfrm>
          <a:prstGeom prst="rect">
            <a:avLst/>
          </a:prstGeom>
        </p:spPr>
      </p:pic>
      <p:grpSp>
        <p:nvGrpSpPr>
          <p:cNvPr id="169" name="object 169"/>
          <p:cNvGrpSpPr/>
          <p:nvPr/>
        </p:nvGrpSpPr>
        <p:grpSpPr>
          <a:xfrm>
            <a:off x="6940804" y="1995677"/>
            <a:ext cx="667385" cy="188595"/>
            <a:chOff x="6940804" y="1995677"/>
            <a:chExt cx="667385" cy="188595"/>
          </a:xfrm>
        </p:grpSpPr>
        <p:pic>
          <p:nvPicPr>
            <p:cNvPr id="170" name="object 170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6940804" y="2009520"/>
              <a:ext cx="125602" cy="159257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7083425" y="1995677"/>
              <a:ext cx="121666" cy="181356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7227443" y="2006345"/>
              <a:ext cx="380618" cy="177926"/>
            </a:xfrm>
            <a:prstGeom prst="rect">
              <a:avLst/>
            </a:prstGeom>
          </p:spPr>
        </p:pic>
      </p:grpSp>
      <p:pic>
        <p:nvPicPr>
          <p:cNvPr id="173" name="object 173"/>
          <p:cNvPicPr/>
          <p:nvPr/>
        </p:nvPicPr>
        <p:blipFill>
          <a:blip r:embed="rId131" cstate="print"/>
          <a:stretch>
            <a:fillRect/>
          </a:stretch>
        </p:blipFill>
        <p:spPr>
          <a:xfrm>
            <a:off x="7684095" y="2006345"/>
            <a:ext cx="500038" cy="123570"/>
          </a:xfrm>
          <a:prstGeom prst="rect">
            <a:avLst/>
          </a:prstGeom>
        </p:spPr>
      </p:pic>
      <p:grpSp>
        <p:nvGrpSpPr>
          <p:cNvPr id="174" name="object 174"/>
          <p:cNvGrpSpPr/>
          <p:nvPr/>
        </p:nvGrpSpPr>
        <p:grpSpPr>
          <a:xfrm>
            <a:off x="8260080" y="1992629"/>
            <a:ext cx="969010" cy="191770"/>
            <a:chOff x="8260080" y="1992629"/>
            <a:chExt cx="969010" cy="191770"/>
          </a:xfrm>
        </p:grpSpPr>
        <p:pic>
          <p:nvPicPr>
            <p:cNvPr id="175" name="object 175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8260080" y="2006345"/>
              <a:ext cx="88646" cy="123570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8368538" y="1992629"/>
              <a:ext cx="120903" cy="137160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8504428" y="2006345"/>
              <a:ext cx="724535" cy="177926"/>
            </a:xfrm>
            <a:prstGeom prst="rect">
              <a:avLst/>
            </a:prstGeom>
          </p:spPr>
        </p:pic>
      </p:grpSp>
      <p:pic>
        <p:nvPicPr>
          <p:cNvPr id="178" name="object 178"/>
          <p:cNvPicPr/>
          <p:nvPr/>
        </p:nvPicPr>
        <p:blipFill>
          <a:blip r:embed="rId134" cstate="print"/>
          <a:stretch>
            <a:fillRect/>
          </a:stretch>
        </p:blipFill>
        <p:spPr>
          <a:xfrm>
            <a:off x="9316466" y="1995677"/>
            <a:ext cx="1272920" cy="173100"/>
          </a:xfrm>
          <a:prstGeom prst="rect">
            <a:avLst/>
          </a:prstGeom>
        </p:spPr>
      </p:pic>
      <p:grpSp>
        <p:nvGrpSpPr>
          <p:cNvPr id="179" name="object 179"/>
          <p:cNvGrpSpPr/>
          <p:nvPr/>
        </p:nvGrpSpPr>
        <p:grpSpPr>
          <a:xfrm>
            <a:off x="248191" y="2222626"/>
            <a:ext cx="774700" cy="226695"/>
            <a:chOff x="248191" y="2222626"/>
            <a:chExt cx="774700" cy="226695"/>
          </a:xfrm>
        </p:grpSpPr>
        <p:pic>
          <p:nvPicPr>
            <p:cNvPr id="180" name="object 180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248191" y="2222626"/>
              <a:ext cx="598276" cy="181610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882624" y="2269997"/>
              <a:ext cx="139738" cy="179324"/>
            </a:xfrm>
            <a:prstGeom prst="rect">
              <a:avLst/>
            </a:prstGeom>
          </p:spPr>
        </p:pic>
      </p:grpSp>
      <p:pic>
        <p:nvPicPr>
          <p:cNvPr id="182" name="object 182"/>
          <p:cNvPicPr/>
          <p:nvPr/>
        </p:nvPicPr>
        <p:blipFill>
          <a:blip r:embed="rId137" cstate="print"/>
          <a:stretch>
            <a:fillRect/>
          </a:stretch>
        </p:blipFill>
        <p:spPr>
          <a:xfrm>
            <a:off x="1103350" y="2280666"/>
            <a:ext cx="505104" cy="162433"/>
          </a:xfrm>
          <a:prstGeom prst="rect">
            <a:avLst/>
          </a:prstGeom>
        </p:spPr>
      </p:pic>
      <p:grpSp>
        <p:nvGrpSpPr>
          <p:cNvPr id="183" name="object 183"/>
          <p:cNvGrpSpPr/>
          <p:nvPr/>
        </p:nvGrpSpPr>
        <p:grpSpPr>
          <a:xfrm>
            <a:off x="1693003" y="2222626"/>
            <a:ext cx="363855" cy="229235"/>
            <a:chOff x="1693003" y="2222626"/>
            <a:chExt cx="363855" cy="229235"/>
          </a:xfrm>
        </p:grpSpPr>
        <p:pic>
          <p:nvPicPr>
            <p:cNvPr id="184" name="object 184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1693003" y="2222626"/>
              <a:ext cx="107856" cy="181610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1816481" y="2269997"/>
              <a:ext cx="239902" cy="181355"/>
            </a:xfrm>
            <a:prstGeom prst="rect">
              <a:avLst/>
            </a:prstGeom>
          </p:spPr>
        </p:pic>
      </p:grpSp>
      <p:grpSp>
        <p:nvGrpSpPr>
          <p:cNvPr id="186" name="object 186"/>
          <p:cNvGrpSpPr/>
          <p:nvPr/>
        </p:nvGrpSpPr>
        <p:grpSpPr>
          <a:xfrm>
            <a:off x="2138011" y="2222245"/>
            <a:ext cx="1266190" cy="216535"/>
            <a:chOff x="2138011" y="2222245"/>
            <a:chExt cx="1266190" cy="216535"/>
          </a:xfrm>
        </p:grpSpPr>
        <p:pic>
          <p:nvPicPr>
            <p:cNvPr id="187" name="object 187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2138011" y="2222245"/>
              <a:ext cx="1041306" cy="181990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3205225" y="2269997"/>
              <a:ext cx="198500" cy="168275"/>
            </a:xfrm>
            <a:prstGeom prst="rect">
              <a:avLst/>
            </a:prstGeom>
          </p:spPr>
        </p:pic>
      </p:grpSp>
      <p:grpSp>
        <p:nvGrpSpPr>
          <p:cNvPr id="189" name="object 189"/>
          <p:cNvGrpSpPr/>
          <p:nvPr/>
        </p:nvGrpSpPr>
        <p:grpSpPr>
          <a:xfrm>
            <a:off x="3481323" y="2269998"/>
            <a:ext cx="986155" cy="188595"/>
            <a:chOff x="3481323" y="2269998"/>
            <a:chExt cx="986155" cy="188595"/>
          </a:xfrm>
        </p:grpSpPr>
        <p:pic>
          <p:nvPicPr>
            <p:cNvPr id="190" name="object 190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3481323" y="2280666"/>
              <a:ext cx="341122" cy="123571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3848353" y="2269998"/>
              <a:ext cx="618998" cy="188594"/>
            </a:xfrm>
            <a:prstGeom prst="rect">
              <a:avLst/>
            </a:prstGeom>
          </p:spPr>
        </p:pic>
      </p:grpSp>
      <p:pic>
        <p:nvPicPr>
          <p:cNvPr id="192" name="object 192"/>
          <p:cNvPicPr/>
          <p:nvPr/>
        </p:nvPicPr>
        <p:blipFill>
          <a:blip r:embed="rId144" cstate="print"/>
          <a:stretch>
            <a:fillRect/>
          </a:stretch>
        </p:blipFill>
        <p:spPr>
          <a:xfrm>
            <a:off x="4555490" y="2269998"/>
            <a:ext cx="558926" cy="168275"/>
          </a:xfrm>
          <a:prstGeom prst="rect">
            <a:avLst/>
          </a:prstGeom>
        </p:spPr>
      </p:pic>
      <p:grpSp>
        <p:nvGrpSpPr>
          <p:cNvPr id="193" name="object 193"/>
          <p:cNvGrpSpPr/>
          <p:nvPr/>
        </p:nvGrpSpPr>
        <p:grpSpPr>
          <a:xfrm>
            <a:off x="5206619" y="2235073"/>
            <a:ext cx="791845" cy="216535"/>
            <a:chOff x="5206619" y="2235073"/>
            <a:chExt cx="791845" cy="216535"/>
          </a:xfrm>
        </p:grpSpPr>
        <p:pic>
          <p:nvPicPr>
            <p:cNvPr id="194" name="object 19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352161" y="2269998"/>
              <a:ext cx="121665" cy="181355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206619" y="2283841"/>
              <a:ext cx="123951" cy="117348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5496179" y="2235073"/>
              <a:ext cx="438912" cy="166115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5974842" y="2377059"/>
              <a:ext cx="23368" cy="24129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5974842" y="2301494"/>
              <a:ext cx="23368" cy="24002"/>
            </a:xfrm>
            <a:prstGeom prst="rect">
              <a:avLst/>
            </a:prstGeom>
          </p:spPr>
        </p:pic>
      </p:grpSp>
      <p:grpSp>
        <p:nvGrpSpPr>
          <p:cNvPr id="199" name="object 199"/>
          <p:cNvGrpSpPr/>
          <p:nvPr/>
        </p:nvGrpSpPr>
        <p:grpSpPr>
          <a:xfrm>
            <a:off x="6082123" y="2222626"/>
            <a:ext cx="570865" cy="215900"/>
            <a:chOff x="6082123" y="2222626"/>
            <a:chExt cx="570865" cy="215900"/>
          </a:xfrm>
        </p:grpSpPr>
        <p:pic>
          <p:nvPicPr>
            <p:cNvPr id="200" name="object 200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6082123" y="2222626"/>
              <a:ext cx="346362" cy="181610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6454393" y="2269997"/>
              <a:ext cx="198500" cy="168275"/>
            </a:xfrm>
            <a:prstGeom prst="rect">
              <a:avLst/>
            </a:prstGeom>
          </p:spPr>
        </p:pic>
      </p:grpSp>
      <p:pic>
        <p:nvPicPr>
          <p:cNvPr id="202" name="object 202"/>
          <p:cNvPicPr/>
          <p:nvPr/>
        </p:nvPicPr>
        <p:blipFill>
          <a:blip r:embed="rId149" cstate="print"/>
          <a:stretch>
            <a:fillRect/>
          </a:stretch>
        </p:blipFill>
        <p:spPr>
          <a:xfrm>
            <a:off x="6736206" y="2280666"/>
            <a:ext cx="523748" cy="162433"/>
          </a:xfrm>
          <a:prstGeom prst="rect">
            <a:avLst/>
          </a:prstGeom>
        </p:spPr>
      </p:pic>
      <p:pic>
        <p:nvPicPr>
          <p:cNvPr id="203" name="object 203"/>
          <p:cNvPicPr/>
          <p:nvPr/>
        </p:nvPicPr>
        <p:blipFill>
          <a:blip r:embed="rId150" cstate="print"/>
          <a:stretch>
            <a:fillRect/>
          </a:stretch>
        </p:blipFill>
        <p:spPr>
          <a:xfrm>
            <a:off x="7339583" y="2280666"/>
            <a:ext cx="792352" cy="177926"/>
          </a:xfrm>
          <a:prstGeom prst="rect">
            <a:avLst/>
          </a:prstGeom>
        </p:spPr>
      </p:pic>
      <p:grpSp>
        <p:nvGrpSpPr>
          <p:cNvPr id="204" name="object 204"/>
          <p:cNvGrpSpPr/>
          <p:nvPr/>
        </p:nvGrpSpPr>
        <p:grpSpPr>
          <a:xfrm>
            <a:off x="8224139" y="2269998"/>
            <a:ext cx="612140" cy="168275"/>
            <a:chOff x="8224139" y="2269998"/>
            <a:chExt cx="612140" cy="168275"/>
          </a:xfrm>
        </p:grpSpPr>
        <p:pic>
          <p:nvPicPr>
            <p:cNvPr id="205" name="object 205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8224139" y="2280666"/>
              <a:ext cx="483107" cy="123571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743442" y="2269998"/>
              <a:ext cx="92836" cy="168275"/>
            </a:xfrm>
            <a:prstGeom prst="rect">
              <a:avLst/>
            </a:prstGeom>
          </p:spPr>
        </p:pic>
      </p:grpSp>
      <p:pic>
        <p:nvPicPr>
          <p:cNvPr id="207" name="object 207"/>
          <p:cNvPicPr/>
          <p:nvPr/>
        </p:nvPicPr>
        <p:blipFill>
          <a:blip r:embed="rId152" cstate="print"/>
          <a:stretch>
            <a:fillRect/>
          </a:stretch>
        </p:blipFill>
        <p:spPr>
          <a:xfrm>
            <a:off x="8897199" y="2235073"/>
            <a:ext cx="661709" cy="169163"/>
          </a:xfrm>
          <a:prstGeom prst="rect">
            <a:avLst/>
          </a:prstGeom>
        </p:spPr>
      </p:pic>
      <p:pic>
        <p:nvPicPr>
          <p:cNvPr id="208" name="object 208"/>
          <p:cNvPicPr/>
          <p:nvPr/>
        </p:nvPicPr>
        <p:blipFill>
          <a:blip r:embed="rId153" cstate="print"/>
          <a:stretch>
            <a:fillRect/>
          </a:stretch>
        </p:blipFill>
        <p:spPr>
          <a:xfrm>
            <a:off x="9629140" y="2280666"/>
            <a:ext cx="372490" cy="162433"/>
          </a:xfrm>
          <a:prstGeom prst="rect">
            <a:avLst/>
          </a:prstGeom>
        </p:spPr>
      </p:pic>
      <p:pic>
        <p:nvPicPr>
          <p:cNvPr id="209" name="object 209"/>
          <p:cNvPicPr/>
          <p:nvPr/>
        </p:nvPicPr>
        <p:blipFill>
          <a:blip r:embed="rId154" cstate="print"/>
          <a:stretch>
            <a:fillRect/>
          </a:stretch>
        </p:blipFill>
        <p:spPr>
          <a:xfrm>
            <a:off x="10088880" y="2222245"/>
            <a:ext cx="786256" cy="236346"/>
          </a:xfrm>
          <a:prstGeom prst="rect">
            <a:avLst/>
          </a:prstGeom>
        </p:spPr>
      </p:pic>
      <p:grpSp>
        <p:nvGrpSpPr>
          <p:cNvPr id="210" name="object 210"/>
          <p:cNvGrpSpPr/>
          <p:nvPr/>
        </p:nvGrpSpPr>
        <p:grpSpPr>
          <a:xfrm>
            <a:off x="253657" y="2509392"/>
            <a:ext cx="791845" cy="216535"/>
            <a:chOff x="253657" y="2509392"/>
            <a:chExt cx="791845" cy="216535"/>
          </a:xfrm>
        </p:grpSpPr>
        <p:pic>
          <p:nvPicPr>
            <p:cNvPr id="211" name="object 211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253657" y="2558160"/>
              <a:ext cx="123901" cy="117348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399148" y="2544317"/>
              <a:ext cx="121666" cy="181356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543217" y="2509392"/>
              <a:ext cx="438835" cy="166116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1021791" y="2651420"/>
              <a:ext cx="23469" cy="24088"/>
            </a:xfrm>
            <a:prstGeom prst="rect">
              <a:avLst/>
            </a:prstGeom>
          </p:spPr>
        </p:pic>
      </p:grpSp>
      <p:pic>
        <p:nvPicPr>
          <p:cNvPr id="215" name="object 215"/>
          <p:cNvPicPr/>
          <p:nvPr/>
        </p:nvPicPr>
        <p:blipFill>
          <a:blip r:embed="rId159" cstate="print"/>
          <a:stretch>
            <a:fillRect/>
          </a:stretch>
        </p:blipFill>
        <p:spPr>
          <a:xfrm>
            <a:off x="2343150" y="2799206"/>
            <a:ext cx="6667500" cy="40587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6627" y="150876"/>
            <a:ext cx="219443" cy="1696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3655" y="87630"/>
            <a:ext cx="2413889" cy="3139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23461" y="68452"/>
            <a:ext cx="500507" cy="25654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933119" y="474726"/>
            <a:ext cx="669925" cy="237490"/>
            <a:chOff x="933119" y="474726"/>
            <a:chExt cx="669925" cy="23749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3119" y="474726"/>
              <a:ext cx="498805" cy="2373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5165" y="523240"/>
              <a:ext cx="147320" cy="18415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83814" y="521588"/>
            <a:ext cx="154812" cy="23482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25854" y="534797"/>
            <a:ext cx="1412875" cy="232155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3322739" y="451738"/>
            <a:ext cx="861694" cy="304800"/>
            <a:chOff x="3322739" y="451738"/>
            <a:chExt cx="861694" cy="304800"/>
          </a:xfrm>
        </p:grpSpPr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67149" y="521588"/>
              <a:ext cx="154812" cy="23482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22739" y="451738"/>
              <a:ext cx="506437" cy="26035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38266" y="534796"/>
              <a:ext cx="146002" cy="177291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288202" y="534797"/>
            <a:ext cx="1201118" cy="23215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534405" y="522731"/>
            <a:ext cx="187198" cy="233679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5812202" y="457454"/>
            <a:ext cx="1499870" cy="299085"/>
            <a:chOff x="5812202" y="457454"/>
            <a:chExt cx="1499870" cy="299085"/>
          </a:xfrm>
        </p:grpSpPr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12202" y="457454"/>
              <a:ext cx="521541" cy="25463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60413" y="521589"/>
              <a:ext cx="154812" cy="23482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31530" y="534797"/>
              <a:ext cx="780113" cy="177291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7426197" y="455548"/>
            <a:ext cx="1601470" cy="322580"/>
            <a:chOff x="7426197" y="455548"/>
            <a:chExt cx="1601470" cy="322580"/>
          </a:xfrm>
        </p:grpSpPr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426197" y="522731"/>
              <a:ext cx="349376" cy="25526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801101" y="455548"/>
              <a:ext cx="1226057" cy="311403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9079992" y="473709"/>
            <a:ext cx="1018540" cy="238760"/>
            <a:chOff x="9079992" y="473709"/>
            <a:chExt cx="1018540" cy="238760"/>
          </a:xfrm>
        </p:grpSpPr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079992" y="559688"/>
              <a:ext cx="290702" cy="14795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414383" y="473709"/>
              <a:ext cx="683641" cy="238378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0149078" y="522731"/>
            <a:ext cx="169799" cy="237362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46188" y="839597"/>
            <a:ext cx="1229321" cy="256539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375661" y="857758"/>
            <a:ext cx="559562" cy="238378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204085" y="1053719"/>
            <a:ext cx="62229" cy="105917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986277" y="906780"/>
            <a:ext cx="169799" cy="237362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3247389" y="839597"/>
            <a:ext cx="1231900" cy="304800"/>
            <a:chOff x="3247389" y="839597"/>
            <a:chExt cx="1231900" cy="304800"/>
          </a:xfrm>
        </p:grpSpPr>
        <p:pic>
          <p:nvPicPr>
            <p:cNvPr id="32" name="object 3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247389" y="839597"/>
              <a:ext cx="500507" cy="25653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778503" y="906780"/>
              <a:ext cx="130937" cy="23736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927093" y="922020"/>
              <a:ext cx="551688" cy="174116"/>
            </a:xfrm>
            <a:prstGeom prst="rect">
              <a:avLst/>
            </a:prstGeom>
          </p:spPr>
        </p:pic>
      </p:grpSp>
      <p:pic>
        <p:nvPicPr>
          <p:cNvPr id="35" name="object 35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4528565" y="906780"/>
            <a:ext cx="169799" cy="237362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4802378" y="922019"/>
            <a:ext cx="2304415" cy="250825"/>
            <a:chOff x="4802378" y="922019"/>
            <a:chExt cx="2304415" cy="250825"/>
          </a:xfrm>
        </p:grpSpPr>
        <p:pic>
          <p:nvPicPr>
            <p:cNvPr id="37" name="object 3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802378" y="922019"/>
              <a:ext cx="1219327" cy="25069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042914" y="922019"/>
              <a:ext cx="1063879" cy="237616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7218933" y="857758"/>
            <a:ext cx="1152779" cy="238378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8493506" y="857758"/>
            <a:ext cx="1558290" cy="238760"/>
            <a:chOff x="8493506" y="857758"/>
            <a:chExt cx="1558290" cy="238760"/>
          </a:xfrm>
        </p:grpSpPr>
        <p:pic>
          <p:nvPicPr>
            <p:cNvPr id="41" name="object 4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493506" y="857758"/>
              <a:ext cx="1377823" cy="23837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910826" y="943737"/>
              <a:ext cx="140462" cy="130937"/>
            </a:xfrm>
            <a:prstGeom prst="rect">
              <a:avLst/>
            </a:prstGeom>
          </p:spPr>
        </p:pic>
      </p:grpSp>
      <p:pic>
        <p:nvPicPr>
          <p:cNvPr id="43" name="object 43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0166857" y="922019"/>
            <a:ext cx="1054999" cy="174116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948791" y="1306067"/>
            <a:ext cx="720369" cy="174117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778254" y="1241805"/>
            <a:ext cx="1152778" cy="238379"/>
          </a:xfrm>
          <a:prstGeom prst="rect">
            <a:avLst/>
          </a:prstGeom>
        </p:spPr>
      </p:pic>
      <p:grpSp>
        <p:nvGrpSpPr>
          <p:cNvPr id="46" name="object 46"/>
          <p:cNvGrpSpPr/>
          <p:nvPr/>
        </p:nvGrpSpPr>
        <p:grpSpPr>
          <a:xfrm>
            <a:off x="3045046" y="1224152"/>
            <a:ext cx="1437005" cy="311150"/>
            <a:chOff x="3045046" y="1224152"/>
            <a:chExt cx="1437005" cy="311150"/>
          </a:xfrm>
        </p:grpSpPr>
        <p:pic>
          <p:nvPicPr>
            <p:cNvPr id="47" name="object 4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045046" y="1224152"/>
              <a:ext cx="511715" cy="25603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583431" y="1290319"/>
              <a:ext cx="128015" cy="18542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728973" y="1306067"/>
              <a:ext cx="752855" cy="228981"/>
            </a:xfrm>
            <a:prstGeom prst="rect">
              <a:avLst/>
            </a:prstGeom>
          </p:spPr>
        </p:pic>
      </p:grpSp>
      <p:pic>
        <p:nvPicPr>
          <p:cNvPr id="50" name="object 50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4583303" y="1306067"/>
            <a:ext cx="381126" cy="174117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5012944" y="1290827"/>
            <a:ext cx="130936" cy="237362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5631434" y="1310386"/>
            <a:ext cx="138429" cy="165353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5161534" y="1306067"/>
            <a:ext cx="344424" cy="174117"/>
          </a:xfrm>
          <a:prstGeom prst="rect">
            <a:avLst/>
          </a:prstGeom>
        </p:spPr>
      </p:pic>
      <p:grpSp>
        <p:nvGrpSpPr>
          <p:cNvPr id="54" name="object 54"/>
          <p:cNvGrpSpPr/>
          <p:nvPr/>
        </p:nvGrpSpPr>
        <p:grpSpPr>
          <a:xfrm>
            <a:off x="5787771" y="1241805"/>
            <a:ext cx="1203325" cy="314960"/>
            <a:chOff x="5787771" y="1241805"/>
            <a:chExt cx="1203325" cy="314960"/>
          </a:xfrm>
        </p:grpSpPr>
        <p:pic>
          <p:nvPicPr>
            <p:cNvPr id="55" name="object 5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787771" y="1286636"/>
              <a:ext cx="173227" cy="19329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000242" y="1241805"/>
              <a:ext cx="810894" cy="31496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850634" y="1327784"/>
              <a:ext cx="140462" cy="130937"/>
            </a:xfrm>
            <a:prstGeom prst="rect">
              <a:avLst/>
            </a:prstGeom>
          </p:spPr>
        </p:pic>
      </p:grpSp>
      <p:pic>
        <p:nvPicPr>
          <p:cNvPr id="58" name="object 58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7093966" y="1306067"/>
            <a:ext cx="486028" cy="174117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7628128" y="1290827"/>
            <a:ext cx="493014" cy="237362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8246618" y="1306067"/>
            <a:ext cx="347979" cy="174117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8643111" y="1290827"/>
            <a:ext cx="1434846" cy="265938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948001" y="1608200"/>
            <a:ext cx="1477063" cy="332613"/>
          </a:xfrm>
          <a:prstGeom prst="rect">
            <a:avLst/>
          </a:prstGeom>
        </p:spPr>
      </p:pic>
      <p:grpSp>
        <p:nvGrpSpPr>
          <p:cNvPr id="63" name="object 63"/>
          <p:cNvGrpSpPr/>
          <p:nvPr/>
        </p:nvGrpSpPr>
        <p:grpSpPr>
          <a:xfrm>
            <a:off x="2537205" y="1670685"/>
            <a:ext cx="474980" cy="193675"/>
            <a:chOff x="2537205" y="1670685"/>
            <a:chExt cx="474980" cy="193675"/>
          </a:xfrm>
        </p:grpSpPr>
        <p:pic>
          <p:nvPicPr>
            <p:cNvPr id="64" name="object 6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537205" y="1690116"/>
              <a:ext cx="125094" cy="17411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687954" y="1670685"/>
              <a:ext cx="173227" cy="193293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889122" y="1690116"/>
              <a:ext cx="122554" cy="174117"/>
            </a:xfrm>
            <a:prstGeom prst="rect">
              <a:avLst/>
            </a:prstGeom>
          </p:spPr>
        </p:pic>
      </p:grpSp>
      <p:pic>
        <p:nvPicPr>
          <p:cNvPr id="67" name="object 67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3108579" y="1625854"/>
            <a:ext cx="1678685" cy="314960"/>
          </a:xfrm>
          <a:prstGeom prst="rect">
            <a:avLst/>
          </a:prstGeom>
        </p:spPr>
      </p:pic>
      <p:grpSp>
        <p:nvGrpSpPr>
          <p:cNvPr id="68" name="object 68"/>
          <p:cNvGrpSpPr/>
          <p:nvPr/>
        </p:nvGrpSpPr>
        <p:grpSpPr>
          <a:xfrm>
            <a:off x="4909311" y="1674876"/>
            <a:ext cx="1229360" cy="266065"/>
            <a:chOff x="4909311" y="1674876"/>
            <a:chExt cx="1229360" cy="266065"/>
          </a:xfrm>
        </p:grpSpPr>
        <p:pic>
          <p:nvPicPr>
            <p:cNvPr id="69" name="object 6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909311" y="1674876"/>
              <a:ext cx="130937" cy="237362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057901" y="1690116"/>
              <a:ext cx="1080515" cy="250698"/>
            </a:xfrm>
            <a:prstGeom prst="rect">
              <a:avLst/>
            </a:prstGeom>
          </p:spPr>
        </p:pic>
      </p:grpSp>
      <p:grpSp>
        <p:nvGrpSpPr>
          <p:cNvPr id="71" name="object 71"/>
          <p:cNvGrpSpPr/>
          <p:nvPr/>
        </p:nvGrpSpPr>
        <p:grpSpPr>
          <a:xfrm>
            <a:off x="6229730" y="1670685"/>
            <a:ext cx="499745" cy="193675"/>
            <a:chOff x="6229730" y="1670685"/>
            <a:chExt cx="499745" cy="193675"/>
          </a:xfrm>
        </p:grpSpPr>
        <p:pic>
          <p:nvPicPr>
            <p:cNvPr id="72" name="object 7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229730" y="1670685"/>
              <a:ext cx="173228" cy="193293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424802" y="1690116"/>
              <a:ext cx="304302" cy="174117"/>
            </a:xfrm>
            <a:prstGeom prst="rect">
              <a:avLst/>
            </a:prstGeom>
          </p:spPr>
        </p:pic>
      </p:grpSp>
      <p:pic>
        <p:nvPicPr>
          <p:cNvPr id="74" name="object 74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6847585" y="1607692"/>
            <a:ext cx="1294892" cy="311404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8199119" y="1825833"/>
            <a:ext cx="33083" cy="33954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8341994" y="1622552"/>
            <a:ext cx="409066" cy="241681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8852661" y="1607692"/>
            <a:ext cx="1060831" cy="311404"/>
          </a:xfrm>
          <a:prstGeom prst="rect">
            <a:avLst/>
          </a:prstGeom>
        </p:spPr>
      </p:pic>
      <p:grpSp>
        <p:nvGrpSpPr>
          <p:cNvPr id="78" name="object 78"/>
          <p:cNvGrpSpPr/>
          <p:nvPr/>
        </p:nvGrpSpPr>
        <p:grpSpPr>
          <a:xfrm>
            <a:off x="9960482" y="1690116"/>
            <a:ext cx="247015" cy="174625"/>
            <a:chOff x="9960482" y="1690116"/>
            <a:chExt cx="247015" cy="174625"/>
          </a:xfrm>
        </p:grpSpPr>
        <p:pic>
          <p:nvPicPr>
            <p:cNvPr id="79" name="object 79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9960482" y="1760371"/>
              <a:ext cx="76790" cy="25248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0074909" y="1690116"/>
              <a:ext cx="132080" cy="174117"/>
            </a:xfrm>
            <a:prstGeom prst="rect">
              <a:avLst/>
            </a:prstGeom>
          </p:spPr>
        </p:pic>
      </p:grpSp>
      <p:pic>
        <p:nvPicPr>
          <p:cNvPr id="81" name="object 8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0255504" y="1674876"/>
            <a:ext cx="130937" cy="237362"/>
          </a:xfrm>
          <a:prstGeom prst="rect">
            <a:avLst/>
          </a:prstGeom>
        </p:spPr>
      </p:pic>
      <p:grpSp>
        <p:nvGrpSpPr>
          <p:cNvPr id="82" name="object 82"/>
          <p:cNvGrpSpPr/>
          <p:nvPr/>
        </p:nvGrpSpPr>
        <p:grpSpPr>
          <a:xfrm>
            <a:off x="948791" y="1992248"/>
            <a:ext cx="2353945" cy="270510"/>
            <a:chOff x="948791" y="1992248"/>
            <a:chExt cx="2353945" cy="270510"/>
          </a:xfrm>
        </p:grpSpPr>
        <p:pic>
          <p:nvPicPr>
            <p:cNvPr id="83" name="object 83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48791" y="2095880"/>
              <a:ext cx="140525" cy="130937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122527" y="1992248"/>
              <a:ext cx="2179726" cy="270255"/>
            </a:xfrm>
            <a:prstGeom prst="rect">
              <a:avLst/>
            </a:prstGeom>
          </p:spPr>
        </p:pic>
      </p:grpSp>
      <p:grpSp>
        <p:nvGrpSpPr>
          <p:cNvPr id="85" name="object 85"/>
          <p:cNvGrpSpPr/>
          <p:nvPr/>
        </p:nvGrpSpPr>
        <p:grpSpPr>
          <a:xfrm>
            <a:off x="3351784" y="2010917"/>
            <a:ext cx="381000" cy="285750"/>
            <a:chOff x="3351784" y="2010917"/>
            <a:chExt cx="381000" cy="285750"/>
          </a:xfrm>
        </p:grpSpPr>
        <p:pic>
          <p:nvPicPr>
            <p:cNvPr id="86" name="object 86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351784" y="2058923"/>
              <a:ext cx="130937" cy="237362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514344" y="2010917"/>
              <a:ext cx="218439" cy="232918"/>
            </a:xfrm>
            <a:prstGeom prst="rect">
              <a:avLst/>
            </a:prstGeom>
          </p:spPr>
        </p:pic>
      </p:grpSp>
      <p:pic>
        <p:nvPicPr>
          <p:cNvPr id="88" name="object 88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3830954" y="2006600"/>
            <a:ext cx="536448" cy="241680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4415535" y="2058923"/>
            <a:ext cx="493013" cy="237362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5024373" y="2074164"/>
            <a:ext cx="294639" cy="174116"/>
          </a:xfrm>
          <a:prstGeom prst="rect">
            <a:avLst/>
          </a:prstGeom>
        </p:spPr>
      </p:pic>
      <p:grpSp>
        <p:nvGrpSpPr>
          <p:cNvPr id="91" name="object 91"/>
          <p:cNvGrpSpPr/>
          <p:nvPr/>
        </p:nvGrpSpPr>
        <p:grpSpPr>
          <a:xfrm>
            <a:off x="5420614" y="2054732"/>
            <a:ext cx="474980" cy="193675"/>
            <a:chOff x="5420614" y="2054732"/>
            <a:chExt cx="474980" cy="193675"/>
          </a:xfrm>
        </p:grpSpPr>
        <p:pic>
          <p:nvPicPr>
            <p:cNvPr id="92" name="object 9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420614" y="2074163"/>
              <a:ext cx="125095" cy="174116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571363" y="2054732"/>
              <a:ext cx="173227" cy="193293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5772531" y="2074163"/>
              <a:ext cx="122555" cy="174116"/>
            </a:xfrm>
            <a:prstGeom prst="rect">
              <a:avLst/>
            </a:prstGeom>
          </p:spPr>
        </p:pic>
      </p:grpSp>
      <p:pic>
        <p:nvPicPr>
          <p:cNvPr id="95" name="object 95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5991986" y="2009901"/>
            <a:ext cx="1678686" cy="314960"/>
          </a:xfrm>
          <a:prstGeom prst="rect">
            <a:avLst/>
          </a:prstGeom>
        </p:spPr>
      </p:pic>
      <p:grpSp>
        <p:nvGrpSpPr>
          <p:cNvPr id="96" name="object 96"/>
          <p:cNvGrpSpPr/>
          <p:nvPr/>
        </p:nvGrpSpPr>
        <p:grpSpPr>
          <a:xfrm>
            <a:off x="7792719" y="2058923"/>
            <a:ext cx="1213485" cy="244475"/>
            <a:chOff x="7792719" y="2058923"/>
            <a:chExt cx="1213485" cy="244475"/>
          </a:xfrm>
        </p:grpSpPr>
        <p:pic>
          <p:nvPicPr>
            <p:cNvPr id="97" name="object 97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7792719" y="2058923"/>
              <a:ext cx="130936" cy="237362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7941309" y="2074163"/>
              <a:ext cx="1064768" cy="228981"/>
            </a:xfrm>
            <a:prstGeom prst="rect">
              <a:avLst/>
            </a:prstGeom>
          </p:spPr>
        </p:pic>
      </p:grpSp>
      <p:pic>
        <p:nvPicPr>
          <p:cNvPr id="99" name="object 99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9123933" y="2074164"/>
            <a:ext cx="1041400" cy="174116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959243" y="2394966"/>
            <a:ext cx="1100437" cy="237362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0210800" y="2209881"/>
            <a:ext cx="33084" cy="33954"/>
          </a:xfrm>
          <a:prstGeom prst="rect">
            <a:avLst/>
          </a:prstGeom>
        </p:spPr>
      </p:pic>
      <p:grpSp>
        <p:nvGrpSpPr>
          <p:cNvPr id="102" name="object 102"/>
          <p:cNvGrpSpPr/>
          <p:nvPr/>
        </p:nvGrpSpPr>
        <p:grpSpPr>
          <a:xfrm>
            <a:off x="2164969" y="2394966"/>
            <a:ext cx="617220" cy="237490"/>
            <a:chOff x="2164969" y="2394966"/>
            <a:chExt cx="617220" cy="237490"/>
          </a:xfrm>
        </p:grpSpPr>
        <p:pic>
          <p:nvPicPr>
            <p:cNvPr id="103" name="object 103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2164969" y="2479929"/>
              <a:ext cx="140462" cy="130937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2326513" y="2394966"/>
              <a:ext cx="455549" cy="237362"/>
            </a:xfrm>
            <a:prstGeom prst="rect">
              <a:avLst/>
            </a:prstGeom>
          </p:spPr>
        </p:pic>
      </p:grpSp>
      <p:grpSp>
        <p:nvGrpSpPr>
          <p:cNvPr id="105" name="object 105"/>
          <p:cNvGrpSpPr/>
          <p:nvPr/>
        </p:nvGrpSpPr>
        <p:grpSpPr>
          <a:xfrm>
            <a:off x="2830576" y="2442972"/>
            <a:ext cx="673735" cy="237490"/>
            <a:chOff x="2830576" y="2442972"/>
            <a:chExt cx="673735" cy="237490"/>
          </a:xfrm>
        </p:grpSpPr>
        <p:pic>
          <p:nvPicPr>
            <p:cNvPr id="106" name="object 106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2830576" y="2442972"/>
              <a:ext cx="130937" cy="237362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2979166" y="2458212"/>
              <a:ext cx="344423" cy="174116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3363722" y="2479929"/>
              <a:ext cx="140462" cy="130937"/>
            </a:xfrm>
            <a:prstGeom prst="rect">
              <a:avLst/>
            </a:prstGeom>
          </p:spPr>
        </p:pic>
      </p:grpSp>
      <p:pic>
        <p:nvPicPr>
          <p:cNvPr id="109" name="object 10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4152772" y="2406014"/>
            <a:ext cx="5715000" cy="445198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5397" y="0"/>
            <a:ext cx="89876" cy="825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07817" y="0"/>
            <a:ext cx="26415" cy="172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7051" y="83057"/>
            <a:ext cx="1271511" cy="24168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34386" y="221004"/>
            <a:ext cx="76790" cy="25248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520789" y="68706"/>
            <a:ext cx="509270" cy="322580"/>
            <a:chOff x="2520789" y="68706"/>
            <a:chExt cx="509270" cy="322580"/>
          </a:xfrm>
        </p:grpSpPr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20789" y="68706"/>
              <a:ext cx="152034" cy="2560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91764" y="135509"/>
              <a:ext cx="337693" cy="255778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3142581" y="68706"/>
            <a:ext cx="1184910" cy="332740"/>
            <a:chOff x="3142581" y="68706"/>
            <a:chExt cx="1184910" cy="33274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42581" y="68706"/>
              <a:ext cx="152034" cy="2560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24987" y="131317"/>
              <a:ext cx="170434" cy="19329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34410" y="86359"/>
              <a:ext cx="792871" cy="314960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434933" y="68706"/>
            <a:ext cx="684944" cy="25603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36557" y="68198"/>
            <a:ext cx="1531907" cy="333121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6887464" y="135509"/>
            <a:ext cx="1021715" cy="237490"/>
            <a:chOff x="6887464" y="135509"/>
            <a:chExt cx="1021715" cy="237490"/>
          </a:xfrm>
        </p:grpSpPr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87464" y="135509"/>
              <a:ext cx="130936" cy="23723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36054" y="150622"/>
              <a:ext cx="823595" cy="17411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76032" y="286466"/>
              <a:ext cx="33083" cy="33954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8029956" y="60578"/>
            <a:ext cx="467995" cy="264160"/>
            <a:chOff x="8029956" y="60578"/>
            <a:chExt cx="467995" cy="264160"/>
          </a:xfrm>
        </p:grpSpPr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29956" y="60578"/>
              <a:ext cx="244094" cy="26416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305419" y="86359"/>
              <a:ext cx="192404" cy="238379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548878" y="135509"/>
            <a:ext cx="169799" cy="237236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320403" y="131318"/>
            <a:ext cx="173227" cy="193293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750554" y="86360"/>
            <a:ext cx="463550" cy="293243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521570" y="86360"/>
            <a:ext cx="704469" cy="23837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277093" y="135509"/>
            <a:ext cx="169799" cy="237236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46188" y="534669"/>
            <a:ext cx="1119593" cy="250697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2181351" y="519556"/>
            <a:ext cx="467359" cy="237490"/>
            <a:chOff x="2181351" y="519556"/>
            <a:chExt cx="467359" cy="237490"/>
          </a:xfrm>
        </p:grpSpPr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181351" y="519556"/>
              <a:ext cx="130937" cy="23723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329941" y="534669"/>
              <a:ext cx="318388" cy="174116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764629" y="452755"/>
            <a:ext cx="600108" cy="332613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3467608" y="519556"/>
            <a:ext cx="927735" cy="266065"/>
            <a:chOff x="3467608" y="519556"/>
            <a:chExt cx="927735" cy="266065"/>
          </a:xfrm>
        </p:grpSpPr>
        <p:pic>
          <p:nvPicPr>
            <p:cNvPr id="33" name="object 3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467608" y="519556"/>
              <a:ext cx="130937" cy="23723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616198" y="534669"/>
              <a:ext cx="778637" cy="250697"/>
            </a:xfrm>
            <a:prstGeom prst="rect">
              <a:avLst/>
            </a:prstGeom>
          </p:spPr>
        </p:pic>
      </p:grpSp>
      <p:pic>
        <p:nvPicPr>
          <p:cNvPr id="35" name="object 3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440554" y="605052"/>
            <a:ext cx="76790" cy="25248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4561840" y="519556"/>
            <a:ext cx="1565910" cy="237490"/>
            <a:chOff x="4561840" y="519556"/>
            <a:chExt cx="1565910" cy="237490"/>
          </a:xfrm>
        </p:grpSpPr>
        <p:pic>
          <p:nvPicPr>
            <p:cNvPr id="37" name="object 3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561840" y="519556"/>
              <a:ext cx="130937" cy="23723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710430" y="534669"/>
              <a:ext cx="1417320" cy="174116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229222" y="534669"/>
            <a:ext cx="381126" cy="174116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6658864" y="519556"/>
            <a:ext cx="493395" cy="237490"/>
            <a:chOff x="6658864" y="519556"/>
            <a:chExt cx="493395" cy="237490"/>
          </a:xfrm>
        </p:grpSpPr>
        <p:pic>
          <p:nvPicPr>
            <p:cNvPr id="41" name="object 4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658864" y="519556"/>
              <a:ext cx="130936" cy="23723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807454" y="534669"/>
              <a:ext cx="344424" cy="174116"/>
            </a:xfrm>
            <a:prstGeom prst="rect">
              <a:avLst/>
            </a:prstGeom>
          </p:spPr>
        </p:pic>
      </p:grpSp>
      <p:pic>
        <p:nvPicPr>
          <p:cNvPr id="43" name="object 43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7256398" y="534669"/>
            <a:ext cx="381126" cy="174116"/>
          </a:xfrm>
          <a:prstGeom prst="rect">
            <a:avLst/>
          </a:prstGeom>
        </p:spPr>
      </p:pic>
      <p:grpSp>
        <p:nvGrpSpPr>
          <p:cNvPr id="44" name="object 44"/>
          <p:cNvGrpSpPr/>
          <p:nvPr/>
        </p:nvGrpSpPr>
        <p:grpSpPr>
          <a:xfrm>
            <a:off x="7686040" y="519556"/>
            <a:ext cx="1386205" cy="266065"/>
            <a:chOff x="7686040" y="519556"/>
            <a:chExt cx="1386205" cy="266065"/>
          </a:xfrm>
        </p:grpSpPr>
        <p:pic>
          <p:nvPicPr>
            <p:cNvPr id="45" name="object 4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686040" y="519556"/>
              <a:ext cx="130936" cy="23723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834630" y="534669"/>
              <a:ext cx="1237488" cy="250697"/>
            </a:xfrm>
            <a:prstGeom prst="rect">
              <a:avLst/>
            </a:prstGeom>
          </p:spPr>
        </p:pic>
      </p:grpSp>
      <p:pic>
        <p:nvPicPr>
          <p:cNvPr id="47" name="object 47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9295510" y="471423"/>
            <a:ext cx="165481" cy="233045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9128759" y="670514"/>
            <a:ext cx="33084" cy="33954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9482708" y="519556"/>
            <a:ext cx="337693" cy="255777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955763" y="854455"/>
            <a:ext cx="1427772" cy="238379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3637534" y="918717"/>
            <a:ext cx="1453895" cy="250698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510282" y="854455"/>
            <a:ext cx="1012825" cy="238379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5121021" y="1050544"/>
            <a:ext cx="62229" cy="105790"/>
          </a:xfrm>
          <a:prstGeom prst="rect">
            <a:avLst/>
          </a:prstGeom>
        </p:spPr>
      </p:pic>
      <p:grpSp>
        <p:nvGrpSpPr>
          <p:cNvPr id="54" name="object 54"/>
          <p:cNvGrpSpPr/>
          <p:nvPr/>
        </p:nvGrpSpPr>
        <p:grpSpPr>
          <a:xfrm>
            <a:off x="5285613" y="836294"/>
            <a:ext cx="1459230" cy="322580"/>
            <a:chOff x="5285613" y="836294"/>
            <a:chExt cx="1459230" cy="322580"/>
          </a:xfrm>
        </p:grpSpPr>
        <p:pic>
          <p:nvPicPr>
            <p:cNvPr id="55" name="object 5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285613" y="903604"/>
              <a:ext cx="347217" cy="25527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649722" y="836294"/>
              <a:ext cx="1094739" cy="256539"/>
            </a:xfrm>
            <a:prstGeom prst="rect">
              <a:avLst/>
            </a:prstGeom>
          </p:spPr>
        </p:pic>
      </p:grpSp>
      <p:pic>
        <p:nvPicPr>
          <p:cNvPr id="57" name="object 57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6844030" y="915542"/>
            <a:ext cx="525526" cy="177292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7475473" y="836294"/>
            <a:ext cx="821690" cy="256539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8409051" y="915542"/>
            <a:ext cx="1325752" cy="253873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933119" y="1296542"/>
            <a:ext cx="1705940" cy="253873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2748026" y="1296542"/>
            <a:ext cx="2168271" cy="232156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5018785" y="1296542"/>
            <a:ext cx="1564259" cy="177292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950531" y="1619250"/>
            <a:ext cx="1364805" cy="241680"/>
          </a:xfrm>
          <a:prstGeom prst="rect">
            <a:avLst/>
          </a:prstGeom>
        </p:spPr>
      </p:pic>
      <p:grpSp>
        <p:nvGrpSpPr>
          <p:cNvPr id="64" name="object 64"/>
          <p:cNvGrpSpPr/>
          <p:nvPr/>
        </p:nvGrpSpPr>
        <p:grpSpPr>
          <a:xfrm>
            <a:off x="2428239" y="1671701"/>
            <a:ext cx="883919" cy="266065"/>
            <a:chOff x="2428239" y="1671701"/>
            <a:chExt cx="883919" cy="266065"/>
          </a:xfrm>
        </p:grpSpPr>
        <p:pic>
          <p:nvPicPr>
            <p:cNvPr id="65" name="object 6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428239" y="1671701"/>
              <a:ext cx="130937" cy="23723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576829" y="1686814"/>
              <a:ext cx="653033" cy="250698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249548" y="1818640"/>
              <a:ext cx="62229" cy="105790"/>
            </a:xfrm>
            <a:prstGeom prst="rect">
              <a:avLst/>
            </a:prstGeom>
          </p:spPr>
        </p:pic>
      </p:grpSp>
      <p:grpSp>
        <p:nvGrpSpPr>
          <p:cNvPr id="68" name="object 68"/>
          <p:cNvGrpSpPr/>
          <p:nvPr/>
        </p:nvGrpSpPr>
        <p:grpSpPr>
          <a:xfrm>
            <a:off x="3435189" y="1604899"/>
            <a:ext cx="509270" cy="322580"/>
            <a:chOff x="3435189" y="1604899"/>
            <a:chExt cx="509270" cy="322580"/>
          </a:xfrm>
        </p:grpSpPr>
        <p:pic>
          <p:nvPicPr>
            <p:cNvPr id="69" name="object 6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35189" y="1604899"/>
              <a:ext cx="152034" cy="256031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606165" y="1671701"/>
              <a:ext cx="337693" cy="255777"/>
            </a:xfrm>
            <a:prstGeom prst="rect">
              <a:avLst/>
            </a:prstGeom>
          </p:spPr>
        </p:pic>
      </p:grpSp>
      <p:pic>
        <p:nvPicPr>
          <p:cNvPr id="71" name="object 71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4056981" y="1604899"/>
            <a:ext cx="387256" cy="256031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4534534" y="1686814"/>
            <a:ext cx="381126" cy="174116"/>
          </a:xfrm>
          <a:prstGeom prst="rect">
            <a:avLst/>
          </a:prstGeom>
        </p:spPr>
      </p:pic>
      <p:grpSp>
        <p:nvGrpSpPr>
          <p:cNvPr id="73" name="object 73"/>
          <p:cNvGrpSpPr/>
          <p:nvPr/>
        </p:nvGrpSpPr>
        <p:grpSpPr>
          <a:xfrm>
            <a:off x="4964176" y="1671701"/>
            <a:ext cx="527685" cy="237490"/>
            <a:chOff x="4964176" y="1671701"/>
            <a:chExt cx="527685" cy="237490"/>
          </a:xfrm>
        </p:grpSpPr>
        <p:pic>
          <p:nvPicPr>
            <p:cNvPr id="74" name="object 7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64176" y="1671701"/>
              <a:ext cx="130937" cy="237236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122418" y="1691132"/>
              <a:ext cx="368935" cy="167004"/>
            </a:xfrm>
            <a:prstGeom prst="rect">
              <a:avLst/>
            </a:prstGeom>
          </p:spPr>
        </p:pic>
      </p:grpSp>
      <p:grpSp>
        <p:nvGrpSpPr>
          <p:cNvPr id="76" name="object 76"/>
          <p:cNvGrpSpPr/>
          <p:nvPr/>
        </p:nvGrpSpPr>
        <p:grpSpPr>
          <a:xfrm>
            <a:off x="5595239" y="1667510"/>
            <a:ext cx="777875" cy="193675"/>
            <a:chOff x="5595239" y="1667510"/>
            <a:chExt cx="777875" cy="193675"/>
          </a:xfrm>
        </p:grpSpPr>
        <p:pic>
          <p:nvPicPr>
            <p:cNvPr id="77" name="object 77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595239" y="1691132"/>
              <a:ext cx="229362" cy="16548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842635" y="1667510"/>
              <a:ext cx="170434" cy="193293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052058" y="1686814"/>
              <a:ext cx="320431" cy="174116"/>
            </a:xfrm>
            <a:prstGeom prst="rect">
              <a:avLst/>
            </a:prstGeom>
          </p:spPr>
        </p:pic>
      </p:grpSp>
      <p:grpSp>
        <p:nvGrpSpPr>
          <p:cNvPr id="80" name="object 80"/>
          <p:cNvGrpSpPr/>
          <p:nvPr/>
        </p:nvGrpSpPr>
        <p:grpSpPr>
          <a:xfrm>
            <a:off x="6487921" y="1671701"/>
            <a:ext cx="1054735" cy="255904"/>
            <a:chOff x="6487921" y="1671701"/>
            <a:chExt cx="1054735" cy="255904"/>
          </a:xfrm>
        </p:grpSpPr>
        <p:pic>
          <p:nvPicPr>
            <p:cNvPr id="81" name="object 81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487921" y="1691132"/>
              <a:ext cx="174625" cy="16548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690740" y="1671701"/>
              <a:ext cx="330707" cy="255777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048753" y="1691132"/>
              <a:ext cx="493902" cy="165480"/>
            </a:xfrm>
            <a:prstGeom prst="rect">
              <a:avLst/>
            </a:prstGeom>
          </p:spPr>
        </p:pic>
      </p:grpSp>
      <p:pic>
        <p:nvPicPr>
          <p:cNvPr id="84" name="object 84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7641429" y="1604899"/>
            <a:ext cx="684944" cy="256031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8441181" y="1686814"/>
            <a:ext cx="1061339" cy="174116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9619581" y="1604391"/>
            <a:ext cx="1149002" cy="256539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938352" y="2070861"/>
            <a:ext cx="1504365" cy="250698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2660014" y="2007616"/>
            <a:ext cx="165481" cy="233045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2499360" y="2206706"/>
            <a:ext cx="33084" cy="33954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2847213" y="2055748"/>
            <a:ext cx="337693" cy="255777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299205" y="2070861"/>
            <a:ext cx="1576578" cy="250698"/>
          </a:xfrm>
          <a:prstGeom prst="rect">
            <a:avLst/>
          </a:prstGeom>
        </p:spPr>
      </p:pic>
      <p:pic>
        <p:nvPicPr>
          <p:cNvPr id="92" name="object 92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4978653" y="2070861"/>
            <a:ext cx="1445768" cy="250698"/>
          </a:xfrm>
          <a:prstGeom prst="rect">
            <a:avLst/>
          </a:prstGeom>
        </p:spPr>
      </p:pic>
      <p:grpSp>
        <p:nvGrpSpPr>
          <p:cNvPr id="93" name="object 93"/>
          <p:cNvGrpSpPr/>
          <p:nvPr/>
        </p:nvGrpSpPr>
        <p:grpSpPr>
          <a:xfrm>
            <a:off x="6526148" y="1988439"/>
            <a:ext cx="1913889" cy="323215"/>
            <a:chOff x="6526148" y="1988439"/>
            <a:chExt cx="1913889" cy="323215"/>
          </a:xfrm>
        </p:grpSpPr>
        <p:pic>
          <p:nvPicPr>
            <p:cNvPr id="94" name="object 94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526148" y="2055749"/>
              <a:ext cx="171576" cy="255777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6728713" y="1988439"/>
              <a:ext cx="1711197" cy="311403"/>
            </a:xfrm>
            <a:prstGeom prst="rect">
              <a:avLst/>
            </a:prstGeom>
          </p:spPr>
        </p:pic>
      </p:grpSp>
      <p:grpSp>
        <p:nvGrpSpPr>
          <p:cNvPr id="96" name="object 96"/>
          <p:cNvGrpSpPr/>
          <p:nvPr/>
        </p:nvGrpSpPr>
        <p:grpSpPr>
          <a:xfrm>
            <a:off x="938352" y="2439670"/>
            <a:ext cx="1413510" cy="266065"/>
            <a:chOff x="938352" y="2439670"/>
            <a:chExt cx="1413510" cy="266065"/>
          </a:xfrm>
        </p:grpSpPr>
        <p:pic>
          <p:nvPicPr>
            <p:cNvPr id="97" name="object 97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938352" y="2459228"/>
              <a:ext cx="311111" cy="246380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257871" y="2439670"/>
              <a:ext cx="127952" cy="185420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413002" y="2454910"/>
              <a:ext cx="938275" cy="228980"/>
            </a:xfrm>
            <a:prstGeom prst="rect">
              <a:avLst/>
            </a:prstGeom>
          </p:spPr>
        </p:pic>
      </p:grpSp>
      <p:pic>
        <p:nvPicPr>
          <p:cNvPr id="100" name="object 100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458466" y="2451735"/>
            <a:ext cx="1156334" cy="253873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3659885" y="2439797"/>
            <a:ext cx="187198" cy="233679"/>
          </a:xfrm>
          <a:prstGeom prst="rect">
            <a:avLst/>
          </a:prstGeom>
        </p:spPr>
      </p:pic>
      <p:grpSp>
        <p:nvGrpSpPr>
          <p:cNvPr id="102" name="object 102"/>
          <p:cNvGrpSpPr/>
          <p:nvPr/>
        </p:nvGrpSpPr>
        <p:grpSpPr>
          <a:xfrm>
            <a:off x="3937634" y="2439670"/>
            <a:ext cx="1896110" cy="266065"/>
            <a:chOff x="3937634" y="2439670"/>
            <a:chExt cx="1896110" cy="266065"/>
          </a:xfrm>
        </p:grpSpPr>
        <p:pic>
          <p:nvPicPr>
            <p:cNvPr id="103" name="object 103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3937634" y="2451735"/>
              <a:ext cx="1502410" cy="253873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5463285" y="2439670"/>
              <a:ext cx="147319" cy="185420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5633973" y="2455926"/>
              <a:ext cx="199771" cy="173100"/>
            </a:xfrm>
            <a:prstGeom prst="rect">
              <a:avLst/>
            </a:prstGeom>
          </p:spPr>
        </p:pic>
      </p:grpSp>
      <p:pic>
        <p:nvPicPr>
          <p:cNvPr id="106" name="object 10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5928740" y="2372486"/>
            <a:ext cx="940435" cy="311403"/>
          </a:xfrm>
          <a:prstGeom prst="rect">
            <a:avLst/>
          </a:prstGeom>
        </p:spPr>
      </p:pic>
      <p:grpSp>
        <p:nvGrpSpPr>
          <p:cNvPr id="107" name="object 107"/>
          <p:cNvGrpSpPr/>
          <p:nvPr/>
        </p:nvGrpSpPr>
        <p:grpSpPr>
          <a:xfrm>
            <a:off x="6977291" y="2368676"/>
            <a:ext cx="1711325" cy="304800"/>
            <a:chOff x="6977291" y="2368676"/>
            <a:chExt cx="1711325" cy="304800"/>
          </a:xfrm>
        </p:grpSpPr>
        <p:pic>
          <p:nvPicPr>
            <p:cNvPr id="108" name="object 108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6977291" y="2368676"/>
              <a:ext cx="1518373" cy="260350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8533638" y="2438526"/>
              <a:ext cx="154812" cy="234950"/>
            </a:xfrm>
            <a:prstGeom prst="rect">
              <a:avLst/>
            </a:prstGeom>
          </p:spPr>
        </p:pic>
      </p:grpSp>
      <p:pic>
        <p:nvPicPr>
          <p:cNvPr id="110" name="object 110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8962390" y="2455926"/>
            <a:ext cx="188213" cy="168783"/>
          </a:xfrm>
          <a:prstGeom prst="rect">
            <a:avLst/>
          </a:prstGeom>
        </p:spPr>
      </p:pic>
      <p:pic>
        <p:nvPicPr>
          <p:cNvPr id="111" name="object 111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704706" y="2451735"/>
            <a:ext cx="146050" cy="177291"/>
          </a:xfrm>
          <a:prstGeom prst="rect">
            <a:avLst/>
          </a:prstGeom>
        </p:spPr>
      </p:pic>
      <p:grpSp>
        <p:nvGrpSpPr>
          <p:cNvPr id="112" name="object 112"/>
          <p:cNvGrpSpPr/>
          <p:nvPr/>
        </p:nvGrpSpPr>
        <p:grpSpPr>
          <a:xfrm>
            <a:off x="9177655" y="2372486"/>
            <a:ext cx="1352550" cy="322580"/>
            <a:chOff x="9177655" y="2372486"/>
            <a:chExt cx="1352550" cy="322580"/>
          </a:xfrm>
        </p:grpSpPr>
        <p:pic>
          <p:nvPicPr>
            <p:cNvPr id="113" name="object 113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9177655" y="2439796"/>
              <a:ext cx="192024" cy="255269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9395206" y="2372486"/>
              <a:ext cx="1134872" cy="311403"/>
            </a:xfrm>
            <a:prstGeom prst="rect">
              <a:avLst/>
            </a:prstGeom>
          </p:spPr>
        </p:pic>
      </p:grpSp>
      <p:pic>
        <p:nvPicPr>
          <p:cNvPr id="115" name="object 115"/>
          <p:cNvPicPr/>
          <p:nvPr/>
        </p:nvPicPr>
        <p:blipFill>
          <a:blip r:embed="rId90" cstate="print"/>
          <a:stretch>
            <a:fillRect/>
          </a:stretch>
        </p:blipFill>
        <p:spPr>
          <a:xfrm>
            <a:off x="945348" y="2749676"/>
            <a:ext cx="1004355" cy="336931"/>
          </a:xfrm>
          <a:prstGeom prst="rect">
            <a:avLst/>
          </a:prstGeom>
        </p:spPr>
      </p:pic>
      <p:pic>
        <p:nvPicPr>
          <p:cNvPr id="116" name="object 116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2000757" y="2959216"/>
            <a:ext cx="46840" cy="46492"/>
          </a:xfrm>
          <a:prstGeom prst="rect">
            <a:avLst/>
          </a:prstGeom>
        </p:spPr>
      </p:pic>
      <p:pic>
        <p:nvPicPr>
          <p:cNvPr id="117" name="object 117"/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1396491" y="3056762"/>
            <a:ext cx="9144000" cy="38012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0175" y="408177"/>
            <a:ext cx="295643" cy="2984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2621" y="321563"/>
            <a:ext cx="2166874" cy="3042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17793" y="297052"/>
            <a:ext cx="1878588" cy="39916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47715" y="619759"/>
            <a:ext cx="33020" cy="6731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63057" y="515619"/>
            <a:ext cx="40131" cy="10413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663057" y="320293"/>
            <a:ext cx="505459" cy="306070"/>
            <a:chOff x="5663057" y="320293"/>
            <a:chExt cx="505459" cy="306070"/>
          </a:xfrm>
        </p:grpSpPr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14695" y="515619"/>
              <a:ext cx="66039" cy="1041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63057" y="383539"/>
              <a:ext cx="191769" cy="1320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20486" y="320293"/>
              <a:ext cx="248030" cy="305561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8568" y="815339"/>
            <a:ext cx="583780" cy="304292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584452" y="876935"/>
            <a:ext cx="636270" cy="304800"/>
            <a:chOff x="1584452" y="876935"/>
            <a:chExt cx="636270" cy="304800"/>
          </a:xfrm>
        </p:grpSpPr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84452" y="876935"/>
              <a:ext cx="167766" cy="3042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76857" y="896366"/>
              <a:ext cx="443356" cy="223266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374392" y="814069"/>
            <a:ext cx="3087878" cy="40373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617336" y="896366"/>
            <a:ext cx="1074165" cy="22326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821043" y="892428"/>
            <a:ext cx="870965" cy="32537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835010" y="790829"/>
            <a:ext cx="1835531" cy="328803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47496" y="1386205"/>
            <a:ext cx="2426893" cy="325374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3525387" y="1279652"/>
            <a:ext cx="1409065" cy="432434"/>
            <a:chOff x="3525387" y="1279652"/>
            <a:chExt cx="1409065" cy="432434"/>
          </a:xfrm>
        </p:grpSpPr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25387" y="1279652"/>
              <a:ext cx="211244" cy="33375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759200" y="1284605"/>
              <a:ext cx="1174750" cy="426974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5088763" y="1284605"/>
            <a:ext cx="1384935" cy="413384"/>
            <a:chOff x="5088763" y="1284605"/>
            <a:chExt cx="1384935" cy="413384"/>
          </a:xfrm>
        </p:grpSpPr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88763" y="1391539"/>
              <a:ext cx="241300" cy="21628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362448" y="1370711"/>
              <a:ext cx="246252" cy="32727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640451" y="1284605"/>
              <a:ext cx="833120" cy="323215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538214" y="1548213"/>
            <a:ext cx="60051" cy="59606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6768972" y="1280286"/>
            <a:ext cx="1865630" cy="431800"/>
            <a:chOff x="6768972" y="1280286"/>
            <a:chExt cx="1865630" cy="431800"/>
          </a:xfrm>
        </p:grpSpPr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768972" y="1280286"/>
              <a:ext cx="228853" cy="41833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019416" y="1390141"/>
              <a:ext cx="982979" cy="32143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037194" y="1370329"/>
              <a:ext cx="164083" cy="23748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223376" y="1390141"/>
              <a:ext cx="410972" cy="223266"/>
            </a:xfrm>
            <a:prstGeom prst="rect">
              <a:avLst/>
            </a:prstGeom>
          </p:spPr>
        </p:pic>
      </p:grpSp>
      <p:pic>
        <p:nvPicPr>
          <p:cNvPr id="33" name="object 33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8784208" y="1390141"/>
            <a:ext cx="974344" cy="321437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959548" y="1864360"/>
            <a:ext cx="1807845" cy="340995"/>
            <a:chOff x="959548" y="1864360"/>
            <a:chExt cx="1807845" cy="340995"/>
          </a:xfrm>
        </p:grpSpPr>
        <p:pic>
          <p:nvPicPr>
            <p:cNvPr id="35" name="object 3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59548" y="1864487"/>
              <a:ext cx="167881" cy="30429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52017" y="1883918"/>
              <a:ext cx="982980" cy="32143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169794" y="1864360"/>
              <a:ext cx="164084" cy="23749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355977" y="1883918"/>
              <a:ext cx="410972" cy="223266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910713" y="1883917"/>
            <a:ext cx="1675511" cy="321437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4724272" y="1883917"/>
            <a:ext cx="909701" cy="223266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5794247" y="1883917"/>
            <a:ext cx="1360551" cy="223266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7290049" y="1779016"/>
            <a:ext cx="500003" cy="328168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7911592" y="1883917"/>
            <a:ext cx="619251" cy="223266"/>
          </a:xfrm>
          <a:prstGeom prst="rect">
            <a:avLst/>
          </a:prstGeom>
        </p:spPr>
      </p:pic>
      <p:grpSp>
        <p:nvGrpSpPr>
          <p:cNvPr id="44" name="object 44"/>
          <p:cNvGrpSpPr/>
          <p:nvPr/>
        </p:nvGrpSpPr>
        <p:grpSpPr>
          <a:xfrm>
            <a:off x="8594852" y="1778380"/>
            <a:ext cx="1886585" cy="390525"/>
            <a:chOff x="8594852" y="1778380"/>
            <a:chExt cx="1886585" cy="390525"/>
          </a:xfrm>
        </p:grpSpPr>
        <p:pic>
          <p:nvPicPr>
            <p:cNvPr id="45" name="object 4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594852" y="1864486"/>
              <a:ext cx="167767" cy="30429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799576" y="1778380"/>
              <a:ext cx="1681860" cy="328803"/>
            </a:xfrm>
            <a:prstGeom prst="rect">
              <a:avLst/>
            </a:prstGeom>
          </p:spPr>
        </p:pic>
      </p:grpSp>
      <p:pic>
        <p:nvPicPr>
          <p:cNvPr id="47" name="object 47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940803" y="2377694"/>
            <a:ext cx="380377" cy="223265"/>
          </a:xfrm>
          <a:prstGeom prst="rect">
            <a:avLst/>
          </a:prstGeom>
        </p:spPr>
      </p:pic>
      <p:grpSp>
        <p:nvGrpSpPr>
          <p:cNvPr id="48" name="object 48"/>
          <p:cNvGrpSpPr/>
          <p:nvPr/>
        </p:nvGrpSpPr>
        <p:grpSpPr>
          <a:xfrm>
            <a:off x="1383283" y="2358263"/>
            <a:ext cx="1211580" cy="340995"/>
            <a:chOff x="1383283" y="2358263"/>
            <a:chExt cx="1211580" cy="340995"/>
          </a:xfrm>
        </p:grpSpPr>
        <p:pic>
          <p:nvPicPr>
            <p:cNvPr id="49" name="object 4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383283" y="2358263"/>
              <a:ext cx="167766" cy="30429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588007" y="2377694"/>
              <a:ext cx="1006729" cy="321436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2645664" y="2352929"/>
            <a:ext cx="678180" cy="248285"/>
            <a:chOff x="2645664" y="2352929"/>
            <a:chExt cx="678180" cy="248285"/>
          </a:xfrm>
        </p:grpSpPr>
        <p:pic>
          <p:nvPicPr>
            <p:cNvPr id="52" name="object 5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645664" y="2352929"/>
              <a:ext cx="244729" cy="24777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912237" y="2373757"/>
              <a:ext cx="411099" cy="227202"/>
            </a:xfrm>
            <a:prstGeom prst="rect">
              <a:avLst/>
            </a:prstGeom>
          </p:spPr>
        </p:pic>
      </p:grpSp>
      <p:pic>
        <p:nvPicPr>
          <p:cNvPr id="54" name="object 54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3464178" y="2373757"/>
            <a:ext cx="475869" cy="227202"/>
          </a:xfrm>
          <a:prstGeom prst="rect">
            <a:avLst/>
          </a:prstGeom>
        </p:spPr>
      </p:pic>
      <p:grpSp>
        <p:nvGrpSpPr>
          <p:cNvPr id="55" name="object 55"/>
          <p:cNvGrpSpPr/>
          <p:nvPr/>
        </p:nvGrpSpPr>
        <p:grpSpPr>
          <a:xfrm>
            <a:off x="3998848" y="2358263"/>
            <a:ext cx="1306830" cy="313055"/>
            <a:chOff x="3998848" y="2358263"/>
            <a:chExt cx="1306830" cy="313055"/>
          </a:xfrm>
        </p:grpSpPr>
        <p:pic>
          <p:nvPicPr>
            <p:cNvPr id="56" name="object 5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998848" y="2358263"/>
              <a:ext cx="240029" cy="29959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274946" y="2373757"/>
              <a:ext cx="1030224" cy="297560"/>
            </a:xfrm>
            <a:prstGeom prst="rect">
              <a:avLst/>
            </a:prstGeom>
          </p:spPr>
        </p:pic>
      </p:grpSp>
      <p:pic>
        <p:nvPicPr>
          <p:cNvPr id="58" name="object 58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5370829" y="2535765"/>
            <a:ext cx="60051" cy="59606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5600572" y="2295398"/>
            <a:ext cx="519175" cy="305562"/>
          </a:xfrm>
          <a:prstGeom prst="rect">
            <a:avLst/>
          </a:prstGeom>
        </p:spPr>
      </p:pic>
      <p:grpSp>
        <p:nvGrpSpPr>
          <p:cNvPr id="60" name="object 60"/>
          <p:cNvGrpSpPr/>
          <p:nvPr/>
        </p:nvGrpSpPr>
        <p:grpSpPr>
          <a:xfrm>
            <a:off x="6254369" y="2352929"/>
            <a:ext cx="417830" cy="248285"/>
            <a:chOff x="6254369" y="2352929"/>
            <a:chExt cx="417830" cy="248285"/>
          </a:xfrm>
        </p:grpSpPr>
        <p:pic>
          <p:nvPicPr>
            <p:cNvPr id="61" name="object 6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254369" y="2377694"/>
              <a:ext cx="160273" cy="223265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449568" y="2352929"/>
              <a:ext cx="222123" cy="247776"/>
            </a:xfrm>
            <a:prstGeom prst="rect">
              <a:avLst/>
            </a:prstGeom>
          </p:spPr>
        </p:pic>
      </p:grpSp>
      <p:pic>
        <p:nvPicPr>
          <p:cNvPr id="63" name="object 63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6720840" y="2272157"/>
            <a:ext cx="1198752" cy="328802"/>
          </a:xfrm>
          <a:prstGeom prst="rect">
            <a:avLst/>
          </a:prstGeom>
        </p:spPr>
      </p:pic>
      <p:grpSp>
        <p:nvGrpSpPr>
          <p:cNvPr id="64" name="object 64"/>
          <p:cNvGrpSpPr/>
          <p:nvPr/>
        </p:nvGrpSpPr>
        <p:grpSpPr>
          <a:xfrm>
            <a:off x="8061832" y="2358389"/>
            <a:ext cx="1563370" cy="340995"/>
            <a:chOff x="8061832" y="2358389"/>
            <a:chExt cx="1563370" cy="340995"/>
          </a:xfrm>
        </p:grpSpPr>
        <p:pic>
          <p:nvPicPr>
            <p:cNvPr id="65" name="object 6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061832" y="2377693"/>
              <a:ext cx="940943" cy="32143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9027794" y="2358389"/>
              <a:ext cx="164083" cy="23748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213976" y="2377693"/>
              <a:ext cx="410972" cy="223265"/>
            </a:xfrm>
            <a:prstGeom prst="rect">
              <a:avLst/>
            </a:prstGeom>
          </p:spPr>
        </p:pic>
      </p:grpSp>
      <p:pic>
        <p:nvPicPr>
          <p:cNvPr id="68" name="object 68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950849" y="2871470"/>
            <a:ext cx="1700276" cy="293624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2800345" y="2766567"/>
            <a:ext cx="621161" cy="328168"/>
          </a:xfrm>
          <a:prstGeom prst="rect">
            <a:avLst/>
          </a:prstGeom>
        </p:spPr>
      </p:pic>
      <p:grpSp>
        <p:nvGrpSpPr>
          <p:cNvPr id="70" name="object 70"/>
          <p:cNvGrpSpPr/>
          <p:nvPr/>
        </p:nvGrpSpPr>
        <p:grpSpPr>
          <a:xfrm>
            <a:off x="3471164" y="2852039"/>
            <a:ext cx="1611630" cy="340995"/>
            <a:chOff x="3471164" y="2852039"/>
            <a:chExt cx="1611630" cy="340995"/>
          </a:xfrm>
        </p:grpSpPr>
        <p:pic>
          <p:nvPicPr>
            <p:cNvPr id="71" name="object 7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471164" y="2852039"/>
              <a:ext cx="167766" cy="304291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663569" y="2871470"/>
              <a:ext cx="1418716" cy="321437"/>
            </a:xfrm>
            <a:prstGeom prst="rect">
              <a:avLst/>
            </a:prstGeom>
          </p:spPr>
        </p:pic>
      </p:grpSp>
      <p:pic>
        <p:nvPicPr>
          <p:cNvPr id="73" name="object 73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5329554" y="3088639"/>
            <a:ext cx="33020" cy="67310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5144896" y="2984500"/>
            <a:ext cx="40131" cy="104139"/>
          </a:xfrm>
          <a:prstGeom prst="rect">
            <a:avLst/>
          </a:prstGeom>
        </p:spPr>
      </p:pic>
      <p:grpSp>
        <p:nvGrpSpPr>
          <p:cNvPr id="75" name="object 75"/>
          <p:cNvGrpSpPr/>
          <p:nvPr/>
        </p:nvGrpSpPr>
        <p:grpSpPr>
          <a:xfrm>
            <a:off x="5144896" y="2852420"/>
            <a:ext cx="217804" cy="236220"/>
            <a:chOff x="5144896" y="2852420"/>
            <a:chExt cx="217804" cy="236220"/>
          </a:xfrm>
        </p:grpSpPr>
        <p:pic>
          <p:nvPicPr>
            <p:cNvPr id="76" name="object 76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296534" y="2984500"/>
              <a:ext cx="66039" cy="104139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144896" y="2852420"/>
              <a:ext cx="191769" cy="132080"/>
            </a:xfrm>
            <a:prstGeom prst="rect">
              <a:avLst/>
            </a:prstGeom>
          </p:spPr>
        </p:pic>
      </p:grpSp>
      <p:pic>
        <p:nvPicPr>
          <p:cNvPr id="78" name="object 78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5480177" y="2871470"/>
            <a:ext cx="1690116" cy="293624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305040" y="2871470"/>
            <a:ext cx="2228468" cy="321437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9692640" y="2871470"/>
            <a:ext cx="1360551" cy="223265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950849" y="3365246"/>
            <a:ext cx="729869" cy="223265"/>
          </a:xfrm>
          <a:prstGeom prst="rect">
            <a:avLst/>
          </a:prstGeom>
        </p:spPr>
      </p:pic>
      <p:grpSp>
        <p:nvGrpSpPr>
          <p:cNvPr id="82" name="object 82"/>
          <p:cNvGrpSpPr/>
          <p:nvPr/>
        </p:nvGrpSpPr>
        <p:grpSpPr>
          <a:xfrm>
            <a:off x="1825625" y="3340480"/>
            <a:ext cx="417830" cy="248285"/>
            <a:chOff x="1825625" y="3340480"/>
            <a:chExt cx="417830" cy="248285"/>
          </a:xfrm>
        </p:grpSpPr>
        <p:pic>
          <p:nvPicPr>
            <p:cNvPr id="83" name="object 8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825625" y="3365245"/>
              <a:ext cx="160274" cy="223265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020823" y="3340480"/>
              <a:ext cx="222123" cy="247777"/>
            </a:xfrm>
            <a:prstGeom prst="rect">
              <a:avLst/>
            </a:prstGeom>
          </p:spPr>
        </p:pic>
      </p:grpSp>
      <p:pic>
        <p:nvPicPr>
          <p:cNvPr id="85" name="object 85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2292095" y="3365246"/>
            <a:ext cx="1050925" cy="321436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486784" y="3365246"/>
            <a:ext cx="833627" cy="321436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4382515" y="3345815"/>
            <a:ext cx="167767" cy="304292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4668769" y="3260344"/>
            <a:ext cx="1969139" cy="426338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6787895" y="3365246"/>
            <a:ext cx="1085723" cy="321436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7918195" y="3539392"/>
            <a:ext cx="42415" cy="43531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8124317" y="3284220"/>
            <a:ext cx="640333" cy="304291"/>
          </a:xfrm>
          <a:prstGeom prst="rect">
            <a:avLst/>
          </a:prstGeom>
        </p:spPr>
      </p:pic>
      <p:grpSp>
        <p:nvGrpSpPr>
          <p:cNvPr id="92" name="object 92"/>
          <p:cNvGrpSpPr/>
          <p:nvPr/>
        </p:nvGrpSpPr>
        <p:grpSpPr>
          <a:xfrm>
            <a:off x="8814307" y="3345815"/>
            <a:ext cx="1611630" cy="340995"/>
            <a:chOff x="8814307" y="3345815"/>
            <a:chExt cx="1611630" cy="340995"/>
          </a:xfrm>
        </p:grpSpPr>
        <p:pic>
          <p:nvPicPr>
            <p:cNvPr id="93" name="object 93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8814307" y="3345815"/>
              <a:ext cx="167767" cy="304292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9006712" y="3365246"/>
              <a:ext cx="1418716" cy="321436"/>
            </a:xfrm>
            <a:prstGeom prst="rect">
              <a:avLst/>
            </a:prstGeom>
          </p:spPr>
        </p:pic>
      </p:grpSp>
      <p:pic>
        <p:nvPicPr>
          <p:cNvPr id="95" name="object 95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0672698" y="3582670"/>
            <a:ext cx="33020" cy="67310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0488041" y="3477259"/>
            <a:ext cx="40131" cy="105409"/>
          </a:xfrm>
          <a:prstGeom prst="rect">
            <a:avLst/>
          </a:prstGeom>
        </p:spPr>
      </p:pic>
      <p:grpSp>
        <p:nvGrpSpPr>
          <p:cNvPr id="97" name="object 97"/>
          <p:cNvGrpSpPr/>
          <p:nvPr/>
        </p:nvGrpSpPr>
        <p:grpSpPr>
          <a:xfrm>
            <a:off x="10488041" y="3346450"/>
            <a:ext cx="217804" cy="236220"/>
            <a:chOff x="10488041" y="3346450"/>
            <a:chExt cx="217804" cy="236220"/>
          </a:xfrm>
        </p:grpSpPr>
        <p:pic>
          <p:nvPicPr>
            <p:cNvPr id="98" name="object 98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0639679" y="3477260"/>
              <a:ext cx="66040" cy="105409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0488041" y="3346450"/>
              <a:ext cx="191769" cy="130810"/>
            </a:xfrm>
            <a:prstGeom prst="rect">
              <a:avLst/>
            </a:prstGeom>
          </p:spPr>
        </p:pic>
      </p:grpSp>
      <p:pic>
        <p:nvPicPr>
          <p:cNvPr id="100" name="object 100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950849" y="3859021"/>
            <a:ext cx="1690115" cy="293623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2785105" y="3754120"/>
            <a:ext cx="903355" cy="426338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4053713" y="3859021"/>
            <a:ext cx="1430909" cy="321436"/>
          </a:xfrm>
          <a:prstGeom prst="rect">
            <a:avLst/>
          </a:prstGeom>
        </p:spPr>
      </p:pic>
      <p:pic>
        <p:nvPicPr>
          <p:cNvPr id="103" name="object 103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3815460" y="3949207"/>
            <a:ext cx="98450" cy="32369"/>
          </a:xfrm>
          <a:prstGeom prst="rect">
            <a:avLst/>
          </a:prstGeom>
        </p:spPr>
      </p:pic>
      <p:pic>
        <p:nvPicPr>
          <p:cNvPr id="104" name="object 104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5618098" y="3776726"/>
            <a:ext cx="2294762" cy="403732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8038972" y="3839590"/>
            <a:ext cx="219963" cy="327913"/>
          </a:xfrm>
          <a:prstGeom prst="rect">
            <a:avLst/>
          </a:prstGeom>
        </p:spPr>
      </p:pic>
      <p:pic>
        <p:nvPicPr>
          <p:cNvPr id="106" name="object 106"/>
          <p:cNvPicPr/>
          <p:nvPr/>
        </p:nvPicPr>
        <p:blipFill>
          <a:blip r:embed="rId89" cstate="print"/>
          <a:stretch>
            <a:fillRect/>
          </a:stretch>
        </p:blipFill>
        <p:spPr>
          <a:xfrm>
            <a:off x="8729471" y="3864609"/>
            <a:ext cx="176149" cy="212090"/>
          </a:xfrm>
          <a:prstGeom prst="rect">
            <a:avLst/>
          </a:prstGeom>
        </p:spPr>
      </p:pic>
      <p:pic>
        <p:nvPicPr>
          <p:cNvPr id="107" name="object 107"/>
          <p:cNvPicPr/>
          <p:nvPr/>
        </p:nvPicPr>
        <p:blipFill>
          <a:blip r:embed="rId90" cstate="print"/>
          <a:stretch>
            <a:fillRect/>
          </a:stretch>
        </p:blipFill>
        <p:spPr>
          <a:xfrm>
            <a:off x="8624951" y="3864609"/>
            <a:ext cx="34671" cy="212089"/>
          </a:xfrm>
          <a:prstGeom prst="rect">
            <a:avLst/>
          </a:prstGeom>
        </p:spPr>
      </p:pic>
      <p:pic>
        <p:nvPicPr>
          <p:cNvPr id="108" name="object 108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8296656" y="3864609"/>
            <a:ext cx="260096" cy="212090"/>
          </a:xfrm>
          <a:prstGeom prst="rect">
            <a:avLst/>
          </a:prstGeom>
        </p:spPr>
      </p:pic>
      <p:pic>
        <p:nvPicPr>
          <p:cNvPr id="109" name="object 109"/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8624061" y="3776726"/>
            <a:ext cx="34671" cy="38607"/>
          </a:xfrm>
          <a:prstGeom prst="rect">
            <a:avLst/>
          </a:prstGeom>
        </p:spPr>
      </p:pic>
      <p:pic>
        <p:nvPicPr>
          <p:cNvPr id="110" name="object 110"/>
          <p:cNvPicPr/>
          <p:nvPr/>
        </p:nvPicPr>
        <p:blipFill>
          <a:blip r:embed="rId93" cstate="print"/>
          <a:stretch>
            <a:fillRect/>
          </a:stretch>
        </p:blipFill>
        <p:spPr>
          <a:xfrm>
            <a:off x="9064752" y="3859021"/>
            <a:ext cx="446404" cy="223265"/>
          </a:xfrm>
          <a:prstGeom prst="rect">
            <a:avLst/>
          </a:prstGeom>
        </p:spPr>
      </p:pic>
      <p:grpSp>
        <p:nvGrpSpPr>
          <p:cNvPr id="111" name="object 111"/>
          <p:cNvGrpSpPr/>
          <p:nvPr/>
        </p:nvGrpSpPr>
        <p:grpSpPr>
          <a:xfrm>
            <a:off x="9573259" y="3839209"/>
            <a:ext cx="1172845" cy="341630"/>
            <a:chOff x="9573259" y="3839209"/>
            <a:chExt cx="1172845" cy="341630"/>
          </a:xfrm>
        </p:grpSpPr>
        <p:pic>
          <p:nvPicPr>
            <p:cNvPr id="112" name="object 112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9755631" y="3859021"/>
              <a:ext cx="623189" cy="321436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573259" y="3839590"/>
              <a:ext cx="167767" cy="304291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0390250" y="3839209"/>
              <a:ext cx="164083" cy="237490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0576432" y="3859021"/>
              <a:ext cx="169164" cy="223265"/>
            </a:xfrm>
            <a:prstGeom prst="rect">
              <a:avLst/>
            </a:prstGeom>
          </p:spPr>
        </p:pic>
      </p:grpSp>
      <p:pic>
        <p:nvPicPr>
          <p:cNvPr id="116" name="object 116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936332" y="4352797"/>
            <a:ext cx="491528" cy="223265"/>
          </a:xfrm>
          <a:prstGeom prst="rect">
            <a:avLst/>
          </a:prstGeom>
        </p:spPr>
      </p:pic>
      <p:grpSp>
        <p:nvGrpSpPr>
          <p:cNvPr id="117" name="object 117"/>
          <p:cNvGrpSpPr/>
          <p:nvPr/>
        </p:nvGrpSpPr>
        <p:grpSpPr>
          <a:xfrm>
            <a:off x="1489963" y="4333366"/>
            <a:ext cx="636270" cy="304800"/>
            <a:chOff x="1489963" y="4333366"/>
            <a:chExt cx="636270" cy="304800"/>
          </a:xfrm>
        </p:grpSpPr>
        <p:pic>
          <p:nvPicPr>
            <p:cNvPr id="118" name="object 1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9963" y="4333366"/>
              <a:ext cx="167767" cy="304291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1682368" y="4352797"/>
              <a:ext cx="443356" cy="223265"/>
            </a:xfrm>
            <a:prstGeom prst="rect">
              <a:avLst/>
            </a:prstGeom>
          </p:spPr>
        </p:pic>
      </p:grpSp>
      <p:pic>
        <p:nvPicPr>
          <p:cNvPr id="120" name="object 120"/>
          <p:cNvPicPr/>
          <p:nvPr/>
        </p:nvPicPr>
        <p:blipFill>
          <a:blip r:embed="rId99" cstate="print"/>
          <a:stretch>
            <a:fillRect/>
          </a:stretch>
        </p:blipFill>
        <p:spPr>
          <a:xfrm>
            <a:off x="2253107" y="4352797"/>
            <a:ext cx="403098" cy="321437"/>
          </a:xfrm>
          <a:prstGeom prst="rect">
            <a:avLst/>
          </a:prstGeom>
        </p:spPr>
      </p:pic>
      <p:grpSp>
        <p:nvGrpSpPr>
          <p:cNvPr id="121" name="object 121"/>
          <p:cNvGrpSpPr/>
          <p:nvPr/>
        </p:nvGrpSpPr>
        <p:grpSpPr>
          <a:xfrm>
            <a:off x="2718307" y="4333366"/>
            <a:ext cx="722630" cy="304800"/>
            <a:chOff x="2718307" y="4333366"/>
            <a:chExt cx="722630" cy="304800"/>
          </a:xfrm>
        </p:grpSpPr>
        <p:pic>
          <p:nvPicPr>
            <p:cNvPr id="122" name="object 122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2718307" y="4333366"/>
              <a:ext cx="167767" cy="304291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2923031" y="4358385"/>
              <a:ext cx="452119" cy="214121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3398011" y="4526944"/>
              <a:ext cx="42415" cy="43531"/>
            </a:xfrm>
            <a:prstGeom prst="rect">
              <a:avLst/>
            </a:prstGeom>
          </p:spPr>
        </p:pic>
      </p:grpSp>
      <p:pic>
        <p:nvPicPr>
          <p:cNvPr id="125" name="object 125"/>
          <p:cNvPicPr/>
          <p:nvPr/>
        </p:nvPicPr>
        <p:blipFill>
          <a:blip r:embed="rId103" cstate="print"/>
          <a:stretch>
            <a:fillRect/>
          </a:stretch>
        </p:blipFill>
        <p:spPr>
          <a:xfrm>
            <a:off x="967587" y="4765547"/>
            <a:ext cx="668045" cy="402463"/>
          </a:xfrm>
          <a:prstGeom prst="rect">
            <a:avLst/>
          </a:prstGeom>
        </p:spPr>
      </p:pic>
      <p:pic>
        <p:nvPicPr>
          <p:cNvPr id="126" name="object 126"/>
          <p:cNvPicPr/>
          <p:nvPr/>
        </p:nvPicPr>
        <p:blipFill>
          <a:blip r:embed="rId104" cstate="print"/>
          <a:stretch>
            <a:fillRect/>
          </a:stretch>
        </p:blipFill>
        <p:spPr>
          <a:xfrm>
            <a:off x="1782952" y="4846573"/>
            <a:ext cx="971804" cy="321437"/>
          </a:xfrm>
          <a:prstGeom prst="rect">
            <a:avLst/>
          </a:prstGeom>
        </p:spPr>
      </p:pic>
      <p:grpSp>
        <p:nvGrpSpPr>
          <p:cNvPr id="127" name="object 127"/>
          <p:cNvGrpSpPr/>
          <p:nvPr/>
        </p:nvGrpSpPr>
        <p:grpSpPr>
          <a:xfrm>
            <a:off x="2887091" y="4821809"/>
            <a:ext cx="539115" cy="248285"/>
            <a:chOff x="2887091" y="4821809"/>
            <a:chExt cx="539115" cy="248285"/>
          </a:xfrm>
        </p:grpSpPr>
        <p:pic>
          <p:nvPicPr>
            <p:cNvPr id="128" name="object 128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2887091" y="4852162"/>
              <a:ext cx="294004" cy="212089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3207131" y="4821809"/>
              <a:ext cx="218567" cy="247777"/>
            </a:xfrm>
            <a:prstGeom prst="rect">
              <a:avLst/>
            </a:prstGeom>
          </p:spPr>
        </p:pic>
      </p:grpSp>
      <p:pic>
        <p:nvPicPr>
          <p:cNvPr id="130" name="object 130"/>
          <p:cNvPicPr/>
          <p:nvPr/>
        </p:nvPicPr>
        <p:blipFill>
          <a:blip r:embed="rId107" cstate="print"/>
          <a:stretch>
            <a:fillRect/>
          </a:stretch>
        </p:blipFill>
        <p:spPr>
          <a:xfrm>
            <a:off x="3474720" y="4846573"/>
            <a:ext cx="412622" cy="223265"/>
          </a:xfrm>
          <a:prstGeom prst="rect">
            <a:avLst/>
          </a:prstGeom>
        </p:spPr>
      </p:pic>
      <p:grpSp>
        <p:nvGrpSpPr>
          <p:cNvPr id="131" name="object 131"/>
          <p:cNvGrpSpPr/>
          <p:nvPr/>
        </p:nvGrpSpPr>
        <p:grpSpPr>
          <a:xfrm>
            <a:off x="4023233" y="4821809"/>
            <a:ext cx="622935" cy="248285"/>
            <a:chOff x="4023233" y="4821809"/>
            <a:chExt cx="622935" cy="248285"/>
          </a:xfrm>
        </p:grpSpPr>
        <p:pic>
          <p:nvPicPr>
            <p:cNvPr id="132" name="object 132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4023233" y="4846574"/>
              <a:ext cx="160274" cy="223265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4222115" y="4821809"/>
              <a:ext cx="218567" cy="247777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4467352" y="4852670"/>
              <a:ext cx="178815" cy="212089"/>
            </a:xfrm>
            <a:prstGeom prst="rect">
              <a:avLst/>
            </a:prstGeom>
          </p:spPr>
        </p:pic>
      </p:grpSp>
      <p:grpSp>
        <p:nvGrpSpPr>
          <p:cNvPr id="135" name="object 135"/>
          <p:cNvGrpSpPr/>
          <p:nvPr/>
        </p:nvGrpSpPr>
        <p:grpSpPr>
          <a:xfrm>
            <a:off x="4780915" y="4741036"/>
            <a:ext cx="2876550" cy="413384"/>
            <a:chOff x="4780915" y="4741036"/>
            <a:chExt cx="2876550" cy="413384"/>
          </a:xfrm>
        </p:grpSpPr>
        <p:pic>
          <p:nvPicPr>
            <p:cNvPr id="136" name="object 136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4780915" y="4847970"/>
              <a:ext cx="241300" cy="216281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5054600" y="4827142"/>
              <a:ext cx="246252" cy="327279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5332603" y="4741036"/>
              <a:ext cx="2324862" cy="399161"/>
            </a:xfrm>
            <a:prstGeom prst="rect">
              <a:avLst/>
            </a:prstGeom>
          </p:spPr>
        </p:pic>
      </p:grpSp>
      <p:grpSp>
        <p:nvGrpSpPr>
          <p:cNvPr id="139" name="object 139"/>
          <p:cNvGrpSpPr/>
          <p:nvPr/>
        </p:nvGrpSpPr>
        <p:grpSpPr>
          <a:xfrm>
            <a:off x="7799451" y="4743450"/>
            <a:ext cx="1334770" cy="326390"/>
            <a:chOff x="7799451" y="4743450"/>
            <a:chExt cx="1334770" cy="326390"/>
          </a:xfrm>
        </p:grpSpPr>
        <p:pic>
          <p:nvPicPr>
            <p:cNvPr id="140" name="object 140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7799451" y="4842636"/>
              <a:ext cx="166877" cy="227202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8000746" y="4821809"/>
              <a:ext cx="221487" cy="247777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8264779" y="4743450"/>
              <a:ext cx="868934" cy="326389"/>
            </a:xfrm>
            <a:prstGeom prst="rect">
              <a:avLst/>
            </a:prstGeom>
          </p:spPr>
        </p:pic>
      </p:grpSp>
      <p:pic>
        <p:nvPicPr>
          <p:cNvPr id="143" name="object 143"/>
          <p:cNvPicPr/>
          <p:nvPr/>
        </p:nvPicPr>
        <p:blipFill>
          <a:blip r:embed="rId117" cstate="print"/>
          <a:stretch>
            <a:fillRect/>
          </a:stretch>
        </p:blipFill>
        <p:spPr>
          <a:xfrm>
            <a:off x="9276715" y="4741036"/>
            <a:ext cx="979042" cy="426974"/>
          </a:xfrm>
          <a:prstGeom prst="rect">
            <a:avLst/>
          </a:prstGeom>
        </p:spPr>
      </p:pic>
      <p:grpSp>
        <p:nvGrpSpPr>
          <p:cNvPr id="144" name="object 144"/>
          <p:cNvGrpSpPr/>
          <p:nvPr/>
        </p:nvGrpSpPr>
        <p:grpSpPr>
          <a:xfrm>
            <a:off x="958659" y="5336413"/>
            <a:ext cx="1235710" cy="325755"/>
            <a:chOff x="958659" y="5336413"/>
            <a:chExt cx="1235710" cy="325755"/>
          </a:xfrm>
        </p:grpSpPr>
        <p:pic>
          <p:nvPicPr>
            <p:cNvPr id="145" name="object 145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958659" y="5336413"/>
              <a:ext cx="1135443" cy="325437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2133854" y="5498421"/>
              <a:ext cx="60051" cy="59606"/>
            </a:xfrm>
            <a:prstGeom prst="rect">
              <a:avLst/>
            </a:prstGeom>
          </p:spPr>
        </p:pic>
      </p:grpSp>
      <p:pic>
        <p:nvPicPr>
          <p:cNvPr id="147" name="object 147"/>
          <p:cNvPicPr/>
          <p:nvPr/>
        </p:nvPicPr>
        <p:blipFill>
          <a:blip r:embed="rId120" cstate="print"/>
          <a:stretch>
            <a:fillRect/>
          </a:stretch>
        </p:blipFill>
        <p:spPr>
          <a:xfrm>
            <a:off x="2357501" y="5259323"/>
            <a:ext cx="854075" cy="402526"/>
          </a:xfrm>
          <a:prstGeom prst="rect">
            <a:avLst/>
          </a:prstGeom>
        </p:spPr>
      </p:pic>
      <p:pic>
        <p:nvPicPr>
          <p:cNvPr id="148" name="object 148"/>
          <p:cNvPicPr/>
          <p:nvPr/>
        </p:nvPicPr>
        <p:blipFill>
          <a:blip r:embed="rId121" cstate="print"/>
          <a:stretch>
            <a:fillRect/>
          </a:stretch>
        </p:blipFill>
        <p:spPr>
          <a:xfrm>
            <a:off x="3345937" y="5235447"/>
            <a:ext cx="848364" cy="398487"/>
          </a:xfrm>
          <a:prstGeom prst="rect">
            <a:avLst/>
          </a:prstGeom>
        </p:spPr>
      </p:pic>
      <p:pic>
        <p:nvPicPr>
          <p:cNvPr id="149" name="object 14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45634" y="5557520"/>
            <a:ext cx="33019" cy="67309"/>
          </a:xfrm>
          <a:prstGeom prst="rect">
            <a:avLst/>
          </a:prstGeom>
        </p:spPr>
      </p:pic>
      <p:pic>
        <p:nvPicPr>
          <p:cNvPr id="150" name="object 150"/>
          <p:cNvPicPr/>
          <p:nvPr/>
        </p:nvPicPr>
        <p:blipFill>
          <a:blip r:embed="rId122" cstate="print"/>
          <a:stretch>
            <a:fillRect/>
          </a:stretch>
        </p:blipFill>
        <p:spPr>
          <a:xfrm>
            <a:off x="4260977" y="5453379"/>
            <a:ext cx="40132" cy="104140"/>
          </a:xfrm>
          <a:prstGeom prst="rect">
            <a:avLst/>
          </a:prstGeom>
        </p:spPr>
      </p:pic>
      <p:grpSp>
        <p:nvGrpSpPr>
          <p:cNvPr id="151" name="object 151"/>
          <p:cNvGrpSpPr/>
          <p:nvPr/>
        </p:nvGrpSpPr>
        <p:grpSpPr>
          <a:xfrm>
            <a:off x="4260977" y="5321300"/>
            <a:ext cx="217804" cy="236220"/>
            <a:chOff x="4260977" y="5321300"/>
            <a:chExt cx="217804" cy="236220"/>
          </a:xfrm>
        </p:grpSpPr>
        <p:pic>
          <p:nvPicPr>
            <p:cNvPr id="152" name="object 152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4412615" y="5453379"/>
              <a:ext cx="66039" cy="104140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4260977" y="5321300"/>
              <a:ext cx="191770" cy="132079"/>
            </a:xfrm>
            <a:prstGeom prst="rect">
              <a:avLst/>
            </a:prstGeom>
          </p:spPr>
        </p:pic>
      </p:grpSp>
      <p:grpSp>
        <p:nvGrpSpPr>
          <p:cNvPr id="154" name="object 154"/>
          <p:cNvGrpSpPr/>
          <p:nvPr/>
        </p:nvGrpSpPr>
        <p:grpSpPr>
          <a:xfrm>
            <a:off x="4596257" y="5235447"/>
            <a:ext cx="2711450" cy="414020"/>
            <a:chOff x="4596257" y="5235447"/>
            <a:chExt cx="2711450" cy="414020"/>
          </a:xfrm>
        </p:grpSpPr>
        <p:pic>
          <p:nvPicPr>
            <p:cNvPr id="155" name="object 155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4596257" y="5340349"/>
              <a:ext cx="160273" cy="223265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4780661" y="5235447"/>
              <a:ext cx="2149856" cy="413448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6952107" y="5321299"/>
              <a:ext cx="164084" cy="236219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7138289" y="5340349"/>
              <a:ext cx="169163" cy="223265"/>
            </a:xfrm>
            <a:prstGeom prst="rect">
              <a:avLst/>
            </a:prstGeom>
          </p:spPr>
        </p:pic>
      </p:grpSp>
      <p:pic>
        <p:nvPicPr>
          <p:cNvPr id="159" name="object 159"/>
          <p:cNvPicPr/>
          <p:nvPr/>
        </p:nvPicPr>
        <p:blipFill>
          <a:blip r:embed="rId129" cstate="print"/>
          <a:stretch>
            <a:fillRect/>
          </a:stretch>
        </p:blipFill>
        <p:spPr>
          <a:xfrm>
            <a:off x="7470647" y="5258053"/>
            <a:ext cx="1390142" cy="403796"/>
          </a:xfrm>
          <a:prstGeom prst="rect">
            <a:avLst/>
          </a:prstGeom>
        </p:spPr>
      </p:pic>
      <p:grpSp>
        <p:nvGrpSpPr>
          <p:cNvPr id="160" name="object 160"/>
          <p:cNvGrpSpPr/>
          <p:nvPr/>
        </p:nvGrpSpPr>
        <p:grpSpPr>
          <a:xfrm>
            <a:off x="953206" y="5729223"/>
            <a:ext cx="2874645" cy="398780"/>
            <a:chOff x="953206" y="5729223"/>
            <a:chExt cx="2874645" cy="398780"/>
          </a:xfrm>
        </p:grpSpPr>
        <p:pic>
          <p:nvPicPr>
            <p:cNvPr id="161" name="object 161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953206" y="5729223"/>
              <a:ext cx="2169215" cy="398487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3157346" y="5815329"/>
              <a:ext cx="164083" cy="236220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3355847" y="5839726"/>
              <a:ext cx="471804" cy="214096"/>
            </a:xfrm>
            <a:prstGeom prst="rect">
              <a:avLst/>
            </a:prstGeom>
          </p:spPr>
        </p:pic>
      </p:grpSp>
      <p:grpSp>
        <p:nvGrpSpPr>
          <p:cNvPr id="164" name="object 164"/>
          <p:cNvGrpSpPr/>
          <p:nvPr/>
        </p:nvGrpSpPr>
        <p:grpSpPr>
          <a:xfrm>
            <a:off x="3986784" y="5809373"/>
            <a:ext cx="420370" cy="248285"/>
            <a:chOff x="3986784" y="5809373"/>
            <a:chExt cx="420370" cy="248285"/>
          </a:xfrm>
        </p:grpSpPr>
        <p:pic>
          <p:nvPicPr>
            <p:cNvPr id="165" name="object 165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3986784" y="5839726"/>
              <a:ext cx="177418" cy="212090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4184904" y="5809373"/>
              <a:ext cx="222123" cy="247802"/>
            </a:xfrm>
            <a:prstGeom prst="rect">
              <a:avLst/>
            </a:prstGeom>
          </p:spPr>
        </p:pic>
      </p:grpSp>
      <p:pic>
        <p:nvPicPr>
          <p:cNvPr id="167" name="object 167"/>
          <p:cNvPicPr/>
          <p:nvPr/>
        </p:nvPicPr>
        <p:blipFill>
          <a:blip r:embed="rId135" cstate="print"/>
          <a:stretch>
            <a:fillRect/>
          </a:stretch>
        </p:blipFill>
        <p:spPr>
          <a:xfrm>
            <a:off x="4456176" y="5834151"/>
            <a:ext cx="1817877" cy="321475"/>
          </a:xfrm>
          <a:prstGeom prst="rect">
            <a:avLst/>
          </a:prstGeom>
        </p:spPr>
      </p:pic>
      <p:pic>
        <p:nvPicPr>
          <p:cNvPr id="168" name="object 168"/>
          <p:cNvPicPr/>
          <p:nvPr/>
        </p:nvPicPr>
        <p:blipFill>
          <a:blip r:embed="rId136" cstate="print"/>
          <a:stretch>
            <a:fillRect/>
          </a:stretch>
        </p:blipFill>
        <p:spPr>
          <a:xfrm>
            <a:off x="6407530" y="5834151"/>
            <a:ext cx="491490" cy="223240"/>
          </a:xfrm>
          <a:prstGeom prst="rect">
            <a:avLst/>
          </a:prstGeom>
        </p:spPr>
      </p:pic>
      <p:grpSp>
        <p:nvGrpSpPr>
          <p:cNvPr id="169" name="object 169"/>
          <p:cNvGrpSpPr/>
          <p:nvPr/>
        </p:nvGrpSpPr>
        <p:grpSpPr>
          <a:xfrm>
            <a:off x="6961123" y="5814733"/>
            <a:ext cx="636270" cy="304800"/>
            <a:chOff x="6961123" y="5814733"/>
            <a:chExt cx="636270" cy="304800"/>
          </a:xfrm>
        </p:grpSpPr>
        <p:pic>
          <p:nvPicPr>
            <p:cNvPr id="170" name="object 170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6961123" y="5814733"/>
              <a:ext cx="167767" cy="304279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7153528" y="5834151"/>
              <a:ext cx="443356" cy="223240"/>
            </a:xfrm>
            <a:prstGeom prst="rect">
              <a:avLst/>
            </a:prstGeom>
          </p:spPr>
        </p:pic>
      </p:grpSp>
      <p:pic>
        <p:nvPicPr>
          <p:cNvPr id="172" name="object 172"/>
          <p:cNvPicPr/>
          <p:nvPr/>
        </p:nvPicPr>
        <p:blipFill>
          <a:blip r:embed="rId139" cstate="print"/>
          <a:stretch>
            <a:fillRect/>
          </a:stretch>
        </p:blipFill>
        <p:spPr>
          <a:xfrm>
            <a:off x="7727315" y="5834151"/>
            <a:ext cx="403098" cy="321475"/>
          </a:xfrm>
          <a:prstGeom prst="rect">
            <a:avLst/>
          </a:prstGeom>
        </p:spPr>
      </p:pic>
      <p:grpSp>
        <p:nvGrpSpPr>
          <p:cNvPr id="173" name="object 173"/>
          <p:cNvGrpSpPr/>
          <p:nvPr/>
        </p:nvGrpSpPr>
        <p:grpSpPr>
          <a:xfrm>
            <a:off x="8192516" y="5814733"/>
            <a:ext cx="1059815" cy="304800"/>
            <a:chOff x="8192516" y="5814733"/>
            <a:chExt cx="1059815" cy="304800"/>
          </a:xfrm>
        </p:grpSpPr>
        <p:pic>
          <p:nvPicPr>
            <p:cNvPr id="174" name="object 174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8192516" y="5814733"/>
              <a:ext cx="167766" cy="304279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8397240" y="5839726"/>
              <a:ext cx="452119" cy="214096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8890508" y="5814733"/>
              <a:ext cx="167767" cy="304279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9082913" y="5834151"/>
              <a:ext cx="169163" cy="223240"/>
            </a:xfrm>
            <a:prstGeom prst="rect">
              <a:avLst/>
            </a:prstGeom>
          </p:spPr>
        </p:pic>
      </p:grpSp>
      <p:pic>
        <p:nvPicPr>
          <p:cNvPr id="178" name="object 178"/>
          <p:cNvPicPr/>
          <p:nvPr/>
        </p:nvPicPr>
        <p:blipFill>
          <a:blip r:embed="rId143" cstate="print"/>
          <a:stretch>
            <a:fillRect/>
          </a:stretch>
        </p:blipFill>
        <p:spPr>
          <a:xfrm>
            <a:off x="9412223" y="5728563"/>
            <a:ext cx="1394078" cy="328828"/>
          </a:xfrm>
          <a:prstGeom prst="rect">
            <a:avLst/>
          </a:prstGeom>
        </p:spPr>
      </p:pic>
      <p:grpSp>
        <p:nvGrpSpPr>
          <p:cNvPr id="179" name="object 179"/>
          <p:cNvGrpSpPr/>
          <p:nvPr/>
        </p:nvGrpSpPr>
        <p:grpSpPr>
          <a:xfrm>
            <a:off x="959548" y="6308090"/>
            <a:ext cx="2033270" cy="341630"/>
            <a:chOff x="959548" y="6308090"/>
            <a:chExt cx="2033270" cy="341630"/>
          </a:xfrm>
        </p:grpSpPr>
        <p:pic>
          <p:nvPicPr>
            <p:cNvPr id="180" name="object 180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959548" y="6308509"/>
              <a:ext cx="167881" cy="304279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1152017" y="6327927"/>
              <a:ext cx="1218311" cy="321475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2395347" y="6308090"/>
              <a:ext cx="164083" cy="237490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2581528" y="6327927"/>
              <a:ext cx="410971" cy="223240"/>
            </a:xfrm>
            <a:prstGeom prst="rect">
              <a:avLst/>
            </a:prstGeom>
          </p:spPr>
        </p:pic>
      </p:grpSp>
      <p:grpSp>
        <p:nvGrpSpPr>
          <p:cNvPr id="184" name="object 184"/>
          <p:cNvGrpSpPr/>
          <p:nvPr/>
        </p:nvGrpSpPr>
        <p:grpSpPr>
          <a:xfrm>
            <a:off x="3126232" y="6308509"/>
            <a:ext cx="1203960" cy="340995"/>
            <a:chOff x="3126232" y="6308509"/>
            <a:chExt cx="1203960" cy="340995"/>
          </a:xfrm>
        </p:grpSpPr>
        <p:pic>
          <p:nvPicPr>
            <p:cNvPr id="185" name="object 185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3126232" y="6333502"/>
              <a:ext cx="227076" cy="287985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3384677" y="6308509"/>
              <a:ext cx="219963" cy="327939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3642360" y="6327927"/>
              <a:ext cx="687451" cy="321475"/>
            </a:xfrm>
            <a:prstGeom prst="rect">
              <a:avLst/>
            </a:prstGeom>
          </p:spPr>
        </p:pic>
      </p:grpSp>
      <p:pic>
        <p:nvPicPr>
          <p:cNvPr id="188" name="object 188"/>
          <p:cNvPicPr/>
          <p:nvPr/>
        </p:nvPicPr>
        <p:blipFill>
          <a:blip r:embed="rId151" cstate="print"/>
          <a:stretch>
            <a:fillRect/>
          </a:stretch>
        </p:blipFill>
        <p:spPr>
          <a:xfrm>
            <a:off x="4388611" y="6502060"/>
            <a:ext cx="42415" cy="4353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092" y="313690"/>
            <a:ext cx="152552" cy="16840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88389" y="265811"/>
            <a:ext cx="880744" cy="202565"/>
            <a:chOff x="1188389" y="265811"/>
            <a:chExt cx="880744" cy="2025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8389" y="265811"/>
              <a:ext cx="356819" cy="16840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0989" y="299847"/>
              <a:ext cx="498093" cy="168401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98445" y="265049"/>
            <a:ext cx="658241" cy="22352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04644" y="299847"/>
            <a:ext cx="120523" cy="168401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046222" y="265049"/>
            <a:ext cx="1282065" cy="223520"/>
            <a:chOff x="3046222" y="265049"/>
            <a:chExt cx="1282065" cy="223520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46222" y="299847"/>
              <a:ext cx="217424" cy="18148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85997" y="310642"/>
              <a:ext cx="733344" cy="17792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49268" y="299847"/>
              <a:ext cx="120523" cy="1684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92016" y="265049"/>
              <a:ext cx="136017" cy="169163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949401" y="540130"/>
            <a:ext cx="1504950" cy="222885"/>
            <a:chOff x="949401" y="540130"/>
            <a:chExt cx="1504950" cy="222885"/>
          </a:xfrm>
        </p:grpSpPr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49401" y="540130"/>
              <a:ext cx="372033" cy="16840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48739" y="573404"/>
              <a:ext cx="939546" cy="1894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21051" y="574166"/>
              <a:ext cx="132842" cy="165862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521457" y="526541"/>
            <a:ext cx="701294" cy="236347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3308603" y="573405"/>
            <a:ext cx="1160780" cy="189865"/>
            <a:chOff x="3308603" y="573405"/>
            <a:chExt cx="1160780" cy="189865"/>
          </a:xfrm>
        </p:grpSpPr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08603" y="573405"/>
              <a:ext cx="249682" cy="18186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76065" y="582676"/>
              <a:ext cx="893063" cy="180212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4539234" y="574166"/>
            <a:ext cx="1089660" cy="173355"/>
            <a:chOff x="4539234" y="574166"/>
            <a:chExt cx="1089660" cy="173355"/>
          </a:xfrm>
        </p:grpSpPr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39234" y="582675"/>
              <a:ext cx="262763" cy="12585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35652" y="574166"/>
              <a:ext cx="132842" cy="16586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87290" y="582675"/>
              <a:ext cx="571500" cy="16471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95112" y="672376"/>
              <a:ext cx="33228" cy="32981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5726810" y="540130"/>
            <a:ext cx="581660" cy="202565"/>
            <a:chOff x="5726810" y="540130"/>
            <a:chExt cx="581660" cy="202565"/>
          </a:xfrm>
        </p:grpSpPr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726810" y="540130"/>
              <a:ext cx="356869" cy="16840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09461" y="574166"/>
              <a:ext cx="198627" cy="168402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391147" y="584962"/>
            <a:ext cx="822959" cy="162433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433564" y="539369"/>
            <a:ext cx="750442" cy="169163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249668" y="574166"/>
            <a:ext cx="120523" cy="168402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276590" y="574166"/>
            <a:ext cx="773810" cy="188722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138720" y="526923"/>
            <a:ext cx="813126" cy="220472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10034143" y="539369"/>
            <a:ext cx="653415" cy="223520"/>
            <a:chOff x="10034143" y="539369"/>
            <a:chExt cx="653415" cy="223520"/>
          </a:xfrm>
        </p:grpSpPr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034143" y="574167"/>
              <a:ext cx="230758" cy="18148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280396" y="539369"/>
              <a:ext cx="406653" cy="223519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933348" y="845566"/>
            <a:ext cx="553720" cy="137795"/>
            <a:chOff x="933348" y="845566"/>
            <a:chExt cx="553720" cy="137795"/>
          </a:xfrm>
        </p:grpSpPr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33348" y="862330"/>
              <a:ext cx="162687" cy="11734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10830" y="845566"/>
              <a:ext cx="120929" cy="13716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59065" y="859282"/>
              <a:ext cx="227389" cy="123570"/>
            </a:xfrm>
            <a:prstGeom prst="rect">
              <a:avLst/>
            </a:prstGeom>
          </p:spPr>
        </p:pic>
      </p:grpSp>
      <p:pic>
        <p:nvPicPr>
          <p:cNvPr id="41" name="object 4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563116" y="859282"/>
            <a:ext cx="402335" cy="123570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2042286" y="845566"/>
            <a:ext cx="1156335" cy="191770"/>
            <a:chOff x="2042286" y="845566"/>
            <a:chExt cx="1156335" cy="191770"/>
          </a:xfrm>
        </p:grpSpPr>
        <p:pic>
          <p:nvPicPr>
            <p:cNvPr id="43" name="object 4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042286" y="862330"/>
              <a:ext cx="98932" cy="11683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157221" y="845566"/>
              <a:ext cx="122935" cy="13716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307589" y="859282"/>
              <a:ext cx="890524" cy="177926"/>
            </a:xfrm>
            <a:prstGeom prst="rect">
              <a:avLst/>
            </a:prstGeom>
          </p:spPr>
        </p:pic>
      </p:grpSp>
      <p:pic>
        <p:nvPicPr>
          <p:cNvPr id="46" name="object 46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3260725" y="848486"/>
            <a:ext cx="616458" cy="181483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3950842" y="813688"/>
            <a:ext cx="885571" cy="223520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5048122" y="859282"/>
            <a:ext cx="287147" cy="123570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4872228" y="848486"/>
            <a:ext cx="120523" cy="168401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5362702" y="848486"/>
            <a:ext cx="742950" cy="168910"/>
            <a:chOff x="5362702" y="848486"/>
            <a:chExt cx="742950" cy="168910"/>
          </a:xfrm>
        </p:grpSpPr>
        <p:pic>
          <p:nvPicPr>
            <p:cNvPr id="51" name="object 5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362702" y="848486"/>
              <a:ext cx="351789" cy="16840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734812" y="848486"/>
              <a:ext cx="90804" cy="13119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843270" y="862329"/>
              <a:ext cx="262000" cy="118491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6193790" y="813688"/>
            <a:ext cx="1090295" cy="223520"/>
            <a:chOff x="6193790" y="813688"/>
            <a:chExt cx="1090295" cy="223520"/>
          </a:xfrm>
        </p:grpSpPr>
        <p:pic>
          <p:nvPicPr>
            <p:cNvPr id="55" name="object 5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193790" y="862329"/>
              <a:ext cx="98171" cy="11734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305550" y="845565"/>
              <a:ext cx="122936" cy="13716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455918" y="813688"/>
              <a:ext cx="764032" cy="22352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260590" y="955589"/>
              <a:ext cx="23469" cy="24088"/>
            </a:xfrm>
            <a:prstGeom prst="rect">
              <a:avLst/>
            </a:prstGeom>
          </p:spPr>
        </p:pic>
      </p:grpSp>
      <p:grpSp>
        <p:nvGrpSpPr>
          <p:cNvPr id="59" name="object 59"/>
          <p:cNvGrpSpPr/>
          <p:nvPr/>
        </p:nvGrpSpPr>
        <p:grpSpPr>
          <a:xfrm>
            <a:off x="7381875" y="813688"/>
            <a:ext cx="637540" cy="208279"/>
            <a:chOff x="7381875" y="813688"/>
            <a:chExt cx="637540" cy="208279"/>
          </a:xfrm>
        </p:grpSpPr>
        <p:pic>
          <p:nvPicPr>
            <p:cNvPr id="60" name="object 6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381875" y="813688"/>
              <a:ext cx="481202" cy="20802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898891" y="848486"/>
              <a:ext cx="120523" cy="168401"/>
            </a:xfrm>
            <a:prstGeom prst="rect">
              <a:avLst/>
            </a:prstGeom>
          </p:spPr>
        </p:pic>
      </p:grpSp>
      <p:grpSp>
        <p:nvGrpSpPr>
          <p:cNvPr id="62" name="object 62"/>
          <p:cNvGrpSpPr/>
          <p:nvPr/>
        </p:nvGrpSpPr>
        <p:grpSpPr>
          <a:xfrm>
            <a:off x="8085581" y="813688"/>
            <a:ext cx="1124585" cy="223520"/>
            <a:chOff x="8085581" y="813688"/>
            <a:chExt cx="1124585" cy="223520"/>
          </a:xfrm>
        </p:grpSpPr>
        <p:pic>
          <p:nvPicPr>
            <p:cNvPr id="63" name="object 6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085581" y="845565"/>
              <a:ext cx="122936" cy="13716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235949" y="813688"/>
              <a:ext cx="974136" cy="223520"/>
            </a:xfrm>
            <a:prstGeom prst="rect">
              <a:avLst/>
            </a:prstGeom>
          </p:spPr>
        </p:pic>
      </p:grpSp>
      <p:pic>
        <p:nvPicPr>
          <p:cNvPr id="65" name="object 65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294169" y="801243"/>
            <a:ext cx="669870" cy="220472"/>
          </a:xfrm>
          <a:prstGeom prst="rect">
            <a:avLst/>
          </a:prstGeom>
        </p:spPr>
      </p:pic>
      <p:grpSp>
        <p:nvGrpSpPr>
          <p:cNvPr id="66" name="object 66"/>
          <p:cNvGrpSpPr/>
          <p:nvPr/>
        </p:nvGrpSpPr>
        <p:grpSpPr>
          <a:xfrm>
            <a:off x="10058654" y="848486"/>
            <a:ext cx="812800" cy="181610"/>
            <a:chOff x="10058654" y="848486"/>
            <a:chExt cx="812800" cy="181610"/>
          </a:xfrm>
        </p:grpSpPr>
        <p:pic>
          <p:nvPicPr>
            <p:cNvPr id="67" name="object 6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0058654" y="862329"/>
              <a:ext cx="123825" cy="11734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0204069" y="848486"/>
              <a:ext cx="667257" cy="181483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942706" y="1075563"/>
            <a:ext cx="876300" cy="215900"/>
            <a:chOff x="942706" y="1075563"/>
            <a:chExt cx="876300" cy="215900"/>
          </a:xfrm>
        </p:grpSpPr>
        <p:pic>
          <p:nvPicPr>
            <p:cNvPr id="70" name="object 7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942706" y="1075563"/>
              <a:ext cx="346470" cy="181610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314957" y="1122807"/>
              <a:ext cx="503428" cy="168401"/>
            </a:xfrm>
            <a:prstGeom prst="rect">
              <a:avLst/>
            </a:prstGeom>
          </p:spPr>
        </p:pic>
      </p:grpSp>
      <p:pic>
        <p:nvPicPr>
          <p:cNvPr id="72" name="object 72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1898395" y="1075182"/>
            <a:ext cx="1049147" cy="181990"/>
          </a:xfrm>
          <a:prstGeom prst="rect">
            <a:avLst/>
          </a:prstGeom>
        </p:spPr>
      </p:pic>
      <p:grpSp>
        <p:nvGrpSpPr>
          <p:cNvPr id="73" name="object 73"/>
          <p:cNvGrpSpPr/>
          <p:nvPr/>
        </p:nvGrpSpPr>
        <p:grpSpPr>
          <a:xfrm>
            <a:off x="3036061" y="1119886"/>
            <a:ext cx="956944" cy="137795"/>
            <a:chOff x="3036061" y="1119886"/>
            <a:chExt cx="956944" cy="137795"/>
          </a:xfrm>
        </p:grpSpPr>
        <p:pic>
          <p:nvPicPr>
            <p:cNvPr id="74" name="object 7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036061" y="1136650"/>
              <a:ext cx="98170" cy="117348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147821" y="1119886"/>
              <a:ext cx="122936" cy="137160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298189" y="1133602"/>
              <a:ext cx="694817" cy="123571"/>
            </a:xfrm>
            <a:prstGeom prst="rect">
              <a:avLst/>
            </a:prstGeom>
          </p:spPr>
        </p:pic>
      </p:grpSp>
      <p:pic>
        <p:nvPicPr>
          <p:cNvPr id="77" name="object 77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4080764" y="1133602"/>
            <a:ext cx="933831" cy="177926"/>
          </a:xfrm>
          <a:prstGeom prst="rect">
            <a:avLst/>
          </a:prstGeom>
        </p:spPr>
      </p:pic>
      <p:grpSp>
        <p:nvGrpSpPr>
          <p:cNvPr id="78" name="object 78"/>
          <p:cNvGrpSpPr/>
          <p:nvPr/>
        </p:nvGrpSpPr>
        <p:grpSpPr>
          <a:xfrm>
            <a:off x="5096509" y="1088008"/>
            <a:ext cx="1080135" cy="214629"/>
            <a:chOff x="5096509" y="1088008"/>
            <a:chExt cx="1080135" cy="214629"/>
          </a:xfrm>
        </p:grpSpPr>
        <p:pic>
          <p:nvPicPr>
            <p:cNvPr id="79" name="object 7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096509" y="1088008"/>
              <a:ext cx="1013967" cy="208025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131940" y="1154302"/>
              <a:ext cx="44196" cy="147955"/>
            </a:xfrm>
            <a:prstGeom prst="rect">
              <a:avLst/>
            </a:prstGeom>
          </p:spPr>
        </p:pic>
      </p:grpSp>
      <p:pic>
        <p:nvPicPr>
          <p:cNvPr id="81" name="object 81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6278498" y="1088008"/>
            <a:ext cx="286766" cy="169163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6641083" y="1133602"/>
            <a:ext cx="911987" cy="177926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7636636" y="1133602"/>
            <a:ext cx="988695" cy="177926"/>
          </a:xfrm>
          <a:prstGeom prst="rect">
            <a:avLst/>
          </a:prstGeom>
        </p:spPr>
      </p:pic>
      <p:grpSp>
        <p:nvGrpSpPr>
          <p:cNvPr id="84" name="object 84"/>
          <p:cNvGrpSpPr/>
          <p:nvPr/>
        </p:nvGrpSpPr>
        <p:grpSpPr>
          <a:xfrm>
            <a:off x="8696070" y="1075182"/>
            <a:ext cx="1019175" cy="216535"/>
            <a:chOff x="8696070" y="1075182"/>
            <a:chExt cx="1019175" cy="216535"/>
          </a:xfrm>
        </p:grpSpPr>
        <p:pic>
          <p:nvPicPr>
            <p:cNvPr id="85" name="object 85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696070" y="1133602"/>
              <a:ext cx="345948" cy="123571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9078213" y="1122807"/>
              <a:ext cx="92963" cy="168401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189973" y="1075182"/>
              <a:ext cx="525018" cy="181990"/>
            </a:xfrm>
            <a:prstGeom prst="rect">
              <a:avLst/>
            </a:prstGeom>
          </p:spPr>
        </p:pic>
      </p:grpSp>
      <p:grpSp>
        <p:nvGrpSpPr>
          <p:cNvPr id="88" name="object 88"/>
          <p:cNvGrpSpPr/>
          <p:nvPr/>
        </p:nvGrpSpPr>
        <p:grpSpPr>
          <a:xfrm>
            <a:off x="9792716" y="1133602"/>
            <a:ext cx="855344" cy="168910"/>
            <a:chOff x="9792716" y="1133602"/>
            <a:chExt cx="855344" cy="168910"/>
          </a:xfrm>
        </p:grpSpPr>
        <p:pic>
          <p:nvPicPr>
            <p:cNvPr id="89" name="object 8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792716" y="1133602"/>
              <a:ext cx="795908" cy="123571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0603357" y="1227074"/>
              <a:ext cx="44196" cy="75184"/>
            </a:xfrm>
            <a:prstGeom prst="rect">
              <a:avLst/>
            </a:prstGeom>
          </p:spPr>
        </p:pic>
      </p:grpSp>
      <p:pic>
        <p:nvPicPr>
          <p:cNvPr id="91" name="object 91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948169" y="1362328"/>
            <a:ext cx="1081671" cy="223520"/>
          </a:xfrm>
          <a:prstGeom prst="rect">
            <a:avLst/>
          </a:prstGeom>
        </p:spPr>
      </p:pic>
      <p:pic>
        <p:nvPicPr>
          <p:cNvPr id="92" name="object 92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2091563" y="1349502"/>
            <a:ext cx="646557" cy="181990"/>
          </a:xfrm>
          <a:prstGeom prst="rect">
            <a:avLst/>
          </a:prstGeom>
        </p:spPr>
      </p:pic>
      <p:grpSp>
        <p:nvGrpSpPr>
          <p:cNvPr id="93" name="object 93"/>
          <p:cNvGrpSpPr/>
          <p:nvPr/>
        </p:nvGrpSpPr>
        <p:grpSpPr>
          <a:xfrm>
            <a:off x="2818892" y="1407922"/>
            <a:ext cx="855344" cy="168910"/>
            <a:chOff x="2818892" y="1407922"/>
            <a:chExt cx="855344" cy="168910"/>
          </a:xfrm>
        </p:grpSpPr>
        <p:pic>
          <p:nvPicPr>
            <p:cNvPr id="94" name="object 94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818892" y="1407922"/>
              <a:ext cx="795908" cy="123570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629533" y="1501394"/>
              <a:ext cx="44195" cy="75183"/>
            </a:xfrm>
            <a:prstGeom prst="rect">
              <a:avLst/>
            </a:prstGeom>
          </p:spPr>
        </p:pic>
      </p:grpSp>
      <p:grpSp>
        <p:nvGrpSpPr>
          <p:cNvPr id="96" name="object 96"/>
          <p:cNvGrpSpPr/>
          <p:nvPr/>
        </p:nvGrpSpPr>
        <p:grpSpPr>
          <a:xfrm>
            <a:off x="3752904" y="1349883"/>
            <a:ext cx="548005" cy="236220"/>
            <a:chOff x="3752904" y="1349883"/>
            <a:chExt cx="548005" cy="236220"/>
          </a:xfrm>
        </p:grpSpPr>
        <p:pic>
          <p:nvPicPr>
            <p:cNvPr id="97" name="object 97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752904" y="1349883"/>
              <a:ext cx="418537" cy="235965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207509" y="1397127"/>
              <a:ext cx="92963" cy="168401"/>
            </a:xfrm>
            <a:prstGeom prst="rect">
              <a:avLst/>
            </a:prstGeom>
          </p:spPr>
        </p:pic>
      </p:grpSp>
      <p:grpSp>
        <p:nvGrpSpPr>
          <p:cNvPr id="99" name="object 99"/>
          <p:cNvGrpSpPr/>
          <p:nvPr/>
        </p:nvGrpSpPr>
        <p:grpSpPr>
          <a:xfrm>
            <a:off x="4371085" y="1394205"/>
            <a:ext cx="357505" cy="137160"/>
            <a:chOff x="4371085" y="1394205"/>
            <a:chExt cx="357505" cy="137160"/>
          </a:xfrm>
        </p:grpSpPr>
        <p:pic>
          <p:nvPicPr>
            <p:cNvPr id="100" name="object 100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371085" y="1410969"/>
              <a:ext cx="98171" cy="117347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482845" y="1394205"/>
              <a:ext cx="122936" cy="137160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4633213" y="1428749"/>
              <a:ext cx="19176" cy="99059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4633213" y="1410969"/>
              <a:ext cx="94996" cy="116839"/>
            </a:xfrm>
            <a:prstGeom prst="rect">
              <a:avLst/>
            </a:prstGeom>
          </p:spPr>
        </p:pic>
      </p:grpSp>
      <p:grpSp>
        <p:nvGrpSpPr>
          <p:cNvPr id="104" name="object 104"/>
          <p:cNvGrpSpPr/>
          <p:nvPr/>
        </p:nvGrpSpPr>
        <p:grpSpPr>
          <a:xfrm>
            <a:off x="4804283" y="1349502"/>
            <a:ext cx="1037590" cy="220979"/>
            <a:chOff x="4804283" y="1349502"/>
            <a:chExt cx="1037590" cy="220979"/>
          </a:xfrm>
        </p:grpSpPr>
        <p:pic>
          <p:nvPicPr>
            <p:cNvPr id="105" name="object 105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4804283" y="1407922"/>
              <a:ext cx="272414" cy="123570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097780" y="1349502"/>
              <a:ext cx="743966" cy="220852"/>
            </a:xfrm>
            <a:prstGeom prst="rect">
              <a:avLst/>
            </a:prstGeom>
          </p:spPr>
        </p:pic>
      </p:grpSp>
      <p:grpSp>
        <p:nvGrpSpPr>
          <p:cNvPr id="107" name="object 107"/>
          <p:cNvGrpSpPr/>
          <p:nvPr/>
        </p:nvGrpSpPr>
        <p:grpSpPr>
          <a:xfrm>
            <a:off x="5931661" y="1397127"/>
            <a:ext cx="551180" cy="181610"/>
            <a:chOff x="5931661" y="1397127"/>
            <a:chExt cx="551180" cy="181610"/>
          </a:xfrm>
        </p:grpSpPr>
        <p:pic>
          <p:nvPicPr>
            <p:cNvPr id="108" name="object 10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931661" y="1410970"/>
              <a:ext cx="123825" cy="117347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6077076" y="1397127"/>
              <a:ext cx="121793" cy="181483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6221221" y="1410970"/>
              <a:ext cx="261365" cy="118490"/>
            </a:xfrm>
            <a:prstGeom prst="rect">
              <a:avLst/>
            </a:prstGeom>
          </p:spPr>
        </p:pic>
      </p:grpSp>
      <p:pic>
        <p:nvPicPr>
          <p:cNvPr id="111" name="object 111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6566661" y="1349502"/>
            <a:ext cx="1479931" cy="220852"/>
          </a:xfrm>
          <a:prstGeom prst="rect">
            <a:avLst/>
          </a:prstGeom>
        </p:spPr>
      </p:pic>
      <p:grpSp>
        <p:nvGrpSpPr>
          <p:cNvPr id="112" name="object 112"/>
          <p:cNvGrpSpPr/>
          <p:nvPr/>
        </p:nvGrpSpPr>
        <p:grpSpPr>
          <a:xfrm>
            <a:off x="8129778" y="1405636"/>
            <a:ext cx="1170940" cy="126364"/>
            <a:chOff x="8129778" y="1405636"/>
            <a:chExt cx="1170940" cy="126364"/>
          </a:xfrm>
        </p:grpSpPr>
        <p:pic>
          <p:nvPicPr>
            <p:cNvPr id="113" name="object 113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8129778" y="1405636"/>
              <a:ext cx="338708" cy="125856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8494395" y="1453245"/>
              <a:ext cx="54475" cy="26558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8580882" y="1405636"/>
              <a:ext cx="719582" cy="125856"/>
            </a:xfrm>
            <a:prstGeom prst="rect">
              <a:avLst/>
            </a:prstGeom>
          </p:spPr>
        </p:pic>
      </p:grpSp>
      <p:grpSp>
        <p:nvGrpSpPr>
          <p:cNvPr id="116" name="object 116"/>
          <p:cNvGrpSpPr/>
          <p:nvPr/>
        </p:nvGrpSpPr>
        <p:grpSpPr>
          <a:xfrm>
            <a:off x="9388602" y="1394205"/>
            <a:ext cx="779780" cy="137795"/>
            <a:chOff x="9388602" y="1394205"/>
            <a:chExt cx="779780" cy="137795"/>
          </a:xfrm>
        </p:grpSpPr>
        <p:pic>
          <p:nvPicPr>
            <p:cNvPr id="117" name="object 117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9388602" y="1408683"/>
              <a:ext cx="133603" cy="119633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9547225" y="1394205"/>
              <a:ext cx="122554" cy="137160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9687306" y="1405635"/>
              <a:ext cx="480568" cy="125856"/>
            </a:xfrm>
            <a:prstGeom prst="rect">
              <a:avLst/>
            </a:prstGeom>
          </p:spPr>
        </p:pic>
      </p:grpSp>
      <p:pic>
        <p:nvPicPr>
          <p:cNvPr id="120" name="object 120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940819" y="1621027"/>
            <a:ext cx="1023489" cy="184785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89" cstate="print"/>
          <a:stretch>
            <a:fillRect/>
          </a:stretch>
        </p:blipFill>
        <p:spPr>
          <a:xfrm>
            <a:off x="2044258" y="1621027"/>
            <a:ext cx="905951" cy="239141"/>
          </a:xfrm>
          <a:prstGeom prst="rect">
            <a:avLst/>
          </a:prstGeom>
        </p:spPr>
      </p:pic>
      <p:grpSp>
        <p:nvGrpSpPr>
          <p:cNvPr id="122" name="object 122"/>
          <p:cNvGrpSpPr/>
          <p:nvPr/>
        </p:nvGrpSpPr>
        <p:grpSpPr>
          <a:xfrm>
            <a:off x="3027426" y="1668526"/>
            <a:ext cx="1012825" cy="191770"/>
            <a:chOff x="3027426" y="1668526"/>
            <a:chExt cx="1012825" cy="191770"/>
          </a:xfrm>
        </p:grpSpPr>
        <p:pic>
          <p:nvPicPr>
            <p:cNvPr id="123" name="object 123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3027426" y="1668526"/>
              <a:ext cx="254508" cy="137160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3300476" y="1679956"/>
              <a:ext cx="96138" cy="125857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3424428" y="1670685"/>
              <a:ext cx="615823" cy="189484"/>
            </a:xfrm>
            <a:prstGeom prst="rect">
              <a:avLst/>
            </a:prstGeom>
          </p:spPr>
        </p:pic>
      </p:grpSp>
      <p:pic>
        <p:nvPicPr>
          <p:cNvPr id="126" name="object 126"/>
          <p:cNvPicPr/>
          <p:nvPr/>
        </p:nvPicPr>
        <p:blipFill>
          <a:blip r:embed="rId93" cstate="print"/>
          <a:stretch>
            <a:fillRect/>
          </a:stretch>
        </p:blipFill>
        <p:spPr>
          <a:xfrm>
            <a:off x="4113850" y="1621027"/>
            <a:ext cx="682939" cy="239141"/>
          </a:xfrm>
          <a:prstGeom prst="rect">
            <a:avLst/>
          </a:prstGeom>
        </p:spPr>
      </p:pic>
      <p:grpSp>
        <p:nvGrpSpPr>
          <p:cNvPr id="127" name="object 127"/>
          <p:cNvGrpSpPr/>
          <p:nvPr/>
        </p:nvGrpSpPr>
        <p:grpSpPr>
          <a:xfrm>
            <a:off x="4883658" y="1623822"/>
            <a:ext cx="836294" cy="229235"/>
            <a:chOff x="4883658" y="1623822"/>
            <a:chExt cx="836294" cy="229235"/>
          </a:xfrm>
        </p:grpSpPr>
        <p:pic>
          <p:nvPicPr>
            <p:cNvPr id="128" name="object 128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4883658" y="1683004"/>
              <a:ext cx="133603" cy="119634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5034534" y="1671447"/>
              <a:ext cx="136143" cy="181101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5188458" y="1623822"/>
              <a:ext cx="460501" cy="178815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686552" y="1769656"/>
              <a:ext cx="33229" cy="32981"/>
            </a:xfrm>
            <a:prstGeom prst="rect">
              <a:avLst/>
            </a:prstGeom>
          </p:spPr>
        </p:pic>
      </p:grpSp>
      <p:grpSp>
        <p:nvGrpSpPr>
          <p:cNvPr id="132" name="object 132"/>
          <p:cNvGrpSpPr/>
          <p:nvPr/>
        </p:nvGrpSpPr>
        <p:grpSpPr>
          <a:xfrm>
            <a:off x="944460" y="1908682"/>
            <a:ext cx="997585" cy="226060"/>
            <a:chOff x="944460" y="1908682"/>
            <a:chExt cx="997585" cy="226060"/>
          </a:xfrm>
        </p:grpSpPr>
        <p:pic>
          <p:nvPicPr>
            <p:cNvPr id="133" name="object 133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944460" y="1908682"/>
              <a:ext cx="841159" cy="225805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1821179" y="1945766"/>
              <a:ext cx="120522" cy="168402"/>
            </a:xfrm>
            <a:prstGeom prst="rect">
              <a:avLst/>
            </a:prstGeom>
          </p:spPr>
        </p:pic>
      </p:grpSp>
      <p:pic>
        <p:nvPicPr>
          <p:cNvPr id="135" name="object 135"/>
          <p:cNvPicPr/>
          <p:nvPr/>
        </p:nvPicPr>
        <p:blipFill>
          <a:blip r:embed="rId99" cstate="print"/>
          <a:stretch>
            <a:fillRect/>
          </a:stretch>
        </p:blipFill>
        <p:spPr>
          <a:xfrm>
            <a:off x="2011933" y="1956561"/>
            <a:ext cx="1044702" cy="177926"/>
          </a:xfrm>
          <a:prstGeom prst="rect">
            <a:avLst/>
          </a:prstGeom>
        </p:spPr>
      </p:pic>
      <p:pic>
        <p:nvPicPr>
          <p:cNvPr id="136" name="object 136"/>
          <p:cNvPicPr/>
          <p:nvPr/>
        </p:nvPicPr>
        <p:blipFill>
          <a:blip r:embed="rId100" cstate="print"/>
          <a:stretch>
            <a:fillRect/>
          </a:stretch>
        </p:blipFill>
        <p:spPr>
          <a:xfrm>
            <a:off x="3151885" y="1956561"/>
            <a:ext cx="383921" cy="123571"/>
          </a:xfrm>
          <a:prstGeom prst="rect">
            <a:avLst/>
          </a:prstGeom>
        </p:spPr>
      </p:pic>
      <p:grpSp>
        <p:nvGrpSpPr>
          <p:cNvPr id="137" name="object 137"/>
          <p:cNvGrpSpPr/>
          <p:nvPr/>
        </p:nvGrpSpPr>
        <p:grpSpPr>
          <a:xfrm>
            <a:off x="3615054" y="1910969"/>
            <a:ext cx="1240790" cy="223520"/>
            <a:chOff x="3615054" y="1910969"/>
            <a:chExt cx="1240790" cy="223520"/>
          </a:xfrm>
        </p:grpSpPr>
        <p:pic>
          <p:nvPicPr>
            <p:cNvPr id="138" name="object 138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3615054" y="1959610"/>
              <a:ext cx="125603" cy="159385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3765676" y="1910969"/>
              <a:ext cx="1089914" cy="223519"/>
            </a:xfrm>
            <a:prstGeom prst="rect">
              <a:avLst/>
            </a:prstGeom>
          </p:spPr>
        </p:pic>
      </p:grpSp>
      <p:grpSp>
        <p:nvGrpSpPr>
          <p:cNvPr id="140" name="object 140"/>
          <p:cNvGrpSpPr/>
          <p:nvPr/>
        </p:nvGrpSpPr>
        <p:grpSpPr>
          <a:xfrm>
            <a:off x="4940934" y="1945767"/>
            <a:ext cx="1405255" cy="173355"/>
            <a:chOff x="4940934" y="1945767"/>
            <a:chExt cx="1405255" cy="173355"/>
          </a:xfrm>
        </p:grpSpPr>
        <p:pic>
          <p:nvPicPr>
            <p:cNvPr id="141" name="object 141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4940934" y="1959610"/>
              <a:ext cx="252349" cy="118490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5228843" y="1945767"/>
              <a:ext cx="372109" cy="173228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5622035" y="1945767"/>
              <a:ext cx="724026" cy="134366"/>
            </a:xfrm>
            <a:prstGeom prst="rect">
              <a:avLst/>
            </a:prstGeom>
          </p:spPr>
        </p:pic>
      </p:grpSp>
      <p:grpSp>
        <p:nvGrpSpPr>
          <p:cNvPr id="144" name="object 144"/>
          <p:cNvGrpSpPr/>
          <p:nvPr/>
        </p:nvGrpSpPr>
        <p:grpSpPr>
          <a:xfrm>
            <a:off x="6434582" y="1898142"/>
            <a:ext cx="598170" cy="227329"/>
            <a:chOff x="6434582" y="1898142"/>
            <a:chExt cx="598170" cy="227329"/>
          </a:xfrm>
        </p:grpSpPr>
        <p:pic>
          <p:nvPicPr>
            <p:cNvPr id="145" name="object 145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6434582" y="1898142"/>
              <a:ext cx="533272" cy="181991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6988429" y="2050034"/>
              <a:ext cx="44196" cy="75183"/>
            </a:xfrm>
            <a:prstGeom prst="rect">
              <a:avLst/>
            </a:prstGeom>
          </p:spPr>
        </p:pic>
      </p:grpSp>
      <p:pic>
        <p:nvPicPr>
          <p:cNvPr id="147" name="object 147"/>
          <p:cNvPicPr/>
          <p:nvPr/>
        </p:nvPicPr>
        <p:blipFill>
          <a:blip r:embed="rId108" cstate="print"/>
          <a:stretch>
            <a:fillRect/>
          </a:stretch>
        </p:blipFill>
        <p:spPr>
          <a:xfrm>
            <a:off x="7120944" y="1898523"/>
            <a:ext cx="276424" cy="181610"/>
          </a:xfrm>
          <a:prstGeom prst="rect">
            <a:avLst/>
          </a:prstGeom>
        </p:spPr>
      </p:pic>
      <p:pic>
        <p:nvPicPr>
          <p:cNvPr id="148" name="object 148"/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7473188" y="1956561"/>
            <a:ext cx="340486" cy="123571"/>
          </a:xfrm>
          <a:prstGeom prst="rect">
            <a:avLst/>
          </a:prstGeom>
        </p:spPr>
      </p:pic>
      <p:pic>
        <p:nvPicPr>
          <p:cNvPr id="149" name="object 149"/>
          <p:cNvPicPr/>
          <p:nvPr/>
        </p:nvPicPr>
        <p:blipFill>
          <a:blip r:embed="rId110" cstate="print"/>
          <a:stretch>
            <a:fillRect/>
          </a:stretch>
        </p:blipFill>
        <p:spPr>
          <a:xfrm>
            <a:off x="7891398" y="1956561"/>
            <a:ext cx="767460" cy="177926"/>
          </a:xfrm>
          <a:prstGeom prst="rect">
            <a:avLst/>
          </a:prstGeom>
        </p:spPr>
      </p:pic>
      <p:pic>
        <p:nvPicPr>
          <p:cNvPr id="150" name="object 150"/>
          <p:cNvPicPr/>
          <p:nvPr/>
        </p:nvPicPr>
        <p:blipFill>
          <a:blip r:embed="rId111" cstate="print"/>
          <a:stretch>
            <a:fillRect/>
          </a:stretch>
        </p:blipFill>
        <p:spPr>
          <a:xfrm>
            <a:off x="8738107" y="1898142"/>
            <a:ext cx="920496" cy="236347"/>
          </a:xfrm>
          <a:prstGeom prst="rect">
            <a:avLst/>
          </a:prstGeom>
        </p:spPr>
      </p:pic>
      <p:grpSp>
        <p:nvGrpSpPr>
          <p:cNvPr id="151" name="object 151"/>
          <p:cNvGrpSpPr/>
          <p:nvPr/>
        </p:nvGrpSpPr>
        <p:grpSpPr>
          <a:xfrm>
            <a:off x="9735946" y="1945767"/>
            <a:ext cx="1269365" cy="189230"/>
            <a:chOff x="9735946" y="1945767"/>
            <a:chExt cx="1269365" cy="189230"/>
          </a:xfrm>
        </p:grpSpPr>
        <p:pic>
          <p:nvPicPr>
            <p:cNvPr id="152" name="object 152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9735946" y="1956562"/>
              <a:ext cx="406400" cy="123571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0163555" y="1945767"/>
              <a:ext cx="841501" cy="188722"/>
            </a:xfrm>
            <a:prstGeom prst="rect">
              <a:avLst/>
            </a:prstGeom>
          </p:spPr>
        </p:pic>
      </p:grpSp>
      <p:grpSp>
        <p:nvGrpSpPr>
          <p:cNvPr id="154" name="object 154"/>
          <p:cNvGrpSpPr/>
          <p:nvPr/>
        </p:nvGrpSpPr>
        <p:grpSpPr>
          <a:xfrm>
            <a:off x="941374" y="2230882"/>
            <a:ext cx="855344" cy="168910"/>
            <a:chOff x="941374" y="2230882"/>
            <a:chExt cx="855344" cy="168910"/>
          </a:xfrm>
        </p:grpSpPr>
        <p:pic>
          <p:nvPicPr>
            <p:cNvPr id="155" name="object 155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941374" y="2230882"/>
              <a:ext cx="795858" cy="123570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751965" y="2324354"/>
              <a:ext cx="44196" cy="75184"/>
            </a:xfrm>
            <a:prstGeom prst="rect">
              <a:avLst/>
            </a:prstGeom>
          </p:spPr>
        </p:pic>
      </p:grpSp>
      <p:pic>
        <p:nvPicPr>
          <p:cNvPr id="157" name="object 157"/>
          <p:cNvPicPr/>
          <p:nvPr/>
        </p:nvPicPr>
        <p:blipFill>
          <a:blip r:embed="rId116" cstate="print"/>
          <a:stretch>
            <a:fillRect/>
          </a:stretch>
        </p:blipFill>
        <p:spPr>
          <a:xfrm>
            <a:off x="1872233" y="2228595"/>
            <a:ext cx="975614" cy="125856"/>
          </a:xfrm>
          <a:prstGeom prst="rect">
            <a:avLst/>
          </a:prstGeom>
        </p:spPr>
      </p:pic>
      <p:pic>
        <p:nvPicPr>
          <p:cNvPr id="158" name="object 158"/>
          <p:cNvPicPr/>
          <p:nvPr/>
        </p:nvPicPr>
        <p:blipFill>
          <a:blip r:embed="rId117" cstate="print"/>
          <a:stretch>
            <a:fillRect/>
          </a:stretch>
        </p:blipFill>
        <p:spPr>
          <a:xfrm>
            <a:off x="2936748" y="2219325"/>
            <a:ext cx="609218" cy="189484"/>
          </a:xfrm>
          <a:prstGeom prst="rect">
            <a:avLst/>
          </a:prstGeom>
        </p:spPr>
      </p:pic>
      <p:pic>
        <p:nvPicPr>
          <p:cNvPr id="159" name="object 159"/>
          <p:cNvPicPr/>
          <p:nvPr/>
        </p:nvPicPr>
        <p:blipFill>
          <a:blip r:embed="rId118" cstate="print"/>
          <a:stretch>
            <a:fillRect/>
          </a:stretch>
        </p:blipFill>
        <p:spPr>
          <a:xfrm>
            <a:off x="3617026" y="2169667"/>
            <a:ext cx="294700" cy="184785"/>
          </a:xfrm>
          <a:prstGeom prst="rect">
            <a:avLst/>
          </a:prstGeom>
        </p:spPr>
      </p:pic>
      <p:pic>
        <p:nvPicPr>
          <p:cNvPr id="160" name="object 160"/>
          <p:cNvPicPr/>
          <p:nvPr/>
        </p:nvPicPr>
        <p:blipFill>
          <a:blip r:embed="rId119" cstate="print"/>
          <a:stretch>
            <a:fillRect/>
          </a:stretch>
        </p:blipFill>
        <p:spPr>
          <a:xfrm>
            <a:off x="3990594" y="2169667"/>
            <a:ext cx="707516" cy="239141"/>
          </a:xfrm>
          <a:prstGeom prst="rect">
            <a:avLst/>
          </a:prstGeom>
        </p:spPr>
      </p:pic>
      <p:pic>
        <p:nvPicPr>
          <p:cNvPr id="161" name="object 161"/>
          <p:cNvPicPr/>
          <p:nvPr/>
        </p:nvPicPr>
        <p:blipFill>
          <a:blip r:embed="rId120" cstate="print"/>
          <a:stretch>
            <a:fillRect/>
          </a:stretch>
        </p:blipFill>
        <p:spPr>
          <a:xfrm>
            <a:off x="4766436" y="2172461"/>
            <a:ext cx="1765172" cy="236347"/>
          </a:xfrm>
          <a:prstGeom prst="rect">
            <a:avLst/>
          </a:prstGeom>
        </p:spPr>
      </p:pic>
      <p:grpSp>
        <p:nvGrpSpPr>
          <p:cNvPr id="162" name="object 162"/>
          <p:cNvGrpSpPr/>
          <p:nvPr/>
        </p:nvGrpSpPr>
        <p:grpSpPr>
          <a:xfrm>
            <a:off x="6614921" y="2217166"/>
            <a:ext cx="1853564" cy="191770"/>
            <a:chOff x="6614921" y="2217166"/>
            <a:chExt cx="1853564" cy="191770"/>
          </a:xfrm>
        </p:grpSpPr>
        <p:pic>
          <p:nvPicPr>
            <p:cNvPr id="163" name="object 163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6614921" y="2220087"/>
              <a:ext cx="247396" cy="181101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6880097" y="2231644"/>
              <a:ext cx="133603" cy="119633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7038720" y="2217166"/>
              <a:ext cx="122554" cy="137160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7184897" y="2228596"/>
              <a:ext cx="1283588" cy="180212"/>
            </a:xfrm>
            <a:prstGeom prst="rect">
              <a:avLst/>
            </a:prstGeom>
          </p:spPr>
        </p:pic>
      </p:grpSp>
      <p:grpSp>
        <p:nvGrpSpPr>
          <p:cNvPr id="167" name="object 167"/>
          <p:cNvGrpSpPr/>
          <p:nvPr/>
        </p:nvGrpSpPr>
        <p:grpSpPr>
          <a:xfrm>
            <a:off x="8556497" y="2219325"/>
            <a:ext cx="1022350" cy="167005"/>
            <a:chOff x="8556497" y="2219325"/>
            <a:chExt cx="1022350" cy="167005"/>
          </a:xfrm>
        </p:grpSpPr>
        <p:pic>
          <p:nvPicPr>
            <p:cNvPr id="168" name="object 168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8556497" y="2231644"/>
              <a:ext cx="141731" cy="122808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8730995" y="2219325"/>
              <a:ext cx="778382" cy="166624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9545319" y="2318296"/>
              <a:ext cx="33229" cy="32981"/>
            </a:xfrm>
            <a:prstGeom prst="rect">
              <a:avLst/>
            </a:prstGeom>
          </p:spPr>
        </p:pic>
      </p:grpSp>
      <p:grpSp>
        <p:nvGrpSpPr>
          <p:cNvPr id="171" name="object 171"/>
          <p:cNvGrpSpPr/>
          <p:nvPr/>
        </p:nvGrpSpPr>
        <p:grpSpPr>
          <a:xfrm>
            <a:off x="9645142" y="2186051"/>
            <a:ext cx="611505" cy="202565"/>
            <a:chOff x="9645142" y="2186051"/>
            <a:chExt cx="611505" cy="202565"/>
          </a:xfrm>
        </p:grpSpPr>
        <p:pic>
          <p:nvPicPr>
            <p:cNvPr id="172" name="object 172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9645142" y="2186051"/>
              <a:ext cx="482853" cy="166370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10163302" y="2220087"/>
              <a:ext cx="92964" cy="168401"/>
            </a:xfrm>
            <a:prstGeom prst="rect">
              <a:avLst/>
            </a:prstGeom>
          </p:spPr>
        </p:pic>
      </p:grpSp>
      <p:grpSp>
        <p:nvGrpSpPr>
          <p:cNvPr id="174" name="object 174"/>
          <p:cNvGrpSpPr/>
          <p:nvPr/>
        </p:nvGrpSpPr>
        <p:grpSpPr>
          <a:xfrm>
            <a:off x="10323068" y="2172461"/>
            <a:ext cx="704850" cy="220979"/>
            <a:chOff x="10323068" y="2172461"/>
            <a:chExt cx="704850" cy="220979"/>
          </a:xfrm>
        </p:grpSpPr>
        <p:pic>
          <p:nvPicPr>
            <p:cNvPr id="175" name="object 175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10323068" y="2172461"/>
              <a:ext cx="548639" cy="220852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10907268" y="2220086"/>
              <a:ext cx="120523" cy="168401"/>
            </a:xfrm>
            <a:prstGeom prst="rect">
              <a:avLst/>
            </a:prstGeom>
          </p:spPr>
        </p:pic>
      </p:grpSp>
      <p:pic>
        <p:nvPicPr>
          <p:cNvPr id="177" name="object 177"/>
          <p:cNvPicPr/>
          <p:nvPr/>
        </p:nvPicPr>
        <p:blipFill>
          <a:blip r:embed="rId132" cstate="print"/>
          <a:stretch>
            <a:fillRect/>
          </a:stretch>
        </p:blipFill>
        <p:spPr>
          <a:xfrm>
            <a:off x="942706" y="2447163"/>
            <a:ext cx="650889" cy="235965"/>
          </a:xfrm>
          <a:prstGeom prst="rect">
            <a:avLst/>
          </a:prstGeom>
        </p:spPr>
      </p:pic>
      <p:grpSp>
        <p:nvGrpSpPr>
          <p:cNvPr id="178" name="object 178"/>
          <p:cNvGrpSpPr/>
          <p:nvPr/>
        </p:nvGrpSpPr>
        <p:grpSpPr>
          <a:xfrm>
            <a:off x="1674168" y="2447163"/>
            <a:ext cx="627380" cy="220979"/>
            <a:chOff x="1674168" y="2447163"/>
            <a:chExt cx="627380" cy="220979"/>
          </a:xfrm>
        </p:grpSpPr>
        <p:pic>
          <p:nvPicPr>
            <p:cNvPr id="179" name="object 179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1674168" y="2447163"/>
              <a:ext cx="470861" cy="220472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2180843" y="2494407"/>
              <a:ext cx="120523" cy="168401"/>
            </a:xfrm>
            <a:prstGeom prst="rect">
              <a:avLst/>
            </a:prstGeom>
          </p:spPr>
        </p:pic>
      </p:grpSp>
      <p:pic>
        <p:nvPicPr>
          <p:cNvPr id="181" name="object 181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2367788" y="2505201"/>
            <a:ext cx="933831" cy="177926"/>
          </a:xfrm>
          <a:prstGeom prst="rect">
            <a:avLst/>
          </a:prstGeom>
        </p:spPr>
      </p:pic>
      <p:grpSp>
        <p:nvGrpSpPr>
          <p:cNvPr id="182" name="object 182"/>
          <p:cNvGrpSpPr/>
          <p:nvPr/>
        </p:nvGrpSpPr>
        <p:grpSpPr>
          <a:xfrm>
            <a:off x="3373628" y="2494407"/>
            <a:ext cx="1286510" cy="189230"/>
            <a:chOff x="3373628" y="2494407"/>
            <a:chExt cx="1286510" cy="189230"/>
          </a:xfrm>
        </p:grpSpPr>
        <p:pic>
          <p:nvPicPr>
            <p:cNvPr id="183" name="object 183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3373628" y="2505202"/>
              <a:ext cx="1029462" cy="177926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4424172" y="2494407"/>
              <a:ext cx="90804" cy="131190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4532630" y="2508250"/>
              <a:ext cx="127254" cy="118490"/>
            </a:xfrm>
            <a:prstGeom prst="rect">
              <a:avLst/>
            </a:prstGeom>
          </p:spPr>
        </p:pic>
      </p:grpSp>
      <p:grpSp>
        <p:nvGrpSpPr>
          <p:cNvPr id="186" name="object 186"/>
          <p:cNvGrpSpPr/>
          <p:nvPr/>
        </p:nvGrpSpPr>
        <p:grpSpPr>
          <a:xfrm>
            <a:off x="4750053" y="2494407"/>
            <a:ext cx="1856739" cy="189230"/>
            <a:chOff x="4750053" y="2494407"/>
            <a:chExt cx="1856739" cy="189230"/>
          </a:xfrm>
        </p:grpSpPr>
        <p:pic>
          <p:nvPicPr>
            <p:cNvPr id="187" name="object 187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4750053" y="2494407"/>
              <a:ext cx="659257" cy="188721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5443346" y="2555107"/>
              <a:ext cx="54475" cy="17912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5530341" y="2494407"/>
              <a:ext cx="852043" cy="168401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6408165" y="2494407"/>
              <a:ext cx="198628" cy="168401"/>
            </a:xfrm>
            <a:prstGeom prst="rect">
              <a:avLst/>
            </a:prstGeom>
          </p:spPr>
        </p:pic>
      </p:grpSp>
      <p:pic>
        <p:nvPicPr>
          <p:cNvPr id="191" name="object 191"/>
          <p:cNvPicPr/>
          <p:nvPr/>
        </p:nvPicPr>
        <p:blipFill>
          <a:blip r:embed="rId142" cstate="print"/>
          <a:stretch>
            <a:fillRect/>
          </a:stretch>
        </p:blipFill>
        <p:spPr>
          <a:xfrm>
            <a:off x="6676643" y="2494407"/>
            <a:ext cx="454405" cy="134365"/>
          </a:xfrm>
          <a:prstGeom prst="rect">
            <a:avLst/>
          </a:prstGeom>
        </p:spPr>
      </p:pic>
      <p:pic>
        <p:nvPicPr>
          <p:cNvPr id="192" name="object 192"/>
          <p:cNvPicPr/>
          <p:nvPr/>
        </p:nvPicPr>
        <p:blipFill>
          <a:blip r:embed="rId143" cstate="print"/>
          <a:stretch>
            <a:fillRect/>
          </a:stretch>
        </p:blipFill>
        <p:spPr>
          <a:xfrm>
            <a:off x="7214190" y="2505201"/>
            <a:ext cx="556050" cy="168656"/>
          </a:xfrm>
          <a:prstGeom prst="rect">
            <a:avLst/>
          </a:prstGeom>
        </p:spPr>
      </p:pic>
      <p:pic>
        <p:nvPicPr>
          <p:cNvPr id="193" name="object 193"/>
          <p:cNvPicPr/>
          <p:nvPr/>
        </p:nvPicPr>
        <p:blipFill>
          <a:blip r:embed="rId144" cstate="print"/>
          <a:stretch>
            <a:fillRect/>
          </a:stretch>
        </p:blipFill>
        <p:spPr>
          <a:xfrm>
            <a:off x="7857235" y="2505201"/>
            <a:ext cx="933323" cy="123571"/>
          </a:xfrm>
          <a:prstGeom prst="rect">
            <a:avLst/>
          </a:prstGeom>
        </p:spPr>
      </p:pic>
      <p:pic>
        <p:nvPicPr>
          <p:cNvPr id="194" name="object 194"/>
          <p:cNvPicPr/>
          <p:nvPr/>
        </p:nvPicPr>
        <p:blipFill>
          <a:blip r:embed="rId145" cstate="print"/>
          <a:stretch>
            <a:fillRect/>
          </a:stretch>
        </p:blipFill>
        <p:spPr>
          <a:xfrm>
            <a:off x="8879640" y="2447163"/>
            <a:ext cx="528566" cy="235965"/>
          </a:xfrm>
          <a:prstGeom prst="rect">
            <a:avLst/>
          </a:prstGeom>
        </p:spPr>
      </p:pic>
      <p:grpSp>
        <p:nvGrpSpPr>
          <p:cNvPr id="195" name="object 195"/>
          <p:cNvGrpSpPr/>
          <p:nvPr/>
        </p:nvGrpSpPr>
        <p:grpSpPr>
          <a:xfrm>
            <a:off x="9484614" y="2491485"/>
            <a:ext cx="229235" cy="137795"/>
            <a:chOff x="9484614" y="2491485"/>
            <a:chExt cx="229235" cy="137795"/>
          </a:xfrm>
        </p:grpSpPr>
        <p:pic>
          <p:nvPicPr>
            <p:cNvPr id="196" name="object 196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9484614" y="2491485"/>
              <a:ext cx="122935" cy="137160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9626981" y="2505201"/>
              <a:ext cx="86868" cy="123571"/>
            </a:xfrm>
            <a:prstGeom prst="rect">
              <a:avLst/>
            </a:prstGeom>
          </p:spPr>
        </p:pic>
      </p:grpSp>
      <p:pic>
        <p:nvPicPr>
          <p:cNvPr id="198" name="object 198"/>
          <p:cNvPicPr/>
          <p:nvPr/>
        </p:nvPicPr>
        <p:blipFill>
          <a:blip r:embed="rId148" cstate="print"/>
          <a:stretch>
            <a:fillRect/>
          </a:stretch>
        </p:blipFill>
        <p:spPr>
          <a:xfrm>
            <a:off x="9790993" y="2447163"/>
            <a:ext cx="1135118" cy="181610"/>
          </a:xfrm>
          <a:prstGeom prst="rect">
            <a:avLst/>
          </a:prstGeom>
        </p:spPr>
      </p:pic>
      <p:pic>
        <p:nvPicPr>
          <p:cNvPr id="199" name="object 199"/>
          <p:cNvPicPr/>
          <p:nvPr/>
        </p:nvPicPr>
        <p:blipFill>
          <a:blip r:embed="rId149" cstate="print"/>
          <a:stretch>
            <a:fillRect/>
          </a:stretch>
        </p:blipFill>
        <p:spPr>
          <a:xfrm>
            <a:off x="935812" y="2776473"/>
            <a:ext cx="245864" cy="162433"/>
          </a:xfrm>
          <a:prstGeom prst="rect">
            <a:avLst/>
          </a:prstGeom>
        </p:spPr>
      </p:pic>
      <p:grpSp>
        <p:nvGrpSpPr>
          <p:cNvPr id="200" name="object 200"/>
          <p:cNvGrpSpPr/>
          <p:nvPr/>
        </p:nvGrpSpPr>
        <p:grpSpPr>
          <a:xfrm>
            <a:off x="1265161" y="2718054"/>
            <a:ext cx="986790" cy="220979"/>
            <a:chOff x="1265161" y="2718054"/>
            <a:chExt cx="986790" cy="220979"/>
          </a:xfrm>
        </p:grpSpPr>
        <p:pic>
          <p:nvPicPr>
            <p:cNvPr id="201" name="object 201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1265161" y="2718054"/>
              <a:ext cx="922794" cy="220853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2228342" y="2872781"/>
              <a:ext cx="23470" cy="24088"/>
            </a:xfrm>
            <a:prstGeom prst="rect">
              <a:avLst/>
            </a:prstGeom>
          </p:spPr>
        </p:pic>
      </p:grpSp>
      <p:pic>
        <p:nvPicPr>
          <p:cNvPr id="203" name="object 203"/>
          <p:cNvPicPr/>
          <p:nvPr/>
        </p:nvPicPr>
        <p:blipFill>
          <a:blip r:embed="rId152" cstate="print"/>
          <a:stretch>
            <a:fillRect/>
          </a:stretch>
        </p:blipFill>
        <p:spPr>
          <a:xfrm>
            <a:off x="1696973" y="3108909"/>
            <a:ext cx="6667500" cy="360540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6074" y="0"/>
            <a:ext cx="196379" cy="14071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53642" y="0"/>
            <a:ext cx="702310" cy="182245"/>
            <a:chOff x="1253642" y="0"/>
            <a:chExt cx="702310" cy="18224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3642" y="0"/>
              <a:ext cx="427964" cy="1407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4626" y="0"/>
              <a:ext cx="111887" cy="1817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2896" y="0"/>
              <a:ext cx="112902" cy="140716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2050160" y="0"/>
            <a:ext cx="1175385" cy="187960"/>
            <a:chOff x="2050160" y="0"/>
            <a:chExt cx="1175385" cy="18796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50160" y="0"/>
              <a:ext cx="987551" cy="18757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80384" y="0"/>
              <a:ext cx="145160" cy="181736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3314191" y="0"/>
            <a:ext cx="792480" cy="140970"/>
            <a:chOff x="3314191" y="0"/>
            <a:chExt cx="792480" cy="140970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14191" y="0"/>
              <a:ext cx="118237" cy="13690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48303" y="0"/>
              <a:ext cx="148082" cy="14046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21531" y="0"/>
              <a:ext cx="484778" cy="140716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4201795" y="0"/>
            <a:ext cx="1057910" cy="206375"/>
            <a:chOff x="4201795" y="0"/>
            <a:chExt cx="1057910" cy="206375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1795" y="0"/>
              <a:ext cx="111887" cy="1817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30065" y="0"/>
              <a:ext cx="423799" cy="20612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96409" y="0"/>
              <a:ext cx="145161" cy="18173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66208" y="0"/>
              <a:ext cx="293242" cy="140716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954938" y="266954"/>
            <a:ext cx="702310" cy="244475"/>
            <a:chOff x="954938" y="266954"/>
            <a:chExt cx="702310" cy="244475"/>
          </a:xfrm>
        </p:grpSpPr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4938" y="266954"/>
              <a:ext cx="427964" cy="20294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15923" y="308102"/>
              <a:ext cx="111887" cy="20281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44193" y="321056"/>
              <a:ext cx="112902" cy="148844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48408" y="321056"/>
            <a:ext cx="1134491" cy="195707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2991104" y="304545"/>
            <a:ext cx="412115" cy="165735"/>
            <a:chOff x="2991104" y="304545"/>
            <a:chExt cx="412115" cy="165735"/>
          </a:xfrm>
        </p:grpSpPr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991104" y="324738"/>
              <a:ext cx="118237" cy="14135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25216" y="304545"/>
              <a:ext cx="148081" cy="1651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298444" y="321055"/>
              <a:ext cx="104775" cy="148844"/>
            </a:xfrm>
            <a:prstGeom prst="rect">
              <a:avLst/>
            </a:prstGeom>
          </p:spPr>
        </p:pic>
      </p:grpSp>
      <p:pic>
        <p:nvPicPr>
          <p:cNvPr id="28" name="object 2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490419" y="250570"/>
            <a:ext cx="1602280" cy="219328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5186553" y="308609"/>
            <a:ext cx="1130935" cy="226695"/>
            <a:chOff x="5186553" y="308609"/>
            <a:chExt cx="1130935" cy="226695"/>
          </a:xfrm>
        </p:grpSpPr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86553" y="321055"/>
              <a:ext cx="888364" cy="21424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100953" y="389889"/>
              <a:ext cx="26797" cy="762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082538" y="308609"/>
              <a:ext cx="109347" cy="8128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04585" y="321055"/>
              <a:ext cx="112902" cy="148844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6426200" y="308102"/>
            <a:ext cx="711835" cy="203200"/>
            <a:chOff x="6426200" y="308102"/>
            <a:chExt cx="711835" cy="203200"/>
          </a:xfrm>
        </p:grpSpPr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426200" y="321056"/>
              <a:ext cx="252622" cy="14884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716649" y="308102"/>
              <a:ext cx="145160" cy="2028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878297" y="321056"/>
              <a:ext cx="259229" cy="148844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7224219" y="251079"/>
            <a:ext cx="1056640" cy="284480"/>
            <a:chOff x="7224219" y="251079"/>
            <a:chExt cx="1056640" cy="284480"/>
          </a:xfrm>
        </p:grpSpPr>
        <p:pic>
          <p:nvPicPr>
            <p:cNvPr id="39" name="object 3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224219" y="251079"/>
              <a:ext cx="988743" cy="28422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252586" y="437067"/>
              <a:ext cx="28277" cy="29022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8396605" y="266954"/>
            <a:ext cx="757555" cy="259715"/>
            <a:chOff x="8396605" y="266954"/>
            <a:chExt cx="757555" cy="259715"/>
          </a:xfrm>
        </p:grpSpPr>
        <p:pic>
          <p:nvPicPr>
            <p:cNvPr id="42" name="object 4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396605" y="266954"/>
              <a:ext cx="204216" cy="19913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628507" y="308102"/>
              <a:ext cx="164211" cy="21818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815832" y="321945"/>
              <a:ext cx="338327" cy="147954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9235313" y="247395"/>
            <a:ext cx="906144" cy="222885"/>
            <a:chOff x="9235313" y="247395"/>
            <a:chExt cx="906144" cy="222885"/>
          </a:xfrm>
        </p:grpSpPr>
        <p:pic>
          <p:nvPicPr>
            <p:cNvPr id="46" name="object 4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235313" y="247395"/>
              <a:ext cx="606932" cy="22250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880473" y="401319"/>
              <a:ext cx="41909" cy="6477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861296" y="308609"/>
              <a:ext cx="125983" cy="9271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007600" y="321944"/>
              <a:ext cx="133350" cy="144144"/>
            </a:xfrm>
            <a:prstGeom prst="rect">
              <a:avLst/>
            </a:prstGeom>
          </p:spPr>
        </p:pic>
      </p:grpSp>
      <p:grpSp>
        <p:nvGrpSpPr>
          <p:cNvPr id="50" name="object 50"/>
          <p:cNvGrpSpPr/>
          <p:nvPr/>
        </p:nvGrpSpPr>
        <p:grpSpPr>
          <a:xfrm>
            <a:off x="10225913" y="308102"/>
            <a:ext cx="774065" cy="227329"/>
            <a:chOff x="10225913" y="308102"/>
            <a:chExt cx="774065" cy="227329"/>
          </a:xfrm>
        </p:grpSpPr>
        <p:pic>
          <p:nvPicPr>
            <p:cNvPr id="51" name="object 5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225913" y="308102"/>
              <a:ext cx="298068" cy="21818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547096" y="318389"/>
              <a:ext cx="452754" cy="216915"/>
            </a:xfrm>
            <a:prstGeom prst="rect">
              <a:avLst/>
            </a:prstGeom>
          </p:spPr>
        </p:pic>
      </p:grpSp>
      <p:pic>
        <p:nvPicPr>
          <p:cNvPr id="53" name="object 53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931125" y="647573"/>
            <a:ext cx="821093" cy="216915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838960" y="647573"/>
            <a:ext cx="814069" cy="216915"/>
          </a:xfrm>
          <a:prstGeom prst="rect">
            <a:avLst/>
          </a:prstGeom>
        </p:spPr>
      </p:pic>
      <p:grpSp>
        <p:nvGrpSpPr>
          <p:cNvPr id="55" name="object 55"/>
          <p:cNvGrpSpPr/>
          <p:nvPr/>
        </p:nvGrpSpPr>
        <p:grpSpPr>
          <a:xfrm>
            <a:off x="2747264" y="579755"/>
            <a:ext cx="963294" cy="219710"/>
            <a:chOff x="2747264" y="579755"/>
            <a:chExt cx="963294" cy="219710"/>
          </a:xfrm>
        </p:grpSpPr>
        <p:pic>
          <p:nvPicPr>
            <p:cNvPr id="56" name="object 5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747264" y="633730"/>
              <a:ext cx="148081" cy="16510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930144" y="579755"/>
              <a:ext cx="780415" cy="219329"/>
            </a:xfrm>
            <a:prstGeom prst="rect">
              <a:avLst/>
            </a:prstGeom>
          </p:spPr>
        </p:pic>
      </p:grpSp>
      <p:grpSp>
        <p:nvGrpSpPr>
          <p:cNvPr id="58" name="object 58"/>
          <p:cNvGrpSpPr/>
          <p:nvPr/>
        </p:nvGrpSpPr>
        <p:grpSpPr>
          <a:xfrm>
            <a:off x="3814064" y="633730"/>
            <a:ext cx="1141095" cy="231140"/>
            <a:chOff x="3814064" y="633730"/>
            <a:chExt cx="1141095" cy="231140"/>
          </a:xfrm>
        </p:grpSpPr>
        <p:pic>
          <p:nvPicPr>
            <p:cNvPr id="59" name="object 5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814064" y="653923"/>
              <a:ext cx="118237" cy="14135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948176" y="633730"/>
              <a:ext cx="148082" cy="16510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121404" y="650240"/>
              <a:ext cx="104775" cy="14884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259707" y="637286"/>
              <a:ext cx="111887" cy="202818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387977" y="650240"/>
              <a:ext cx="567182" cy="214249"/>
            </a:xfrm>
            <a:prstGeom prst="rect">
              <a:avLst/>
            </a:prstGeom>
          </p:spPr>
        </p:pic>
      </p:grpSp>
      <p:grpSp>
        <p:nvGrpSpPr>
          <p:cNvPr id="64" name="object 64"/>
          <p:cNvGrpSpPr/>
          <p:nvPr/>
        </p:nvGrpSpPr>
        <p:grpSpPr>
          <a:xfrm>
            <a:off x="5027548" y="637540"/>
            <a:ext cx="469900" cy="161925"/>
            <a:chOff x="5027548" y="637540"/>
            <a:chExt cx="469900" cy="161925"/>
          </a:xfrm>
        </p:grpSpPr>
        <p:pic>
          <p:nvPicPr>
            <p:cNvPr id="65" name="object 6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027548" y="650240"/>
              <a:ext cx="345059" cy="148844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406008" y="718820"/>
              <a:ext cx="26796" cy="7620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387593" y="637540"/>
              <a:ext cx="109346" cy="81279"/>
            </a:xfrm>
            <a:prstGeom prst="rect">
              <a:avLst/>
            </a:prstGeom>
          </p:spPr>
        </p:pic>
      </p:grpSp>
      <p:pic>
        <p:nvPicPr>
          <p:cNvPr id="68" name="object 68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087871" y="653923"/>
            <a:ext cx="149225" cy="141350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5509640" y="650240"/>
            <a:ext cx="472439" cy="214249"/>
          </a:xfrm>
          <a:prstGeom prst="rect">
            <a:avLst/>
          </a:prstGeom>
        </p:spPr>
      </p:pic>
      <p:grpSp>
        <p:nvGrpSpPr>
          <p:cNvPr id="70" name="object 70"/>
          <p:cNvGrpSpPr/>
          <p:nvPr/>
        </p:nvGrpSpPr>
        <p:grpSpPr>
          <a:xfrm>
            <a:off x="6270244" y="595248"/>
            <a:ext cx="836294" cy="269240"/>
            <a:chOff x="6270244" y="595248"/>
            <a:chExt cx="836294" cy="269240"/>
          </a:xfrm>
        </p:grpSpPr>
        <p:pic>
          <p:nvPicPr>
            <p:cNvPr id="71" name="object 7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270244" y="633729"/>
              <a:ext cx="145668" cy="16510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450584" y="595248"/>
              <a:ext cx="655446" cy="269239"/>
            </a:xfrm>
            <a:prstGeom prst="rect">
              <a:avLst/>
            </a:prstGeom>
          </p:spPr>
        </p:pic>
      </p:grpSp>
      <p:pic>
        <p:nvPicPr>
          <p:cNvPr id="73" name="object 73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206615" y="650240"/>
            <a:ext cx="1067307" cy="148844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8358075" y="580262"/>
            <a:ext cx="794687" cy="218821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9242932" y="580262"/>
            <a:ext cx="1292860" cy="265684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10584306" y="766251"/>
            <a:ext cx="28277" cy="29022"/>
          </a:xfrm>
          <a:prstGeom prst="rect">
            <a:avLst/>
          </a:prstGeom>
        </p:spPr>
      </p:pic>
      <p:grpSp>
        <p:nvGrpSpPr>
          <p:cNvPr id="77" name="object 77"/>
          <p:cNvGrpSpPr/>
          <p:nvPr/>
        </p:nvGrpSpPr>
        <p:grpSpPr>
          <a:xfrm>
            <a:off x="10726801" y="596137"/>
            <a:ext cx="448309" cy="259715"/>
            <a:chOff x="10726801" y="596137"/>
            <a:chExt cx="448309" cy="259715"/>
          </a:xfrm>
        </p:grpSpPr>
        <p:pic>
          <p:nvPicPr>
            <p:cNvPr id="78" name="object 7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0726801" y="596137"/>
              <a:ext cx="141477" cy="199136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0887329" y="637285"/>
              <a:ext cx="287274" cy="218566"/>
            </a:xfrm>
            <a:prstGeom prst="rect">
              <a:avLst/>
            </a:prstGeom>
          </p:spPr>
        </p:pic>
      </p:grpSp>
      <p:pic>
        <p:nvPicPr>
          <p:cNvPr id="80" name="object 80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945324" y="909447"/>
            <a:ext cx="330390" cy="218820"/>
          </a:xfrm>
          <a:prstGeom prst="rect">
            <a:avLst/>
          </a:prstGeom>
        </p:spPr>
      </p:pic>
      <p:grpSp>
        <p:nvGrpSpPr>
          <p:cNvPr id="81" name="object 81"/>
          <p:cNvGrpSpPr/>
          <p:nvPr/>
        </p:nvGrpSpPr>
        <p:grpSpPr>
          <a:xfrm>
            <a:off x="1364361" y="908938"/>
            <a:ext cx="1339215" cy="219710"/>
            <a:chOff x="1364361" y="908938"/>
            <a:chExt cx="1339215" cy="219710"/>
          </a:xfrm>
        </p:grpSpPr>
        <p:pic>
          <p:nvPicPr>
            <p:cNvPr id="82" name="object 8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364361" y="979423"/>
              <a:ext cx="106933" cy="148843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494536" y="962913"/>
              <a:ext cx="148081" cy="16510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677415" y="908938"/>
              <a:ext cx="1025651" cy="219328"/>
            </a:xfrm>
            <a:prstGeom prst="rect">
              <a:avLst/>
            </a:prstGeom>
          </p:spPr>
        </p:pic>
      </p:grpSp>
      <p:pic>
        <p:nvPicPr>
          <p:cNvPr id="85" name="object 85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2790825" y="979424"/>
            <a:ext cx="999744" cy="195706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3888209" y="979424"/>
            <a:ext cx="546884" cy="214249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4515992" y="924433"/>
            <a:ext cx="875411" cy="203834"/>
          </a:xfrm>
          <a:prstGeom prst="rect">
            <a:avLst/>
          </a:prstGeom>
        </p:spPr>
      </p:pic>
      <p:grpSp>
        <p:nvGrpSpPr>
          <p:cNvPr id="88" name="object 88"/>
          <p:cNvGrpSpPr/>
          <p:nvPr/>
        </p:nvGrpSpPr>
        <p:grpSpPr>
          <a:xfrm>
            <a:off x="5481701" y="979424"/>
            <a:ext cx="1371600" cy="214629"/>
            <a:chOff x="5481701" y="979424"/>
            <a:chExt cx="1371600" cy="214629"/>
          </a:xfrm>
        </p:grpSpPr>
        <p:pic>
          <p:nvPicPr>
            <p:cNvPr id="89" name="object 8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481701" y="979424"/>
              <a:ext cx="1292859" cy="214249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6799961" y="1092073"/>
              <a:ext cx="53213" cy="90424"/>
            </a:xfrm>
            <a:prstGeom prst="rect">
              <a:avLst/>
            </a:prstGeom>
          </p:spPr>
        </p:pic>
      </p:grpSp>
      <p:grpSp>
        <p:nvGrpSpPr>
          <p:cNvPr id="91" name="object 91"/>
          <p:cNvGrpSpPr/>
          <p:nvPr/>
        </p:nvGrpSpPr>
        <p:grpSpPr>
          <a:xfrm>
            <a:off x="6952947" y="909447"/>
            <a:ext cx="433070" cy="275590"/>
            <a:chOff x="6952947" y="909447"/>
            <a:chExt cx="433070" cy="275590"/>
          </a:xfrm>
        </p:grpSpPr>
        <p:pic>
          <p:nvPicPr>
            <p:cNvPr id="92" name="object 92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6952947" y="909447"/>
              <a:ext cx="129961" cy="218820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098664" y="966470"/>
              <a:ext cx="287274" cy="218566"/>
            </a:xfrm>
            <a:prstGeom prst="rect">
              <a:avLst/>
            </a:prstGeom>
          </p:spPr>
        </p:pic>
      </p:grpSp>
      <p:grpSp>
        <p:nvGrpSpPr>
          <p:cNvPr id="94" name="object 94"/>
          <p:cNvGrpSpPr/>
          <p:nvPr/>
        </p:nvGrpSpPr>
        <p:grpSpPr>
          <a:xfrm>
            <a:off x="7486347" y="909447"/>
            <a:ext cx="753745" cy="266065"/>
            <a:chOff x="7486347" y="909447"/>
            <a:chExt cx="753745" cy="266065"/>
          </a:xfrm>
        </p:grpSpPr>
        <p:pic>
          <p:nvPicPr>
            <p:cNvPr id="95" name="object 95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7486347" y="909447"/>
              <a:ext cx="564563" cy="265683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8094344" y="966470"/>
              <a:ext cx="145160" cy="202818"/>
            </a:xfrm>
            <a:prstGeom prst="rect">
              <a:avLst/>
            </a:prstGeom>
          </p:spPr>
        </p:pic>
      </p:grpSp>
      <p:grpSp>
        <p:nvGrpSpPr>
          <p:cNvPr id="97" name="object 97"/>
          <p:cNvGrpSpPr/>
          <p:nvPr/>
        </p:nvGrpSpPr>
        <p:grpSpPr>
          <a:xfrm>
            <a:off x="8322944" y="966469"/>
            <a:ext cx="1576070" cy="227329"/>
            <a:chOff x="8322944" y="966469"/>
            <a:chExt cx="1576070" cy="227329"/>
          </a:xfrm>
        </p:grpSpPr>
        <p:pic>
          <p:nvPicPr>
            <p:cNvPr id="98" name="object 98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8322944" y="979423"/>
              <a:ext cx="1268095" cy="214249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9633584" y="1047749"/>
              <a:ext cx="26797" cy="76200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9615169" y="966469"/>
              <a:ext cx="109347" cy="81280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9745471" y="983106"/>
              <a:ext cx="153288" cy="142747"/>
            </a:xfrm>
            <a:prstGeom prst="rect">
              <a:avLst/>
            </a:prstGeom>
          </p:spPr>
        </p:pic>
      </p:grpSp>
      <p:pic>
        <p:nvPicPr>
          <p:cNvPr id="102" name="object 102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945324" y="1238122"/>
            <a:ext cx="1574228" cy="219328"/>
          </a:xfrm>
          <a:prstGeom prst="rect">
            <a:avLst/>
          </a:prstGeom>
        </p:spPr>
      </p:pic>
      <p:grpSp>
        <p:nvGrpSpPr>
          <p:cNvPr id="103" name="object 103"/>
          <p:cNvGrpSpPr/>
          <p:nvPr/>
        </p:nvGrpSpPr>
        <p:grpSpPr>
          <a:xfrm>
            <a:off x="2601341" y="1295653"/>
            <a:ext cx="1561465" cy="227329"/>
            <a:chOff x="2601341" y="1295653"/>
            <a:chExt cx="1561465" cy="227329"/>
          </a:xfrm>
        </p:grpSpPr>
        <p:pic>
          <p:nvPicPr>
            <p:cNvPr id="104" name="object 104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2601341" y="1308607"/>
              <a:ext cx="326770" cy="148843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2970403" y="1295653"/>
              <a:ext cx="111887" cy="202819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3098673" y="1308607"/>
              <a:ext cx="1063752" cy="214249"/>
            </a:xfrm>
            <a:prstGeom prst="rect">
              <a:avLst/>
            </a:prstGeom>
          </p:spPr>
        </p:pic>
      </p:grpSp>
      <p:pic>
        <p:nvPicPr>
          <p:cNvPr id="107" name="object 107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4210939" y="1424619"/>
            <a:ext cx="28277" cy="29022"/>
          </a:xfrm>
          <a:prstGeom prst="rect">
            <a:avLst/>
          </a:prstGeom>
        </p:spPr>
      </p:pic>
      <p:grpSp>
        <p:nvGrpSpPr>
          <p:cNvPr id="108" name="object 108"/>
          <p:cNvGrpSpPr/>
          <p:nvPr/>
        </p:nvGrpSpPr>
        <p:grpSpPr>
          <a:xfrm>
            <a:off x="953604" y="1564513"/>
            <a:ext cx="1810385" cy="287655"/>
            <a:chOff x="953604" y="1564513"/>
            <a:chExt cx="1810385" cy="287655"/>
          </a:xfrm>
        </p:grpSpPr>
        <p:pic>
          <p:nvPicPr>
            <p:cNvPr id="109" name="object 109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953604" y="1564513"/>
              <a:ext cx="152539" cy="278891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120559" y="1637792"/>
              <a:ext cx="765136" cy="214249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925955" y="1697873"/>
              <a:ext cx="65633" cy="21579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2028570" y="1624838"/>
              <a:ext cx="111887" cy="202819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2156840" y="1637792"/>
              <a:ext cx="606551" cy="214249"/>
            </a:xfrm>
            <a:prstGeom prst="rect">
              <a:avLst/>
            </a:prstGeom>
          </p:spPr>
        </p:pic>
      </p:grpSp>
      <p:grpSp>
        <p:nvGrpSpPr>
          <p:cNvPr id="114" name="object 114"/>
          <p:cNvGrpSpPr/>
          <p:nvPr/>
        </p:nvGrpSpPr>
        <p:grpSpPr>
          <a:xfrm>
            <a:off x="2851276" y="1567307"/>
            <a:ext cx="926465" cy="266700"/>
            <a:chOff x="2851276" y="1567307"/>
            <a:chExt cx="926465" cy="266700"/>
          </a:xfrm>
        </p:grpSpPr>
        <p:pic>
          <p:nvPicPr>
            <p:cNvPr id="115" name="object 115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2851276" y="1637792"/>
              <a:ext cx="326771" cy="148844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3220592" y="1706880"/>
              <a:ext cx="26796" cy="76200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3202177" y="1624330"/>
              <a:ext cx="109347" cy="82550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3317620" y="1567307"/>
              <a:ext cx="460120" cy="266191"/>
            </a:xfrm>
            <a:prstGeom prst="rect">
              <a:avLst/>
            </a:prstGeom>
          </p:spPr>
        </p:pic>
      </p:grpSp>
      <p:grpSp>
        <p:nvGrpSpPr>
          <p:cNvPr id="119" name="object 119"/>
          <p:cNvGrpSpPr/>
          <p:nvPr/>
        </p:nvGrpSpPr>
        <p:grpSpPr>
          <a:xfrm>
            <a:off x="3877516" y="1567814"/>
            <a:ext cx="753745" cy="266065"/>
            <a:chOff x="3877516" y="1567814"/>
            <a:chExt cx="753745" cy="266065"/>
          </a:xfrm>
        </p:grpSpPr>
        <p:pic>
          <p:nvPicPr>
            <p:cNvPr id="120" name="object 120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877516" y="1567814"/>
              <a:ext cx="564563" cy="265684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4485513" y="1624837"/>
              <a:ext cx="145161" cy="202819"/>
            </a:xfrm>
            <a:prstGeom prst="rect">
              <a:avLst/>
            </a:prstGeom>
          </p:spPr>
        </p:pic>
      </p:grpSp>
      <p:pic>
        <p:nvPicPr>
          <p:cNvPr id="122" name="object 122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4719320" y="1641475"/>
            <a:ext cx="118237" cy="141350"/>
          </a:xfrm>
          <a:prstGeom prst="rect">
            <a:avLst/>
          </a:prstGeom>
        </p:spPr>
      </p:pic>
      <p:grpSp>
        <p:nvGrpSpPr>
          <p:cNvPr id="123" name="object 123"/>
          <p:cNvGrpSpPr/>
          <p:nvPr/>
        </p:nvGrpSpPr>
        <p:grpSpPr>
          <a:xfrm>
            <a:off x="4853432" y="1621282"/>
            <a:ext cx="2089150" cy="231140"/>
            <a:chOff x="4853432" y="1621282"/>
            <a:chExt cx="2089150" cy="231140"/>
          </a:xfrm>
        </p:grpSpPr>
        <p:pic>
          <p:nvPicPr>
            <p:cNvPr id="124" name="object 124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5026660" y="1637792"/>
              <a:ext cx="104775" cy="148844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4853432" y="1621282"/>
              <a:ext cx="148081" cy="165100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164963" y="1624838"/>
              <a:ext cx="111887" cy="202819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5293233" y="1637792"/>
              <a:ext cx="1648967" cy="214249"/>
            </a:xfrm>
            <a:prstGeom prst="rect">
              <a:avLst/>
            </a:prstGeom>
          </p:spPr>
        </p:pic>
      </p:grpSp>
      <p:grpSp>
        <p:nvGrpSpPr>
          <p:cNvPr id="128" name="object 128"/>
          <p:cNvGrpSpPr/>
          <p:nvPr/>
        </p:nvGrpSpPr>
        <p:grpSpPr>
          <a:xfrm>
            <a:off x="7033641" y="1567307"/>
            <a:ext cx="831850" cy="260350"/>
            <a:chOff x="7033641" y="1567307"/>
            <a:chExt cx="831850" cy="260350"/>
          </a:xfrm>
        </p:grpSpPr>
        <p:pic>
          <p:nvPicPr>
            <p:cNvPr id="129" name="object 129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7033641" y="1637792"/>
              <a:ext cx="247014" cy="148844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7322947" y="1567307"/>
              <a:ext cx="542162" cy="260350"/>
            </a:xfrm>
            <a:prstGeom prst="rect">
              <a:avLst/>
            </a:prstGeom>
          </p:spPr>
        </p:pic>
      </p:grpSp>
      <p:grpSp>
        <p:nvGrpSpPr>
          <p:cNvPr id="131" name="object 131"/>
          <p:cNvGrpSpPr/>
          <p:nvPr/>
        </p:nvGrpSpPr>
        <p:grpSpPr>
          <a:xfrm>
            <a:off x="7960232" y="1624330"/>
            <a:ext cx="749300" cy="162560"/>
            <a:chOff x="7960232" y="1624330"/>
            <a:chExt cx="749300" cy="162560"/>
          </a:xfrm>
        </p:grpSpPr>
        <p:pic>
          <p:nvPicPr>
            <p:cNvPr id="132" name="object 132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7960232" y="1637792"/>
              <a:ext cx="615823" cy="148844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8618600" y="1706880"/>
              <a:ext cx="26797" cy="76200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8600185" y="1624330"/>
              <a:ext cx="109347" cy="82550"/>
            </a:xfrm>
            <a:prstGeom prst="rect">
              <a:avLst/>
            </a:prstGeom>
          </p:spPr>
        </p:pic>
      </p:grpSp>
      <p:pic>
        <p:nvPicPr>
          <p:cNvPr id="135" name="object 135"/>
          <p:cNvPicPr/>
          <p:nvPr/>
        </p:nvPicPr>
        <p:blipFill>
          <a:blip r:embed="rId100" cstate="print"/>
          <a:stretch>
            <a:fillRect/>
          </a:stretch>
        </p:blipFill>
        <p:spPr>
          <a:xfrm>
            <a:off x="9102343" y="1637792"/>
            <a:ext cx="706774" cy="195707"/>
          </a:xfrm>
          <a:prstGeom prst="rect">
            <a:avLst/>
          </a:prstGeom>
        </p:spPr>
      </p:pic>
      <p:pic>
        <p:nvPicPr>
          <p:cNvPr id="136" name="object 136"/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8722232" y="1637792"/>
            <a:ext cx="274955" cy="148844"/>
          </a:xfrm>
          <a:prstGeom prst="rect">
            <a:avLst/>
          </a:prstGeom>
        </p:spPr>
      </p:pic>
      <p:pic>
        <p:nvPicPr>
          <p:cNvPr id="137" name="object 137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9907016" y="1567307"/>
            <a:ext cx="753872" cy="266191"/>
          </a:xfrm>
          <a:prstGeom prst="rect">
            <a:avLst/>
          </a:prstGeom>
        </p:spPr>
      </p:pic>
      <p:grpSp>
        <p:nvGrpSpPr>
          <p:cNvPr id="138" name="object 138"/>
          <p:cNvGrpSpPr/>
          <p:nvPr/>
        </p:nvGrpSpPr>
        <p:grpSpPr>
          <a:xfrm>
            <a:off x="945324" y="1896998"/>
            <a:ext cx="1037590" cy="273050"/>
            <a:chOff x="945324" y="1896998"/>
            <a:chExt cx="1037590" cy="273050"/>
          </a:xfrm>
        </p:grpSpPr>
        <p:pic>
          <p:nvPicPr>
            <p:cNvPr id="139" name="object 139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945324" y="1896998"/>
              <a:ext cx="958532" cy="265684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929257" y="2079624"/>
              <a:ext cx="53212" cy="90424"/>
            </a:xfrm>
            <a:prstGeom prst="rect">
              <a:avLst/>
            </a:prstGeom>
          </p:spPr>
        </p:pic>
      </p:grpSp>
      <p:grpSp>
        <p:nvGrpSpPr>
          <p:cNvPr id="141" name="object 141"/>
          <p:cNvGrpSpPr/>
          <p:nvPr/>
        </p:nvGrpSpPr>
        <p:grpSpPr>
          <a:xfrm>
            <a:off x="2078735" y="1896491"/>
            <a:ext cx="1004569" cy="219710"/>
            <a:chOff x="2078735" y="1896491"/>
            <a:chExt cx="1004569" cy="219710"/>
          </a:xfrm>
        </p:grpSpPr>
        <p:pic>
          <p:nvPicPr>
            <p:cNvPr id="142" name="object 142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2078735" y="1950466"/>
              <a:ext cx="163068" cy="165100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2271775" y="1896491"/>
              <a:ext cx="811276" cy="219329"/>
            </a:xfrm>
            <a:prstGeom prst="rect">
              <a:avLst/>
            </a:prstGeom>
          </p:spPr>
        </p:pic>
      </p:grpSp>
      <p:grpSp>
        <p:nvGrpSpPr>
          <p:cNvPr id="144" name="object 144"/>
          <p:cNvGrpSpPr/>
          <p:nvPr/>
        </p:nvGrpSpPr>
        <p:grpSpPr>
          <a:xfrm>
            <a:off x="3177191" y="1893316"/>
            <a:ext cx="467995" cy="279400"/>
            <a:chOff x="3177191" y="1893316"/>
            <a:chExt cx="467995" cy="279400"/>
          </a:xfrm>
        </p:grpSpPr>
        <p:pic>
          <p:nvPicPr>
            <p:cNvPr id="145" name="object 145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3177191" y="1893316"/>
              <a:ext cx="140881" cy="222504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3334130" y="1954022"/>
              <a:ext cx="310769" cy="218186"/>
            </a:xfrm>
            <a:prstGeom prst="rect">
              <a:avLst/>
            </a:prstGeom>
          </p:spPr>
        </p:pic>
      </p:grpSp>
      <p:grpSp>
        <p:nvGrpSpPr>
          <p:cNvPr id="147" name="object 147"/>
          <p:cNvGrpSpPr/>
          <p:nvPr/>
        </p:nvGrpSpPr>
        <p:grpSpPr>
          <a:xfrm>
            <a:off x="3736847" y="1950466"/>
            <a:ext cx="771525" cy="231140"/>
            <a:chOff x="3736847" y="1950466"/>
            <a:chExt cx="771525" cy="231140"/>
          </a:xfrm>
        </p:grpSpPr>
        <p:pic>
          <p:nvPicPr>
            <p:cNvPr id="148" name="object 148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3736847" y="1950466"/>
              <a:ext cx="163067" cy="165100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3920997" y="1964309"/>
              <a:ext cx="587375" cy="216915"/>
            </a:xfrm>
            <a:prstGeom prst="rect">
              <a:avLst/>
            </a:prstGeom>
          </p:spPr>
        </p:pic>
      </p:grpSp>
      <p:grpSp>
        <p:nvGrpSpPr>
          <p:cNvPr id="150" name="object 150"/>
          <p:cNvGrpSpPr/>
          <p:nvPr/>
        </p:nvGrpSpPr>
        <p:grpSpPr>
          <a:xfrm>
            <a:off x="4608448" y="1950466"/>
            <a:ext cx="1755775" cy="231140"/>
            <a:chOff x="4608448" y="1950466"/>
            <a:chExt cx="1755775" cy="231140"/>
          </a:xfrm>
        </p:grpSpPr>
        <p:pic>
          <p:nvPicPr>
            <p:cNvPr id="151" name="object 151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4608448" y="1950466"/>
              <a:ext cx="147574" cy="165100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4786375" y="1964309"/>
              <a:ext cx="1577466" cy="216915"/>
            </a:xfrm>
            <a:prstGeom prst="rect">
              <a:avLst/>
            </a:prstGeom>
          </p:spPr>
        </p:pic>
      </p:grpSp>
      <p:pic>
        <p:nvPicPr>
          <p:cNvPr id="153" name="object 153"/>
          <p:cNvPicPr/>
          <p:nvPr/>
        </p:nvPicPr>
        <p:blipFill>
          <a:blip r:embed="rId113" cstate="print"/>
          <a:stretch>
            <a:fillRect/>
          </a:stretch>
        </p:blipFill>
        <p:spPr>
          <a:xfrm>
            <a:off x="6452361" y="1896491"/>
            <a:ext cx="1464437" cy="266192"/>
          </a:xfrm>
          <a:prstGeom prst="rect">
            <a:avLst/>
          </a:prstGeom>
        </p:spPr>
      </p:pic>
      <p:pic>
        <p:nvPicPr>
          <p:cNvPr id="154" name="object 154"/>
          <p:cNvPicPr/>
          <p:nvPr/>
        </p:nvPicPr>
        <p:blipFill>
          <a:blip r:embed="rId114" cstate="print"/>
          <a:stretch>
            <a:fillRect/>
          </a:stretch>
        </p:blipFill>
        <p:spPr>
          <a:xfrm>
            <a:off x="8002905" y="1953005"/>
            <a:ext cx="950087" cy="209677"/>
          </a:xfrm>
          <a:prstGeom prst="rect">
            <a:avLst/>
          </a:prstGeom>
        </p:spPr>
      </p:pic>
      <p:pic>
        <p:nvPicPr>
          <p:cNvPr id="155" name="object 155"/>
          <p:cNvPicPr/>
          <p:nvPr/>
        </p:nvPicPr>
        <p:blipFill>
          <a:blip r:embed="rId115" cstate="print"/>
          <a:stretch>
            <a:fillRect/>
          </a:stretch>
        </p:blipFill>
        <p:spPr>
          <a:xfrm>
            <a:off x="8997822" y="2072272"/>
            <a:ext cx="40034" cy="39737"/>
          </a:xfrm>
          <a:prstGeom prst="rect">
            <a:avLst/>
          </a:prstGeom>
        </p:spPr>
      </p:pic>
      <p:grpSp>
        <p:nvGrpSpPr>
          <p:cNvPr id="156" name="object 156"/>
          <p:cNvGrpSpPr/>
          <p:nvPr/>
        </p:nvGrpSpPr>
        <p:grpSpPr>
          <a:xfrm>
            <a:off x="9128379" y="1896491"/>
            <a:ext cx="955040" cy="285115"/>
            <a:chOff x="9128379" y="1896491"/>
            <a:chExt cx="955040" cy="285115"/>
          </a:xfrm>
        </p:grpSpPr>
        <p:pic>
          <p:nvPicPr>
            <p:cNvPr id="157" name="object 157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9128379" y="1909191"/>
              <a:ext cx="146812" cy="206629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9300464" y="1950466"/>
              <a:ext cx="148081" cy="165100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9483344" y="1896491"/>
              <a:ext cx="599694" cy="284734"/>
            </a:xfrm>
            <a:prstGeom prst="rect">
              <a:avLst/>
            </a:prstGeom>
          </p:spPr>
        </p:pic>
      </p:grpSp>
      <p:pic>
        <p:nvPicPr>
          <p:cNvPr id="160" name="object 160"/>
          <p:cNvPicPr/>
          <p:nvPr/>
        </p:nvPicPr>
        <p:blipFill>
          <a:blip r:embed="rId119" cstate="print"/>
          <a:stretch>
            <a:fillRect/>
          </a:stretch>
        </p:blipFill>
        <p:spPr>
          <a:xfrm>
            <a:off x="10169143" y="1911985"/>
            <a:ext cx="938422" cy="250698"/>
          </a:xfrm>
          <a:prstGeom prst="rect">
            <a:avLst/>
          </a:prstGeom>
        </p:spPr>
      </p:pic>
      <p:grpSp>
        <p:nvGrpSpPr>
          <p:cNvPr id="161" name="object 161"/>
          <p:cNvGrpSpPr/>
          <p:nvPr/>
        </p:nvGrpSpPr>
        <p:grpSpPr>
          <a:xfrm>
            <a:off x="945324" y="2226182"/>
            <a:ext cx="687705" cy="260350"/>
            <a:chOff x="945324" y="2226182"/>
            <a:chExt cx="687705" cy="260350"/>
          </a:xfrm>
        </p:grpSpPr>
        <p:pic>
          <p:nvPicPr>
            <p:cNvPr id="162" name="object 162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945324" y="2226182"/>
              <a:ext cx="413194" cy="218820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391539" y="2283205"/>
              <a:ext cx="111887" cy="202819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519809" y="2296159"/>
              <a:ext cx="112903" cy="148843"/>
            </a:xfrm>
            <a:prstGeom prst="rect">
              <a:avLst/>
            </a:prstGeom>
          </p:spPr>
        </p:pic>
      </p:grpSp>
      <p:grpSp>
        <p:nvGrpSpPr>
          <p:cNvPr id="165" name="object 165"/>
          <p:cNvGrpSpPr/>
          <p:nvPr/>
        </p:nvGrpSpPr>
        <p:grpSpPr>
          <a:xfrm>
            <a:off x="1717420" y="2283205"/>
            <a:ext cx="744855" cy="203200"/>
            <a:chOff x="1717420" y="2283205"/>
            <a:chExt cx="744855" cy="203200"/>
          </a:xfrm>
        </p:grpSpPr>
        <p:pic>
          <p:nvPicPr>
            <p:cNvPr id="166" name="object 166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717420" y="2296159"/>
              <a:ext cx="326771" cy="148843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2086482" y="2283205"/>
              <a:ext cx="245999" cy="202819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2348864" y="2296159"/>
              <a:ext cx="112903" cy="148843"/>
            </a:xfrm>
            <a:prstGeom prst="rect">
              <a:avLst/>
            </a:prstGeom>
          </p:spPr>
        </p:pic>
      </p:grpSp>
      <p:grpSp>
        <p:nvGrpSpPr>
          <p:cNvPr id="169" name="object 169"/>
          <p:cNvGrpSpPr/>
          <p:nvPr/>
        </p:nvGrpSpPr>
        <p:grpSpPr>
          <a:xfrm>
            <a:off x="2561970" y="2283205"/>
            <a:ext cx="715010" cy="227329"/>
            <a:chOff x="2561970" y="2283205"/>
            <a:chExt cx="715010" cy="227329"/>
          </a:xfrm>
        </p:grpSpPr>
        <p:pic>
          <p:nvPicPr>
            <p:cNvPr id="170" name="object 170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2561970" y="2283205"/>
              <a:ext cx="111887" cy="202819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2690240" y="2296159"/>
              <a:ext cx="586612" cy="214249"/>
            </a:xfrm>
            <a:prstGeom prst="rect">
              <a:avLst/>
            </a:prstGeom>
          </p:spPr>
        </p:pic>
      </p:grpSp>
      <p:grpSp>
        <p:nvGrpSpPr>
          <p:cNvPr id="172" name="object 172"/>
          <p:cNvGrpSpPr/>
          <p:nvPr/>
        </p:nvGrpSpPr>
        <p:grpSpPr>
          <a:xfrm>
            <a:off x="3359355" y="2226182"/>
            <a:ext cx="687705" cy="260350"/>
            <a:chOff x="3359355" y="2226182"/>
            <a:chExt cx="687705" cy="260350"/>
          </a:xfrm>
        </p:grpSpPr>
        <p:pic>
          <p:nvPicPr>
            <p:cNvPr id="173" name="object 173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3359355" y="2226182"/>
              <a:ext cx="413179" cy="218820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3805554" y="2283205"/>
              <a:ext cx="111887" cy="202819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3933824" y="2296159"/>
              <a:ext cx="112902" cy="148843"/>
            </a:xfrm>
            <a:prstGeom prst="rect">
              <a:avLst/>
            </a:prstGeom>
          </p:spPr>
        </p:pic>
      </p:grpSp>
      <p:grpSp>
        <p:nvGrpSpPr>
          <p:cNvPr id="176" name="object 176"/>
          <p:cNvGrpSpPr/>
          <p:nvPr/>
        </p:nvGrpSpPr>
        <p:grpSpPr>
          <a:xfrm>
            <a:off x="4144136" y="2283460"/>
            <a:ext cx="887094" cy="208915"/>
            <a:chOff x="4144136" y="2283460"/>
            <a:chExt cx="887094" cy="208915"/>
          </a:xfrm>
        </p:grpSpPr>
        <p:pic>
          <p:nvPicPr>
            <p:cNvPr id="177" name="object 177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4144136" y="2296160"/>
              <a:ext cx="629920" cy="195706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814696" y="2364740"/>
              <a:ext cx="26797" cy="76200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4796281" y="2283460"/>
              <a:ext cx="109346" cy="81280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4918328" y="2296160"/>
              <a:ext cx="112903" cy="148843"/>
            </a:xfrm>
            <a:prstGeom prst="rect">
              <a:avLst/>
            </a:prstGeom>
          </p:spPr>
        </p:pic>
      </p:grpSp>
      <p:pic>
        <p:nvPicPr>
          <p:cNvPr id="181" name="object 181"/>
          <p:cNvPicPr/>
          <p:nvPr/>
        </p:nvPicPr>
        <p:blipFill>
          <a:blip r:embed="rId130" cstate="print"/>
          <a:stretch>
            <a:fillRect/>
          </a:stretch>
        </p:blipFill>
        <p:spPr>
          <a:xfrm>
            <a:off x="5122036" y="2296160"/>
            <a:ext cx="732663" cy="195706"/>
          </a:xfrm>
          <a:prstGeom prst="rect">
            <a:avLst/>
          </a:prstGeom>
        </p:spPr>
      </p:pic>
      <p:grpSp>
        <p:nvGrpSpPr>
          <p:cNvPr id="182" name="object 182"/>
          <p:cNvGrpSpPr/>
          <p:nvPr/>
        </p:nvGrpSpPr>
        <p:grpSpPr>
          <a:xfrm>
            <a:off x="5960490" y="2283205"/>
            <a:ext cx="2306955" cy="227329"/>
            <a:chOff x="5960490" y="2283205"/>
            <a:chExt cx="2306955" cy="227329"/>
          </a:xfrm>
        </p:grpSpPr>
        <p:pic>
          <p:nvPicPr>
            <p:cNvPr id="183" name="object 183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5960490" y="2283205"/>
              <a:ext cx="111887" cy="202819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6097015" y="2296159"/>
              <a:ext cx="482473" cy="148843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6622160" y="2364739"/>
              <a:ext cx="26797" cy="76200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6603745" y="2283459"/>
              <a:ext cx="109347" cy="81280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6716140" y="2299842"/>
              <a:ext cx="896619" cy="210566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7655178" y="2283205"/>
              <a:ext cx="423925" cy="202819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8121776" y="2283205"/>
              <a:ext cx="145161" cy="202819"/>
            </a:xfrm>
            <a:prstGeom prst="rect">
              <a:avLst/>
            </a:prstGeom>
          </p:spPr>
        </p:pic>
      </p:grpSp>
      <p:grpSp>
        <p:nvGrpSpPr>
          <p:cNvPr id="190" name="object 190"/>
          <p:cNvGrpSpPr/>
          <p:nvPr/>
        </p:nvGrpSpPr>
        <p:grpSpPr>
          <a:xfrm>
            <a:off x="8328532" y="2283205"/>
            <a:ext cx="1272540" cy="203200"/>
            <a:chOff x="8328532" y="2283205"/>
            <a:chExt cx="1272540" cy="203200"/>
          </a:xfrm>
        </p:grpSpPr>
        <p:pic>
          <p:nvPicPr>
            <p:cNvPr id="191" name="object 191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8328532" y="2296159"/>
              <a:ext cx="345059" cy="148843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8706738" y="2283205"/>
              <a:ext cx="423925" cy="202819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9173336" y="2364739"/>
              <a:ext cx="26797" cy="76200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9154921" y="2283459"/>
              <a:ext cx="109347" cy="81280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9285223" y="2299842"/>
              <a:ext cx="315468" cy="142748"/>
            </a:xfrm>
            <a:prstGeom prst="rect">
              <a:avLst/>
            </a:prstGeom>
          </p:spPr>
        </p:pic>
      </p:grpSp>
      <p:grpSp>
        <p:nvGrpSpPr>
          <p:cNvPr id="196" name="object 196"/>
          <p:cNvGrpSpPr/>
          <p:nvPr/>
        </p:nvGrpSpPr>
        <p:grpSpPr>
          <a:xfrm>
            <a:off x="945324" y="2555367"/>
            <a:ext cx="1232535" cy="284480"/>
            <a:chOff x="945324" y="2555367"/>
            <a:chExt cx="1232535" cy="284480"/>
          </a:xfrm>
        </p:grpSpPr>
        <p:pic>
          <p:nvPicPr>
            <p:cNvPr id="197" name="object 197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945324" y="2555367"/>
              <a:ext cx="1152842" cy="284225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2124329" y="2650363"/>
              <a:ext cx="53212" cy="178053"/>
            </a:xfrm>
            <a:prstGeom prst="rect">
              <a:avLst/>
            </a:prstGeom>
          </p:spPr>
        </p:pic>
      </p:grpSp>
      <p:grpSp>
        <p:nvGrpSpPr>
          <p:cNvPr id="199" name="object 199"/>
          <p:cNvGrpSpPr/>
          <p:nvPr/>
        </p:nvGrpSpPr>
        <p:grpSpPr>
          <a:xfrm>
            <a:off x="2267585" y="2608833"/>
            <a:ext cx="819150" cy="165735"/>
            <a:chOff x="2267585" y="2608833"/>
            <a:chExt cx="819150" cy="165735"/>
          </a:xfrm>
        </p:grpSpPr>
        <p:pic>
          <p:nvPicPr>
            <p:cNvPr id="200" name="object 200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2267585" y="2626359"/>
              <a:ext cx="127253" cy="143510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2410968" y="2608833"/>
              <a:ext cx="163068" cy="165100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2604008" y="2622676"/>
              <a:ext cx="482346" cy="151511"/>
            </a:xfrm>
            <a:prstGeom prst="rect">
              <a:avLst/>
            </a:prstGeom>
          </p:spPr>
        </p:pic>
      </p:grpSp>
      <p:pic>
        <p:nvPicPr>
          <p:cNvPr id="203" name="object 203"/>
          <p:cNvPicPr/>
          <p:nvPr/>
        </p:nvPicPr>
        <p:blipFill>
          <a:blip r:embed="rId147" cstate="print"/>
          <a:stretch>
            <a:fillRect/>
          </a:stretch>
        </p:blipFill>
        <p:spPr>
          <a:xfrm>
            <a:off x="3190113" y="2611373"/>
            <a:ext cx="756031" cy="228218"/>
          </a:xfrm>
          <a:prstGeom prst="rect">
            <a:avLst/>
          </a:prstGeom>
        </p:spPr>
      </p:pic>
      <p:grpSp>
        <p:nvGrpSpPr>
          <p:cNvPr id="204" name="object 204"/>
          <p:cNvGrpSpPr/>
          <p:nvPr/>
        </p:nvGrpSpPr>
        <p:grpSpPr>
          <a:xfrm>
            <a:off x="4044441" y="2622676"/>
            <a:ext cx="1114425" cy="217170"/>
            <a:chOff x="4044441" y="2622676"/>
            <a:chExt cx="1114425" cy="217170"/>
          </a:xfrm>
        </p:grpSpPr>
        <p:pic>
          <p:nvPicPr>
            <p:cNvPr id="205" name="object 205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4044441" y="2622676"/>
              <a:ext cx="1023366" cy="216915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5088635" y="2730626"/>
              <a:ext cx="69723" cy="100964"/>
            </a:xfrm>
            <a:prstGeom prst="rect">
              <a:avLst/>
            </a:prstGeom>
          </p:spPr>
        </p:pic>
      </p:grpSp>
      <p:grpSp>
        <p:nvGrpSpPr>
          <p:cNvPr id="207" name="object 207"/>
          <p:cNvGrpSpPr/>
          <p:nvPr/>
        </p:nvGrpSpPr>
        <p:grpSpPr>
          <a:xfrm>
            <a:off x="5257800" y="2554858"/>
            <a:ext cx="778510" cy="285115"/>
            <a:chOff x="5257800" y="2554858"/>
            <a:chExt cx="778510" cy="285115"/>
          </a:xfrm>
        </p:grpSpPr>
        <p:pic>
          <p:nvPicPr>
            <p:cNvPr id="208" name="object 208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5257800" y="2608833"/>
              <a:ext cx="163067" cy="165100"/>
            </a:xfrm>
            <a:prstGeom prst="rect">
              <a:avLst/>
            </a:prstGeom>
          </p:spPr>
        </p:pic>
        <p:pic>
          <p:nvPicPr>
            <p:cNvPr id="209" name="object 209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5434456" y="2554858"/>
              <a:ext cx="601726" cy="284733"/>
            </a:xfrm>
            <a:prstGeom prst="rect">
              <a:avLst/>
            </a:prstGeom>
          </p:spPr>
        </p:pic>
      </p:grpSp>
      <p:pic>
        <p:nvPicPr>
          <p:cNvPr id="210" name="object 210"/>
          <p:cNvPicPr/>
          <p:nvPr/>
        </p:nvPicPr>
        <p:blipFill>
          <a:blip r:embed="rId151" cstate="print"/>
          <a:stretch>
            <a:fillRect/>
          </a:stretch>
        </p:blipFill>
        <p:spPr>
          <a:xfrm>
            <a:off x="6114819" y="2556510"/>
            <a:ext cx="1347955" cy="283082"/>
          </a:xfrm>
          <a:prstGeom prst="rect">
            <a:avLst/>
          </a:prstGeom>
        </p:spPr>
      </p:pic>
      <p:grpSp>
        <p:nvGrpSpPr>
          <p:cNvPr id="211" name="object 211"/>
          <p:cNvGrpSpPr/>
          <p:nvPr/>
        </p:nvGrpSpPr>
        <p:grpSpPr>
          <a:xfrm>
            <a:off x="7563104" y="2554858"/>
            <a:ext cx="1009015" cy="276225"/>
            <a:chOff x="7563104" y="2554858"/>
            <a:chExt cx="1009015" cy="276225"/>
          </a:xfrm>
        </p:grpSpPr>
        <p:pic>
          <p:nvPicPr>
            <p:cNvPr id="212" name="object 212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7563104" y="2626232"/>
              <a:ext cx="160909" cy="144144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7744587" y="2612389"/>
              <a:ext cx="164211" cy="218186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7931912" y="2554858"/>
              <a:ext cx="555498" cy="215518"/>
            </a:xfrm>
            <a:prstGeom prst="rect">
              <a:avLst/>
            </a:prstGeom>
          </p:spPr>
        </p:pic>
        <p:pic>
          <p:nvPicPr>
            <p:cNvPr id="215" name="object 215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8531479" y="2730640"/>
              <a:ext cx="40034" cy="39737"/>
            </a:xfrm>
            <a:prstGeom prst="rect">
              <a:avLst/>
            </a:prstGeom>
          </p:spPr>
        </p:pic>
      </p:grpSp>
      <p:pic>
        <p:nvPicPr>
          <p:cNvPr id="216" name="object 216"/>
          <p:cNvPicPr/>
          <p:nvPr/>
        </p:nvPicPr>
        <p:blipFill>
          <a:blip r:embed="rId156" cstate="print"/>
          <a:stretch>
            <a:fillRect/>
          </a:stretch>
        </p:blipFill>
        <p:spPr>
          <a:xfrm>
            <a:off x="3878453" y="3713607"/>
            <a:ext cx="4000500" cy="314438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7361" y="123697"/>
            <a:ext cx="1262786" cy="3413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37054" y="195579"/>
            <a:ext cx="332485" cy="19786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718307" y="122428"/>
            <a:ext cx="1295400" cy="325755"/>
            <a:chOff x="2718307" y="122428"/>
            <a:chExt cx="1295400" cy="32575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18307" y="178308"/>
              <a:ext cx="193040" cy="2697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44748" y="122428"/>
              <a:ext cx="1068959" cy="271018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147439" y="178307"/>
            <a:ext cx="541020" cy="269875"/>
            <a:chOff x="4147439" y="178307"/>
            <a:chExt cx="541020" cy="26987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47439" y="178307"/>
              <a:ext cx="148844" cy="2697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6476" y="195579"/>
              <a:ext cx="371728" cy="197866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4822444" y="178307"/>
            <a:ext cx="918210" cy="290830"/>
            <a:chOff x="4822444" y="178307"/>
            <a:chExt cx="918210" cy="290830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22444" y="195579"/>
              <a:ext cx="142112" cy="19786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84369" y="178307"/>
              <a:ext cx="375665" cy="29083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91150" y="195579"/>
              <a:ext cx="349376" cy="197866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5796788" y="178307"/>
            <a:ext cx="614045" cy="269875"/>
            <a:chOff x="5796788" y="178307"/>
            <a:chExt cx="614045" cy="269875"/>
          </a:xfrm>
        </p:grpSpPr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96788" y="178307"/>
              <a:ext cx="193039" cy="2697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22086" y="195579"/>
              <a:ext cx="388619" cy="197866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963294" y="562609"/>
            <a:ext cx="930910" cy="324485"/>
            <a:chOff x="963294" y="562609"/>
            <a:chExt cx="930910" cy="324485"/>
          </a:xfrm>
        </p:grpSpPr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3294" y="562609"/>
              <a:ext cx="569214" cy="26974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74926" y="617219"/>
              <a:ext cx="148843" cy="26974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43963" y="634491"/>
              <a:ext cx="149987" cy="197866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024379" y="634491"/>
            <a:ext cx="1505204" cy="260223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669367" y="540766"/>
            <a:ext cx="2093257" cy="291592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5906261" y="540766"/>
            <a:ext cx="1385570" cy="379095"/>
            <a:chOff x="5906261" y="540766"/>
            <a:chExt cx="1385570" cy="379095"/>
          </a:xfrm>
        </p:grpSpPr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06261" y="639445"/>
              <a:ext cx="420242" cy="18973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57492" y="617220"/>
              <a:ext cx="145414" cy="2108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23227" y="540766"/>
              <a:ext cx="768476" cy="378713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408926" y="634491"/>
            <a:ext cx="1201166" cy="197866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8730742" y="612520"/>
            <a:ext cx="368300" cy="220345"/>
            <a:chOff x="8730742" y="612520"/>
            <a:chExt cx="368300" cy="220345"/>
          </a:xfrm>
        </p:grpSpPr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730742" y="612520"/>
              <a:ext cx="196976" cy="21970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959596" y="634491"/>
              <a:ext cx="139446" cy="197866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959332" y="1073403"/>
            <a:ext cx="2593492" cy="260223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3705605" y="979677"/>
            <a:ext cx="1385570" cy="379095"/>
            <a:chOff x="3705605" y="979677"/>
            <a:chExt cx="1385570" cy="379095"/>
          </a:xfrm>
        </p:grpSpPr>
        <p:pic>
          <p:nvPicPr>
            <p:cNvPr id="33" name="object 3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705605" y="1078356"/>
              <a:ext cx="420243" cy="18973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156836" y="1056639"/>
              <a:ext cx="145414" cy="20955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322572" y="979677"/>
              <a:ext cx="768476" cy="378713"/>
            </a:xfrm>
            <a:prstGeom prst="rect">
              <a:avLst/>
            </a:prstGeom>
          </p:spPr>
        </p:pic>
      </p:grpSp>
      <p:pic>
        <p:nvPicPr>
          <p:cNvPr id="36" name="object 3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208270" y="1073403"/>
            <a:ext cx="395096" cy="197866"/>
          </a:xfrm>
          <a:prstGeom prst="rect">
            <a:avLst/>
          </a:prstGeom>
        </p:spPr>
      </p:pic>
      <p:grpSp>
        <p:nvGrpSpPr>
          <p:cNvPr id="37" name="object 37"/>
          <p:cNvGrpSpPr/>
          <p:nvPr/>
        </p:nvGrpSpPr>
        <p:grpSpPr>
          <a:xfrm>
            <a:off x="5659246" y="1056132"/>
            <a:ext cx="1574800" cy="277495"/>
            <a:chOff x="5659246" y="1056132"/>
            <a:chExt cx="1574800" cy="277495"/>
          </a:xfrm>
        </p:grpSpPr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659246" y="1056132"/>
              <a:ext cx="148843" cy="26974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828283" y="1073404"/>
              <a:ext cx="1405763" cy="260223"/>
            </a:xfrm>
            <a:prstGeom prst="rect">
              <a:avLst/>
            </a:prstGeom>
          </p:spPr>
        </p:pic>
      </p:grpSp>
      <p:pic>
        <p:nvPicPr>
          <p:cNvPr id="40" name="object 40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7372687" y="980313"/>
            <a:ext cx="443146" cy="290957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7931404" y="979677"/>
            <a:ext cx="2200148" cy="291592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10265239" y="980313"/>
            <a:ext cx="614680" cy="378460"/>
            <a:chOff x="10265239" y="980313"/>
            <a:chExt cx="614680" cy="378460"/>
          </a:xfrm>
        </p:grpSpPr>
        <p:pic>
          <p:nvPicPr>
            <p:cNvPr id="43" name="object 4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265239" y="980313"/>
              <a:ext cx="483278" cy="37807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792332" y="1153287"/>
              <a:ext cx="87292" cy="28701"/>
            </a:xfrm>
            <a:prstGeom prst="rect">
              <a:avLst/>
            </a:prstGeom>
          </p:spPr>
        </p:pic>
      </p:grpSp>
      <p:pic>
        <p:nvPicPr>
          <p:cNvPr id="45" name="object 45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950513" y="1419225"/>
            <a:ext cx="1413083" cy="378078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422651" y="1495044"/>
            <a:ext cx="193040" cy="269747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2703448" y="1512316"/>
            <a:ext cx="828675" cy="197866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3669029" y="1512316"/>
            <a:ext cx="332486" cy="197866"/>
          </a:xfrm>
          <a:prstGeom prst="rect">
            <a:avLst/>
          </a:prstGeom>
        </p:spPr>
      </p:pic>
      <p:grpSp>
        <p:nvGrpSpPr>
          <p:cNvPr id="49" name="object 49"/>
          <p:cNvGrpSpPr/>
          <p:nvPr/>
        </p:nvGrpSpPr>
        <p:grpSpPr>
          <a:xfrm>
            <a:off x="4050284" y="1439163"/>
            <a:ext cx="1874520" cy="325755"/>
            <a:chOff x="4050284" y="1439163"/>
            <a:chExt cx="1874520" cy="325755"/>
          </a:xfrm>
        </p:grpSpPr>
        <p:pic>
          <p:nvPicPr>
            <p:cNvPr id="50" name="object 5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050284" y="1495043"/>
              <a:ext cx="193039" cy="26974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276725" y="1439163"/>
              <a:ext cx="1648078" cy="271018"/>
            </a:xfrm>
            <a:prstGeom prst="rect">
              <a:avLst/>
            </a:prstGeom>
          </p:spPr>
        </p:pic>
      </p:grpSp>
      <p:pic>
        <p:nvPicPr>
          <p:cNvPr id="52" name="object 52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6055951" y="1419225"/>
            <a:ext cx="1011344" cy="290957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7210806" y="1439163"/>
            <a:ext cx="1269492" cy="358139"/>
          </a:xfrm>
          <a:prstGeom prst="rect">
            <a:avLst/>
          </a:prstGeom>
        </p:spPr>
      </p:pic>
      <p:grpSp>
        <p:nvGrpSpPr>
          <p:cNvPr id="54" name="object 54"/>
          <p:cNvGrpSpPr/>
          <p:nvPr/>
        </p:nvGrpSpPr>
        <p:grpSpPr>
          <a:xfrm>
            <a:off x="8609838" y="1439163"/>
            <a:ext cx="1159510" cy="346710"/>
            <a:chOff x="8609838" y="1439163"/>
            <a:chExt cx="1159510" cy="346710"/>
          </a:xfrm>
        </p:grpSpPr>
        <p:pic>
          <p:nvPicPr>
            <p:cNvPr id="55" name="object 5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609838" y="1517268"/>
              <a:ext cx="198500" cy="18795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840089" y="1495043"/>
              <a:ext cx="194944" cy="29082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070086" y="1439163"/>
              <a:ext cx="698754" cy="266064"/>
            </a:xfrm>
            <a:prstGeom prst="rect">
              <a:avLst/>
            </a:prstGeom>
          </p:spPr>
        </p:pic>
      </p:grpSp>
      <p:pic>
        <p:nvPicPr>
          <p:cNvPr id="58" name="object 58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9833991" y="1666629"/>
            <a:ext cx="37608" cy="38599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0029063" y="1418589"/>
            <a:ext cx="805433" cy="353949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955370" y="1859788"/>
            <a:ext cx="1014653" cy="351663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10886947" y="1495044"/>
            <a:ext cx="212725" cy="265683"/>
          </a:xfrm>
          <a:prstGeom prst="rect">
            <a:avLst/>
          </a:prstGeom>
        </p:spPr>
      </p:pic>
      <p:grpSp>
        <p:nvGrpSpPr>
          <p:cNvPr id="62" name="object 62"/>
          <p:cNvGrpSpPr/>
          <p:nvPr/>
        </p:nvGrpSpPr>
        <p:grpSpPr>
          <a:xfrm>
            <a:off x="2091563" y="1859788"/>
            <a:ext cx="2818765" cy="289560"/>
            <a:chOff x="2091563" y="1859788"/>
            <a:chExt cx="2818765" cy="289560"/>
          </a:xfrm>
        </p:grpSpPr>
        <p:pic>
          <p:nvPicPr>
            <p:cNvPr id="63" name="object 6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091563" y="1859788"/>
              <a:ext cx="837564" cy="289306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954909" y="1934210"/>
              <a:ext cx="167386" cy="20955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137946" y="1947672"/>
              <a:ext cx="1403827" cy="201422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561205" y="1934210"/>
              <a:ext cx="167386" cy="20955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744242" y="1947672"/>
              <a:ext cx="166085" cy="201422"/>
            </a:xfrm>
            <a:prstGeom prst="rect">
              <a:avLst/>
            </a:prstGeom>
          </p:spPr>
        </p:pic>
      </p:grpSp>
      <p:grpSp>
        <p:nvGrpSpPr>
          <p:cNvPr id="68" name="object 68"/>
          <p:cNvGrpSpPr/>
          <p:nvPr/>
        </p:nvGrpSpPr>
        <p:grpSpPr>
          <a:xfrm>
            <a:off x="5059171" y="1932558"/>
            <a:ext cx="1262380" cy="304165"/>
            <a:chOff x="5059171" y="1932558"/>
            <a:chExt cx="1262380" cy="304165"/>
          </a:xfrm>
        </p:grpSpPr>
        <p:pic>
          <p:nvPicPr>
            <p:cNvPr id="69" name="object 6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059171" y="1932558"/>
              <a:ext cx="176022" cy="26708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253257" y="1947671"/>
              <a:ext cx="1068293" cy="288543"/>
            </a:xfrm>
            <a:prstGeom prst="rect">
              <a:avLst/>
            </a:prstGeom>
          </p:spPr>
        </p:pic>
      </p:grpSp>
      <p:pic>
        <p:nvPicPr>
          <p:cNvPr id="71" name="object 71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6369684" y="2023859"/>
            <a:ext cx="87292" cy="42557"/>
          </a:xfrm>
          <a:prstGeom prst="rect">
            <a:avLst/>
          </a:prstGeom>
        </p:spPr>
      </p:pic>
      <p:grpSp>
        <p:nvGrpSpPr>
          <p:cNvPr id="72" name="object 72"/>
          <p:cNvGrpSpPr/>
          <p:nvPr/>
        </p:nvGrpSpPr>
        <p:grpSpPr>
          <a:xfrm>
            <a:off x="6506971" y="1932558"/>
            <a:ext cx="1042669" cy="304165"/>
            <a:chOff x="6506971" y="1932558"/>
            <a:chExt cx="1042669" cy="304165"/>
          </a:xfrm>
        </p:grpSpPr>
        <p:pic>
          <p:nvPicPr>
            <p:cNvPr id="73" name="object 73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506971" y="1932558"/>
              <a:ext cx="176022" cy="26708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701057" y="1947671"/>
              <a:ext cx="848583" cy="288543"/>
            </a:xfrm>
            <a:prstGeom prst="rect">
              <a:avLst/>
            </a:prstGeom>
          </p:spPr>
        </p:pic>
      </p:grpSp>
      <p:pic>
        <p:nvPicPr>
          <p:cNvPr id="75" name="object 75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7672705" y="1952370"/>
            <a:ext cx="689864" cy="196723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8478519" y="1947672"/>
            <a:ext cx="476503" cy="201422"/>
          </a:xfrm>
          <a:prstGeom prst="rect">
            <a:avLst/>
          </a:prstGeom>
        </p:spPr>
      </p:pic>
      <p:grpSp>
        <p:nvGrpSpPr>
          <p:cNvPr id="77" name="object 77"/>
          <p:cNvGrpSpPr/>
          <p:nvPr/>
        </p:nvGrpSpPr>
        <p:grpSpPr>
          <a:xfrm>
            <a:off x="9006331" y="1932558"/>
            <a:ext cx="652145" cy="267335"/>
            <a:chOff x="9006331" y="1932558"/>
            <a:chExt cx="652145" cy="267335"/>
          </a:xfrm>
        </p:grpSpPr>
        <p:pic>
          <p:nvPicPr>
            <p:cNvPr id="78" name="object 7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006331" y="1932558"/>
              <a:ext cx="176022" cy="267080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9209404" y="1952370"/>
              <a:ext cx="448564" cy="196723"/>
            </a:xfrm>
            <a:prstGeom prst="rect">
              <a:avLst/>
            </a:prstGeom>
          </p:spPr>
        </p:pic>
      </p:grpSp>
      <p:pic>
        <p:nvPicPr>
          <p:cNvPr id="80" name="object 80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9792822" y="1853183"/>
            <a:ext cx="843681" cy="383031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2056383" y="2386583"/>
            <a:ext cx="476504" cy="201421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945476" y="2386583"/>
            <a:ext cx="1022515" cy="288543"/>
          </a:xfrm>
          <a:prstGeom prst="rect">
            <a:avLst/>
          </a:prstGeom>
        </p:spPr>
      </p:pic>
      <p:grpSp>
        <p:nvGrpSpPr>
          <p:cNvPr id="83" name="object 83"/>
          <p:cNvGrpSpPr/>
          <p:nvPr/>
        </p:nvGrpSpPr>
        <p:grpSpPr>
          <a:xfrm>
            <a:off x="2584195" y="2371470"/>
            <a:ext cx="1155700" cy="279400"/>
            <a:chOff x="2584195" y="2371470"/>
            <a:chExt cx="1155700" cy="279400"/>
          </a:xfrm>
        </p:grpSpPr>
        <p:pic>
          <p:nvPicPr>
            <p:cNvPr id="84" name="object 84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584195" y="2371470"/>
              <a:ext cx="176022" cy="267080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787268" y="2391282"/>
              <a:ext cx="952372" cy="259079"/>
            </a:xfrm>
            <a:prstGeom prst="rect">
              <a:avLst/>
            </a:prstGeom>
          </p:spPr>
        </p:pic>
      </p:grpSp>
      <p:pic>
        <p:nvPicPr>
          <p:cNvPr id="86" name="object 86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3791203" y="2371470"/>
            <a:ext cx="176022" cy="267080"/>
          </a:xfrm>
          <a:prstGeom prst="rect">
            <a:avLst/>
          </a:prstGeom>
        </p:spPr>
      </p:pic>
      <p:grpSp>
        <p:nvGrpSpPr>
          <p:cNvPr id="87" name="object 87"/>
          <p:cNvGrpSpPr/>
          <p:nvPr/>
        </p:nvGrpSpPr>
        <p:grpSpPr>
          <a:xfrm>
            <a:off x="4075938" y="2296414"/>
            <a:ext cx="1323975" cy="354330"/>
            <a:chOff x="4075938" y="2296414"/>
            <a:chExt cx="1323975" cy="354330"/>
          </a:xfrm>
        </p:grpSpPr>
        <p:pic>
          <p:nvPicPr>
            <p:cNvPr id="88" name="object 8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075938" y="2368169"/>
              <a:ext cx="196341" cy="219709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311269" y="2296414"/>
              <a:ext cx="1088643" cy="353949"/>
            </a:xfrm>
            <a:prstGeom prst="rect">
              <a:avLst/>
            </a:prstGeom>
          </p:spPr>
        </p:pic>
      </p:grpSp>
      <p:pic>
        <p:nvPicPr>
          <p:cNvPr id="90" name="object 9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5458078" y="2530203"/>
            <a:ext cx="53246" cy="52849"/>
          </a:xfrm>
          <a:prstGeom prst="rect">
            <a:avLst/>
          </a:prstGeom>
        </p:spPr>
      </p:pic>
      <p:grpSp>
        <p:nvGrpSpPr>
          <p:cNvPr id="91" name="object 91"/>
          <p:cNvGrpSpPr/>
          <p:nvPr/>
        </p:nvGrpSpPr>
        <p:grpSpPr>
          <a:xfrm>
            <a:off x="5666359" y="2318257"/>
            <a:ext cx="421005" cy="269875"/>
            <a:chOff x="5666359" y="2318257"/>
            <a:chExt cx="421005" cy="269875"/>
          </a:xfrm>
        </p:grpSpPr>
        <p:pic>
          <p:nvPicPr>
            <p:cNvPr id="92" name="object 92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666359" y="2318257"/>
              <a:ext cx="193928" cy="264794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890006" y="2368168"/>
              <a:ext cx="196977" cy="219709"/>
            </a:xfrm>
            <a:prstGeom prst="rect">
              <a:avLst/>
            </a:prstGeom>
          </p:spPr>
        </p:pic>
      </p:grpSp>
      <p:pic>
        <p:nvPicPr>
          <p:cNvPr id="94" name="object 94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131814" y="2390139"/>
            <a:ext cx="1116330" cy="197865"/>
          </a:xfrm>
          <a:prstGeom prst="rect">
            <a:avLst/>
          </a:prstGeom>
        </p:spPr>
      </p:pic>
      <p:pic>
        <p:nvPicPr>
          <p:cNvPr id="95" name="object 95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7382764" y="2390139"/>
            <a:ext cx="1485137" cy="284988"/>
          </a:xfrm>
          <a:prstGeom prst="rect">
            <a:avLst/>
          </a:prstGeom>
        </p:spPr>
      </p:pic>
      <p:grpSp>
        <p:nvGrpSpPr>
          <p:cNvPr id="96" name="object 96"/>
          <p:cNvGrpSpPr/>
          <p:nvPr/>
        </p:nvGrpSpPr>
        <p:grpSpPr>
          <a:xfrm>
            <a:off x="8989821" y="2316988"/>
            <a:ext cx="1309370" cy="358140"/>
            <a:chOff x="8989821" y="2316988"/>
            <a:chExt cx="1309370" cy="358140"/>
          </a:xfrm>
        </p:grpSpPr>
        <p:pic>
          <p:nvPicPr>
            <p:cNvPr id="97" name="object 97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8989821" y="2368169"/>
              <a:ext cx="196976" cy="219709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9218675" y="2316988"/>
              <a:ext cx="1080516" cy="358139"/>
            </a:xfrm>
            <a:prstGeom prst="rect">
              <a:avLst/>
            </a:prstGeom>
          </p:spPr>
        </p:pic>
      </p:grpSp>
      <p:pic>
        <p:nvPicPr>
          <p:cNvPr id="99" name="object 9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935583" y="2735326"/>
            <a:ext cx="1281074" cy="291591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335276" y="2755900"/>
            <a:ext cx="1335913" cy="333375"/>
          </a:xfrm>
          <a:prstGeom prst="rect">
            <a:avLst/>
          </a:prstGeom>
        </p:spPr>
      </p:pic>
      <p:grpSp>
        <p:nvGrpSpPr>
          <p:cNvPr id="101" name="object 101"/>
          <p:cNvGrpSpPr/>
          <p:nvPr/>
        </p:nvGrpSpPr>
        <p:grpSpPr>
          <a:xfrm>
            <a:off x="3794633" y="2807080"/>
            <a:ext cx="476250" cy="219710"/>
            <a:chOff x="3794633" y="2807080"/>
            <a:chExt cx="476250" cy="219710"/>
          </a:xfrm>
        </p:grpSpPr>
        <p:pic>
          <p:nvPicPr>
            <p:cNvPr id="102" name="object 102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3794633" y="2834004"/>
              <a:ext cx="260603" cy="187960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4076700" y="2807080"/>
              <a:ext cx="193801" cy="219710"/>
            </a:xfrm>
            <a:prstGeom prst="rect">
              <a:avLst/>
            </a:prstGeom>
          </p:spPr>
        </p:pic>
      </p:grpSp>
      <p:pic>
        <p:nvPicPr>
          <p:cNvPr id="104" name="object 104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4315205" y="2829051"/>
            <a:ext cx="366014" cy="197865"/>
          </a:xfrm>
          <a:prstGeom prst="rect">
            <a:avLst/>
          </a:prstGeom>
        </p:spPr>
      </p:pic>
      <p:grpSp>
        <p:nvGrpSpPr>
          <p:cNvPr id="105" name="object 105"/>
          <p:cNvGrpSpPr/>
          <p:nvPr/>
        </p:nvGrpSpPr>
        <p:grpSpPr>
          <a:xfrm>
            <a:off x="4815078" y="2807080"/>
            <a:ext cx="372745" cy="219710"/>
            <a:chOff x="4815078" y="2807080"/>
            <a:chExt cx="372745" cy="219710"/>
          </a:xfrm>
        </p:grpSpPr>
        <p:pic>
          <p:nvPicPr>
            <p:cNvPr id="106" name="object 106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4815078" y="2834004"/>
              <a:ext cx="157352" cy="187960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4990846" y="2807080"/>
              <a:ext cx="196976" cy="219710"/>
            </a:xfrm>
            <a:prstGeom prst="rect">
              <a:avLst/>
            </a:prstGeom>
          </p:spPr>
        </p:pic>
      </p:grpSp>
      <p:pic>
        <p:nvPicPr>
          <p:cNvPr id="108" name="object 108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5232653" y="2755900"/>
            <a:ext cx="1239647" cy="358139"/>
          </a:xfrm>
          <a:prstGeom prst="rect">
            <a:avLst/>
          </a:prstGeom>
        </p:spPr>
      </p:pic>
      <p:pic>
        <p:nvPicPr>
          <p:cNvPr id="109" name="object 109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6616445" y="2755900"/>
            <a:ext cx="1050671" cy="333375"/>
          </a:xfrm>
          <a:prstGeom prst="rect">
            <a:avLst/>
          </a:prstGeom>
        </p:spPr>
      </p:pic>
      <p:pic>
        <p:nvPicPr>
          <p:cNvPr id="110" name="object 110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7733918" y="2983367"/>
            <a:ext cx="37608" cy="38597"/>
          </a:xfrm>
          <a:prstGeom prst="rect">
            <a:avLst/>
          </a:prstGeom>
        </p:spPr>
      </p:pic>
      <p:pic>
        <p:nvPicPr>
          <p:cNvPr id="111" name="object 111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963294" y="3194811"/>
            <a:ext cx="460883" cy="271017"/>
          </a:xfrm>
          <a:prstGeom prst="rect">
            <a:avLst/>
          </a:prstGeom>
        </p:spPr>
      </p:pic>
      <p:grpSp>
        <p:nvGrpSpPr>
          <p:cNvPr id="112" name="object 112"/>
          <p:cNvGrpSpPr/>
          <p:nvPr/>
        </p:nvGrpSpPr>
        <p:grpSpPr>
          <a:xfrm>
            <a:off x="1547494" y="3250692"/>
            <a:ext cx="871855" cy="269875"/>
            <a:chOff x="1547494" y="3250692"/>
            <a:chExt cx="871855" cy="269875"/>
          </a:xfrm>
        </p:grpSpPr>
        <p:pic>
          <p:nvPicPr>
            <p:cNvPr id="113" name="object 113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547494" y="3250692"/>
              <a:ext cx="148844" cy="269748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716531" y="3267964"/>
              <a:ext cx="702437" cy="197865"/>
            </a:xfrm>
            <a:prstGeom prst="rect">
              <a:avLst/>
            </a:prstGeom>
          </p:spPr>
        </p:pic>
      </p:grpSp>
      <p:pic>
        <p:nvPicPr>
          <p:cNvPr id="115" name="object 115"/>
          <p:cNvPicPr/>
          <p:nvPr/>
        </p:nvPicPr>
        <p:blipFill>
          <a:blip r:embed="rId89" cstate="print"/>
          <a:stretch>
            <a:fillRect/>
          </a:stretch>
        </p:blipFill>
        <p:spPr>
          <a:xfrm>
            <a:off x="2474086" y="3250692"/>
            <a:ext cx="563626" cy="269748"/>
          </a:xfrm>
          <a:prstGeom prst="rect">
            <a:avLst/>
          </a:prstGeom>
        </p:spPr>
      </p:pic>
      <p:pic>
        <p:nvPicPr>
          <p:cNvPr id="116" name="object 116"/>
          <p:cNvPicPr/>
          <p:nvPr/>
        </p:nvPicPr>
        <p:blipFill>
          <a:blip r:embed="rId90" cstate="print"/>
          <a:stretch>
            <a:fillRect/>
          </a:stretch>
        </p:blipFill>
        <p:spPr>
          <a:xfrm>
            <a:off x="3092830" y="3250692"/>
            <a:ext cx="563626" cy="269748"/>
          </a:xfrm>
          <a:prstGeom prst="rect">
            <a:avLst/>
          </a:prstGeom>
        </p:spPr>
      </p:pic>
      <p:pic>
        <p:nvPicPr>
          <p:cNvPr id="117" name="object 117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3792220" y="3194811"/>
            <a:ext cx="436752" cy="271017"/>
          </a:xfrm>
          <a:prstGeom prst="rect">
            <a:avLst/>
          </a:prstGeom>
        </p:spPr>
      </p:pic>
      <p:grpSp>
        <p:nvGrpSpPr>
          <p:cNvPr id="118" name="object 118"/>
          <p:cNvGrpSpPr/>
          <p:nvPr/>
        </p:nvGrpSpPr>
        <p:grpSpPr>
          <a:xfrm>
            <a:off x="4373117" y="3272790"/>
            <a:ext cx="156210" cy="187960"/>
            <a:chOff x="4373117" y="3272790"/>
            <a:chExt cx="156210" cy="187960"/>
          </a:xfrm>
        </p:grpSpPr>
        <p:pic>
          <p:nvPicPr>
            <p:cNvPr id="119" name="object 119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4373117" y="3376930"/>
              <a:ext cx="30607" cy="83820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4373117" y="3272790"/>
              <a:ext cx="156210" cy="187960"/>
            </a:xfrm>
            <a:prstGeom prst="rect">
              <a:avLst/>
            </a:prstGeom>
          </p:spPr>
        </p:pic>
      </p:grpSp>
      <p:pic>
        <p:nvPicPr>
          <p:cNvPr id="121" name="object 121"/>
          <p:cNvPicPr/>
          <p:nvPr/>
        </p:nvPicPr>
        <p:blipFill>
          <a:blip r:embed="rId94" cstate="print"/>
          <a:stretch>
            <a:fillRect/>
          </a:stretch>
        </p:blipFill>
        <p:spPr>
          <a:xfrm>
            <a:off x="4576571" y="3245992"/>
            <a:ext cx="193801" cy="219710"/>
          </a:xfrm>
          <a:prstGeom prst="rect">
            <a:avLst/>
          </a:prstGeom>
        </p:spPr>
      </p:pic>
      <p:pic>
        <p:nvPicPr>
          <p:cNvPr id="122" name="object 122"/>
          <p:cNvPicPr/>
          <p:nvPr/>
        </p:nvPicPr>
        <p:blipFill>
          <a:blip r:embed="rId95" cstate="print"/>
          <a:stretch>
            <a:fillRect/>
          </a:stretch>
        </p:blipFill>
        <p:spPr>
          <a:xfrm>
            <a:off x="4815078" y="3267964"/>
            <a:ext cx="911606" cy="284988"/>
          </a:xfrm>
          <a:prstGeom prst="rect">
            <a:avLst/>
          </a:prstGeom>
        </p:spPr>
      </p:pic>
      <p:grpSp>
        <p:nvGrpSpPr>
          <p:cNvPr id="123" name="object 123"/>
          <p:cNvGrpSpPr/>
          <p:nvPr/>
        </p:nvGrpSpPr>
        <p:grpSpPr>
          <a:xfrm>
            <a:off x="5849620" y="3174238"/>
            <a:ext cx="1181735" cy="367665"/>
            <a:chOff x="5849620" y="3174238"/>
            <a:chExt cx="1181735" cy="367665"/>
          </a:xfrm>
        </p:grpSpPr>
        <p:pic>
          <p:nvPicPr>
            <p:cNvPr id="124" name="object 124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6011545" y="3250692"/>
              <a:ext cx="194944" cy="290830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5849620" y="3267964"/>
              <a:ext cx="142112" cy="197865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6241542" y="3174238"/>
              <a:ext cx="789686" cy="291591"/>
            </a:xfrm>
            <a:prstGeom prst="rect">
              <a:avLst/>
            </a:prstGeom>
          </p:spPr>
        </p:pic>
      </p:grpSp>
      <p:pic>
        <p:nvPicPr>
          <p:cNvPr id="127" name="object 127"/>
          <p:cNvPicPr/>
          <p:nvPr/>
        </p:nvPicPr>
        <p:blipFill>
          <a:blip r:embed="rId99" cstate="print"/>
          <a:stretch>
            <a:fillRect/>
          </a:stretch>
        </p:blipFill>
        <p:spPr>
          <a:xfrm>
            <a:off x="7151116" y="3267964"/>
            <a:ext cx="1299972" cy="284988"/>
          </a:xfrm>
          <a:prstGeom prst="rect">
            <a:avLst/>
          </a:prstGeom>
        </p:spPr>
      </p:pic>
      <p:pic>
        <p:nvPicPr>
          <p:cNvPr id="128" name="object 128"/>
          <p:cNvPicPr/>
          <p:nvPr/>
        </p:nvPicPr>
        <p:blipFill>
          <a:blip r:embed="rId100" cstate="print"/>
          <a:stretch>
            <a:fillRect/>
          </a:stretch>
        </p:blipFill>
        <p:spPr>
          <a:xfrm>
            <a:off x="8588839" y="3174238"/>
            <a:ext cx="2189650" cy="378713"/>
          </a:xfrm>
          <a:prstGeom prst="rect">
            <a:avLst/>
          </a:prstGeom>
        </p:spPr>
      </p:pic>
      <p:grpSp>
        <p:nvGrpSpPr>
          <p:cNvPr id="129" name="object 129"/>
          <p:cNvGrpSpPr/>
          <p:nvPr/>
        </p:nvGrpSpPr>
        <p:grpSpPr>
          <a:xfrm>
            <a:off x="959332" y="3706876"/>
            <a:ext cx="1036319" cy="285115"/>
            <a:chOff x="959332" y="3706876"/>
            <a:chExt cx="1036319" cy="285115"/>
          </a:xfrm>
        </p:grpSpPr>
        <p:pic>
          <p:nvPicPr>
            <p:cNvPr id="130" name="object 130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959332" y="3706876"/>
              <a:ext cx="959002" cy="284988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1957959" y="3740023"/>
              <a:ext cx="37592" cy="38607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1957959" y="3861181"/>
              <a:ext cx="37592" cy="38607"/>
            </a:xfrm>
            <a:prstGeom prst="rect">
              <a:avLst/>
            </a:prstGeom>
          </p:spPr>
        </p:pic>
      </p:grpSp>
      <p:grpSp>
        <p:nvGrpSpPr>
          <p:cNvPr id="133" name="object 133"/>
          <p:cNvGrpSpPr/>
          <p:nvPr/>
        </p:nvGrpSpPr>
        <p:grpSpPr>
          <a:xfrm>
            <a:off x="2133175" y="3613784"/>
            <a:ext cx="913130" cy="346075"/>
            <a:chOff x="2133175" y="3613784"/>
            <a:chExt cx="913130" cy="346075"/>
          </a:xfrm>
        </p:grpSpPr>
        <p:pic>
          <p:nvPicPr>
            <p:cNvPr id="134" name="object 134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2133175" y="3613784"/>
              <a:ext cx="551477" cy="290956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2727070" y="3689603"/>
              <a:ext cx="148844" cy="269747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2896107" y="3706875"/>
              <a:ext cx="149987" cy="197866"/>
            </a:xfrm>
            <a:prstGeom prst="rect">
              <a:avLst/>
            </a:prstGeom>
          </p:spPr>
        </p:pic>
      </p:grpSp>
      <p:grpSp>
        <p:nvGrpSpPr>
          <p:cNvPr id="137" name="object 137"/>
          <p:cNvGrpSpPr/>
          <p:nvPr/>
        </p:nvGrpSpPr>
        <p:grpSpPr>
          <a:xfrm>
            <a:off x="3176523" y="3689350"/>
            <a:ext cx="1180465" cy="278130"/>
            <a:chOff x="3176523" y="3689350"/>
            <a:chExt cx="1180465" cy="278130"/>
          </a:xfrm>
        </p:grpSpPr>
        <p:pic>
          <p:nvPicPr>
            <p:cNvPr id="138" name="object 138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3176523" y="3706875"/>
              <a:ext cx="834263" cy="260223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4041012" y="3689350"/>
              <a:ext cx="145414" cy="210819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4206747" y="3706875"/>
              <a:ext cx="149987" cy="197866"/>
            </a:xfrm>
            <a:prstGeom prst="rect">
              <a:avLst/>
            </a:prstGeom>
          </p:spPr>
        </p:pic>
      </p:grpSp>
      <p:pic>
        <p:nvPicPr>
          <p:cNvPr id="141" name="object 141"/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4481321" y="3706876"/>
            <a:ext cx="971550" cy="260223"/>
          </a:xfrm>
          <a:prstGeom prst="rect">
            <a:avLst/>
          </a:prstGeom>
        </p:spPr>
      </p:pic>
      <p:pic>
        <p:nvPicPr>
          <p:cNvPr id="142" name="object 142"/>
          <p:cNvPicPr/>
          <p:nvPr/>
        </p:nvPicPr>
        <p:blipFill>
          <a:blip r:embed="rId110" cstate="print"/>
          <a:stretch>
            <a:fillRect/>
          </a:stretch>
        </p:blipFill>
        <p:spPr>
          <a:xfrm>
            <a:off x="5587491" y="3633723"/>
            <a:ext cx="898271" cy="271018"/>
          </a:xfrm>
          <a:prstGeom prst="rect">
            <a:avLst/>
          </a:prstGeom>
        </p:spPr>
      </p:pic>
      <p:grpSp>
        <p:nvGrpSpPr>
          <p:cNvPr id="143" name="object 143"/>
          <p:cNvGrpSpPr/>
          <p:nvPr/>
        </p:nvGrpSpPr>
        <p:grpSpPr>
          <a:xfrm>
            <a:off x="6608826" y="3684904"/>
            <a:ext cx="435609" cy="282575"/>
            <a:chOff x="6608826" y="3684904"/>
            <a:chExt cx="435609" cy="282575"/>
          </a:xfrm>
        </p:grpSpPr>
        <p:pic>
          <p:nvPicPr>
            <p:cNvPr id="144" name="object 144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6608826" y="3711828"/>
              <a:ext cx="201295" cy="255269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6850380" y="3684904"/>
              <a:ext cx="193801" cy="219709"/>
            </a:xfrm>
            <a:prstGeom prst="rect">
              <a:avLst/>
            </a:prstGeom>
          </p:spPr>
        </p:pic>
      </p:grpSp>
      <p:pic>
        <p:nvPicPr>
          <p:cNvPr id="146" name="object 146"/>
          <p:cNvPicPr/>
          <p:nvPr/>
        </p:nvPicPr>
        <p:blipFill>
          <a:blip r:embed="rId113" cstate="print"/>
          <a:stretch>
            <a:fillRect/>
          </a:stretch>
        </p:blipFill>
        <p:spPr>
          <a:xfrm>
            <a:off x="7088885" y="3633723"/>
            <a:ext cx="1099439" cy="358139"/>
          </a:xfrm>
          <a:prstGeom prst="rect">
            <a:avLst/>
          </a:prstGeom>
        </p:spPr>
      </p:pic>
      <p:grpSp>
        <p:nvGrpSpPr>
          <p:cNvPr id="147" name="object 147"/>
          <p:cNvGrpSpPr/>
          <p:nvPr/>
        </p:nvGrpSpPr>
        <p:grpSpPr>
          <a:xfrm>
            <a:off x="8311768" y="3684904"/>
            <a:ext cx="476250" cy="219710"/>
            <a:chOff x="8311768" y="3684904"/>
            <a:chExt cx="476250" cy="219710"/>
          </a:xfrm>
        </p:grpSpPr>
        <p:pic>
          <p:nvPicPr>
            <p:cNvPr id="148" name="object 148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8311768" y="3711828"/>
              <a:ext cx="260603" cy="187959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8593835" y="3684904"/>
              <a:ext cx="193802" cy="219709"/>
            </a:xfrm>
            <a:prstGeom prst="rect">
              <a:avLst/>
            </a:prstGeom>
          </p:spPr>
        </p:pic>
      </p:grpSp>
      <p:pic>
        <p:nvPicPr>
          <p:cNvPr id="150" name="object 150"/>
          <p:cNvPicPr/>
          <p:nvPr/>
        </p:nvPicPr>
        <p:blipFill>
          <a:blip r:embed="rId116" cstate="print"/>
          <a:stretch>
            <a:fillRect/>
          </a:stretch>
        </p:blipFill>
        <p:spPr>
          <a:xfrm>
            <a:off x="8832342" y="3706876"/>
            <a:ext cx="366013" cy="197866"/>
          </a:xfrm>
          <a:prstGeom prst="rect">
            <a:avLst/>
          </a:prstGeom>
        </p:spPr>
      </p:pic>
      <p:pic>
        <p:nvPicPr>
          <p:cNvPr id="151" name="object 151"/>
          <p:cNvPicPr/>
          <p:nvPr/>
        </p:nvPicPr>
        <p:blipFill>
          <a:blip r:embed="rId117" cstate="print"/>
          <a:stretch>
            <a:fillRect/>
          </a:stretch>
        </p:blipFill>
        <p:spPr>
          <a:xfrm>
            <a:off x="939533" y="4145788"/>
            <a:ext cx="338721" cy="197866"/>
          </a:xfrm>
          <a:prstGeom prst="rect">
            <a:avLst/>
          </a:prstGeom>
        </p:spPr>
      </p:pic>
      <p:grpSp>
        <p:nvGrpSpPr>
          <p:cNvPr id="152" name="object 152"/>
          <p:cNvGrpSpPr/>
          <p:nvPr/>
        </p:nvGrpSpPr>
        <p:grpSpPr>
          <a:xfrm>
            <a:off x="1334135" y="4128515"/>
            <a:ext cx="1515110" cy="302260"/>
            <a:chOff x="1334135" y="4128515"/>
            <a:chExt cx="1515110" cy="302260"/>
          </a:xfrm>
        </p:grpSpPr>
        <p:pic>
          <p:nvPicPr>
            <p:cNvPr id="153" name="object 153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334135" y="4128515"/>
              <a:ext cx="148844" cy="269747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514094" y="4145787"/>
              <a:ext cx="1334643" cy="284988"/>
            </a:xfrm>
            <a:prstGeom prst="rect">
              <a:avLst/>
            </a:prstGeom>
          </p:spPr>
        </p:pic>
      </p:grpSp>
      <p:pic>
        <p:nvPicPr>
          <p:cNvPr id="155" name="object 155"/>
          <p:cNvPicPr/>
          <p:nvPr/>
        </p:nvPicPr>
        <p:blipFill>
          <a:blip r:embed="rId120" cstate="print"/>
          <a:stretch>
            <a:fillRect/>
          </a:stretch>
        </p:blipFill>
        <p:spPr>
          <a:xfrm>
            <a:off x="2904235" y="4128515"/>
            <a:ext cx="193039" cy="269747"/>
          </a:xfrm>
          <a:prstGeom prst="rect">
            <a:avLst/>
          </a:prstGeom>
        </p:spPr>
      </p:pic>
      <p:grpSp>
        <p:nvGrpSpPr>
          <p:cNvPr id="156" name="object 156"/>
          <p:cNvGrpSpPr/>
          <p:nvPr/>
        </p:nvGrpSpPr>
        <p:grpSpPr>
          <a:xfrm>
            <a:off x="3195066" y="4052696"/>
            <a:ext cx="1558925" cy="291465"/>
            <a:chOff x="3195066" y="4052696"/>
            <a:chExt cx="1558925" cy="291465"/>
          </a:xfrm>
        </p:grpSpPr>
        <p:pic>
          <p:nvPicPr>
            <p:cNvPr id="157" name="object 157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3195066" y="4052696"/>
              <a:ext cx="773557" cy="290956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4001389" y="4128769"/>
              <a:ext cx="145414" cy="209550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4167124" y="4145787"/>
              <a:ext cx="586613" cy="197866"/>
            </a:xfrm>
            <a:prstGeom prst="rect">
              <a:avLst/>
            </a:prstGeom>
          </p:spPr>
        </p:pic>
      </p:grpSp>
      <p:pic>
        <p:nvPicPr>
          <p:cNvPr id="160" name="object 160"/>
          <p:cNvPicPr/>
          <p:nvPr/>
        </p:nvPicPr>
        <p:blipFill>
          <a:blip r:embed="rId124" cstate="print"/>
          <a:stretch>
            <a:fillRect/>
          </a:stretch>
        </p:blipFill>
        <p:spPr>
          <a:xfrm>
            <a:off x="4816983" y="4300103"/>
            <a:ext cx="37608" cy="38597"/>
          </a:xfrm>
          <a:prstGeom prst="rect">
            <a:avLst/>
          </a:prstGeom>
        </p:spPr>
      </p:pic>
      <p:grpSp>
        <p:nvGrpSpPr>
          <p:cNvPr id="161" name="object 161"/>
          <p:cNvGrpSpPr/>
          <p:nvPr/>
        </p:nvGrpSpPr>
        <p:grpSpPr>
          <a:xfrm>
            <a:off x="5001895" y="4073905"/>
            <a:ext cx="598170" cy="345440"/>
            <a:chOff x="5001895" y="4073905"/>
            <a:chExt cx="598170" cy="345440"/>
          </a:xfrm>
        </p:grpSpPr>
        <p:pic>
          <p:nvPicPr>
            <p:cNvPr id="162" name="object 162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5001895" y="4073905"/>
              <a:ext cx="188087" cy="264794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5216017" y="4128515"/>
              <a:ext cx="383540" cy="290829"/>
            </a:xfrm>
            <a:prstGeom prst="rect">
              <a:avLst/>
            </a:prstGeom>
          </p:spPr>
        </p:pic>
      </p:grpSp>
      <p:grpSp>
        <p:nvGrpSpPr>
          <p:cNvPr id="164" name="object 164"/>
          <p:cNvGrpSpPr/>
          <p:nvPr/>
        </p:nvGrpSpPr>
        <p:grpSpPr>
          <a:xfrm>
            <a:off x="5725414" y="4123816"/>
            <a:ext cx="571500" cy="220345"/>
            <a:chOff x="5725414" y="4123816"/>
            <a:chExt cx="571500" cy="220345"/>
          </a:xfrm>
        </p:grpSpPr>
        <p:pic>
          <p:nvPicPr>
            <p:cNvPr id="165" name="object 165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5725414" y="4123816"/>
              <a:ext cx="196976" cy="219709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5947410" y="4145787"/>
              <a:ext cx="349250" cy="197866"/>
            </a:xfrm>
            <a:prstGeom prst="rect">
              <a:avLst/>
            </a:prstGeom>
          </p:spPr>
        </p:pic>
      </p:grpSp>
      <p:pic>
        <p:nvPicPr>
          <p:cNvPr id="167" name="object 167"/>
          <p:cNvPicPr/>
          <p:nvPr/>
        </p:nvPicPr>
        <p:blipFill>
          <a:blip r:embed="rId129" cstate="print"/>
          <a:stretch>
            <a:fillRect/>
          </a:stretch>
        </p:blipFill>
        <p:spPr>
          <a:xfrm>
            <a:off x="6419596" y="4145788"/>
            <a:ext cx="815721" cy="197866"/>
          </a:xfrm>
          <a:prstGeom prst="rect">
            <a:avLst/>
          </a:prstGeom>
        </p:spPr>
      </p:pic>
      <p:pic>
        <p:nvPicPr>
          <p:cNvPr id="168" name="object 168"/>
          <p:cNvPicPr/>
          <p:nvPr/>
        </p:nvPicPr>
        <p:blipFill>
          <a:blip r:embed="rId130" cstate="print"/>
          <a:stretch>
            <a:fillRect/>
          </a:stretch>
        </p:blipFill>
        <p:spPr>
          <a:xfrm>
            <a:off x="7363206" y="4145788"/>
            <a:ext cx="1201166" cy="197866"/>
          </a:xfrm>
          <a:prstGeom prst="rect">
            <a:avLst/>
          </a:prstGeom>
        </p:spPr>
      </p:pic>
      <p:pic>
        <p:nvPicPr>
          <p:cNvPr id="169" name="object 169"/>
          <p:cNvPicPr/>
          <p:nvPr/>
        </p:nvPicPr>
        <p:blipFill>
          <a:blip r:embed="rId131" cstate="print"/>
          <a:stretch>
            <a:fillRect/>
          </a:stretch>
        </p:blipFill>
        <p:spPr>
          <a:xfrm>
            <a:off x="8677529" y="4145788"/>
            <a:ext cx="434086" cy="197866"/>
          </a:xfrm>
          <a:prstGeom prst="rect">
            <a:avLst/>
          </a:prstGeom>
        </p:spPr>
      </p:pic>
      <p:grpSp>
        <p:nvGrpSpPr>
          <p:cNvPr id="170" name="object 170"/>
          <p:cNvGrpSpPr/>
          <p:nvPr/>
        </p:nvGrpSpPr>
        <p:grpSpPr>
          <a:xfrm>
            <a:off x="9167494" y="4128515"/>
            <a:ext cx="598805" cy="269875"/>
            <a:chOff x="9167494" y="4128515"/>
            <a:chExt cx="598805" cy="269875"/>
          </a:xfrm>
        </p:grpSpPr>
        <p:pic>
          <p:nvPicPr>
            <p:cNvPr id="171" name="object 171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9167494" y="4128515"/>
              <a:ext cx="148844" cy="269747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9347453" y="4150740"/>
              <a:ext cx="418338" cy="189737"/>
            </a:xfrm>
            <a:prstGeom prst="rect">
              <a:avLst/>
            </a:prstGeom>
          </p:spPr>
        </p:pic>
      </p:grpSp>
      <p:pic>
        <p:nvPicPr>
          <p:cNvPr id="173" name="object 173"/>
          <p:cNvPicPr/>
          <p:nvPr/>
        </p:nvPicPr>
        <p:blipFill>
          <a:blip r:embed="rId134" cstate="print"/>
          <a:stretch>
            <a:fillRect/>
          </a:stretch>
        </p:blipFill>
        <p:spPr>
          <a:xfrm>
            <a:off x="950513" y="4491609"/>
            <a:ext cx="1495887" cy="378079"/>
          </a:xfrm>
          <a:prstGeom prst="rect">
            <a:avLst/>
          </a:prstGeom>
        </p:spPr>
      </p:pic>
      <p:pic>
        <p:nvPicPr>
          <p:cNvPr id="174" name="object 174"/>
          <p:cNvPicPr/>
          <p:nvPr/>
        </p:nvPicPr>
        <p:blipFill>
          <a:blip r:embed="rId135" cstate="print"/>
          <a:stretch>
            <a:fillRect/>
          </a:stretch>
        </p:blipFill>
        <p:spPr>
          <a:xfrm>
            <a:off x="2590038" y="4584700"/>
            <a:ext cx="1038606" cy="284988"/>
          </a:xfrm>
          <a:prstGeom prst="rect">
            <a:avLst/>
          </a:prstGeom>
        </p:spPr>
      </p:pic>
      <p:pic>
        <p:nvPicPr>
          <p:cNvPr id="175" name="object 175"/>
          <p:cNvPicPr/>
          <p:nvPr/>
        </p:nvPicPr>
        <p:blipFill>
          <a:blip r:embed="rId136" cstate="print"/>
          <a:stretch>
            <a:fillRect/>
          </a:stretch>
        </p:blipFill>
        <p:spPr>
          <a:xfrm>
            <a:off x="3759453" y="4562728"/>
            <a:ext cx="196976" cy="219709"/>
          </a:xfrm>
          <a:prstGeom prst="rect">
            <a:avLst/>
          </a:prstGeom>
        </p:spPr>
      </p:pic>
      <p:pic>
        <p:nvPicPr>
          <p:cNvPr id="176" name="object 176"/>
          <p:cNvPicPr/>
          <p:nvPr/>
        </p:nvPicPr>
        <p:blipFill>
          <a:blip r:embed="rId137" cstate="print"/>
          <a:stretch>
            <a:fillRect/>
          </a:stretch>
        </p:blipFill>
        <p:spPr>
          <a:xfrm>
            <a:off x="4001261" y="4490973"/>
            <a:ext cx="1035430" cy="291592"/>
          </a:xfrm>
          <a:prstGeom prst="rect">
            <a:avLst/>
          </a:prstGeom>
        </p:spPr>
      </p:pic>
      <p:pic>
        <p:nvPicPr>
          <p:cNvPr id="177" name="object 177"/>
          <p:cNvPicPr/>
          <p:nvPr/>
        </p:nvPicPr>
        <p:blipFill>
          <a:blip r:embed="rId138" cstate="print"/>
          <a:stretch>
            <a:fillRect/>
          </a:stretch>
        </p:blipFill>
        <p:spPr>
          <a:xfrm>
            <a:off x="5169006" y="4486655"/>
            <a:ext cx="473095" cy="295910"/>
          </a:xfrm>
          <a:prstGeom prst="rect">
            <a:avLst/>
          </a:prstGeom>
        </p:spPr>
      </p:pic>
      <p:pic>
        <p:nvPicPr>
          <p:cNvPr id="178" name="object 178"/>
          <p:cNvPicPr/>
          <p:nvPr/>
        </p:nvPicPr>
        <p:blipFill>
          <a:blip r:embed="rId139" cstate="print"/>
          <a:stretch>
            <a:fillRect/>
          </a:stretch>
        </p:blipFill>
        <p:spPr>
          <a:xfrm>
            <a:off x="5768213" y="4490973"/>
            <a:ext cx="927227" cy="366649"/>
          </a:xfrm>
          <a:prstGeom prst="rect">
            <a:avLst/>
          </a:prstGeom>
        </p:spPr>
      </p:pic>
      <p:pic>
        <p:nvPicPr>
          <p:cNvPr id="179" name="object 179"/>
          <p:cNvPicPr/>
          <p:nvPr/>
        </p:nvPicPr>
        <p:blipFill>
          <a:blip r:embed="rId140" cstate="print"/>
          <a:stretch>
            <a:fillRect/>
          </a:stretch>
        </p:blipFill>
        <p:spPr>
          <a:xfrm>
            <a:off x="6810629" y="4581144"/>
            <a:ext cx="1246251" cy="201422"/>
          </a:xfrm>
          <a:prstGeom prst="rect">
            <a:avLst/>
          </a:prstGeom>
        </p:spPr>
      </p:pic>
      <p:pic>
        <p:nvPicPr>
          <p:cNvPr id="180" name="object 180"/>
          <p:cNvPicPr/>
          <p:nvPr/>
        </p:nvPicPr>
        <p:blipFill>
          <a:blip r:embed="rId141" cstate="print"/>
          <a:stretch>
            <a:fillRect/>
          </a:stretch>
        </p:blipFill>
        <p:spPr>
          <a:xfrm>
            <a:off x="8178418" y="4490973"/>
            <a:ext cx="1949069" cy="353949"/>
          </a:xfrm>
          <a:prstGeom prst="rect">
            <a:avLst/>
          </a:prstGeom>
        </p:spPr>
      </p:pic>
      <p:grpSp>
        <p:nvGrpSpPr>
          <p:cNvPr id="181" name="object 181"/>
          <p:cNvGrpSpPr/>
          <p:nvPr/>
        </p:nvGrpSpPr>
        <p:grpSpPr>
          <a:xfrm>
            <a:off x="933602" y="5006340"/>
            <a:ext cx="1433195" cy="302260"/>
            <a:chOff x="933602" y="5006340"/>
            <a:chExt cx="1433195" cy="302260"/>
          </a:xfrm>
        </p:grpSpPr>
        <p:pic>
          <p:nvPicPr>
            <p:cNvPr id="182" name="object 182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933602" y="5020056"/>
              <a:ext cx="1262989" cy="288544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2199005" y="5006340"/>
              <a:ext cx="167386" cy="210819"/>
            </a:xfrm>
            <a:prstGeom prst="rect">
              <a:avLst/>
            </a:prstGeom>
          </p:spPr>
        </p:pic>
      </p:grpSp>
      <p:pic>
        <p:nvPicPr>
          <p:cNvPr id="184" name="object 184"/>
          <p:cNvPicPr/>
          <p:nvPr/>
        </p:nvPicPr>
        <p:blipFill>
          <a:blip r:embed="rId144" cstate="print"/>
          <a:stretch>
            <a:fillRect/>
          </a:stretch>
        </p:blipFill>
        <p:spPr>
          <a:xfrm>
            <a:off x="2670936" y="4932171"/>
            <a:ext cx="2498725" cy="376427"/>
          </a:xfrm>
          <a:prstGeom prst="rect">
            <a:avLst/>
          </a:prstGeom>
        </p:spPr>
      </p:pic>
      <p:pic>
        <p:nvPicPr>
          <p:cNvPr id="185" name="object 185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2382042" y="5020055"/>
            <a:ext cx="166085" cy="201421"/>
          </a:xfrm>
          <a:prstGeom prst="rect">
            <a:avLst/>
          </a:prstGeom>
        </p:spPr>
      </p:pic>
      <p:pic>
        <p:nvPicPr>
          <p:cNvPr id="186" name="object 186"/>
          <p:cNvPicPr/>
          <p:nvPr/>
        </p:nvPicPr>
        <p:blipFill>
          <a:blip r:embed="rId145" cstate="print"/>
          <a:stretch>
            <a:fillRect/>
          </a:stretch>
        </p:blipFill>
        <p:spPr>
          <a:xfrm>
            <a:off x="5186679" y="5163692"/>
            <a:ext cx="92837" cy="134238"/>
          </a:xfrm>
          <a:prstGeom prst="rect">
            <a:avLst/>
          </a:prstGeom>
        </p:spPr>
      </p:pic>
      <p:pic>
        <p:nvPicPr>
          <p:cNvPr id="187" name="object 187"/>
          <p:cNvPicPr/>
          <p:nvPr/>
        </p:nvPicPr>
        <p:blipFill>
          <a:blip r:embed="rId146" cstate="print"/>
          <a:stretch>
            <a:fillRect/>
          </a:stretch>
        </p:blipFill>
        <p:spPr>
          <a:xfrm>
            <a:off x="5426075" y="4932171"/>
            <a:ext cx="1007110" cy="289305"/>
          </a:xfrm>
          <a:prstGeom prst="rect">
            <a:avLst/>
          </a:prstGeom>
        </p:spPr>
      </p:pic>
      <p:grpSp>
        <p:nvGrpSpPr>
          <p:cNvPr id="188" name="object 188"/>
          <p:cNvGrpSpPr/>
          <p:nvPr/>
        </p:nvGrpSpPr>
        <p:grpSpPr>
          <a:xfrm>
            <a:off x="6572884" y="4946777"/>
            <a:ext cx="611505" cy="274955"/>
            <a:chOff x="6572884" y="4946777"/>
            <a:chExt cx="611505" cy="274955"/>
          </a:xfrm>
        </p:grpSpPr>
        <p:pic>
          <p:nvPicPr>
            <p:cNvPr id="189" name="object 189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6572884" y="5020056"/>
              <a:ext cx="422275" cy="201421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7039355" y="4946777"/>
              <a:ext cx="144525" cy="2697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3775" y="262000"/>
            <a:ext cx="195630" cy="20650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50594" y="249809"/>
            <a:ext cx="1347470" cy="284480"/>
            <a:chOff x="1250594" y="249809"/>
            <a:chExt cx="1347470" cy="2844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0594" y="264795"/>
              <a:ext cx="375259" cy="2692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7730" y="379867"/>
              <a:ext cx="65633" cy="215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56110" y="249809"/>
              <a:ext cx="652953" cy="2842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52497" y="306831"/>
              <a:ext cx="145160" cy="20281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2684145" y="249300"/>
            <a:ext cx="913130" cy="285115"/>
            <a:chOff x="2684145" y="249300"/>
            <a:chExt cx="913130" cy="285115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84145" y="319658"/>
              <a:ext cx="106934" cy="1488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14320" y="303148"/>
              <a:ext cx="148081" cy="16522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97200" y="249300"/>
              <a:ext cx="599694" cy="284734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3679952" y="319659"/>
            <a:ext cx="1021080" cy="196215"/>
            <a:chOff x="3679952" y="319659"/>
            <a:chExt cx="1021080" cy="196215"/>
          </a:xfrm>
        </p:grpSpPr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79952" y="319659"/>
              <a:ext cx="536087" cy="1488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56024" y="319659"/>
              <a:ext cx="444647" cy="195834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4799203" y="264795"/>
            <a:ext cx="1539240" cy="269240"/>
            <a:chOff x="4799203" y="264795"/>
            <a:chExt cx="1539240" cy="269240"/>
          </a:xfrm>
        </p:grpSpPr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99203" y="306832"/>
              <a:ext cx="263779" cy="21856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88128" y="319659"/>
              <a:ext cx="877463" cy="21437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03417" y="306832"/>
              <a:ext cx="145161" cy="20281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74105" y="264795"/>
              <a:ext cx="164337" cy="203707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001839" y="572008"/>
            <a:ext cx="804545" cy="226060"/>
            <a:chOff x="1001839" y="572008"/>
            <a:chExt cx="804545" cy="226060"/>
          </a:xfrm>
        </p:grpSpPr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1839" y="572008"/>
              <a:ext cx="208660" cy="22567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37945" y="593979"/>
              <a:ext cx="568121" cy="203708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1894713" y="578484"/>
            <a:ext cx="913130" cy="285115"/>
            <a:chOff x="1894713" y="578484"/>
            <a:chExt cx="913130" cy="285115"/>
          </a:xfrm>
        </p:grpSpPr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94713" y="648842"/>
              <a:ext cx="106934" cy="1488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024888" y="632332"/>
              <a:ext cx="148081" cy="16522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207768" y="578484"/>
              <a:ext cx="599694" cy="284734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874136" y="636016"/>
            <a:ext cx="146685" cy="218567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3335528" y="652652"/>
            <a:ext cx="117475" cy="141605"/>
            <a:chOff x="3335528" y="652652"/>
            <a:chExt cx="117475" cy="141605"/>
          </a:xfrm>
        </p:grpSpPr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35528" y="711199"/>
              <a:ext cx="117348" cy="8255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335528" y="652779"/>
              <a:ext cx="22987" cy="5842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429889" y="730757"/>
              <a:ext cx="22987" cy="6324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429889" y="652652"/>
              <a:ext cx="22987" cy="58293"/>
            </a:xfrm>
            <a:prstGeom prst="rect">
              <a:avLst/>
            </a:prstGeom>
          </p:spPr>
        </p:pic>
      </p:grpSp>
      <p:pic>
        <p:nvPicPr>
          <p:cNvPr id="33" name="object 3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266821" y="652652"/>
            <a:ext cx="23113" cy="141350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045967" y="652652"/>
            <a:ext cx="173355" cy="141097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266313" y="593979"/>
            <a:ext cx="22987" cy="25781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3546833" y="593979"/>
            <a:ext cx="986685" cy="203708"/>
          </a:xfrm>
          <a:prstGeom prst="rect">
            <a:avLst/>
          </a:prstGeom>
        </p:spPr>
      </p:pic>
      <p:grpSp>
        <p:nvGrpSpPr>
          <p:cNvPr id="37" name="object 37"/>
          <p:cNvGrpSpPr/>
          <p:nvPr/>
        </p:nvGrpSpPr>
        <p:grpSpPr>
          <a:xfrm>
            <a:off x="4631816" y="578484"/>
            <a:ext cx="909319" cy="219710"/>
            <a:chOff x="4631816" y="578484"/>
            <a:chExt cx="909319" cy="219710"/>
          </a:xfrm>
        </p:grpSpPr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631816" y="648842"/>
              <a:ext cx="106934" cy="14884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61991" y="632332"/>
              <a:ext cx="148082" cy="16522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944871" y="578484"/>
              <a:ext cx="596011" cy="219201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5636214" y="578993"/>
            <a:ext cx="1227455" cy="219075"/>
            <a:chOff x="5636214" y="578993"/>
            <a:chExt cx="1227455" cy="219075"/>
          </a:xfrm>
        </p:grpSpPr>
        <p:pic>
          <p:nvPicPr>
            <p:cNvPr id="42" name="object 4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636214" y="578993"/>
              <a:ext cx="436037" cy="21869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116193" y="717550"/>
              <a:ext cx="26797" cy="7620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097778" y="636270"/>
              <a:ext cx="109347" cy="8128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219825" y="648843"/>
              <a:ext cx="643254" cy="148844"/>
            </a:xfrm>
            <a:prstGeom prst="rect">
              <a:avLst/>
            </a:prstGeom>
          </p:spPr>
        </p:pic>
      </p:grpSp>
      <p:pic>
        <p:nvPicPr>
          <p:cNvPr id="46" name="object 46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6968743" y="636016"/>
            <a:ext cx="550926" cy="227203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7602728" y="648843"/>
            <a:ext cx="784860" cy="214629"/>
            <a:chOff x="7602728" y="648843"/>
            <a:chExt cx="784860" cy="214629"/>
          </a:xfrm>
        </p:grpSpPr>
        <p:pic>
          <p:nvPicPr>
            <p:cNvPr id="48" name="object 4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602728" y="648843"/>
              <a:ext cx="724789" cy="21437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359267" y="764981"/>
              <a:ext cx="28277" cy="29022"/>
            </a:xfrm>
            <a:prstGeom prst="rect">
              <a:avLst/>
            </a:prstGeom>
          </p:spPr>
        </p:pic>
      </p:grpSp>
      <p:pic>
        <p:nvPicPr>
          <p:cNvPr id="50" name="object 5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8463406" y="594868"/>
            <a:ext cx="1005713" cy="268351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943775" y="907669"/>
            <a:ext cx="1346200" cy="285115"/>
            <a:chOff x="943775" y="907669"/>
            <a:chExt cx="1346200" cy="285115"/>
          </a:xfrm>
        </p:grpSpPr>
        <p:pic>
          <p:nvPicPr>
            <p:cNvPr id="52" name="object 5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43775" y="978027"/>
              <a:ext cx="106857" cy="14884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073873" y="961517"/>
              <a:ext cx="148081" cy="16522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256766" y="907669"/>
              <a:ext cx="1033043" cy="284733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2375622" y="904366"/>
            <a:ext cx="995680" cy="288290"/>
            <a:chOff x="2375622" y="904366"/>
            <a:chExt cx="995680" cy="288290"/>
          </a:xfrm>
        </p:grpSpPr>
        <p:pic>
          <p:nvPicPr>
            <p:cNvPr id="56" name="object 5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375622" y="904366"/>
              <a:ext cx="822745" cy="288036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238880" y="964056"/>
              <a:ext cx="132333" cy="200787"/>
            </a:xfrm>
            <a:prstGeom prst="rect">
              <a:avLst/>
            </a:prstGeom>
          </p:spPr>
        </p:pic>
      </p:grpSp>
      <p:grpSp>
        <p:nvGrpSpPr>
          <p:cNvPr id="58" name="object 58"/>
          <p:cNvGrpSpPr/>
          <p:nvPr/>
        </p:nvGrpSpPr>
        <p:grpSpPr>
          <a:xfrm>
            <a:off x="3455289" y="964057"/>
            <a:ext cx="1717675" cy="228600"/>
            <a:chOff x="3455289" y="964057"/>
            <a:chExt cx="1717675" cy="228600"/>
          </a:xfrm>
        </p:grpSpPr>
        <p:pic>
          <p:nvPicPr>
            <p:cNvPr id="59" name="object 5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455289" y="964057"/>
              <a:ext cx="749173" cy="20078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235577" y="964057"/>
              <a:ext cx="937133" cy="228345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5265126" y="904366"/>
            <a:ext cx="1410970" cy="288290"/>
            <a:chOff x="5265126" y="904366"/>
            <a:chExt cx="1410970" cy="288290"/>
          </a:xfrm>
        </p:grpSpPr>
        <p:pic>
          <p:nvPicPr>
            <p:cNvPr id="62" name="object 6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265126" y="904366"/>
              <a:ext cx="386119" cy="288036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681090" y="1032770"/>
              <a:ext cx="65633" cy="3199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777190" y="904366"/>
              <a:ext cx="698285" cy="28803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515480" y="965199"/>
              <a:ext cx="160020" cy="199644"/>
            </a:xfrm>
            <a:prstGeom prst="rect">
              <a:avLst/>
            </a:prstGeom>
          </p:spPr>
        </p:pic>
      </p:grpSp>
      <p:grpSp>
        <p:nvGrpSpPr>
          <p:cNvPr id="66" name="object 66"/>
          <p:cNvGrpSpPr/>
          <p:nvPr/>
        </p:nvGrpSpPr>
        <p:grpSpPr>
          <a:xfrm>
            <a:off x="6754114" y="909319"/>
            <a:ext cx="951230" cy="283210"/>
            <a:chOff x="6754114" y="909319"/>
            <a:chExt cx="951230" cy="283210"/>
          </a:xfrm>
        </p:grpSpPr>
        <p:pic>
          <p:nvPicPr>
            <p:cNvPr id="67" name="object 6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754114" y="975359"/>
              <a:ext cx="111251" cy="151511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888480" y="961516"/>
              <a:ext cx="163068" cy="165227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081520" y="909319"/>
              <a:ext cx="623443" cy="283082"/>
            </a:xfrm>
            <a:prstGeom prst="rect">
              <a:avLst/>
            </a:prstGeom>
          </p:spPr>
        </p:pic>
      </p:grpSp>
      <p:pic>
        <p:nvPicPr>
          <p:cNvPr id="70" name="object 70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7791704" y="907669"/>
            <a:ext cx="924305" cy="219201"/>
          </a:xfrm>
          <a:prstGeom prst="rect">
            <a:avLst/>
          </a:prstGeom>
        </p:spPr>
      </p:pic>
      <p:grpSp>
        <p:nvGrpSpPr>
          <p:cNvPr id="71" name="object 71"/>
          <p:cNvGrpSpPr/>
          <p:nvPr/>
        </p:nvGrpSpPr>
        <p:grpSpPr>
          <a:xfrm>
            <a:off x="8816720" y="907669"/>
            <a:ext cx="1450975" cy="285115"/>
            <a:chOff x="8816720" y="907669"/>
            <a:chExt cx="1450975" cy="285115"/>
          </a:xfrm>
        </p:grpSpPr>
        <p:pic>
          <p:nvPicPr>
            <p:cNvPr id="72" name="object 7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816720" y="964057"/>
              <a:ext cx="299084" cy="21932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9138919" y="907669"/>
              <a:ext cx="1128268" cy="284733"/>
            </a:xfrm>
            <a:prstGeom prst="rect">
              <a:avLst/>
            </a:prstGeom>
          </p:spPr>
        </p:pic>
      </p:grpSp>
      <p:grpSp>
        <p:nvGrpSpPr>
          <p:cNvPr id="74" name="object 74"/>
          <p:cNvGrpSpPr/>
          <p:nvPr/>
        </p:nvGrpSpPr>
        <p:grpSpPr>
          <a:xfrm>
            <a:off x="10373359" y="975360"/>
            <a:ext cx="822960" cy="217170"/>
            <a:chOff x="10373359" y="975360"/>
            <a:chExt cx="822960" cy="217170"/>
          </a:xfrm>
        </p:grpSpPr>
        <p:pic>
          <p:nvPicPr>
            <p:cNvPr id="75" name="object 7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0373359" y="975360"/>
              <a:ext cx="756031" cy="217042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1155806" y="1083451"/>
              <a:ext cx="40034" cy="39737"/>
            </a:xfrm>
            <a:prstGeom prst="rect">
              <a:avLst/>
            </a:prstGeom>
          </p:spPr>
        </p:pic>
      </p:grpSp>
      <p:pic>
        <p:nvPicPr>
          <p:cNvPr id="77" name="object 77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35596" y="1252347"/>
            <a:ext cx="796810" cy="250698"/>
          </a:xfrm>
          <a:prstGeom prst="rect">
            <a:avLst/>
          </a:prstGeom>
        </p:spPr>
      </p:pic>
      <p:grpSp>
        <p:nvGrpSpPr>
          <p:cNvPr id="78" name="object 78"/>
          <p:cNvGrpSpPr/>
          <p:nvPr/>
        </p:nvGrpSpPr>
        <p:grpSpPr>
          <a:xfrm>
            <a:off x="1835911" y="1294130"/>
            <a:ext cx="2162175" cy="227965"/>
            <a:chOff x="1835911" y="1294130"/>
            <a:chExt cx="2162175" cy="227965"/>
          </a:xfrm>
        </p:grpSpPr>
        <p:pic>
          <p:nvPicPr>
            <p:cNvPr id="79" name="object 7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835911" y="1307211"/>
              <a:ext cx="1902840" cy="214375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781425" y="1375410"/>
              <a:ext cx="26797" cy="77470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763010" y="1294130"/>
              <a:ext cx="109347" cy="81279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885057" y="1307211"/>
              <a:ext cx="112902" cy="148843"/>
            </a:xfrm>
            <a:prstGeom prst="rect">
              <a:avLst/>
            </a:prstGeom>
          </p:spPr>
        </p:pic>
      </p:grpSp>
      <p:grpSp>
        <p:nvGrpSpPr>
          <p:cNvPr id="83" name="object 83"/>
          <p:cNvGrpSpPr/>
          <p:nvPr/>
        </p:nvGrpSpPr>
        <p:grpSpPr>
          <a:xfrm>
            <a:off x="4098163" y="1294383"/>
            <a:ext cx="407670" cy="203200"/>
            <a:chOff x="4098163" y="1294383"/>
            <a:chExt cx="407670" cy="203200"/>
          </a:xfrm>
        </p:grpSpPr>
        <p:pic>
          <p:nvPicPr>
            <p:cNvPr id="84" name="object 84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098163" y="1294383"/>
              <a:ext cx="111887" cy="202818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226433" y="1307210"/>
              <a:ext cx="279145" cy="148843"/>
            </a:xfrm>
            <a:prstGeom prst="rect">
              <a:avLst/>
            </a:prstGeom>
          </p:spPr>
        </p:pic>
      </p:grpSp>
      <p:pic>
        <p:nvPicPr>
          <p:cNvPr id="86" name="object 86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4594733" y="1252347"/>
            <a:ext cx="965072" cy="269239"/>
          </a:xfrm>
          <a:prstGeom prst="rect">
            <a:avLst/>
          </a:prstGeom>
        </p:spPr>
      </p:pic>
      <p:grpSp>
        <p:nvGrpSpPr>
          <p:cNvPr id="87" name="object 87"/>
          <p:cNvGrpSpPr/>
          <p:nvPr/>
        </p:nvGrpSpPr>
        <p:grpSpPr>
          <a:xfrm>
            <a:off x="5643498" y="1294383"/>
            <a:ext cx="1517650" cy="227329"/>
            <a:chOff x="5643498" y="1294383"/>
            <a:chExt cx="1517650" cy="227329"/>
          </a:xfrm>
        </p:grpSpPr>
        <p:pic>
          <p:nvPicPr>
            <p:cNvPr id="88" name="object 8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643498" y="1294383"/>
              <a:ext cx="111887" cy="202818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771768" y="1307210"/>
              <a:ext cx="1310639" cy="214375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107808" y="1419986"/>
              <a:ext cx="53213" cy="90424"/>
            </a:xfrm>
            <a:prstGeom prst="rect">
              <a:avLst/>
            </a:prstGeom>
          </p:spPr>
        </p:pic>
      </p:grpSp>
      <p:pic>
        <p:nvPicPr>
          <p:cNvPr id="91" name="object 91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7249541" y="1307211"/>
            <a:ext cx="844803" cy="148843"/>
          </a:xfrm>
          <a:prstGeom prst="rect">
            <a:avLst/>
          </a:prstGeom>
        </p:spPr>
      </p:pic>
      <p:grpSp>
        <p:nvGrpSpPr>
          <p:cNvPr id="92" name="object 92"/>
          <p:cNvGrpSpPr/>
          <p:nvPr/>
        </p:nvGrpSpPr>
        <p:grpSpPr>
          <a:xfrm>
            <a:off x="8191881" y="1294130"/>
            <a:ext cx="1096645" cy="216535"/>
            <a:chOff x="8191881" y="1294130"/>
            <a:chExt cx="1096645" cy="216535"/>
          </a:xfrm>
        </p:grpSpPr>
        <p:pic>
          <p:nvPicPr>
            <p:cNvPr id="93" name="object 9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8191881" y="1307211"/>
              <a:ext cx="273050" cy="148843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8508873" y="1375410"/>
              <a:ext cx="26797" cy="77470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490458" y="1294130"/>
              <a:ext cx="109347" cy="81279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8612505" y="1307211"/>
              <a:ext cx="597535" cy="195834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9235313" y="1419987"/>
              <a:ext cx="53212" cy="90424"/>
            </a:xfrm>
            <a:prstGeom prst="rect">
              <a:avLst/>
            </a:prstGeom>
          </p:spPr>
        </p:pic>
      </p:grpSp>
      <p:grpSp>
        <p:nvGrpSpPr>
          <p:cNvPr id="98" name="object 98"/>
          <p:cNvGrpSpPr/>
          <p:nvPr/>
        </p:nvGrpSpPr>
        <p:grpSpPr>
          <a:xfrm>
            <a:off x="9382759" y="1290700"/>
            <a:ext cx="429895" cy="165735"/>
            <a:chOff x="9382759" y="1290700"/>
            <a:chExt cx="429895" cy="165735"/>
          </a:xfrm>
        </p:grpSpPr>
        <p:pic>
          <p:nvPicPr>
            <p:cNvPr id="99" name="object 99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9382759" y="1290700"/>
              <a:ext cx="148082" cy="165226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9550780" y="1307210"/>
              <a:ext cx="261386" cy="148843"/>
            </a:xfrm>
            <a:prstGeom prst="rect">
              <a:avLst/>
            </a:prstGeom>
          </p:spPr>
        </p:pic>
      </p:grpSp>
      <p:grpSp>
        <p:nvGrpSpPr>
          <p:cNvPr id="101" name="object 101"/>
          <p:cNvGrpSpPr/>
          <p:nvPr/>
        </p:nvGrpSpPr>
        <p:grpSpPr>
          <a:xfrm>
            <a:off x="949578" y="1566036"/>
            <a:ext cx="1419860" cy="285115"/>
            <a:chOff x="949578" y="1566036"/>
            <a:chExt cx="1419860" cy="285115"/>
          </a:xfrm>
        </p:grpSpPr>
        <p:pic>
          <p:nvPicPr>
            <p:cNvPr id="102" name="object 10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949578" y="1623567"/>
              <a:ext cx="111925" cy="202819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077887" y="1566036"/>
              <a:ext cx="1291297" cy="284734"/>
            </a:xfrm>
            <a:prstGeom prst="rect">
              <a:avLst/>
            </a:prstGeom>
          </p:spPr>
        </p:pic>
      </p:grpSp>
      <p:pic>
        <p:nvPicPr>
          <p:cNvPr id="104" name="object 104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2415667" y="1752533"/>
            <a:ext cx="28277" cy="29022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519807" y="1582419"/>
            <a:ext cx="1207389" cy="249808"/>
          </a:xfrm>
          <a:prstGeom prst="rect">
            <a:avLst/>
          </a:prstGeom>
        </p:spPr>
      </p:pic>
      <p:pic>
        <p:nvPicPr>
          <p:cNvPr id="106" name="object 106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3824096" y="1636395"/>
            <a:ext cx="599948" cy="214375"/>
          </a:xfrm>
          <a:prstGeom prst="rect">
            <a:avLst/>
          </a:prstGeom>
        </p:spPr>
      </p:pic>
      <p:pic>
        <p:nvPicPr>
          <p:cNvPr id="107" name="object 107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4505959" y="1619885"/>
            <a:ext cx="148081" cy="165226"/>
          </a:xfrm>
          <a:prstGeom prst="rect">
            <a:avLst/>
          </a:prstGeom>
        </p:spPr>
      </p:pic>
      <p:pic>
        <p:nvPicPr>
          <p:cNvPr id="108" name="object 108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5600191" y="1640204"/>
            <a:ext cx="149225" cy="141350"/>
          </a:xfrm>
          <a:prstGeom prst="rect">
            <a:avLst/>
          </a:prstGeom>
        </p:spPr>
      </p:pic>
      <p:pic>
        <p:nvPicPr>
          <p:cNvPr id="109" name="object 109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4679188" y="1581530"/>
            <a:ext cx="812800" cy="269240"/>
          </a:xfrm>
          <a:prstGeom prst="rect">
            <a:avLst/>
          </a:prstGeom>
        </p:spPr>
      </p:pic>
      <p:grpSp>
        <p:nvGrpSpPr>
          <p:cNvPr id="110" name="object 110"/>
          <p:cNvGrpSpPr/>
          <p:nvPr/>
        </p:nvGrpSpPr>
        <p:grpSpPr>
          <a:xfrm>
            <a:off x="5782564" y="1566544"/>
            <a:ext cx="821055" cy="284480"/>
            <a:chOff x="5782564" y="1566544"/>
            <a:chExt cx="821055" cy="284480"/>
          </a:xfrm>
        </p:grpSpPr>
        <p:pic>
          <p:nvPicPr>
            <p:cNvPr id="111" name="object 111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5782564" y="1619884"/>
              <a:ext cx="145669" cy="165226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5944997" y="1566544"/>
              <a:ext cx="345435" cy="218693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6306185" y="1623567"/>
              <a:ext cx="146685" cy="218567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6478016" y="1636394"/>
              <a:ext cx="125222" cy="214375"/>
            </a:xfrm>
            <a:prstGeom prst="rect">
              <a:avLst/>
            </a:prstGeom>
          </p:spPr>
        </p:pic>
      </p:grpSp>
      <p:pic>
        <p:nvPicPr>
          <p:cNvPr id="115" name="object 115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6695313" y="1581530"/>
            <a:ext cx="828293" cy="269240"/>
          </a:xfrm>
          <a:prstGeom prst="rect">
            <a:avLst/>
          </a:prstGeom>
        </p:spPr>
      </p:pic>
      <p:grpSp>
        <p:nvGrpSpPr>
          <p:cNvPr id="116" name="object 116"/>
          <p:cNvGrpSpPr/>
          <p:nvPr/>
        </p:nvGrpSpPr>
        <p:grpSpPr>
          <a:xfrm>
            <a:off x="7630159" y="1581530"/>
            <a:ext cx="948690" cy="260985"/>
            <a:chOff x="7630159" y="1581530"/>
            <a:chExt cx="948690" cy="260985"/>
          </a:xfrm>
        </p:grpSpPr>
        <p:pic>
          <p:nvPicPr>
            <p:cNvPr id="117" name="object 117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7630159" y="1640204"/>
              <a:ext cx="149225" cy="141350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7802752" y="1623567"/>
              <a:ext cx="146685" cy="218567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7974583" y="1581530"/>
              <a:ext cx="525780" cy="200025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8525128" y="1749170"/>
              <a:ext cx="53213" cy="90424"/>
            </a:xfrm>
            <a:prstGeom prst="rect">
              <a:avLst/>
            </a:prstGeom>
          </p:spPr>
        </p:pic>
      </p:grpSp>
      <p:grpSp>
        <p:nvGrpSpPr>
          <p:cNvPr id="121" name="object 121"/>
          <p:cNvGrpSpPr/>
          <p:nvPr/>
        </p:nvGrpSpPr>
        <p:grpSpPr>
          <a:xfrm>
            <a:off x="8681166" y="1566544"/>
            <a:ext cx="655955" cy="284480"/>
            <a:chOff x="8681166" y="1566544"/>
            <a:chExt cx="655955" cy="284480"/>
          </a:xfrm>
        </p:grpSpPr>
        <p:pic>
          <p:nvPicPr>
            <p:cNvPr id="122" name="object 122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8681166" y="1566544"/>
              <a:ext cx="501442" cy="284225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9224899" y="1623567"/>
              <a:ext cx="111886" cy="202819"/>
            </a:xfrm>
            <a:prstGeom prst="rect">
              <a:avLst/>
            </a:prstGeom>
          </p:spPr>
        </p:pic>
      </p:grpSp>
      <p:pic>
        <p:nvPicPr>
          <p:cNvPr id="124" name="object 124"/>
          <p:cNvPicPr/>
          <p:nvPr/>
        </p:nvPicPr>
        <p:blipFill>
          <a:blip r:embed="rId90" cstate="print"/>
          <a:stretch>
            <a:fillRect/>
          </a:stretch>
        </p:blipFill>
        <p:spPr>
          <a:xfrm>
            <a:off x="949578" y="1952751"/>
            <a:ext cx="111925" cy="202819"/>
          </a:xfrm>
          <a:prstGeom prst="rect">
            <a:avLst/>
          </a:prstGeom>
        </p:spPr>
      </p:pic>
      <p:pic>
        <p:nvPicPr>
          <p:cNvPr id="125" name="object 125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9417177" y="1636395"/>
            <a:ext cx="957072" cy="214375"/>
          </a:xfrm>
          <a:prstGeom prst="rect">
            <a:avLst/>
          </a:prstGeom>
        </p:spPr>
      </p:pic>
      <p:pic>
        <p:nvPicPr>
          <p:cNvPr id="126" name="object 126"/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1077887" y="1965579"/>
            <a:ext cx="927950" cy="214375"/>
          </a:xfrm>
          <a:prstGeom prst="rect">
            <a:avLst/>
          </a:prstGeom>
        </p:spPr>
      </p:pic>
      <p:grpSp>
        <p:nvGrpSpPr>
          <p:cNvPr id="127" name="object 127"/>
          <p:cNvGrpSpPr/>
          <p:nvPr/>
        </p:nvGrpSpPr>
        <p:grpSpPr>
          <a:xfrm>
            <a:off x="2080641" y="1952751"/>
            <a:ext cx="966469" cy="227329"/>
            <a:chOff x="2080641" y="1952751"/>
            <a:chExt cx="966469" cy="227329"/>
          </a:xfrm>
        </p:grpSpPr>
        <p:pic>
          <p:nvPicPr>
            <p:cNvPr id="128" name="object 128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2080641" y="1965578"/>
              <a:ext cx="282828" cy="214375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2397379" y="1952751"/>
              <a:ext cx="111887" cy="202819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2533904" y="1969388"/>
              <a:ext cx="512952" cy="144145"/>
            </a:xfrm>
            <a:prstGeom prst="rect">
              <a:avLst/>
            </a:prstGeom>
          </p:spPr>
        </p:pic>
      </p:grpSp>
      <p:pic>
        <p:nvPicPr>
          <p:cNvPr id="131" name="object 131"/>
          <p:cNvPicPr/>
          <p:nvPr/>
        </p:nvPicPr>
        <p:blipFill>
          <a:blip r:embed="rId96" cstate="print"/>
          <a:stretch>
            <a:fillRect/>
          </a:stretch>
        </p:blipFill>
        <p:spPr>
          <a:xfrm>
            <a:off x="3145997" y="1895729"/>
            <a:ext cx="330373" cy="218694"/>
          </a:xfrm>
          <a:prstGeom prst="rect">
            <a:avLst/>
          </a:prstGeom>
        </p:spPr>
      </p:pic>
      <p:grpSp>
        <p:nvGrpSpPr>
          <p:cNvPr id="132" name="object 132"/>
          <p:cNvGrpSpPr/>
          <p:nvPr/>
        </p:nvGrpSpPr>
        <p:grpSpPr>
          <a:xfrm>
            <a:off x="3565016" y="1952751"/>
            <a:ext cx="672465" cy="203200"/>
            <a:chOff x="3565016" y="1952751"/>
            <a:chExt cx="672465" cy="203200"/>
          </a:xfrm>
        </p:grpSpPr>
        <p:pic>
          <p:nvPicPr>
            <p:cNvPr id="133" name="object 133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3565016" y="1965578"/>
              <a:ext cx="484632" cy="148844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4092320" y="1952751"/>
              <a:ext cx="145161" cy="202819"/>
            </a:xfrm>
            <a:prstGeom prst="rect">
              <a:avLst/>
            </a:prstGeom>
          </p:spPr>
        </p:pic>
      </p:grpSp>
      <p:grpSp>
        <p:nvGrpSpPr>
          <p:cNvPr id="135" name="object 135"/>
          <p:cNvGrpSpPr/>
          <p:nvPr/>
        </p:nvGrpSpPr>
        <p:grpSpPr>
          <a:xfrm>
            <a:off x="4316476" y="1910714"/>
            <a:ext cx="815975" cy="269240"/>
            <a:chOff x="4316476" y="1910714"/>
            <a:chExt cx="815975" cy="269240"/>
          </a:xfrm>
        </p:grpSpPr>
        <p:pic>
          <p:nvPicPr>
            <p:cNvPr id="136" name="object 136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4316476" y="1949068"/>
              <a:ext cx="145669" cy="165226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4488561" y="1910714"/>
              <a:ext cx="643763" cy="269239"/>
            </a:xfrm>
            <a:prstGeom prst="rect">
              <a:avLst/>
            </a:prstGeom>
          </p:spPr>
        </p:pic>
      </p:grpSp>
      <p:grpSp>
        <p:nvGrpSpPr>
          <p:cNvPr id="138" name="object 138"/>
          <p:cNvGrpSpPr/>
          <p:nvPr/>
        </p:nvGrpSpPr>
        <p:grpSpPr>
          <a:xfrm>
            <a:off x="5227782" y="1895220"/>
            <a:ext cx="888365" cy="260350"/>
            <a:chOff x="5227782" y="1895220"/>
            <a:chExt cx="888365" cy="260350"/>
          </a:xfrm>
        </p:grpSpPr>
        <p:pic>
          <p:nvPicPr>
            <p:cNvPr id="139" name="object 139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5227782" y="1895220"/>
              <a:ext cx="436672" cy="219201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5707507" y="1952751"/>
              <a:ext cx="111887" cy="202819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5835777" y="1895220"/>
              <a:ext cx="279781" cy="219201"/>
            </a:xfrm>
            <a:prstGeom prst="rect">
              <a:avLst/>
            </a:prstGeom>
          </p:spPr>
        </p:pic>
      </p:grpSp>
      <p:grpSp>
        <p:nvGrpSpPr>
          <p:cNvPr id="142" name="object 142"/>
          <p:cNvGrpSpPr/>
          <p:nvPr/>
        </p:nvGrpSpPr>
        <p:grpSpPr>
          <a:xfrm>
            <a:off x="6215333" y="1895220"/>
            <a:ext cx="1452880" cy="219710"/>
            <a:chOff x="6215333" y="1895220"/>
            <a:chExt cx="1452880" cy="219710"/>
          </a:xfrm>
        </p:grpSpPr>
        <p:pic>
          <p:nvPicPr>
            <p:cNvPr id="143" name="object 143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6215333" y="1895220"/>
              <a:ext cx="1384981" cy="219201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7639938" y="2081717"/>
              <a:ext cx="28277" cy="29022"/>
            </a:xfrm>
            <a:prstGeom prst="rect">
              <a:avLst/>
            </a:prstGeom>
          </p:spPr>
        </p:pic>
      </p:grpSp>
      <p:grpSp>
        <p:nvGrpSpPr>
          <p:cNvPr id="145" name="object 145"/>
          <p:cNvGrpSpPr/>
          <p:nvPr/>
        </p:nvGrpSpPr>
        <p:grpSpPr>
          <a:xfrm>
            <a:off x="7778115" y="1892426"/>
            <a:ext cx="1996439" cy="287655"/>
            <a:chOff x="7778115" y="1892426"/>
            <a:chExt cx="1996439" cy="287655"/>
          </a:xfrm>
        </p:grpSpPr>
        <p:pic>
          <p:nvPicPr>
            <p:cNvPr id="146" name="object 146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7778115" y="1892426"/>
              <a:ext cx="152526" cy="278892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7944993" y="1965578"/>
              <a:ext cx="666496" cy="214375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8649843" y="2025787"/>
              <a:ext cx="65633" cy="21579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8752459" y="1952751"/>
              <a:ext cx="111887" cy="202819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8880729" y="1965578"/>
              <a:ext cx="893318" cy="148844"/>
            </a:xfrm>
            <a:prstGeom prst="rect">
              <a:avLst/>
            </a:prstGeom>
          </p:spPr>
        </p:pic>
      </p:grpSp>
      <p:pic>
        <p:nvPicPr>
          <p:cNvPr id="151" name="object 151"/>
          <p:cNvPicPr/>
          <p:nvPr/>
        </p:nvPicPr>
        <p:blipFill>
          <a:blip r:embed="rId111" cstate="print"/>
          <a:stretch>
            <a:fillRect/>
          </a:stretch>
        </p:blipFill>
        <p:spPr>
          <a:xfrm>
            <a:off x="9855581" y="1965579"/>
            <a:ext cx="773049" cy="214375"/>
          </a:xfrm>
          <a:prstGeom prst="rect">
            <a:avLst/>
          </a:prstGeom>
        </p:spPr>
      </p:pic>
      <p:pic>
        <p:nvPicPr>
          <p:cNvPr id="152" name="object 152"/>
          <p:cNvPicPr/>
          <p:nvPr/>
        </p:nvPicPr>
        <p:blipFill>
          <a:blip r:embed="rId112" cstate="print"/>
          <a:stretch>
            <a:fillRect/>
          </a:stretch>
        </p:blipFill>
        <p:spPr>
          <a:xfrm>
            <a:off x="10713339" y="2025787"/>
            <a:ext cx="65633" cy="21579"/>
          </a:xfrm>
          <a:prstGeom prst="rect">
            <a:avLst/>
          </a:prstGeom>
        </p:spPr>
      </p:pic>
      <p:grpSp>
        <p:nvGrpSpPr>
          <p:cNvPr id="153" name="object 153"/>
          <p:cNvGrpSpPr/>
          <p:nvPr/>
        </p:nvGrpSpPr>
        <p:grpSpPr>
          <a:xfrm>
            <a:off x="945323" y="2224913"/>
            <a:ext cx="433070" cy="275590"/>
            <a:chOff x="945323" y="2224913"/>
            <a:chExt cx="433070" cy="275590"/>
          </a:xfrm>
        </p:grpSpPr>
        <p:pic>
          <p:nvPicPr>
            <p:cNvPr id="154" name="object 154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945323" y="2224913"/>
              <a:ext cx="130018" cy="218694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091107" y="2281936"/>
              <a:ext cx="287223" cy="218566"/>
            </a:xfrm>
            <a:prstGeom prst="rect">
              <a:avLst/>
            </a:prstGeom>
          </p:spPr>
        </p:pic>
      </p:grpSp>
      <p:grpSp>
        <p:nvGrpSpPr>
          <p:cNvPr id="156" name="object 156"/>
          <p:cNvGrpSpPr/>
          <p:nvPr/>
        </p:nvGrpSpPr>
        <p:grpSpPr>
          <a:xfrm>
            <a:off x="1467485" y="2224913"/>
            <a:ext cx="856615" cy="219075"/>
            <a:chOff x="1467485" y="2224913"/>
            <a:chExt cx="856615" cy="219075"/>
          </a:xfrm>
        </p:grpSpPr>
        <p:pic>
          <p:nvPicPr>
            <p:cNvPr id="157" name="object 157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467485" y="2224913"/>
              <a:ext cx="578992" cy="218694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2089785" y="2363470"/>
              <a:ext cx="26796" cy="76200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2071370" y="2282190"/>
              <a:ext cx="109347" cy="81279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2201672" y="2298573"/>
              <a:ext cx="122173" cy="141350"/>
            </a:xfrm>
            <a:prstGeom prst="rect">
              <a:avLst/>
            </a:prstGeom>
          </p:spPr>
        </p:pic>
      </p:grpSp>
      <p:pic>
        <p:nvPicPr>
          <p:cNvPr id="161" name="object 161"/>
          <p:cNvPicPr/>
          <p:nvPr/>
        </p:nvPicPr>
        <p:blipFill>
          <a:blip r:embed="rId119" cstate="print"/>
          <a:stretch>
            <a:fillRect/>
          </a:stretch>
        </p:blipFill>
        <p:spPr>
          <a:xfrm>
            <a:off x="2430272" y="2294763"/>
            <a:ext cx="1031366" cy="214375"/>
          </a:xfrm>
          <a:prstGeom prst="rect">
            <a:avLst/>
          </a:prstGeom>
        </p:spPr>
      </p:pic>
      <p:grpSp>
        <p:nvGrpSpPr>
          <p:cNvPr id="162" name="object 162"/>
          <p:cNvGrpSpPr/>
          <p:nvPr/>
        </p:nvGrpSpPr>
        <p:grpSpPr>
          <a:xfrm>
            <a:off x="3537077" y="2278252"/>
            <a:ext cx="667385" cy="165735"/>
            <a:chOff x="3537077" y="2278252"/>
            <a:chExt cx="667385" cy="165735"/>
          </a:xfrm>
        </p:grpSpPr>
        <p:pic>
          <p:nvPicPr>
            <p:cNvPr id="163" name="object 163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3537077" y="2298572"/>
              <a:ext cx="196087" cy="141350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749548" y="2278252"/>
              <a:ext cx="145668" cy="165226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3929888" y="2294762"/>
              <a:ext cx="273959" cy="148844"/>
            </a:xfrm>
            <a:prstGeom prst="rect">
              <a:avLst/>
            </a:prstGeom>
          </p:spPr>
        </p:pic>
      </p:grpSp>
      <p:pic>
        <p:nvPicPr>
          <p:cNvPr id="166" name="object 166"/>
          <p:cNvPicPr/>
          <p:nvPr/>
        </p:nvPicPr>
        <p:blipFill>
          <a:blip r:embed="rId122" cstate="print"/>
          <a:stretch>
            <a:fillRect/>
          </a:stretch>
        </p:blipFill>
        <p:spPr>
          <a:xfrm>
            <a:off x="4295862" y="2221102"/>
            <a:ext cx="1633513" cy="222504"/>
          </a:xfrm>
          <a:prstGeom prst="rect">
            <a:avLst/>
          </a:prstGeom>
        </p:spPr>
      </p:pic>
      <p:grpSp>
        <p:nvGrpSpPr>
          <p:cNvPr id="167" name="object 167"/>
          <p:cNvGrpSpPr/>
          <p:nvPr/>
        </p:nvGrpSpPr>
        <p:grpSpPr>
          <a:xfrm>
            <a:off x="6021959" y="2282189"/>
            <a:ext cx="1669414" cy="227329"/>
            <a:chOff x="6021959" y="2282189"/>
            <a:chExt cx="1669414" cy="227329"/>
          </a:xfrm>
        </p:grpSpPr>
        <p:pic>
          <p:nvPicPr>
            <p:cNvPr id="168" name="object 168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6021959" y="2292095"/>
              <a:ext cx="303021" cy="198500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6343904" y="2282189"/>
              <a:ext cx="1347216" cy="226949"/>
            </a:xfrm>
            <a:prstGeom prst="rect">
              <a:avLst/>
            </a:prstGeom>
          </p:spPr>
        </p:pic>
      </p:grpSp>
      <p:pic>
        <p:nvPicPr>
          <p:cNvPr id="170" name="object 170"/>
          <p:cNvPicPr/>
          <p:nvPr/>
        </p:nvPicPr>
        <p:blipFill>
          <a:blip r:embed="rId125" cstate="print"/>
          <a:stretch>
            <a:fillRect/>
          </a:stretch>
        </p:blipFill>
        <p:spPr>
          <a:xfrm>
            <a:off x="7767828" y="2224404"/>
            <a:ext cx="1308735" cy="284734"/>
          </a:xfrm>
          <a:prstGeom prst="rect">
            <a:avLst/>
          </a:prstGeom>
        </p:spPr>
      </p:pic>
      <p:grpSp>
        <p:nvGrpSpPr>
          <p:cNvPr id="171" name="object 171"/>
          <p:cNvGrpSpPr/>
          <p:nvPr/>
        </p:nvGrpSpPr>
        <p:grpSpPr>
          <a:xfrm>
            <a:off x="9153017" y="2278252"/>
            <a:ext cx="941705" cy="165735"/>
            <a:chOff x="9153017" y="2278252"/>
            <a:chExt cx="941705" cy="165735"/>
          </a:xfrm>
        </p:grpSpPr>
        <p:pic>
          <p:nvPicPr>
            <p:cNvPr id="172" name="object 172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9153017" y="2278252"/>
              <a:ext cx="147574" cy="165226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9314561" y="2292095"/>
              <a:ext cx="780034" cy="151511"/>
            </a:xfrm>
            <a:prstGeom prst="rect">
              <a:avLst/>
            </a:prstGeom>
          </p:spPr>
        </p:pic>
      </p:grpSp>
      <p:grpSp>
        <p:nvGrpSpPr>
          <p:cNvPr id="174" name="object 174"/>
          <p:cNvGrpSpPr/>
          <p:nvPr/>
        </p:nvGrpSpPr>
        <p:grpSpPr>
          <a:xfrm>
            <a:off x="943120" y="2550286"/>
            <a:ext cx="1811020" cy="269875"/>
            <a:chOff x="943120" y="2550286"/>
            <a:chExt cx="1811020" cy="269875"/>
          </a:xfrm>
        </p:grpSpPr>
        <p:pic>
          <p:nvPicPr>
            <p:cNvPr id="175" name="object 175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943120" y="2550286"/>
              <a:ext cx="1170159" cy="269493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2153793" y="2609976"/>
              <a:ext cx="132333" cy="200787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2305304" y="2621279"/>
              <a:ext cx="448818" cy="151511"/>
            </a:xfrm>
            <a:prstGeom prst="rect">
              <a:avLst/>
            </a:prstGeom>
          </p:spPr>
        </p:pic>
      </p:grpSp>
      <p:grpSp>
        <p:nvGrpSpPr>
          <p:cNvPr id="178" name="object 178"/>
          <p:cNvGrpSpPr/>
          <p:nvPr/>
        </p:nvGrpSpPr>
        <p:grpSpPr>
          <a:xfrm>
            <a:off x="2851785" y="2609976"/>
            <a:ext cx="893444" cy="228600"/>
            <a:chOff x="2851785" y="2609976"/>
            <a:chExt cx="893444" cy="228600"/>
          </a:xfrm>
        </p:grpSpPr>
        <p:pic>
          <p:nvPicPr>
            <p:cNvPr id="179" name="object 179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2851785" y="2609976"/>
              <a:ext cx="765810" cy="228346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3618992" y="2611119"/>
              <a:ext cx="125984" cy="157480"/>
            </a:xfrm>
            <a:prstGeom prst="rect">
              <a:avLst/>
            </a:prstGeom>
          </p:spPr>
        </p:pic>
      </p:grpSp>
      <p:pic>
        <p:nvPicPr>
          <p:cNvPr id="181" name="object 181"/>
          <p:cNvPicPr/>
          <p:nvPr/>
        </p:nvPicPr>
        <p:blipFill>
          <a:blip r:embed="rId133" cstate="print"/>
          <a:stretch>
            <a:fillRect/>
          </a:stretch>
        </p:blipFill>
        <p:spPr>
          <a:xfrm>
            <a:off x="3990847" y="2624963"/>
            <a:ext cx="131190" cy="144145"/>
          </a:xfrm>
          <a:prstGeom prst="rect">
            <a:avLst/>
          </a:prstGeom>
        </p:spPr>
      </p:pic>
      <p:pic>
        <p:nvPicPr>
          <p:cNvPr id="182" name="object 182"/>
          <p:cNvPicPr/>
          <p:nvPr/>
        </p:nvPicPr>
        <p:blipFill>
          <a:blip r:embed="rId134" cstate="print"/>
          <a:stretch>
            <a:fillRect/>
          </a:stretch>
        </p:blipFill>
        <p:spPr>
          <a:xfrm>
            <a:off x="3758714" y="2621279"/>
            <a:ext cx="124818" cy="151511"/>
          </a:xfrm>
          <a:prstGeom prst="rect">
            <a:avLst/>
          </a:prstGeom>
        </p:spPr>
      </p:pic>
      <p:grpSp>
        <p:nvGrpSpPr>
          <p:cNvPr id="183" name="object 183"/>
          <p:cNvGrpSpPr/>
          <p:nvPr/>
        </p:nvGrpSpPr>
        <p:grpSpPr>
          <a:xfrm>
            <a:off x="4136135" y="2553589"/>
            <a:ext cx="1570355" cy="266700"/>
            <a:chOff x="4136135" y="2553589"/>
            <a:chExt cx="1570355" cy="266700"/>
          </a:xfrm>
        </p:grpSpPr>
        <p:pic>
          <p:nvPicPr>
            <p:cNvPr id="184" name="object 184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4136135" y="2607437"/>
              <a:ext cx="163067" cy="165226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4329175" y="2553589"/>
              <a:ext cx="1292860" cy="266191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5666358" y="2729371"/>
              <a:ext cx="40034" cy="39737"/>
            </a:xfrm>
            <a:prstGeom prst="rect">
              <a:avLst/>
            </a:prstGeom>
          </p:spPr>
        </p:pic>
      </p:grpSp>
      <p:pic>
        <p:nvPicPr>
          <p:cNvPr id="187" name="object 187"/>
          <p:cNvPicPr/>
          <p:nvPr/>
        </p:nvPicPr>
        <p:blipFill>
          <a:blip r:embed="rId138" cstate="print"/>
          <a:stretch>
            <a:fillRect/>
          </a:stretch>
        </p:blipFill>
        <p:spPr>
          <a:xfrm>
            <a:off x="838200" y="3278746"/>
            <a:ext cx="9525000" cy="357925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9312" y="830656"/>
            <a:ext cx="641096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solidFill>
                  <a:srgbClr val="FD92EA"/>
                </a:solidFill>
                <a:latin typeface="Times New Roman"/>
                <a:cs typeface="Times New Roman"/>
              </a:rPr>
              <a:t>ТИІМДІ</a:t>
            </a:r>
            <a:r>
              <a:rPr sz="2800" spc="-55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D92EA"/>
                </a:solidFill>
                <a:latin typeface="Times New Roman"/>
                <a:cs typeface="Times New Roman"/>
              </a:rPr>
              <a:t>КОММУНИКАЦИЯ</a:t>
            </a:r>
            <a:r>
              <a:rPr sz="2800" spc="-15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D92EA"/>
                </a:solidFill>
                <a:latin typeface="Times New Roman"/>
                <a:cs typeface="Times New Roman"/>
              </a:rPr>
              <a:t>ДАҒДЫСЫ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21663" y="1731391"/>
            <a:ext cx="10480675" cy="4490720"/>
            <a:chOff x="1121663" y="1731391"/>
            <a:chExt cx="10480675" cy="4490720"/>
          </a:xfrm>
        </p:grpSpPr>
        <p:sp>
          <p:nvSpPr>
            <p:cNvPr id="4" name="object 4"/>
            <p:cNvSpPr/>
            <p:nvPr/>
          </p:nvSpPr>
          <p:spPr>
            <a:xfrm>
              <a:off x="1216317" y="1737741"/>
              <a:ext cx="8479790" cy="1014094"/>
            </a:xfrm>
            <a:custGeom>
              <a:avLst/>
              <a:gdLst/>
              <a:ahLst/>
              <a:cxnLst/>
              <a:rect l="l" t="t" r="r" b="b"/>
              <a:pathLst>
                <a:path w="8479790" h="1014094">
                  <a:moveTo>
                    <a:pt x="8378278" y="0"/>
                  </a:moveTo>
                  <a:lnTo>
                    <a:pt x="101434" y="0"/>
                  </a:lnTo>
                  <a:lnTo>
                    <a:pt x="61941" y="7959"/>
                  </a:lnTo>
                  <a:lnTo>
                    <a:pt x="29700" y="29670"/>
                  </a:lnTo>
                  <a:lnTo>
                    <a:pt x="7967" y="61882"/>
                  </a:lnTo>
                  <a:lnTo>
                    <a:pt x="0" y="101346"/>
                  </a:lnTo>
                  <a:lnTo>
                    <a:pt x="0" y="912368"/>
                  </a:lnTo>
                  <a:lnTo>
                    <a:pt x="7967" y="951831"/>
                  </a:lnTo>
                  <a:lnTo>
                    <a:pt x="29700" y="984043"/>
                  </a:lnTo>
                  <a:lnTo>
                    <a:pt x="61941" y="1005754"/>
                  </a:lnTo>
                  <a:lnTo>
                    <a:pt x="101434" y="1013713"/>
                  </a:lnTo>
                  <a:lnTo>
                    <a:pt x="8378278" y="1013713"/>
                  </a:lnTo>
                  <a:lnTo>
                    <a:pt x="8417742" y="1005754"/>
                  </a:lnTo>
                  <a:lnTo>
                    <a:pt x="8449954" y="984043"/>
                  </a:lnTo>
                  <a:lnTo>
                    <a:pt x="8471665" y="951831"/>
                  </a:lnTo>
                  <a:lnTo>
                    <a:pt x="8479624" y="912368"/>
                  </a:lnTo>
                  <a:lnTo>
                    <a:pt x="8479624" y="101346"/>
                  </a:lnTo>
                  <a:lnTo>
                    <a:pt x="8471665" y="61882"/>
                  </a:lnTo>
                  <a:lnTo>
                    <a:pt x="8449954" y="29670"/>
                  </a:lnTo>
                  <a:lnTo>
                    <a:pt x="8417742" y="7959"/>
                  </a:lnTo>
                  <a:lnTo>
                    <a:pt x="8378278" y="0"/>
                  </a:lnTo>
                  <a:close/>
                </a:path>
              </a:pathLst>
            </a:custGeom>
            <a:solidFill>
              <a:srgbClr val="B9E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16317" y="1737741"/>
              <a:ext cx="8479790" cy="1014094"/>
            </a:xfrm>
            <a:custGeom>
              <a:avLst/>
              <a:gdLst/>
              <a:ahLst/>
              <a:cxnLst/>
              <a:rect l="l" t="t" r="r" b="b"/>
              <a:pathLst>
                <a:path w="8479790" h="1014094">
                  <a:moveTo>
                    <a:pt x="0" y="101346"/>
                  </a:moveTo>
                  <a:lnTo>
                    <a:pt x="7967" y="61882"/>
                  </a:lnTo>
                  <a:lnTo>
                    <a:pt x="29700" y="29670"/>
                  </a:lnTo>
                  <a:lnTo>
                    <a:pt x="61941" y="7959"/>
                  </a:lnTo>
                  <a:lnTo>
                    <a:pt x="101434" y="0"/>
                  </a:lnTo>
                  <a:lnTo>
                    <a:pt x="8378278" y="0"/>
                  </a:lnTo>
                  <a:lnTo>
                    <a:pt x="8417742" y="7959"/>
                  </a:lnTo>
                  <a:lnTo>
                    <a:pt x="8449954" y="29670"/>
                  </a:lnTo>
                  <a:lnTo>
                    <a:pt x="8471665" y="61882"/>
                  </a:lnTo>
                  <a:lnTo>
                    <a:pt x="8479624" y="101346"/>
                  </a:lnTo>
                  <a:lnTo>
                    <a:pt x="8479624" y="912368"/>
                  </a:lnTo>
                  <a:lnTo>
                    <a:pt x="8471665" y="951831"/>
                  </a:lnTo>
                  <a:lnTo>
                    <a:pt x="8449954" y="984043"/>
                  </a:lnTo>
                  <a:lnTo>
                    <a:pt x="8417742" y="1005754"/>
                  </a:lnTo>
                  <a:lnTo>
                    <a:pt x="8378278" y="1013713"/>
                  </a:lnTo>
                  <a:lnTo>
                    <a:pt x="101434" y="1013713"/>
                  </a:lnTo>
                  <a:lnTo>
                    <a:pt x="61941" y="1005754"/>
                  </a:lnTo>
                  <a:lnTo>
                    <a:pt x="29700" y="984043"/>
                  </a:lnTo>
                  <a:lnTo>
                    <a:pt x="7967" y="951831"/>
                  </a:lnTo>
                  <a:lnTo>
                    <a:pt x="0" y="912368"/>
                  </a:lnTo>
                  <a:lnTo>
                    <a:pt x="0" y="10134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1663" y="1892808"/>
              <a:ext cx="3358896" cy="5821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1271" y="1892808"/>
              <a:ext cx="1636776" cy="58216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49501" y="2892298"/>
              <a:ext cx="8479790" cy="1014094"/>
            </a:xfrm>
            <a:custGeom>
              <a:avLst/>
              <a:gdLst/>
              <a:ahLst/>
              <a:cxnLst/>
              <a:rect l="l" t="t" r="r" b="b"/>
              <a:pathLst>
                <a:path w="8479790" h="1014095">
                  <a:moveTo>
                    <a:pt x="8378317" y="0"/>
                  </a:moveTo>
                  <a:lnTo>
                    <a:pt x="101473" y="0"/>
                  </a:lnTo>
                  <a:lnTo>
                    <a:pt x="61989" y="7959"/>
                  </a:lnTo>
                  <a:lnTo>
                    <a:pt x="29733" y="29670"/>
                  </a:lnTo>
                  <a:lnTo>
                    <a:pt x="7979" y="61882"/>
                  </a:lnTo>
                  <a:lnTo>
                    <a:pt x="0" y="101346"/>
                  </a:lnTo>
                  <a:lnTo>
                    <a:pt x="0" y="912368"/>
                  </a:lnTo>
                  <a:lnTo>
                    <a:pt x="7979" y="951851"/>
                  </a:lnTo>
                  <a:lnTo>
                    <a:pt x="29733" y="984107"/>
                  </a:lnTo>
                  <a:lnTo>
                    <a:pt x="61989" y="1005861"/>
                  </a:lnTo>
                  <a:lnTo>
                    <a:pt x="101473" y="1013840"/>
                  </a:lnTo>
                  <a:lnTo>
                    <a:pt x="8378317" y="1013840"/>
                  </a:lnTo>
                  <a:lnTo>
                    <a:pt x="8417780" y="1005861"/>
                  </a:lnTo>
                  <a:lnTo>
                    <a:pt x="8449992" y="984107"/>
                  </a:lnTo>
                  <a:lnTo>
                    <a:pt x="8471703" y="951851"/>
                  </a:lnTo>
                  <a:lnTo>
                    <a:pt x="8479663" y="912368"/>
                  </a:lnTo>
                  <a:lnTo>
                    <a:pt x="8479663" y="101346"/>
                  </a:lnTo>
                  <a:lnTo>
                    <a:pt x="8471703" y="61882"/>
                  </a:lnTo>
                  <a:lnTo>
                    <a:pt x="8449992" y="29670"/>
                  </a:lnTo>
                  <a:lnTo>
                    <a:pt x="8417780" y="7959"/>
                  </a:lnTo>
                  <a:lnTo>
                    <a:pt x="8378317" y="0"/>
                  </a:lnTo>
                  <a:close/>
                </a:path>
              </a:pathLst>
            </a:custGeom>
            <a:solidFill>
              <a:srgbClr val="62E7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49501" y="2892298"/>
              <a:ext cx="8479790" cy="1014094"/>
            </a:xfrm>
            <a:custGeom>
              <a:avLst/>
              <a:gdLst/>
              <a:ahLst/>
              <a:cxnLst/>
              <a:rect l="l" t="t" r="r" b="b"/>
              <a:pathLst>
                <a:path w="8479790" h="1014095">
                  <a:moveTo>
                    <a:pt x="0" y="101346"/>
                  </a:moveTo>
                  <a:lnTo>
                    <a:pt x="7979" y="61882"/>
                  </a:lnTo>
                  <a:lnTo>
                    <a:pt x="29733" y="29670"/>
                  </a:lnTo>
                  <a:lnTo>
                    <a:pt x="61989" y="7959"/>
                  </a:lnTo>
                  <a:lnTo>
                    <a:pt x="101473" y="0"/>
                  </a:lnTo>
                  <a:lnTo>
                    <a:pt x="8378317" y="0"/>
                  </a:lnTo>
                  <a:lnTo>
                    <a:pt x="8417780" y="7959"/>
                  </a:lnTo>
                  <a:lnTo>
                    <a:pt x="8449992" y="29670"/>
                  </a:lnTo>
                  <a:lnTo>
                    <a:pt x="8471703" y="61882"/>
                  </a:lnTo>
                  <a:lnTo>
                    <a:pt x="8479663" y="101346"/>
                  </a:lnTo>
                  <a:lnTo>
                    <a:pt x="8479663" y="912368"/>
                  </a:lnTo>
                  <a:lnTo>
                    <a:pt x="8471703" y="951851"/>
                  </a:lnTo>
                  <a:lnTo>
                    <a:pt x="8449992" y="984107"/>
                  </a:lnTo>
                  <a:lnTo>
                    <a:pt x="8417780" y="1005861"/>
                  </a:lnTo>
                  <a:lnTo>
                    <a:pt x="8378317" y="1013840"/>
                  </a:lnTo>
                  <a:lnTo>
                    <a:pt x="101473" y="1013840"/>
                  </a:lnTo>
                  <a:lnTo>
                    <a:pt x="61989" y="1005861"/>
                  </a:lnTo>
                  <a:lnTo>
                    <a:pt x="29733" y="984107"/>
                  </a:lnTo>
                  <a:lnTo>
                    <a:pt x="7979" y="951851"/>
                  </a:lnTo>
                  <a:lnTo>
                    <a:pt x="0" y="912368"/>
                  </a:lnTo>
                  <a:lnTo>
                    <a:pt x="0" y="101346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5647" y="3048000"/>
              <a:ext cx="871727" cy="5821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7231" y="3048000"/>
              <a:ext cx="1280159" cy="5821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27247" y="3048000"/>
              <a:ext cx="1240536" cy="5821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74591" y="3048000"/>
              <a:ext cx="1566672" cy="58216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482722" y="4046855"/>
              <a:ext cx="8479790" cy="1014094"/>
            </a:xfrm>
            <a:custGeom>
              <a:avLst/>
              <a:gdLst/>
              <a:ahLst/>
              <a:cxnLst/>
              <a:rect l="l" t="t" r="r" b="b"/>
              <a:pathLst>
                <a:path w="8479790" h="1014095">
                  <a:moveTo>
                    <a:pt x="8378317" y="0"/>
                  </a:moveTo>
                  <a:lnTo>
                    <a:pt x="101472" y="0"/>
                  </a:lnTo>
                  <a:lnTo>
                    <a:pt x="61989" y="7977"/>
                  </a:lnTo>
                  <a:lnTo>
                    <a:pt x="29733" y="29718"/>
                  </a:lnTo>
                  <a:lnTo>
                    <a:pt x="7979" y="61936"/>
                  </a:lnTo>
                  <a:lnTo>
                    <a:pt x="0" y="101346"/>
                  </a:lnTo>
                  <a:lnTo>
                    <a:pt x="0" y="912495"/>
                  </a:lnTo>
                  <a:lnTo>
                    <a:pt x="7979" y="951904"/>
                  </a:lnTo>
                  <a:lnTo>
                    <a:pt x="29733" y="984123"/>
                  </a:lnTo>
                  <a:lnTo>
                    <a:pt x="61989" y="1005863"/>
                  </a:lnTo>
                  <a:lnTo>
                    <a:pt x="101472" y="1013841"/>
                  </a:lnTo>
                  <a:lnTo>
                    <a:pt x="8378317" y="1013841"/>
                  </a:lnTo>
                  <a:lnTo>
                    <a:pt x="8417780" y="1005863"/>
                  </a:lnTo>
                  <a:lnTo>
                    <a:pt x="8449992" y="984123"/>
                  </a:lnTo>
                  <a:lnTo>
                    <a:pt x="8471703" y="951904"/>
                  </a:lnTo>
                  <a:lnTo>
                    <a:pt x="8479663" y="912495"/>
                  </a:lnTo>
                  <a:lnTo>
                    <a:pt x="8479663" y="101346"/>
                  </a:lnTo>
                  <a:lnTo>
                    <a:pt x="8471703" y="61936"/>
                  </a:lnTo>
                  <a:lnTo>
                    <a:pt x="8449992" y="29718"/>
                  </a:lnTo>
                  <a:lnTo>
                    <a:pt x="8417780" y="7977"/>
                  </a:lnTo>
                  <a:lnTo>
                    <a:pt x="8378317" y="0"/>
                  </a:lnTo>
                  <a:close/>
                </a:path>
              </a:pathLst>
            </a:custGeom>
            <a:solidFill>
              <a:srgbClr val="76E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82722" y="4046855"/>
              <a:ext cx="8479790" cy="1014094"/>
            </a:xfrm>
            <a:custGeom>
              <a:avLst/>
              <a:gdLst/>
              <a:ahLst/>
              <a:cxnLst/>
              <a:rect l="l" t="t" r="r" b="b"/>
              <a:pathLst>
                <a:path w="8479790" h="1014095">
                  <a:moveTo>
                    <a:pt x="0" y="101346"/>
                  </a:moveTo>
                  <a:lnTo>
                    <a:pt x="7979" y="61936"/>
                  </a:lnTo>
                  <a:lnTo>
                    <a:pt x="29733" y="29718"/>
                  </a:lnTo>
                  <a:lnTo>
                    <a:pt x="61989" y="7977"/>
                  </a:lnTo>
                  <a:lnTo>
                    <a:pt x="101472" y="0"/>
                  </a:lnTo>
                  <a:lnTo>
                    <a:pt x="8378317" y="0"/>
                  </a:lnTo>
                  <a:lnTo>
                    <a:pt x="8417780" y="7977"/>
                  </a:lnTo>
                  <a:lnTo>
                    <a:pt x="8449992" y="29718"/>
                  </a:lnTo>
                  <a:lnTo>
                    <a:pt x="8471703" y="61936"/>
                  </a:lnTo>
                  <a:lnTo>
                    <a:pt x="8479663" y="101346"/>
                  </a:lnTo>
                  <a:lnTo>
                    <a:pt x="8479663" y="912495"/>
                  </a:lnTo>
                  <a:lnTo>
                    <a:pt x="8471703" y="951904"/>
                  </a:lnTo>
                  <a:lnTo>
                    <a:pt x="8449992" y="984123"/>
                  </a:lnTo>
                  <a:lnTo>
                    <a:pt x="8417780" y="1005863"/>
                  </a:lnTo>
                  <a:lnTo>
                    <a:pt x="8378317" y="1013841"/>
                  </a:lnTo>
                  <a:lnTo>
                    <a:pt x="101472" y="1013841"/>
                  </a:lnTo>
                  <a:lnTo>
                    <a:pt x="61989" y="1005863"/>
                  </a:lnTo>
                  <a:lnTo>
                    <a:pt x="29733" y="984123"/>
                  </a:lnTo>
                  <a:lnTo>
                    <a:pt x="7979" y="951904"/>
                  </a:lnTo>
                  <a:lnTo>
                    <a:pt x="0" y="912495"/>
                  </a:lnTo>
                  <a:lnTo>
                    <a:pt x="0" y="10134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89631" y="4014216"/>
              <a:ext cx="871728" cy="59131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71215" y="4014216"/>
              <a:ext cx="2231135" cy="5913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03063" y="4014216"/>
              <a:ext cx="2337816" cy="59131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115944" y="5201538"/>
              <a:ext cx="8479790" cy="1014094"/>
            </a:xfrm>
            <a:custGeom>
              <a:avLst/>
              <a:gdLst/>
              <a:ahLst/>
              <a:cxnLst/>
              <a:rect l="l" t="t" r="r" b="b"/>
              <a:pathLst>
                <a:path w="8479790" h="1014095">
                  <a:moveTo>
                    <a:pt x="8378316" y="0"/>
                  </a:moveTo>
                  <a:lnTo>
                    <a:pt x="101473" y="0"/>
                  </a:lnTo>
                  <a:lnTo>
                    <a:pt x="61989" y="7959"/>
                  </a:lnTo>
                  <a:lnTo>
                    <a:pt x="29733" y="29670"/>
                  </a:lnTo>
                  <a:lnTo>
                    <a:pt x="7979" y="61882"/>
                  </a:lnTo>
                  <a:lnTo>
                    <a:pt x="0" y="101346"/>
                  </a:lnTo>
                  <a:lnTo>
                    <a:pt x="0" y="912355"/>
                  </a:lnTo>
                  <a:lnTo>
                    <a:pt x="7979" y="951811"/>
                  </a:lnTo>
                  <a:lnTo>
                    <a:pt x="29733" y="984034"/>
                  </a:lnTo>
                  <a:lnTo>
                    <a:pt x="61989" y="1005759"/>
                  </a:lnTo>
                  <a:lnTo>
                    <a:pt x="101473" y="1013726"/>
                  </a:lnTo>
                  <a:lnTo>
                    <a:pt x="8378316" y="1013726"/>
                  </a:lnTo>
                  <a:lnTo>
                    <a:pt x="8417780" y="1005759"/>
                  </a:lnTo>
                  <a:lnTo>
                    <a:pt x="8449992" y="984034"/>
                  </a:lnTo>
                  <a:lnTo>
                    <a:pt x="8471703" y="951811"/>
                  </a:lnTo>
                  <a:lnTo>
                    <a:pt x="8479663" y="912355"/>
                  </a:lnTo>
                  <a:lnTo>
                    <a:pt x="8479663" y="101346"/>
                  </a:lnTo>
                  <a:lnTo>
                    <a:pt x="8471703" y="61882"/>
                  </a:lnTo>
                  <a:lnTo>
                    <a:pt x="8449992" y="29670"/>
                  </a:lnTo>
                  <a:lnTo>
                    <a:pt x="8417780" y="7959"/>
                  </a:lnTo>
                  <a:lnTo>
                    <a:pt x="8378316" y="0"/>
                  </a:lnTo>
                  <a:close/>
                </a:path>
              </a:pathLst>
            </a:custGeom>
            <a:solidFill>
              <a:srgbClr val="87B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15944" y="5201538"/>
              <a:ext cx="8479790" cy="1014094"/>
            </a:xfrm>
            <a:custGeom>
              <a:avLst/>
              <a:gdLst/>
              <a:ahLst/>
              <a:cxnLst/>
              <a:rect l="l" t="t" r="r" b="b"/>
              <a:pathLst>
                <a:path w="8479790" h="1014095">
                  <a:moveTo>
                    <a:pt x="0" y="101346"/>
                  </a:moveTo>
                  <a:lnTo>
                    <a:pt x="7979" y="61882"/>
                  </a:lnTo>
                  <a:lnTo>
                    <a:pt x="29733" y="29670"/>
                  </a:lnTo>
                  <a:lnTo>
                    <a:pt x="61989" y="7959"/>
                  </a:lnTo>
                  <a:lnTo>
                    <a:pt x="101473" y="0"/>
                  </a:lnTo>
                  <a:lnTo>
                    <a:pt x="8378316" y="0"/>
                  </a:lnTo>
                  <a:lnTo>
                    <a:pt x="8417780" y="7959"/>
                  </a:lnTo>
                  <a:lnTo>
                    <a:pt x="8449992" y="29670"/>
                  </a:lnTo>
                  <a:lnTo>
                    <a:pt x="8471703" y="61882"/>
                  </a:lnTo>
                  <a:lnTo>
                    <a:pt x="8479663" y="101346"/>
                  </a:lnTo>
                  <a:lnTo>
                    <a:pt x="8479663" y="912355"/>
                  </a:lnTo>
                  <a:lnTo>
                    <a:pt x="8471703" y="951811"/>
                  </a:lnTo>
                  <a:lnTo>
                    <a:pt x="8449992" y="984034"/>
                  </a:lnTo>
                  <a:lnTo>
                    <a:pt x="8417780" y="1005759"/>
                  </a:lnTo>
                  <a:lnTo>
                    <a:pt x="8378316" y="1013726"/>
                  </a:lnTo>
                  <a:lnTo>
                    <a:pt x="101473" y="1013726"/>
                  </a:lnTo>
                  <a:lnTo>
                    <a:pt x="61989" y="1005759"/>
                  </a:lnTo>
                  <a:lnTo>
                    <a:pt x="29733" y="984034"/>
                  </a:lnTo>
                  <a:lnTo>
                    <a:pt x="7979" y="951811"/>
                  </a:lnTo>
                  <a:lnTo>
                    <a:pt x="0" y="912355"/>
                  </a:lnTo>
                  <a:lnTo>
                    <a:pt x="0" y="10134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20568" y="5166360"/>
              <a:ext cx="1911095" cy="58216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32375" y="5166360"/>
              <a:ext cx="1770888" cy="58216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07023" y="5166360"/>
              <a:ext cx="1432559" cy="58216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46392" y="5166360"/>
              <a:ext cx="954024" cy="58216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10272" y="5166360"/>
              <a:ext cx="1505712" cy="58216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020568" y="5550407"/>
              <a:ext cx="2215896" cy="58216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37175" y="5550407"/>
              <a:ext cx="1606296" cy="582168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332738" y="1985594"/>
            <a:ext cx="7450455" cy="411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solidFill>
                  <a:srgbClr val="FD92EA"/>
                </a:solidFill>
                <a:latin typeface="Times New Roman"/>
                <a:cs typeface="Times New Roman"/>
              </a:rPr>
              <a:t>Презентацияларды</a:t>
            </a:r>
            <a:r>
              <a:rPr sz="2800" spc="-95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D92EA"/>
                </a:solidFill>
                <a:latin typeface="Times New Roman"/>
                <a:cs typeface="Times New Roman"/>
              </a:rPr>
              <a:t>жүргізу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645795">
              <a:lnSpc>
                <a:spcPct val="100000"/>
              </a:lnSpc>
              <a:spcBef>
                <a:spcPts val="2170"/>
              </a:spcBef>
            </a:pPr>
            <a:r>
              <a:rPr sz="2800" spc="-5" dirty="0">
                <a:solidFill>
                  <a:srgbClr val="FD92EA"/>
                </a:solidFill>
                <a:latin typeface="Times New Roman"/>
                <a:cs typeface="Times New Roman"/>
              </a:rPr>
              <a:t>Өз</a:t>
            </a:r>
            <a:r>
              <a:rPr sz="2800" spc="-50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D92EA"/>
                </a:solidFill>
                <a:latin typeface="Times New Roman"/>
                <a:cs typeface="Times New Roman"/>
              </a:rPr>
              <a:t>ойын</a:t>
            </a:r>
            <a:r>
              <a:rPr sz="2800" spc="-20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D92EA"/>
                </a:solidFill>
                <a:latin typeface="Times New Roman"/>
                <a:cs typeface="Times New Roman"/>
              </a:rPr>
              <a:t>анық</a:t>
            </a:r>
            <a:r>
              <a:rPr sz="2800" spc="-55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D92EA"/>
                </a:solidFill>
                <a:latin typeface="Times New Roman"/>
                <a:cs typeface="Times New Roman"/>
              </a:rPr>
              <a:t>білдіру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00">
              <a:latin typeface="Times New Roman"/>
              <a:cs typeface="Times New Roman"/>
            </a:endParaRPr>
          </a:p>
          <a:p>
            <a:pPr marR="702310" algn="ctr">
              <a:lnSpc>
                <a:spcPct val="100000"/>
              </a:lnSpc>
            </a:pPr>
            <a:r>
              <a:rPr sz="2800" spc="-5" dirty="0">
                <a:solidFill>
                  <a:srgbClr val="FD92EA"/>
                </a:solidFill>
                <a:latin typeface="Times New Roman"/>
                <a:cs typeface="Times New Roman"/>
              </a:rPr>
              <a:t>Өз</a:t>
            </a:r>
            <a:r>
              <a:rPr sz="2800" spc="-50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D92EA"/>
                </a:solidFill>
                <a:latin typeface="Times New Roman"/>
                <a:cs typeface="Times New Roman"/>
              </a:rPr>
              <a:t>көзқарасын</a:t>
            </a:r>
            <a:r>
              <a:rPr sz="2800" spc="-95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D92EA"/>
                </a:solidFill>
                <a:latin typeface="Times New Roman"/>
                <a:cs typeface="Times New Roman"/>
              </a:rPr>
              <a:t>аргументтеу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1912620" marR="5080">
              <a:lnSpc>
                <a:spcPts val="3030"/>
              </a:lnSpc>
              <a:spcBef>
                <a:spcPts val="2510"/>
              </a:spcBef>
            </a:pPr>
            <a:r>
              <a:rPr sz="2800" dirty="0">
                <a:solidFill>
                  <a:srgbClr val="FD92EA"/>
                </a:solidFill>
                <a:latin typeface="Times New Roman"/>
                <a:cs typeface="Times New Roman"/>
              </a:rPr>
              <a:t>Көпшілік</a:t>
            </a:r>
            <a:r>
              <a:rPr sz="2800" spc="-90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D92EA"/>
                </a:solidFill>
                <a:latin typeface="Times New Roman"/>
                <a:cs typeface="Times New Roman"/>
              </a:rPr>
              <a:t>алдында</a:t>
            </a:r>
            <a:r>
              <a:rPr sz="2800" spc="-60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D92EA"/>
                </a:solidFill>
                <a:latin typeface="Times New Roman"/>
                <a:cs typeface="Times New Roman"/>
              </a:rPr>
              <a:t>тиімді</a:t>
            </a:r>
            <a:r>
              <a:rPr sz="2800" spc="-40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D92EA"/>
                </a:solidFill>
                <a:latin typeface="Times New Roman"/>
                <a:cs typeface="Times New Roman"/>
              </a:rPr>
              <a:t>сөз</a:t>
            </a:r>
            <a:r>
              <a:rPr sz="2800" spc="-35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D92EA"/>
                </a:solidFill>
                <a:latin typeface="Times New Roman"/>
                <a:cs typeface="Times New Roman"/>
              </a:rPr>
              <a:t>сөйлеу </a:t>
            </a:r>
            <a:r>
              <a:rPr sz="2800" spc="-685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D92EA"/>
                </a:solidFill>
                <a:latin typeface="Times New Roman"/>
                <a:cs typeface="Times New Roman"/>
              </a:rPr>
              <a:t>дағдысыны</a:t>
            </a:r>
            <a:r>
              <a:rPr sz="2800" spc="-105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D92EA"/>
                </a:solidFill>
                <a:latin typeface="Times New Roman"/>
                <a:cs typeface="Times New Roman"/>
              </a:rPr>
              <a:t>дамыту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397493" y="1317371"/>
            <a:ext cx="2571750" cy="4130040"/>
            <a:chOff x="8397493" y="1317371"/>
            <a:chExt cx="2571750" cy="4130040"/>
          </a:xfrm>
        </p:grpSpPr>
        <p:sp>
          <p:nvSpPr>
            <p:cNvPr id="30" name="object 30"/>
            <p:cNvSpPr/>
            <p:nvPr/>
          </p:nvSpPr>
          <p:spPr>
            <a:xfrm>
              <a:off x="8403843" y="1323721"/>
              <a:ext cx="659130" cy="659130"/>
            </a:xfrm>
            <a:custGeom>
              <a:avLst/>
              <a:gdLst/>
              <a:ahLst/>
              <a:cxnLst/>
              <a:rect l="l" t="t" r="r" b="b"/>
              <a:pathLst>
                <a:path w="659129" h="659130">
                  <a:moveTo>
                    <a:pt x="510666" y="0"/>
                  </a:moveTo>
                  <a:lnTo>
                    <a:pt x="148208" y="0"/>
                  </a:lnTo>
                  <a:lnTo>
                    <a:pt x="148208" y="362457"/>
                  </a:lnTo>
                  <a:lnTo>
                    <a:pt x="0" y="362457"/>
                  </a:lnTo>
                  <a:lnTo>
                    <a:pt x="329437" y="659002"/>
                  </a:lnTo>
                  <a:lnTo>
                    <a:pt x="658876" y="362457"/>
                  </a:lnTo>
                  <a:lnTo>
                    <a:pt x="510666" y="362457"/>
                  </a:lnTo>
                  <a:lnTo>
                    <a:pt x="510666" y="0"/>
                  </a:lnTo>
                  <a:close/>
                </a:path>
              </a:pathLst>
            </a:custGeom>
            <a:solidFill>
              <a:srgbClr val="FCE4C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403843" y="1323721"/>
              <a:ext cx="659130" cy="659130"/>
            </a:xfrm>
            <a:custGeom>
              <a:avLst/>
              <a:gdLst/>
              <a:ahLst/>
              <a:cxnLst/>
              <a:rect l="l" t="t" r="r" b="b"/>
              <a:pathLst>
                <a:path w="659129" h="659130">
                  <a:moveTo>
                    <a:pt x="0" y="362457"/>
                  </a:moveTo>
                  <a:lnTo>
                    <a:pt x="148208" y="362457"/>
                  </a:lnTo>
                  <a:lnTo>
                    <a:pt x="148208" y="0"/>
                  </a:lnTo>
                  <a:lnTo>
                    <a:pt x="510666" y="0"/>
                  </a:lnTo>
                  <a:lnTo>
                    <a:pt x="510666" y="362457"/>
                  </a:lnTo>
                  <a:lnTo>
                    <a:pt x="658876" y="362457"/>
                  </a:lnTo>
                  <a:lnTo>
                    <a:pt x="329437" y="659002"/>
                  </a:lnTo>
                  <a:lnTo>
                    <a:pt x="0" y="362457"/>
                  </a:lnTo>
                  <a:close/>
                </a:path>
              </a:pathLst>
            </a:custGeom>
            <a:ln w="12700">
              <a:solidFill>
                <a:srgbClr val="FCE4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037065" y="2478278"/>
              <a:ext cx="659130" cy="659130"/>
            </a:xfrm>
            <a:custGeom>
              <a:avLst/>
              <a:gdLst/>
              <a:ahLst/>
              <a:cxnLst/>
              <a:rect l="l" t="t" r="r" b="b"/>
              <a:pathLst>
                <a:path w="659129" h="659130">
                  <a:moveTo>
                    <a:pt x="510666" y="0"/>
                  </a:moveTo>
                  <a:lnTo>
                    <a:pt x="148208" y="0"/>
                  </a:lnTo>
                  <a:lnTo>
                    <a:pt x="148208" y="362458"/>
                  </a:lnTo>
                  <a:lnTo>
                    <a:pt x="0" y="362458"/>
                  </a:lnTo>
                  <a:lnTo>
                    <a:pt x="329437" y="659002"/>
                  </a:lnTo>
                  <a:lnTo>
                    <a:pt x="658876" y="362458"/>
                  </a:lnTo>
                  <a:lnTo>
                    <a:pt x="510666" y="362458"/>
                  </a:lnTo>
                  <a:lnTo>
                    <a:pt x="510666" y="0"/>
                  </a:lnTo>
                  <a:close/>
                </a:path>
              </a:pathLst>
            </a:custGeom>
            <a:solidFill>
              <a:srgbClr val="E2F8D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037065" y="2478278"/>
              <a:ext cx="659130" cy="659130"/>
            </a:xfrm>
            <a:custGeom>
              <a:avLst/>
              <a:gdLst/>
              <a:ahLst/>
              <a:cxnLst/>
              <a:rect l="l" t="t" r="r" b="b"/>
              <a:pathLst>
                <a:path w="659129" h="659130">
                  <a:moveTo>
                    <a:pt x="0" y="362458"/>
                  </a:moveTo>
                  <a:lnTo>
                    <a:pt x="148208" y="362458"/>
                  </a:lnTo>
                  <a:lnTo>
                    <a:pt x="148208" y="0"/>
                  </a:lnTo>
                  <a:lnTo>
                    <a:pt x="510666" y="0"/>
                  </a:lnTo>
                  <a:lnTo>
                    <a:pt x="510666" y="362458"/>
                  </a:lnTo>
                  <a:lnTo>
                    <a:pt x="658876" y="362458"/>
                  </a:lnTo>
                  <a:lnTo>
                    <a:pt x="329437" y="659002"/>
                  </a:lnTo>
                  <a:lnTo>
                    <a:pt x="0" y="362458"/>
                  </a:lnTo>
                  <a:close/>
                </a:path>
              </a:pathLst>
            </a:custGeom>
            <a:ln w="12700">
              <a:solidFill>
                <a:srgbClr val="E2F8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670287" y="3616071"/>
              <a:ext cx="659130" cy="659130"/>
            </a:xfrm>
            <a:custGeom>
              <a:avLst/>
              <a:gdLst/>
              <a:ahLst/>
              <a:cxnLst/>
              <a:rect l="l" t="t" r="r" b="b"/>
              <a:pathLst>
                <a:path w="659129" h="659129">
                  <a:moveTo>
                    <a:pt x="510666" y="0"/>
                  </a:moveTo>
                  <a:lnTo>
                    <a:pt x="148208" y="0"/>
                  </a:lnTo>
                  <a:lnTo>
                    <a:pt x="148208" y="362330"/>
                  </a:lnTo>
                  <a:lnTo>
                    <a:pt x="0" y="362330"/>
                  </a:lnTo>
                  <a:lnTo>
                    <a:pt x="329437" y="658876"/>
                  </a:lnTo>
                  <a:lnTo>
                    <a:pt x="658876" y="362330"/>
                  </a:lnTo>
                  <a:lnTo>
                    <a:pt x="510666" y="362330"/>
                  </a:lnTo>
                  <a:lnTo>
                    <a:pt x="510666" y="0"/>
                  </a:lnTo>
                  <a:close/>
                </a:path>
              </a:pathLst>
            </a:custGeom>
            <a:solidFill>
              <a:srgbClr val="D2F1E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670287" y="3616071"/>
              <a:ext cx="659130" cy="659130"/>
            </a:xfrm>
            <a:custGeom>
              <a:avLst/>
              <a:gdLst/>
              <a:ahLst/>
              <a:cxnLst/>
              <a:rect l="l" t="t" r="r" b="b"/>
              <a:pathLst>
                <a:path w="659129" h="659129">
                  <a:moveTo>
                    <a:pt x="0" y="362330"/>
                  </a:moveTo>
                  <a:lnTo>
                    <a:pt x="148208" y="362330"/>
                  </a:lnTo>
                  <a:lnTo>
                    <a:pt x="148208" y="0"/>
                  </a:lnTo>
                  <a:lnTo>
                    <a:pt x="510666" y="0"/>
                  </a:lnTo>
                  <a:lnTo>
                    <a:pt x="510666" y="362330"/>
                  </a:lnTo>
                  <a:lnTo>
                    <a:pt x="658876" y="362330"/>
                  </a:lnTo>
                  <a:lnTo>
                    <a:pt x="329437" y="658876"/>
                  </a:lnTo>
                  <a:lnTo>
                    <a:pt x="0" y="362330"/>
                  </a:lnTo>
                  <a:close/>
                </a:path>
              </a:pathLst>
            </a:custGeom>
            <a:ln w="12700">
              <a:solidFill>
                <a:srgbClr val="D2F1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303509" y="4781930"/>
              <a:ext cx="659130" cy="659130"/>
            </a:xfrm>
            <a:custGeom>
              <a:avLst/>
              <a:gdLst/>
              <a:ahLst/>
              <a:cxnLst/>
              <a:rect l="l" t="t" r="r" b="b"/>
              <a:pathLst>
                <a:path w="659129" h="659129">
                  <a:moveTo>
                    <a:pt x="510667" y="0"/>
                  </a:moveTo>
                  <a:lnTo>
                    <a:pt x="148209" y="0"/>
                  </a:lnTo>
                  <a:lnTo>
                    <a:pt x="148209" y="362331"/>
                  </a:lnTo>
                  <a:lnTo>
                    <a:pt x="0" y="362331"/>
                  </a:lnTo>
                  <a:lnTo>
                    <a:pt x="329438" y="658876"/>
                  </a:lnTo>
                  <a:lnTo>
                    <a:pt x="658876" y="362331"/>
                  </a:lnTo>
                  <a:lnTo>
                    <a:pt x="510667" y="362331"/>
                  </a:lnTo>
                  <a:lnTo>
                    <a:pt x="510667" y="0"/>
                  </a:lnTo>
                  <a:close/>
                </a:path>
              </a:pathLst>
            </a:custGeom>
            <a:solidFill>
              <a:srgbClr val="D3DFE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303509" y="4781930"/>
              <a:ext cx="659130" cy="659130"/>
            </a:xfrm>
            <a:custGeom>
              <a:avLst/>
              <a:gdLst/>
              <a:ahLst/>
              <a:cxnLst/>
              <a:rect l="l" t="t" r="r" b="b"/>
              <a:pathLst>
                <a:path w="659129" h="659129">
                  <a:moveTo>
                    <a:pt x="0" y="362331"/>
                  </a:moveTo>
                  <a:lnTo>
                    <a:pt x="148209" y="362331"/>
                  </a:lnTo>
                  <a:lnTo>
                    <a:pt x="148209" y="0"/>
                  </a:lnTo>
                  <a:lnTo>
                    <a:pt x="510667" y="0"/>
                  </a:lnTo>
                  <a:lnTo>
                    <a:pt x="510667" y="362331"/>
                  </a:lnTo>
                  <a:lnTo>
                    <a:pt x="658876" y="362331"/>
                  </a:lnTo>
                  <a:lnTo>
                    <a:pt x="329438" y="658876"/>
                  </a:lnTo>
                  <a:lnTo>
                    <a:pt x="0" y="362331"/>
                  </a:lnTo>
                  <a:close/>
                </a:path>
              </a:pathLst>
            </a:custGeom>
            <a:ln w="12700">
              <a:solidFill>
                <a:srgbClr val="D3DF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39" y="246888"/>
            <a:ext cx="1840992" cy="58216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49808" y="1014983"/>
            <a:ext cx="9711055" cy="2118360"/>
            <a:chOff x="749808" y="1014983"/>
            <a:chExt cx="9711055" cy="21183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808" y="1014983"/>
              <a:ext cx="829056" cy="5821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3376" y="1014983"/>
              <a:ext cx="1533144" cy="5821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43327" y="1014983"/>
              <a:ext cx="2987040" cy="5821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54879" y="1014983"/>
              <a:ext cx="1615439" cy="58216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9808" y="1399031"/>
              <a:ext cx="829056" cy="5821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3376" y="1399031"/>
              <a:ext cx="1581912" cy="5821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09800" y="1399031"/>
              <a:ext cx="6522720" cy="5821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9808" y="1783079"/>
              <a:ext cx="829056" cy="5821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03376" y="1783079"/>
              <a:ext cx="1615439" cy="5821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43327" y="1783079"/>
              <a:ext cx="4398264" cy="58216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9808" y="2167127"/>
              <a:ext cx="829056" cy="58216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03376" y="2167127"/>
              <a:ext cx="1615439" cy="58216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43327" y="2167127"/>
              <a:ext cx="4401312" cy="58216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49808" y="2551175"/>
              <a:ext cx="829056" cy="58216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03376" y="2551175"/>
              <a:ext cx="2904744" cy="58216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32631" y="2551175"/>
              <a:ext cx="6928104" cy="58216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961136" y="338404"/>
            <a:ext cx="9259570" cy="27597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110"/>
              </a:spcBef>
            </a:pPr>
            <a:r>
              <a:rPr sz="2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Жоспар:</a:t>
            </a:r>
            <a:endParaRPr sz="2800">
              <a:latin typeface="Times New Roman"/>
              <a:cs typeface="Times New Roman"/>
            </a:endParaRPr>
          </a:p>
          <a:p>
            <a:pPr marL="366395" indent="-354330">
              <a:lnSpc>
                <a:spcPts val="3195"/>
              </a:lnSpc>
              <a:spcBef>
                <a:spcPts val="2690"/>
              </a:spcBef>
              <a:buAutoNum type="arabicPeriod"/>
              <a:tabLst>
                <a:tab pos="367030" algn="l"/>
              </a:tabLst>
            </a:pPr>
            <a:r>
              <a:rPr sz="2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Тиімді</a:t>
            </a:r>
            <a:r>
              <a:rPr sz="28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коммуникация</a:t>
            </a:r>
            <a:r>
              <a:rPr sz="2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ұғымы</a:t>
            </a:r>
            <a:endParaRPr sz="2800">
              <a:latin typeface="Times New Roman"/>
              <a:cs typeface="Times New Roman"/>
            </a:endParaRPr>
          </a:p>
          <a:p>
            <a:pPr marL="366395" indent="-354330">
              <a:lnSpc>
                <a:spcPts val="3025"/>
              </a:lnSpc>
              <a:buAutoNum type="arabicPeriod"/>
              <a:tabLst>
                <a:tab pos="367030" algn="l"/>
              </a:tabLst>
            </a:pP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Жазба</a:t>
            </a:r>
            <a:r>
              <a:rPr sz="28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коммуникациясының</a:t>
            </a:r>
            <a:r>
              <a:rPr sz="28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маңыздылығы</a:t>
            </a:r>
            <a:endParaRPr sz="2800">
              <a:latin typeface="Times New Roman"/>
              <a:cs typeface="Times New Roman"/>
            </a:endParaRPr>
          </a:p>
          <a:p>
            <a:pPr marL="366395" indent="-354330">
              <a:lnSpc>
                <a:spcPts val="3025"/>
              </a:lnSpc>
              <a:buAutoNum type="arabicPeriod"/>
              <a:tabLst>
                <a:tab pos="367030" algn="l"/>
              </a:tabLst>
            </a:pPr>
            <a:r>
              <a:rPr sz="2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Тиімді</a:t>
            </a:r>
            <a:r>
              <a:rPr sz="28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коммуникация</a:t>
            </a:r>
            <a:r>
              <a:rPr sz="28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мақсаты</a:t>
            </a:r>
            <a:endParaRPr sz="2800">
              <a:latin typeface="Times New Roman"/>
              <a:cs typeface="Times New Roman"/>
            </a:endParaRPr>
          </a:p>
          <a:p>
            <a:pPr marL="366395" indent="-354330">
              <a:lnSpc>
                <a:spcPts val="3025"/>
              </a:lnSpc>
              <a:buAutoNum type="arabicPeriod"/>
              <a:tabLst>
                <a:tab pos="367030" algn="l"/>
              </a:tabLst>
            </a:pPr>
            <a:r>
              <a:rPr sz="2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Тиімді</a:t>
            </a:r>
            <a:r>
              <a:rPr sz="28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коммуникация</a:t>
            </a:r>
            <a:r>
              <a:rPr sz="2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дағдысы</a:t>
            </a:r>
            <a:endParaRPr sz="2800">
              <a:latin typeface="Times New Roman"/>
              <a:cs typeface="Times New Roman"/>
            </a:endParaRPr>
          </a:p>
          <a:p>
            <a:pPr marL="366395" indent="-354330">
              <a:lnSpc>
                <a:spcPts val="3195"/>
              </a:lnSpc>
              <a:buAutoNum type="arabicPeriod"/>
              <a:tabLst>
                <a:tab pos="367030" algn="l"/>
              </a:tabLst>
            </a:pP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Ғалымдардың</a:t>
            </a:r>
            <a:r>
              <a:rPr sz="2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тиімді</a:t>
            </a: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коммуникацияға</a:t>
            </a: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түсініктемелері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875788" y="3325152"/>
            <a:ext cx="6667500" cy="308813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8102" y="1772869"/>
            <a:ext cx="8930640" cy="257302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2435860" marR="5080" indent="-2423795">
              <a:lnSpc>
                <a:spcPts val="9480"/>
              </a:lnSpc>
              <a:spcBef>
                <a:spcPts val="1295"/>
              </a:spcBef>
            </a:pPr>
            <a:r>
              <a:rPr dirty="0"/>
              <a:t>Назарла</a:t>
            </a:r>
            <a:r>
              <a:rPr spc="-25" dirty="0"/>
              <a:t>р</a:t>
            </a:r>
            <a:r>
              <a:rPr spc="5" dirty="0"/>
              <a:t>ын</a:t>
            </a:r>
            <a:r>
              <a:rPr spc="-20" dirty="0"/>
              <a:t>ы</a:t>
            </a:r>
            <a:r>
              <a:rPr spc="10" dirty="0"/>
              <a:t>з</a:t>
            </a:r>
            <a:r>
              <a:rPr spc="10" dirty="0">
                <a:latin typeface="Times New Roman"/>
                <a:cs typeface="Times New Roman"/>
              </a:rPr>
              <a:t>ғ</a:t>
            </a:r>
            <a:r>
              <a:rPr dirty="0"/>
              <a:t>а  </a:t>
            </a:r>
            <a:r>
              <a:rPr spc="5" dirty="0"/>
              <a:t>рахмет!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164005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685799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BA6B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6381" y="299466"/>
            <a:ext cx="10784205" cy="3441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63880">
              <a:lnSpc>
                <a:spcPct val="100000"/>
              </a:lnSpc>
              <a:spcBef>
                <a:spcPts val="105"/>
              </a:spcBef>
            </a:pPr>
            <a:r>
              <a:rPr sz="2800" spc="-15" dirty="0">
                <a:solidFill>
                  <a:srgbClr val="FD92EA"/>
                </a:solidFill>
                <a:latin typeface="Times New Roman"/>
                <a:cs typeface="Times New Roman"/>
              </a:rPr>
              <a:t>«Коммуникация»</a:t>
            </a:r>
            <a:r>
              <a:rPr sz="2800" spc="-70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D92EA"/>
                </a:solidFill>
                <a:latin typeface="Times New Roman"/>
                <a:cs typeface="Times New Roman"/>
              </a:rPr>
              <a:t>-</a:t>
            </a:r>
            <a:r>
              <a:rPr sz="2800" spc="-10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D92EA"/>
                </a:solidFill>
                <a:latin typeface="Times New Roman"/>
                <a:cs typeface="Times New Roman"/>
              </a:rPr>
              <a:t>бұл</a:t>
            </a:r>
            <a:r>
              <a:rPr sz="2800" spc="-15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D92EA"/>
                </a:solidFill>
                <a:latin typeface="Times New Roman"/>
                <a:cs typeface="Times New Roman"/>
              </a:rPr>
              <a:t>тілдесу</a:t>
            </a:r>
            <a:r>
              <a:rPr sz="2800" spc="-40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D92EA"/>
                </a:solidFill>
                <a:latin typeface="Times New Roman"/>
                <a:cs typeface="Times New Roman"/>
              </a:rPr>
              <a:t>(вербальды)</a:t>
            </a:r>
            <a:r>
              <a:rPr sz="2800" spc="-60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D92EA"/>
                </a:solidFill>
                <a:latin typeface="Times New Roman"/>
                <a:cs typeface="Times New Roman"/>
              </a:rPr>
              <a:t>және</a:t>
            </a:r>
            <a:r>
              <a:rPr sz="2800" spc="-55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800" spc="10" dirty="0">
                <a:solidFill>
                  <a:srgbClr val="FD92EA"/>
                </a:solidFill>
                <a:latin typeface="Times New Roman"/>
                <a:cs typeface="Times New Roman"/>
              </a:rPr>
              <a:t>тілдеспей,</a:t>
            </a:r>
            <a:r>
              <a:rPr sz="2800" spc="-90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D92EA"/>
                </a:solidFill>
                <a:latin typeface="Times New Roman"/>
                <a:cs typeface="Times New Roman"/>
              </a:rPr>
              <a:t>ыммен </a:t>
            </a:r>
            <a:r>
              <a:rPr sz="2800" spc="-685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D92EA"/>
                </a:solidFill>
                <a:latin typeface="Times New Roman"/>
                <a:cs typeface="Times New Roman"/>
              </a:rPr>
              <a:t>түсінісу</a:t>
            </a:r>
            <a:r>
              <a:rPr sz="2800" spc="-95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D92EA"/>
                </a:solidFill>
                <a:latin typeface="Times New Roman"/>
                <a:cs typeface="Times New Roman"/>
              </a:rPr>
              <a:t>(вербальсыз)</a:t>
            </a:r>
            <a:r>
              <a:rPr sz="2800" spc="-50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D92EA"/>
                </a:solidFill>
                <a:latin typeface="Times New Roman"/>
                <a:cs typeface="Times New Roman"/>
              </a:rPr>
              <a:t>ақпарат</a:t>
            </a:r>
            <a:r>
              <a:rPr sz="2800" spc="-80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800" spc="-60" dirty="0">
                <a:solidFill>
                  <a:srgbClr val="FD92EA"/>
                </a:solidFill>
                <a:latin typeface="Times New Roman"/>
                <a:cs typeface="Times New Roman"/>
              </a:rPr>
              <a:t>алысу.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494030">
              <a:lnSpc>
                <a:spcPct val="100000"/>
              </a:lnSpc>
            </a:pPr>
            <a:r>
              <a:rPr sz="2800" spc="5" dirty="0">
                <a:solidFill>
                  <a:srgbClr val="FD92EA"/>
                </a:solidFill>
                <a:latin typeface="Times New Roman"/>
                <a:cs typeface="Times New Roman"/>
              </a:rPr>
              <a:t>Вербальды</a:t>
            </a:r>
            <a:r>
              <a:rPr sz="2800" spc="-95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D92EA"/>
                </a:solidFill>
                <a:latin typeface="Times New Roman"/>
                <a:cs typeface="Times New Roman"/>
              </a:rPr>
              <a:t>ақпарат</a:t>
            </a:r>
            <a:r>
              <a:rPr sz="2800" spc="-30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D92EA"/>
                </a:solidFill>
                <a:latin typeface="Times New Roman"/>
                <a:cs typeface="Times New Roman"/>
              </a:rPr>
              <a:t>–</a:t>
            </a:r>
            <a:r>
              <a:rPr sz="2800" spc="-20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D92EA"/>
                </a:solidFill>
                <a:latin typeface="Times New Roman"/>
                <a:cs typeface="Times New Roman"/>
              </a:rPr>
              <a:t>сөйлем</a:t>
            </a:r>
            <a:r>
              <a:rPr sz="2800" spc="-30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D92EA"/>
                </a:solidFill>
                <a:latin typeface="Times New Roman"/>
                <a:cs typeface="Times New Roman"/>
              </a:rPr>
              <a:t>арқылы</a:t>
            </a:r>
            <a:r>
              <a:rPr sz="2800" spc="-45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D92EA"/>
                </a:solidFill>
                <a:latin typeface="Times New Roman"/>
                <a:cs typeface="Times New Roman"/>
              </a:rPr>
              <a:t>түсінісу</a:t>
            </a:r>
            <a:r>
              <a:rPr sz="2800" spc="-60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800" spc="20" dirty="0">
                <a:solidFill>
                  <a:srgbClr val="FD92EA"/>
                </a:solidFill>
                <a:latin typeface="Times New Roman"/>
                <a:cs typeface="Times New Roman"/>
              </a:rPr>
              <a:t>немесе</a:t>
            </a:r>
            <a:r>
              <a:rPr sz="2800" spc="-45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D92EA"/>
                </a:solidFill>
                <a:latin typeface="Times New Roman"/>
                <a:cs typeface="Times New Roman"/>
              </a:rPr>
              <a:t>сезімді,</a:t>
            </a:r>
            <a:r>
              <a:rPr sz="2800" spc="-60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D92EA"/>
                </a:solidFill>
                <a:latin typeface="Times New Roman"/>
                <a:cs typeface="Times New Roman"/>
              </a:rPr>
              <a:t>ойды, </a:t>
            </a:r>
            <a:r>
              <a:rPr sz="2800" spc="-685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D92EA"/>
                </a:solidFill>
                <a:latin typeface="Times New Roman"/>
                <a:cs typeface="Times New Roman"/>
              </a:rPr>
              <a:t>байқағандарын</a:t>
            </a:r>
            <a:r>
              <a:rPr sz="2800" spc="-120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D92EA"/>
                </a:solidFill>
                <a:latin typeface="Times New Roman"/>
                <a:cs typeface="Times New Roman"/>
              </a:rPr>
              <a:t>жазу</a:t>
            </a:r>
            <a:r>
              <a:rPr sz="2800" spc="-25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D92EA"/>
                </a:solidFill>
                <a:latin typeface="Times New Roman"/>
                <a:cs typeface="Times New Roman"/>
              </a:rPr>
              <a:t>арқылы</a:t>
            </a:r>
            <a:r>
              <a:rPr sz="2800" spc="-50" dirty="0">
                <a:solidFill>
                  <a:srgbClr val="FD92EA"/>
                </a:solidFill>
                <a:latin typeface="Times New Roman"/>
                <a:cs typeface="Times New Roman"/>
              </a:rPr>
              <a:t> жеткізу.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800" spc="5" dirty="0">
                <a:solidFill>
                  <a:srgbClr val="FD92EA"/>
                </a:solidFill>
                <a:latin typeface="Times New Roman"/>
                <a:cs typeface="Times New Roman"/>
              </a:rPr>
              <a:t>Вербальсыз</a:t>
            </a:r>
            <a:r>
              <a:rPr sz="2800" spc="-105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D92EA"/>
                </a:solidFill>
                <a:latin typeface="Times New Roman"/>
                <a:cs typeface="Times New Roman"/>
              </a:rPr>
              <a:t>ақпарат</a:t>
            </a:r>
            <a:r>
              <a:rPr sz="2800" spc="-40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D92EA"/>
                </a:solidFill>
                <a:latin typeface="Times New Roman"/>
                <a:cs typeface="Times New Roman"/>
              </a:rPr>
              <a:t>–</a:t>
            </a:r>
            <a:r>
              <a:rPr sz="2800" spc="-25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D92EA"/>
                </a:solidFill>
                <a:latin typeface="Times New Roman"/>
                <a:cs typeface="Times New Roman"/>
              </a:rPr>
              <a:t>ақпаратты</a:t>
            </a:r>
            <a:r>
              <a:rPr sz="2800" spc="-80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D92EA"/>
                </a:solidFill>
                <a:latin typeface="Times New Roman"/>
                <a:cs typeface="Times New Roman"/>
              </a:rPr>
              <a:t>сөз</a:t>
            </a:r>
            <a:r>
              <a:rPr sz="2800" spc="-35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D92EA"/>
                </a:solidFill>
                <a:latin typeface="Times New Roman"/>
                <a:cs typeface="Times New Roman"/>
              </a:rPr>
              <a:t>құрамдарынсыз</a:t>
            </a:r>
            <a:r>
              <a:rPr sz="2800" spc="-105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800" spc="20" dirty="0">
                <a:solidFill>
                  <a:srgbClr val="FD92EA"/>
                </a:solidFill>
                <a:latin typeface="Times New Roman"/>
                <a:cs typeface="Times New Roman"/>
              </a:rPr>
              <a:t>немесе</a:t>
            </a:r>
            <a:r>
              <a:rPr sz="2800" spc="-50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D92EA"/>
                </a:solidFill>
                <a:latin typeface="Times New Roman"/>
                <a:cs typeface="Times New Roman"/>
              </a:rPr>
              <a:t>жазбай-ақ </a:t>
            </a:r>
            <a:r>
              <a:rPr sz="2800" spc="-685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FD92EA"/>
                </a:solidFill>
                <a:latin typeface="Times New Roman"/>
                <a:cs typeface="Times New Roman"/>
              </a:rPr>
              <a:t>жеткізу.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2045" y="3817772"/>
            <a:ext cx="3954272" cy="271399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029" y="3817785"/>
            <a:ext cx="4696460" cy="26997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400" y="802131"/>
            <a:ext cx="9991661" cy="32448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8784" y="1269364"/>
            <a:ext cx="5817565" cy="24066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7400" y="1570227"/>
            <a:ext cx="5489765" cy="32448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4996" y="2517914"/>
            <a:ext cx="9607804" cy="3721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0575" y="553719"/>
            <a:ext cx="10311434" cy="28854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98626" y="898144"/>
            <a:ext cx="10130790" cy="288925"/>
            <a:chOff x="698626" y="898144"/>
            <a:chExt cx="10130790" cy="2889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8626" y="898144"/>
              <a:ext cx="8381873" cy="2885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00946" y="1035427"/>
              <a:ext cx="80022" cy="2337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01911" y="972058"/>
              <a:ext cx="1627505" cy="185546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9648" y="1239519"/>
            <a:ext cx="1655152" cy="28790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3665" y="1706549"/>
            <a:ext cx="10204196" cy="46770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0435" y="784479"/>
            <a:ext cx="9608693" cy="3246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37653" y="1168527"/>
            <a:ext cx="7578725" cy="325120"/>
            <a:chOff x="937653" y="1168527"/>
            <a:chExt cx="7578725" cy="3251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7653" y="1251966"/>
              <a:ext cx="962647" cy="24053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2526" y="1323080"/>
              <a:ext cx="90023" cy="262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34921" y="1168527"/>
              <a:ext cx="6408038" cy="3246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77377" y="1382395"/>
              <a:ext cx="38607" cy="38734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00632" y="3526916"/>
            <a:ext cx="8892159" cy="273392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10766" y="1877948"/>
            <a:ext cx="618617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D92EA"/>
                </a:solidFill>
                <a:latin typeface="Times New Roman"/>
                <a:cs typeface="Times New Roman"/>
              </a:rPr>
              <a:t>К.Черридің </a:t>
            </a:r>
            <a:r>
              <a:rPr sz="2400" dirty="0">
                <a:solidFill>
                  <a:srgbClr val="FD92EA"/>
                </a:solidFill>
                <a:latin typeface="Times New Roman"/>
                <a:cs typeface="Times New Roman"/>
              </a:rPr>
              <a:t>пікірінше, </a:t>
            </a:r>
            <a:r>
              <a:rPr sz="2400" spc="-25" dirty="0">
                <a:solidFill>
                  <a:srgbClr val="FD92EA"/>
                </a:solidFill>
                <a:latin typeface="Times New Roman"/>
                <a:cs typeface="Times New Roman"/>
              </a:rPr>
              <a:t>коммуникация </a:t>
            </a:r>
            <a:r>
              <a:rPr sz="2400" dirty="0">
                <a:solidFill>
                  <a:srgbClr val="FD92EA"/>
                </a:solidFill>
                <a:latin typeface="Times New Roman"/>
                <a:cs typeface="Times New Roman"/>
              </a:rPr>
              <a:t>сан </a:t>
            </a:r>
            <a:r>
              <a:rPr sz="2400" spc="-20" dirty="0">
                <a:solidFill>
                  <a:srgbClr val="FD92EA"/>
                </a:solidFill>
                <a:latin typeface="Times New Roman"/>
                <a:cs typeface="Times New Roman"/>
              </a:rPr>
              <a:t>алуан </a:t>
            </a:r>
            <a:r>
              <a:rPr sz="2400" spc="-585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D92EA"/>
                </a:solidFill>
                <a:latin typeface="Times New Roman"/>
                <a:cs typeface="Times New Roman"/>
              </a:rPr>
              <a:t>байланыс </a:t>
            </a:r>
            <a:r>
              <a:rPr sz="2400" spc="5" dirty="0">
                <a:solidFill>
                  <a:srgbClr val="FD92EA"/>
                </a:solidFill>
                <a:latin typeface="Times New Roman"/>
                <a:cs typeface="Times New Roman"/>
              </a:rPr>
              <a:t>жүйесін </a:t>
            </a:r>
            <a:r>
              <a:rPr sz="2400" spc="-10" dirty="0">
                <a:solidFill>
                  <a:srgbClr val="FD92EA"/>
                </a:solidFill>
                <a:latin typeface="Times New Roman"/>
                <a:cs typeface="Times New Roman"/>
              </a:rPr>
              <a:t>пайдаланатын </a:t>
            </a:r>
            <a:r>
              <a:rPr sz="2400" spc="-20" dirty="0">
                <a:solidFill>
                  <a:srgbClr val="FD92EA"/>
                </a:solidFill>
                <a:latin typeface="Times New Roman"/>
                <a:cs typeface="Times New Roman"/>
              </a:rPr>
              <a:t>әлеуметтік </a:t>
            </a:r>
            <a:r>
              <a:rPr sz="2400" spc="-15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D92EA"/>
                </a:solidFill>
                <a:latin typeface="Times New Roman"/>
                <a:cs typeface="Times New Roman"/>
              </a:rPr>
              <a:t>қарым-қатынас,</a:t>
            </a:r>
            <a:r>
              <a:rPr sz="2400" spc="-5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D92EA"/>
                </a:solidFill>
                <a:latin typeface="Times New Roman"/>
                <a:cs typeface="Times New Roman"/>
              </a:rPr>
              <a:t>оның </a:t>
            </a:r>
            <a:r>
              <a:rPr sz="2400" spc="-5" dirty="0">
                <a:solidFill>
                  <a:srgbClr val="FD92EA"/>
                </a:solidFill>
                <a:latin typeface="Times New Roman"/>
                <a:cs typeface="Times New Roman"/>
              </a:rPr>
              <a:t>ең</a:t>
            </a:r>
            <a:r>
              <a:rPr sz="2400" spc="-20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D92EA"/>
                </a:solidFill>
                <a:latin typeface="Times New Roman"/>
                <a:cs typeface="Times New Roman"/>
              </a:rPr>
              <a:t>маңыздысы</a:t>
            </a:r>
            <a:r>
              <a:rPr sz="2400" spc="35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D92EA"/>
                </a:solidFill>
                <a:latin typeface="Times New Roman"/>
                <a:cs typeface="Times New Roman"/>
              </a:rPr>
              <a:t>тіл</a:t>
            </a:r>
            <a:r>
              <a:rPr sz="2400" spc="-20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D92EA"/>
                </a:solidFill>
                <a:latin typeface="Times New Roman"/>
                <a:cs typeface="Times New Roman"/>
              </a:rPr>
              <a:t>және </a:t>
            </a:r>
            <a:r>
              <a:rPr sz="2400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D92EA"/>
                </a:solidFill>
                <a:latin typeface="Times New Roman"/>
                <a:cs typeface="Times New Roman"/>
              </a:rPr>
              <a:t>сөз</a:t>
            </a:r>
            <a:r>
              <a:rPr sz="2400" spc="-20" dirty="0">
                <a:solidFill>
                  <a:srgbClr val="FD92EA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D92EA"/>
                </a:solidFill>
                <a:latin typeface="Times New Roman"/>
                <a:cs typeface="Times New Roman"/>
              </a:rPr>
              <a:t>дейді.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0435" y="667893"/>
            <a:ext cx="3281553" cy="3246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90796" y="667893"/>
            <a:ext cx="5434076" cy="3246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09745" y="823964"/>
            <a:ext cx="184403" cy="1271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7653" y="1051941"/>
            <a:ext cx="10480943" cy="3246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2873" y="1435988"/>
            <a:ext cx="10618190" cy="32461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1654" y="1820036"/>
            <a:ext cx="2560370" cy="32461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2014" y="2802039"/>
            <a:ext cx="4639945" cy="352234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82791" y="2802039"/>
            <a:ext cx="5420106" cy="35223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27592075C46554BA08CABB3C1766890" ma:contentTypeVersion="2" ma:contentTypeDescription="Создание документа." ma:contentTypeScope="" ma:versionID="a997fc6cfc32081ee57d9f2358c2e0b4">
  <xsd:schema xmlns:xsd="http://www.w3.org/2001/XMLSchema" xmlns:xs="http://www.w3.org/2001/XMLSchema" xmlns:p="http://schemas.microsoft.com/office/2006/metadata/properties" xmlns:ns2="387dda60-8bd3-4cf1-ae58-350e48cfa01c" targetNamespace="http://schemas.microsoft.com/office/2006/metadata/properties" ma:root="true" ma:fieldsID="4d2e2e8aa5facd6891073858a218f181" ns2:_="">
    <xsd:import namespace="387dda60-8bd3-4cf1-ae58-350e48cfa0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7dda60-8bd3-4cf1-ae58-350e48cfa0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EC28BB-29C9-4441-92BD-045C513DEBAB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387dda60-8bd3-4cf1-ae58-350e48cfa01c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E0B0E0E-5759-4C91-B3FF-4EDA399D5D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C4C10F-F3E7-4035-A318-B8569981D7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7dda60-8bd3-4cf1-ae58-350e48cfa0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109</Words>
  <Application>Microsoft Office PowerPoint</Application>
  <PresentationFormat>Широкоэкранный</PresentationFormat>
  <Paragraphs>24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Calibri</vt:lpstr>
      <vt:lpstr>Comic Sans MS</vt:lpstr>
      <vt:lpstr>Times New Roman</vt:lpstr>
      <vt:lpstr>Office Theme</vt:lpstr>
      <vt:lpstr>Психология модуль 15- дәріс Коммуникацияның техникалары мен тәсілдері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К.Черридің пікірінше, коммуникация сан алуан  байланыс жүйесін пайдаланатын әлеуметтік  қарым-қатынас, оның ең маңыздысы тіл және  сөз дейді.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ТИІМДІ КОММУНИКАЦИЯ ДАҒДЫСЫ</vt:lpstr>
      <vt:lpstr>Презентация PowerPoint</vt:lpstr>
      <vt:lpstr>Презентация PowerPoint</vt:lpstr>
      <vt:lpstr>Назарларынызға  рахмет!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musalimov mussalimov</dc:creator>
  <cp:lastModifiedBy>Gulnur Yesbergenova</cp:lastModifiedBy>
  <cp:revision>3</cp:revision>
  <dcterms:created xsi:type="dcterms:W3CDTF">2021-10-13T13:34:33Z</dcterms:created>
  <dcterms:modified xsi:type="dcterms:W3CDTF">2022-06-27T09:10:21Z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2021-10-03T00:00:00Z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2021-10-13T00:00:00Z</vt:filetime>
  </property>
  <property fmtid="{D5CDD505-2E9C-101B-9397-08002B2CF9AE}" pid="5" name="ContentTypeId">
    <vt:lpwstr>0x010100F27592075C46554BA08CABB3C1766890</vt:lpwstr>
  </property>
</Properties>
</file>