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«Современные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аспекты развития </a:t>
            </a:r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85776" y="3418084"/>
            <a:ext cx="10136777" cy="847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7. 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Поверка средств измерений . Цели сертификации</a:t>
            </a:r>
            <a:endParaRPr lang="ru-RU" sz="1800" cap="all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68100" y="6324600"/>
            <a:ext cx="5810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895622" y="143691"/>
            <a:ext cx="1077155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обязательной сертификации</a:t>
            </a:r>
          </a:p>
          <a:p>
            <a:pPr algn="just" eaLnBrk="1" hangingPunct="1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Продукция: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товары машиностроительного комплекса;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товары электротехнической, электронной и приборостроительной промышленности;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медицинская техника;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товары с/х производства и пищевой промышленности;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товары легкой промышленности;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товары сырьевых отраслей и деревообработки;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индивидуальной защиты органов дыхания;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тара;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изделия пиротехники;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ветеринарные биологические препараты.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бытовые; пассажирского транспорта; связи; туристские и экскурсионные; торговли; общественного питания; прочие.</a:t>
            </a:r>
          </a:p>
        </p:txBody>
      </p:sp>
    </p:spTree>
    <p:extLst>
      <p:ext uri="{BB962C8B-B14F-4D97-AF65-F5344CB8AC3E}">
        <p14:creationId xmlns:p14="http://schemas.microsoft.com/office/powerpoint/2010/main" val="409821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1831431" y="1041762"/>
            <a:ext cx="86423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Поверка средств измерений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операций выполняемых государственной метрологической службой с целью определения и подтверждения соответствия средств измерений установленным техническим требованиям.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Поверка носит обязательный характер, и проводится в отношении средств измерений, которые применяются в установленных законом сферах  (здравоохранение, охрана окружающей среды, обеспечение обороноспособности страны и т.д.)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Суть поверки и калибровки средств измерений заключается в нахождении погрешности средства измерения и установлении его пригодности к использованию . </a:t>
            </a:r>
          </a:p>
        </p:txBody>
      </p:sp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30685" y="300446"/>
            <a:ext cx="1181844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поверок средств измерения </a:t>
            </a:r>
          </a:p>
          <a:p>
            <a:pPr algn="ctr" eaLnBrk="1" hangingPunct="1"/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виды поверки средств измерения: </a:t>
            </a:r>
          </a:p>
          <a:p>
            <a:pPr algn="just"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а) первичная поверка, ей подлежат средства измерений при выпуске из производства после ремонта, а также средства измерений ввозимые по импорту. </a:t>
            </a:r>
          </a:p>
          <a:p>
            <a:pPr algn="just"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б) периодическая поверка, такой поверке подлежат средства измерения находящиеся в эксплуатации или на хранении. </a:t>
            </a:r>
          </a:p>
          <a:p>
            <a:pPr algn="just"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в) внеочередная поверка, осуществляется при эксплуатации и хранении в следующих случаях: 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повреждение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поверительного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клейма; 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утрата свидетельства о поверке; 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ввод в эксплуатацию средства измерения, длительное время находящегося на хранении; 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неудовлетворительная работа прибора. </a:t>
            </a:r>
          </a:p>
          <a:p>
            <a:pPr algn="just"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г) инспекционная поверка, ее проводят для подтверждения пригодности к применению средств измерений. При проведении государственного метрологического надзора. 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д) экспертная поверка, производиться при возникновении спорных вопросов по метрологическим характеристикам средств измерений, их исправности и пригодности к применению . </a:t>
            </a:r>
          </a:p>
        </p:txBody>
      </p:sp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1191351" y="508544"/>
            <a:ext cx="1000351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метрологический контроль и надзор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деятельность,  осуществляемая органами государственной метрологической службы по проверке юридических лиц на соответствие Закону «Об обеспечении единства измерений» и требованиям государственных стандартов и другим нормативным документам в области метрологии 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метрологический контроль включает: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1. Утверждение типа средств измерений необходимо для постановки на производство и выпусков в обращение новых типов средств измерений или при их ввозе по импорту .</a:t>
            </a: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2. Поверка средств измерения, в том числе эталонов осуществляется органами государственного метрологического контроля 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надзора. 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3. Согласно закону об обеспечении единства измерений деятельность по изготовлению, ремонту, продаже и прокату средств измерений должна подвергаться лицензированию органами государственной метрологической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729887" y="518432"/>
            <a:ext cx="1071317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Важнейшим видом маркировки товара являются штриховые коды (ШК), представляющие собой по внешнему виду прямоугольник с комбинацией темных и светлых полос и цифровых обозначений. ШК стали неотъемлемым элементом маркировки товаров импортного и отечественного происхождения.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Штриховой код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товарный знак, наносимый на товар или его упаковку в виде штрихового или цифрового символа, считываемого сканером.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Штриховой код предназначен: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для оперативной идентификации товара и производителя;</a:t>
            </a: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проведения торговых сделок «без бумаг»: ШК сокращает издержки на делопроизводство от 15 до 0,5–3% стоимости товара;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автоматизированного учета и контроля товарных запасов;</a:t>
            </a: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оперативного управления процессом товародвижения: отгрузки, транспортировки и складирования товаров (производительность труда по обеспечению товародвижения повышается на 30 %, в некоторых случаях – до 80 %);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информационного обеспечения маркетинговых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8447" y="487816"/>
            <a:ext cx="110658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Существует 2 варианта нанесения ШК на товар или его упаковку:</a:t>
            </a: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arenR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полиграфическим способом: высокое качество печати обеспечивают оригинал-макеты, изготавливаемые специализированными фирмами;</a:t>
            </a:r>
          </a:p>
          <a:p>
            <a:pPr marL="457200" indent="-457200" algn="just">
              <a:buFontTx/>
              <a:buAutoNum type="arabicParenR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в виде самоклеющихся этикеток, ярлыков и т. д.</a:t>
            </a: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Для считывания ШК применяют:</a:t>
            </a: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 стационарные и портативные лазерные сканеры, позволяющие считывать ШК на различных расстояниях от товара: от 60 см до 5–6 м;</a:t>
            </a: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 кассовые терминалы, оснащенные системами считывания ШК;</a:t>
            </a: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 оптические контактные считыватели в виде ручек, карандашей, лазерных пистолетов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др.с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3745" y="738233"/>
            <a:ext cx="110677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    Сертификация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процедура подтверждения соответствия результатов производственной деятельности, товаров, услуг нормативным требованиям на основании которой третья сторона удостоверяет документально, что данная продукция соответствует заданным требованиям.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Под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первой стороной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понимается производитель или продавец.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В качестве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стороны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выступает покупатель или потребитель.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Под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третьей стороной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процедуре сертификации подразумевается независимо компетентная организация, осуществляющая оценку качества продукции.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Для подтверждения своей компетентности третья сторона проходит процедуру аккредитации, то есть официальное подтверждение ее возможностей осуществлять соответствующие виды контроля.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Сертификация базируется на стандартах и в ее основе лежат испытания по нормам сертификации. Базовым понятием сертификации является сертификация соответствия.</a:t>
            </a:r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664572" y="651510"/>
            <a:ext cx="1103974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сертификации: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Содействие потребителем в компетентном выборе продукции (услуг);</a:t>
            </a:r>
          </a:p>
          <a:p>
            <a:pPr eaLnBrk="1" hangingPunct="1">
              <a:buFontTx/>
              <a:buChar char="-"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Защита потребителя от недобросовестности изготовителя (продавца, исполнителя);</a:t>
            </a:r>
          </a:p>
          <a:p>
            <a:pPr algn="just" eaLnBrk="1" hangingPunct="1">
              <a:buFontTx/>
              <a:buChar char="-"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безопасности продукции (услуги, работы) для окружающей среды, жизни, здоровья и имущества;</a:t>
            </a:r>
          </a:p>
          <a:p>
            <a:pPr algn="just" eaLnBrk="1" hangingPunct="1">
              <a:buFontTx/>
              <a:buChar char="-"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Подтверждение показателей качества продукции (услуги, работы), заявленных изготовителем (исполнителем);</a:t>
            </a:r>
          </a:p>
          <a:p>
            <a:pPr algn="just" eaLnBrk="1" hangingPunct="1">
              <a:buFontTx/>
              <a:buChar char="-"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условий для деятельности организаций и предпринимателей на едином товарном рынке России, а также для участия в международном экономическом научно-техническом сотрудничестве и международной торговле.</a:t>
            </a:r>
          </a:p>
          <a:p>
            <a:pPr algn="just" eaLnBrk="1" hangingPunct="1">
              <a:buFontTx/>
              <a:buChar char="-"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728028" y="554673"/>
            <a:ext cx="1068890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соответствия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выданный согласно правилам системы сертификации указывающий, что данная продукция соответствует определенным стандартам или каким-либо другим требованиям,  предъявляемым к данной продукции . 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соответствия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охраняемый законом знак (сочетание букв, цифр,  графических символов) подтверждающих, что данная продукция находится в соответствии с определенными стандартами или другими требованиями,  предъявляемыми к ней.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Декларация о соответствии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в котором изготовитель удостоверяет, что поставляемая им продукция соответствует заданным требованиям.</a:t>
            </a:r>
          </a:p>
        </p:txBody>
      </p:sp>
      <p:pic>
        <p:nvPicPr>
          <p:cNvPr id="2" name="Picture 2" descr="Сертификат ТР ТС, сертификат соответствия таможенного союз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023" y="4246517"/>
            <a:ext cx="4102917" cy="194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181B8"/>
      </a:accent1>
      <a:accent2>
        <a:srgbClr val="28C4CC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260</TotalTime>
  <Words>992</Words>
  <Application>Microsoft Office PowerPoint</Application>
  <PresentationFormat>Широкоэкранный</PresentationFormat>
  <Paragraphs>112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Times New Roman</vt:lpstr>
      <vt:lpstr>Ретро</vt:lpstr>
      <vt:lpstr>Дисциплина «Современные аспекты развития метрологии»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Darkhan Yerezhep</cp:lastModifiedBy>
  <cp:revision>31</cp:revision>
  <dcterms:created xsi:type="dcterms:W3CDTF">2023-10-17T14:13:00Z</dcterms:created>
  <dcterms:modified xsi:type="dcterms:W3CDTF">2023-10-18T15:27:27Z</dcterms:modified>
</cp:coreProperties>
</file>