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«Современные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аспекты развития </a:t>
            </a:r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85776" y="3418084"/>
            <a:ext cx="10136777" cy="847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9. Объекты добровольной </a:t>
            </a:r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сертификации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. </a:t>
            </a:r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протокол 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испытаний </a:t>
            </a:r>
            <a:endParaRPr lang="ru-RU" sz="1800" cap="all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1157957" y="2021306"/>
            <a:ext cx="1000734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Сертификация качества товара (изделия) проводится на основании 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испытаний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специальной испытательной лаборатории, если это предусмотрено схемой сертификации. 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сертификации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ГОСТ Р зависит от размера партии товара, от производителя и некоторых других моментов.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2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889961" y="1152024"/>
            <a:ext cx="85725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добровольной сертификации</a:t>
            </a:r>
          </a:p>
          <a:p>
            <a:pPr algn="ctr" eaLnBrk="1" hangingPunct="1"/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Продукция: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производственно-технического назначения, социально-бытового назначения.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материальные, нематериальные.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Добровольной сертификации подлежит продукция, на которую отсутствуют обязательные к выполнению требования по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1847767" y="1069892"/>
            <a:ext cx="8785225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сертификация</a:t>
            </a:r>
          </a:p>
          <a:p>
            <a:pPr algn="ctr" eaLnBrk="1" hangingPunct="1"/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Это система сертификации продукции, подтверждение безопасности которой является обязательным требованием законодательства в области технического регулирования.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Применяется для подтверждения качества и безопасности как импортных так и отечественных товаров (которые, так или иначе могут повлиять на безопасность людей, их имущество и окружающую среду), а итоговым документом является обязательный сертификат соответствия.</a:t>
            </a: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На такие группы товаров оформляется обязательный сертификат. Данная процедура включает в себя различные схемы оформления сертификатов. Самые распространенные - это оформление сертификата соответствия на серийный выпуск и на определенную партию 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Прямоугольник 3"/>
          <p:cNvSpPr>
            <a:spLocks noChangeArrowheads="1"/>
          </p:cNvSpPr>
          <p:nvPr/>
        </p:nvSpPr>
        <p:spPr bwMode="auto">
          <a:xfrm>
            <a:off x="1639220" y="1087271"/>
            <a:ext cx="87852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отличается обязательный сертификат от добровольного ?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 прост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Практически ничем данные сертификаты не отличаются, так как и в том и в другом случае документально подтверждается качество товаров или услуг, а это самый важный момент.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Различаются документы бланками, на которых выдаются данные сертификаты. В том случае, если та или иная продукция подлежит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сертификации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на такой продукт выдается сертификат соответствия на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бланке желтого цвета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Для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добровольной процедуры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 голубого цвета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085013" y="734344"/>
            <a:ext cx="1008029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Сертификат соответствия ГОСТ Р оформляется в Федеральном агентстве по техническому регулированию и метрологии (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Госстандарт). Поэтому сертификат соответствия ГОСТ Р также часто называют сертификат соответствия Госстандарта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  соответствия РСТ.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Госстандартом определен список продукции, которая не может быть произведена или реализована на территории России без наличия обязательного сертификата соответствия РСТ (сертификат качества или сертификат безопасности).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Добровольный сертификат качества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(сертификат безопасности) может быть оформлен на любую продукцию, если заказчик хочет подтвердить какие-либо дополнительные характеристики продукции или лишний раз заверить качество производимой или ввозимой продукции. При этом добровольная сертификация не освобождает от сертификации обязательной, если продукция входит в указанные выше перечни. </a:t>
            </a: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805031" y="1793207"/>
            <a:ext cx="1050465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Необходимость добровольной сертификации объясняется, как правило,  не критериями безопасности как в обязательной сертификации, а теми показателями продукции,  которые интересуют потребителя (качество продукции является двигателем добровольной сертификации).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Для производителя добровольная сертификация его продукции означает,  что вероятность покупки этой продукции будет выше, то есть продукция становится конкурентно-способной.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Таким образом, добровольная сертификация является рыночным инструментом выгодным как потребителю, так и производителю. 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настоящее время в нашей стране действует порядка  90  систем по добровольной сертификации . </a:t>
            </a:r>
          </a:p>
        </p:txBody>
      </p:sp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58779" y="684798"/>
            <a:ext cx="1028298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После оформления одного из двух видов сертификата соответствия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Ростест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(обязательного или добровольного) на продукцию (товар) наносится знак сертификата качества или знак РСТ (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Знак сертификации соответствия наносится на саму продукцию, упаковку или этикетку. Знаки сертификации при добровольном и обязательном подтверждении соответствия различаются отметкой «добровольная сертификация».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При обязательной сертификации кроме того указывается две буквы и две цифры органа по сертификации  выдавшего сертификат. Буквенное и цифровое обозначение соответствует номеру органа по сертификации.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Отличается знак маркировки, когда продукция проходит сертификацию на соответствие требованиям технических регламентов.</a:t>
            </a: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2" descr="http://www.rospromsert.ru/images/st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979" y="1653885"/>
            <a:ext cx="15113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www.rospromsert.ru/images/e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979" y="4246683"/>
            <a:ext cx="13001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3196222" y="789071"/>
            <a:ext cx="812691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соответствия техническому регламенту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Товар или определенное оборудование, подлежащее обязательной сертификации по техническому регламенту, маркируются знаком обращения на рынке. Знак соответствия техническому регламенту наносится на те товары, в отношении которых уже действует технический регламент и был получен сертификат соответствия техническому регламенту (ТР). </a:t>
            </a:r>
          </a:p>
        </p:txBody>
      </p:sp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3196222" y="3544880"/>
            <a:ext cx="812691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обращения продукции на рынке Таможенного союза (знак ЕАС)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Данным знаком соответствия маркируется продукция, которая полежит обязательной сертификации или декларированию соответствия по требованиям технических регламентов Таможенного Союза. Данный знак информирует потребителя, о том, что на продукцию был оформлен сертификат или декларация Таможенного Союза.</a:t>
            </a:r>
          </a:p>
        </p:txBody>
      </p:sp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975560" y="920166"/>
            <a:ext cx="10414334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сертификации продукции</a:t>
            </a:r>
          </a:p>
          <a:p>
            <a:pPr algn="ctr" eaLnBrk="1" hangingPunct="1"/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Сертификация продукции проходит по следующим основным этапам: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на сертификацию;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 принятие решения по заявке;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Отбор, идентификация образцов и их испытания;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производства (если предусмотрена схема сертификации);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полученных результатов, принятие решения о возможности выдачи сертификата;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сертификата и лицензии (разрешения) на принятие знака соответствия;</a:t>
            </a:r>
          </a:p>
          <a:p>
            <a:pPr algn="just" eaLnBrk="1" hangingPunct="1">
              <a:buFontTx/>
              <a:buChar char="-"/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Инспекционный контроль за сертифицированной продукцией в соответствии со схемой сертификации.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5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181B8"/>
      </a:accent1>
      <a:accent2>
        <a:srgbClr val="28C4CC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</TotalTime>
  <Words>803</Words>
  <Application>Microsoft Office PowerPoint</Application>
  <PresentationFormat>Широкоэкранный</PresentationFormat>
  <Paragraphs>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Palatino Linotype</vt:lpstr>
      <vt:lpstr>Times New Roman</vt:lpstr>
      <vt:lpstr>Ретро</vt:lpstr>
      <vt:lpstr>Дисциплина «Современные аспекты развития метрологии»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33</cp:revision>
  <dcterms:created xsi:type="dcterms:W3CDTF">2023-10-17T14:13:00Z</dcterms:created>
  <dcterms:modified xsi:type="dcterms:W3CDTF">2023-10-18T15:52:29Z</dcterms:modified>
</cp:coreProperties>
</file>