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«Метрологическое обеспечение измерении»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57251" y="3544702"/>
            <a:ext cx="9144000" cy="817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</a:t>
            </a:r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9</a:t>
            </a:r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. методы контроля прочности </a:t>
            </a:r>
            <a:endParaRPr lang="ru-RU" sz="2400" cap="all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45028" y="939886"/>
            <a:ext cx="1012371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ru-RU" sz="2000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Наибольшая точность, так же как и при ударных методах, достигается при действии одного фактора, влияющего на изменение прочности, при использовании </a:t>
            </a:r>
            <a:r>
              <a:rPr lang="ru-RU" sz="2000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градуировочной</a:t>
            </a:r>
            <a:r>
              <a:rPr lang="ru-RU" sz="2000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зависимости, полученной при изменении этого фактора. Ультразвуковой метод при регулярном его использовании для контроля распалубочной и других нормируемых прочностей наряду с разрушающим методом по ГОСТ 10180—2012 позволяет определять прочность бетона с точностью не ниже, чем получаемой при испытании контрольных образцов. Одновременно он позволяет оценить однородность бетона в конструкции, что крайне важно для оценки технологического процесса (приготовления, укладки и уплотнения бетонной смеси). Ультразвуковой метод успешно применяется при обследовании и оценке состояния эксплуатируемых бетонных и железобетонных конструкций. При этом для корректировки используемой </a:t>
            </a:r>
            <a:r>
              <a:rPr lang="ru-RU" sz="2000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градуировочной</a:t>
            </a:r>
            <a:r>
              <a:rPr lang="ru-RU" sz="2000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зависимости (если невозможно произвести выбуривание кернов) важно знать крупность и модуль упругости щебня, так как эти параметры оказывают наибольшее влияние на зависимость скорость ультразвука—прочность. При отсутствии контрольных образцов и использовании приближенных </a:t>
            </a:r>
            <a:r>
              <a:rPr lang="ru-RU" sz="2000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градуировочных</a:t>
            </a:r>
            <a:r>
              <a:rPr lang="ru-RU" sz="2000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зависимостей точность определения прочности снижается в 1,5... 3 раза.</a:t>
            </a:r>
            <a:endParaRPr lang="ru-RU" sz="2000" dirty="0">
              <a:solidFill>
                <a:schemeClr val="tx2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B6C2490-1067-4285-895D-BB4476C72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4" y="334176"/>
            <a:ext cx="10794833" cy="636741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Данные методы основаны на существующих зависимостях между прочностью бетона на сжатие и его твердостью, упругостью и прочностью на растяжение (отрыв).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Три группы методов косвенных измерений прочности бетона при сжатии: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• </a:t>
            </a:r>
            <a:r>
              <a:rPr lang="ru-RU" sz="1800" b="1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методы пластических деформаций;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b="1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• методы определения динамического модуля упругости;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b="1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• метод отрыва.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1800" b="1" dirty="0">
                <a:solidFill>
                  <a:schemeClr val="tx1"/>
                </a:solidFill>
                <a:highlight>
                  <a:srgbClr val="808080"/>
                </a:highlight>
                <a:latin typeface="Palatino Linotype" panose="02040502050505030304" pitchFamily="18" charset="0"/>
                <a:cs typeface="Times New Roman" panose="02020603050405020304" pitchFamily="18" charset="0"/>
              </a:rPr>
              <a:t>Методы пластических деформаций </a:t>
            </a: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основаны на применении различных молотков (молоток конструкции </a:t>
            </a:r>
            <a:r>
              <a:rPr lang="ru-RU" sz="1800" dirty="0" err="1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И.А.Физделя</a:t>
            </a: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эталонный молоток конструкции К. П. Кашкарова, пружинный молоток ПМ и др.) или приборов маятникового типа (ДПГ-4, УМП), с помощью которых по бетону наносятся удары определенной силы, в результате которых на поверхности бетона остаются отпечатки (лунки): сферической формы (от удара шариком) или продолговатой (от удара диском). Прочность бетона оценивают по среднему размеру (диаметру или длине) лунки после многократных испытаний. Простейший шариковый молоток конструкции </a:t>
            </a:r>
            <a:r>
              <a:rPr lang="ru-RU" sz="1800" dirty="0" err="1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И.А.Физделя</a:t>
            </a:r>
            <a:r>
              <a:rPr lang="ru-RU" sz="1800" dirty="0">
                <a:solidFill>
                  <a:schemeClr val="tx1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с ударным наконечником в виде шарика диаметром 17,5 мм не позволяет измерить прочность бетона с достаточной точностью из-за значительных разбросов по силе производимых многократных ударов, несмотря на требование пользоваться локтевым ударом (локоть находится на поверхности бетона). В эталонном молотке конструкции К. П. Кашкарова попытались исключить влияние силы удара на точность определения прочности бетона. Между шариком, соприкасающимся с бетоном, и бойком вставлен эталонный стержень. После удара измеряют диаметры лунок на бетоне и эталонном стержне. </a:t>
            </a: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Объект 4">
            <a:extLst>
              <a:ext uri="{FF2B5EF4-FFF2-40B4-BE49-F238E27FC236}">
                <a16:creationId xmlns:a16="http://schemas.microsoft.com/office/drawing/2014/main" id="{BF769F2A-0C29-4A91-A8A6-F2E521100C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78" y="1672046"/>
            <a:ext cx="4940343" cy="314814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501765" y="1672046"/>
            <a:ext cx="462778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Показателем прочности является соотношение диаметров этих лунок. Однако указанное соотношение зависит не только от твердости бетона, но и от силы удара. В пружинном молотке ПМ постоянство силы удара обеспечивается пружиной, сжимаемой перед каждым ударом на одну и ту же величину. Фиксирование пружины защелкой и ее освобождение от фиксации при ударе происходит автоматически при нажатии рукой на корпус молотка. Поэтому скорость выполнения измерений не ниже, чем при использовании молотка конструкции </a:t>
            </a:r>
            <a:r>
              <a:rPr lang="ru-RU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И.А.Физделя</a:t>
            </a:r>
            <a:r>
              <a:rPr 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0822" y="1937565"/>
            <a:ext cx="4123509" cy="374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В маятниковом дисковом приборе ДПГ-4 (смотреть рисунок) шарик заменен стальным диском диаметром 160 мм с кромкой толщиной 1 мм. Измеряют длину отпечатка, оставшегося на бетоне после удара. Зависимость между прочностью бетона и размером лунки (</a:t>
            </a:r>
            <a:r>
              <a:rPr lang="ru-RU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градуировочная</a:t>
            </a:r>
            <a:r>
              <a:rPr 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зависимость) устанавливается путем проведения специальных экспериментов. </a:t>
            </a:r>
            <a:endParaRPr lang="ru-RU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рибор маятниковый для определения твердости лакокрасочных покрытий 2124  ТМЛ твердомер от производител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227" y="185187"/>
            <a:ext cx="619125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281" y="1911425"/>
            <a:ext cx="87608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Изготавливают стандартные образцы — кубы из бетонов разной прочности — и после многократных ударных испытаний каждого из кубов с измерением размеров лунок определяют прочность указанных кубов путем разрушения их статической нагрузкой в соответствии с ГОСТ 10180-2012. Полученную </a:t>
            </a:r>
            <a:r>
              <a:rPr lang="ru-RU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градуировочную</a:t>
            </a:r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зависимость представляют в виде уравнения или графика. Методика получения </a:t>
            </a:r>
            <a:r>
              <a:rPr lang="ru-RU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градуировочных</a:t>
            </a:r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зависимостей при использовании механических методов неразрушающего контроля прочности бетона подробно изложена в ГОСТ 22690-2015. Содержащиеся в ГОСТе многочисленные требования к многократности измерений и последующей обработке результатов, выбору участков на поверхности бетона для нанесения ударов, соотношению диаметров шарика и лунки направлены на повышение точности измерений. 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8356" y="2099180"/>
            <a:ext cx="94705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Приемлемая точность определения прочности бетона при использовании указанных методов может быть достигнута только при действии одного влияющего на прочность фактора при сохранении постоянными всех остальных и использовании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градуировочной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зависимости, подученной при изменении одного этого фактора. Например, распалубочная прочность бетона при сохранении постоянными состава бетона, характеристик исходных материалов, параметров уплотнения, температуры и влажности зависит только от возраста бетона. Однако на практике, как правило, на изменение прочности влияет одновременно несколько изменяющихся факторов и учет этого влияния представляет трудную задачу. Наибольшие разбросы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градуировочных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зависимостей возникают при изменении состава бетона, когда изменяется не только водоцементное отношение, но и расход цемента и заполнителей.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E914620-653B-4931-BB20-C86432E47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73" y="375597"/>
            <a:ext cx="9217224" cy="58292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5232" y="2364386"/>
            <a:ext cx="10216440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Современные приборы, в том числе рекомендуемые ГОС</a:t>
            </a:r>
            <a:r>
              <a:rPr lang="kk-KZ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Т</a:t>
            </a:r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17624 — 2012, имеют автономное питание, цифровую индикацию автоматическую обработку информации и позволяют производить измерения с высокой скоростью на всех участках монолитных конструкций. Ультразвуковой метод при сквозном </a:t>
            </a:r>
            <a:r>
              <a:rPr lang="ru-RU" dirty="0" err="1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прозвучивании</a:t>
            </a:r>
            <a:r>
              <a:rPr lang="ru-RU" dirty="0">
                <a:solidFill>
                  <a:schemeClr val="tx2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, а также метод отрыва имеют наибольшую точность определения прочности при сжатии и рекомендованы ГОСТ 18105 —2018 для контроля прочности бетона в монолитных конструкциях. Применение других методов допускается по согласованию с головными научно-исследовательскими организациями. </a:t>
            </a:r>
            <a:endParaRPr lang="ru-RU" dirty="0">
              <a:solidFill>
                <a:schemeClr val="tx2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3F17BBD-CBC4-41F8-91CA-F1BDB86EC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706" y="1806631"/>
            <a:ext cx="8502712" cy="394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</TotalTime>
  <Words>857</Words>
  <Application>Microsoft Office PowerPoint</Application>
  <PresentationFormat>Широкоэкранный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Palatino Linotype</vt:lpstr>
      <vt:lpstr>Times New Roman</vt:lpstr>
      <vt:lpstr>Ретро</vt:lpstr>
      <vt:lpstr>Дисциплина «Метрологическое обеспечение измерении»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25</cp:revision>
  <dcterms:created xsi:type="dcterms:W3CDTF">2023-10-17T14:13:00Z</dcterms:created>
  <dcterms:modified xsi:type="dcterms:W3CDTF">2023-10-23T23:55:00Z</dcterms:modified>
</cp:coreProperties>
</file>