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9FCA6-DFBF-4868-B806-D3A2C420A308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573CE92-A2BA-4A02-B697-6AEA02DF22F4}">
      <dgm:prSet phldrT="[Текст]" phldr="1"/>
      <dgm:spPr/>
      <dgm:t>
        <a:bodyPr/>
        <a:lstStyle/>
        <a:p>
          <a:endParaRPr lang="ru-RU" dirty="0"/>
        </a:p>
      </dgm:t>
    </dgm:pt>
    <dgm:pt modelId="{0E8BEC12-3A0A-4DD6-BC2D-5548204A802D}" type="parTrans" cxnId="{424BB280-92F8-4407-8DA9-8A4BF9F42C4B}">
      <dgm:prSet/>
      <dgm:spPr/>
      <dgm:t>
        <a:bodyPr/>
        <a:lstStyle/>
        <a:p>
          <a:endParaRPr lang="ru-RU"/>
        </a:p>
      </dgm:t>
    </dgm:pt>
    <dgm:pt modelId="{C2D49FDE-DB6E-4F98-BF41-F7BBF0A5430A}" type="sibTrans" cxnId="{424BB280-92F8-4407-8DA9-8A4BF9F42C4B}">
      <dgm:prSet/>
      <dgm:spPr/>
      <dgm:t>
        <a:bodyPr/>
        <a:lstStyle/>
        <a:p>
          <a:endParaRPr lang="ru-RU"/>
        </a:p>
      </dgm:t>
    </dgm:pt>
    <dgm:pt modelId="{426603F4-0243-429B-9CCF-6AF94396594E}">
      <dgm:prSet phldrT="[Текст]" custT="1"/>
      <dgm:spPr/>
      <dgm:t>
        <a:bodyPr/>
        <a:lstStyle/>
        <a:p>
          <a:r>
            <a:rPr lang="ru-RU" sz="2800" dirty="0" smtClean="0"/>
            <a:t>первичной</a:t>
          </a:r>
          <a:endParaRPr lang="ru-RU" sz="1900" dirty="0"/>
        </a:p>
      </dgm:t>
    </dgm:pt>
    <dgm:pt modelId="{09BD3F09-DA0E-4CB7-BBBF-3331F9632505}" type="parTrans" cxnId="{9DFA6904-AC66-446F-AAC6-BC3F2FCDA1BB}">
      <dgm:prSet/>
      <dgm:spPr/>
      <dgm:t>
        <a:bodyPr/>
        <a:lstStyle/>
        <a:p>
          <a:endParaRPr lang="ru-RU"/>
        </a:p>
      </dgm:t>
    </dgm:pt>
    <dgm:pt modelId="{B2B088BA-AF40-43BC-86B3-5D2E0CBFDEB2}" type="sibTrans" cxnId="{9DFA6904-AC66-446F-AAC6-BC3F2FCDA1BB}">
      <dgm:prSet/>
      <dgm:spPr/>
      <dgm:t>
        <a:bodyPr/>
        <a:lstStyle/>
        <a:p>
          <a:endParaRPr lang="ru-RU"/>
        </a:p>
      </dgm:t>
    </dgm:pt>
    <dgm:pt modelId="{5E52843D-03E3-48FF-BD25-C27613D267F9}">
      <dgm:prSet phldrT="[Текст]" custT="1"/>
      <dgm:spPr/>
      <dgm:t>
        <a:bodyPr/>
        <a:lstStyle/>
        <a:p>
          <a:r>
            <a:rPr lang="ru-RU" sz="2800" dirty="0" smtClean="0"/>
            <a:t>периодической</a:t>
          </a:r>
          <a:endParaRPr lang="ru-RU" sz="1900" dirty="0"/>
        </a:p>
      </dgm:t>
    </dgm:pt>
    <dgm:pt modelId="{02F3B7D0-6304-4DAD-951B-5FE814AFCEB0}" type="parTrans" cxnId="{56B2D848-811B-4B07-B9BD-54ACEBF1BD21}">
      <dgm:prSet/>
      <dgm:spPr/>
      <dgm:t>
        <a:bodyPr/>
        <a:lstStyle/>
        <a:p>
          <a:endParaRPr lang="ru-RU"/>
        </a:p>
      </dgm:t>
    </dgm:pt>
    <dgm:pt modelId="{468F65EE-23C7-4A9C-8066-C3DDE6503904}" type="sibTrans" cxnId="{56B2D848-811B-4B07-B9BD-54ACEBF1BD21}">
      <dgm:prSet/>
      <dgm:spPr/>
      <dgm:t>
        <a:bodyPr/>
        <a:lstStyle/>
        <a:p>
          <a:endParaRPr lang="ru-RU"/>
        </a:p>
      </dgm:t>
    </dgm:pt>
    <dgm:pt modelId="{B9331CBA-4AF3-4CD1-8027-BD0B6703F4C1}">
      <dgm:prSet phldrT="[Текст]" custT="1"/>
      <dgm:spPr/>
      <dgm:t>
        <a:bodyPr/>
        <a:lstStyle/>
        <a:p>
          <a:r>
            <a:rPr lang="ru-RU" sz="2800" dirty="0" smtClean="0"/>
            <a:t>Инспекционной</a:t>
          </a:r>
          <a:endParaRPr lang="ru-RU" sz="2400" dirty="0"/>
        </a:p>
      </dgm:t>
    </dgm:pt>
    <dgm:pt modelId="{AC264FF0-5EF0-42F0-B322-83FD1E819542}" type="parTrans" cxnId="{73ECCAF3-AFC3-4C5A-B203-E21B343FEAD4}">
      <dgm:prSet/>
      <dgm:spPr/>
      <dgm:t>
        <a:bodyPr/>
        <a:lstStyle/>
        <a:p>
          <a:endParaRPr lang="ru-RU"/>
        </a:p>
      </dgm:t>
    </dgm:pt>
    <dgm:pt modelId="{F9E347A5-C912-4E59-88BE-502FBC8438C2}" type="sibTrans" cxnId="{73ECCAF3-AFC3-4C5A-B203-E21B343FEAD4}">
      <dgm:prSet/>
      <dgm:spPr/>
      <dgm:t>
        <a:bodyPr/>
        <a:lstStyle/>
        <a:p>
          <a:endParaRPr lang="ru-RU"/>
        </a:p>
      </dgm:t>
    </dgm:pt>
    <dgm:pt modelId="{4582783B-5C3C-4FCA-B400-75533092FFCA}">
      <dgm:prSet phldrT="[Текст]"/>
      <dgm:spPr/>
      <dgm:t>
        <a:bodyPr/>
        <a:lstStyle/>
        <a:p>
          <a:endParaRPr lang="ru-RU" dirty="0"/>
        </a:p>
      </dgm:t>
    </dgm:pt>
    <dgm:pt modelId="{DFB30E1E-C3AA-4275-A732-F108B473EE1C}" type="parTrans" cxnId="{CD00BC1B-E894-42FF-9106-DBA76A294E15}">
      <dgm:prSet/>
      <dgm:spPr/>
      <dgm:t>
        <a:bodyPr/>
        <a:lstStyle/>
        <a:p>
          <a:endParaRPr lang="ru-RU"/>
        </a:p>
      </dgm:t>
    </dgm:pt>
    <dgm:pt modelId="{273F6A29-F137-41C7-8BD1-B8BE0FCEC1E0}" type="sibTrans" cxnId="{CD00BC1B-E894-42FF-9106-DBA76A294E15}">
      <dgm:prSet/>
      <dgm:spPr/>
      <dgm:t>
        <a:bodyPr/>
        <a:lstStyle/>
        <a:p>
          <a:endParaRPr lang="ru-RU"/>
        </a:p>
      </dgm:t>
    </dgm:pt>
    <dgm:pt modelId="{3392CAA2-1BD5-4188-8E06-74DD3C33127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Внеочередной</a:t>
          </a:r>
          <a:endParaRPr lang="ru-RU" sz="1900" dirty="0"/>
        </a:p>
      </dgm:t>
    </dgm:pt>
    <dgm:pt modelId="{229181C3-9A7A-49FC-ABAA-7EF684F0CA77}" type="parTrans" cxnId="{84FD7D14-7E87-45D3-9AE5-DC2825DC5D03}">
      <dgm:prSet/>
      <dgm:spPr/>
      <dgm:t>
        <a:bodyPr/>
        <a:lstStyle/>
        <a:p>
          <a:endParaRPr lang="ru-RU"/>
        </a:p>
      </dgm:t>
    </dgm:pt>
    <dgm:pt modelId="{28350776-02E5-41E6-88FB-6DAB6730A581}" type="sibTrans" cxnId="{84FD7D14-7E87-45D3-9AE5-DC2825DC5D03}">
      <dgm:prSet/>
      <dgm:spPr/>
      <dgm:t>
        <a:bodyPr/>
        <a:lstStyle/>
        <a:p>
          <a:endParaRPr lang="ru-RU"/>
        </a:p>
      </dgm:t>
    </dgm:pt>
    <dgm:pt modelId="{D9E79B0E-ECEE-4AA3-8A6F-8CD115ED935A}">
      <dgm:prSet phldrT="[Текст]"/>
      <dgm:spPr/>
      <dgm:t>
        <a:bodyPr/>
        <a:lstStyle/>
        <a:p>
          <a:endParaRPr lang="ru-RU" dirty="0"/>
        </a:p>
      </dgm:t>
    </dgm:pt>
    <dgm:pt modelId="{BF7A394F-A8FE-4A97-AA32-92E948B5231D}" type="parTrans" cxnId="{70BFEC4F-6382-43CD-A6DE-3B76A89D6133}">
      <dgm:prSet/>
      <dgm:spPr/>
      <dgm:t>
        <a:bodyPr/>
        <a:lstStyle/>
        <a:p>
          <a:endParaRPr lang="ru-RU"/>
        </a:p>
      </dgm:t>
    </dgm:pt>
    <dgm:pt modelId="{3C969E18-A201-443F-A9FA-0056B0C26719}" type="sibTrans" cxnId="{70BFEC4F-6382-43CD-A6DE-3B76A89D6133}">
      <dgm:prSet/>
      <dgm:spPr/>
      <dgm:t>
        <a:bodyPr/>
        <a:lstStyle/>
        <a:p>
          <a:endParaRPr lang="ru-RU"/>
        </a:p>
      </dgm:t>
    </dgm:pt>
    <dgm:pt modelId="{B9226A8B-1FC9-499F-9835-0FDE3C146637}">
      <dgm:prSet custT="1"/>
      <dgm:spPr/>
      <dgm:t>
        <a:bodyPr/>
        <a:lstStyle/>
        <a:p>
          <a:r>
            <a:rPr lang="ru-RU" sz="2800" dirty="0" smtClean="0"/>
            <a:t>экспертной</a:t>
          </a:r>
          <a:endParaRPr lang="ru-RU" sz="2800" dirty="0"/>
        </a:p>
      </dgm:t>
    </dgm:pt>
    <dgm:pt modelId="{B3A2D4D3-EA8A-474D-9E52-383723E2D704}" type="parTrans" cxnId="{3C062033-7415-4BB9-A80F-FE80E8EB3453}">
      <dgm:prSet/>
      <dgm:spPr/>
      <dgm:t>
        <a:bodyPr/>
        <a:lstStyle/>
        <a:p>
          <a:endParaRPr lang="ru-RU"/>
        </a:p>
      </dgm:t>
    </dgm:pt>
    <dgm:pt modelId="{49A81E2A-6C75-4832-B81B-BB0345F2C29F}" type="sibTrans" cxnId="{3C062033-7415-4BB9-A80F-FE80E8EB3453}">
      <dgm:prSet/>
      <dgm:spPr/>
      <dgm:t>
        <a:bodyPr/>
        <a:lstStyle/>
        <a:p>
          <a:endParaRPr lang="ru-RU"/>
        </a:p>
      </dgm:t>
    </dgm:pt>
    <dgm:pt modelId="{896DE638-09F6-4236-99BE-96E8428D3660}">
      <dgm:prSet phldrT="[Текст]" phldr="1"/>
      <dgm:spPr/>
      <dgm:t>
        <a:bodyPr/>
        <a:lstStyle/>
        <a:p>
          <a:endParaRPr lang="ru-RU" dirty="0"/>
        </a:p>
      </dgm:t>
    </dgm:pt>
    <dgm:pt modelId="{0F8225AE-D593-4CB4-9157-B6E07D0D0BA2}" type="sibTrans" cxnId="{588015FD-5535-464F-93B3-339C488A4B3B}">
      <dgm:prSet/>
      <dgm:spPr/>
      <dgm:t>
        <a:bodyPr/>
        <a:lstStyle/>
        <a:p>
          <a:endParaRPr lang="ru-RU"/>
        </a:p>
      </dgm:t>
    </dgm:pt>
    <dgm:pt modelId="{1E509AF7-8564-4A46-AA0B-54AE3B2B483A}" type="parTrans" cxnId="{588015FD-5535-464F-93B3-339C488A4B3B}">
      <dgm:prSet/>
      <dgm:spPr/>
      <dgm:t>
        <a:bodyPr/>
        <a:lstStyle/>
        <a:p>
          <a:endParaRPr lang="ru-RU"/>
        </a:p>
      </dgm:t>
    </dgm:pt>
    <dgm:pt modelId="{BFEDB7BF-9100-4BA0-A31A-8B5CD0213794}">
      <dgm:prSet phldrT="[Текст]" phldr="1"/>
      <dgm:spPr/>
      <dgm:t>
        <a:bodyPr/>
        <a:lstStyle/>
        <a:p>
          <a:endParaRPr lang="ru-RU" dirty="0"/>
        </a:p>
      </dgm:t>
    </dgm:pt>
    <dgm:pt modelId="{ACB6CA53-F915-4A6A-BF50-7DFD6FFD3BB7}" type="sibTrans" cxnId="{755596D7-9EEA-4EF7-AC09-A4FE8623C5EB}">
      <dgm:prSet/>
      <dgm:spPr/>
      <dgm:t>
        <a:bodyPr/>
        <a:lstStyle/>
        <a:p>
          <a:endParaRPr lang="ru-RU"/>
        </a:p>
      </dgm:t>
    </dgm:pt>
    <dgm:pt modelId="{C8F46BD2-D93D-4B53-B5FF-136D3F4FDDA4}" type="parTrans" cxnId="{755596D7-9EEA-4EF7-AC09-A4FE8623C5EB}">
      <dgm:prSet/>
      <dgm:spPr/>
      <dgm:t>
        <a:bodyPr/>
        <a:lstStyle/>
        <a:p>
          <a:endParaRPr lang="ru-RU"/>
        </a:p>
      </dgm:t>
    </dgm:pt>
    <dgm:pt modelId="{ECF12DEF-B3F1-464B-9AAC-EABAEF7B32FF}" type="pres">
      <dgm:prSet presAssocID="{2F59FCA6-DFBF-4868-B806-D3A2C420A3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651DC0-7A64-42B0-9481-07767222A30F}" type="pres">
      <dgm:prSet presAssocID="{C573CE92-A2BA-4A02-B697-6AEA02DF22F4}" presName="composite" presStyleCnt="0"/>
      <dgm:spPr/>
    </dgm:pt>
    <dgm:pt modelId="{37F634A6-0EB0-40B4-A44F-5591E0971D38}" type="pres">
      <dgm:prSet presAssocID="{C573CE92-A2BA-4A02-B697-6AEA02DF22F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8F091-81C9-4938-92E5-DAA0F1BF9963}" type="pres">
      <dgm:prSet presAssocID="{C573CE92-A2BA-4A02-B697-6AEA02DF22F4}" presName="descendantText" presStyleLbl="alignAcc1" presStyleIdx="0" presStyleCnt="5" custScaleX="52782" custLinFactNeighborX="905" custLinFactNeighborY="6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D16B6-47E9-47D2-BAA2-AA98FD79EE85}" type="pres">
      <dgm:prSet presAssocID="{C2D49FDE-DB6E-4F98-BF41-F7BBF0A5430A}" presName="sp" presStyleCnt="0"/>
      <dgm:spPr/>
    </dgm:pt>
    <dgm:pt modelId="{E729FD20-25AF-4302-879A-0F35C8D85D1D}" type="pres">
      <dgm:prSet presAssocID="{896DE638-09F6-4236-99BE-96E8428D3660}" presName="composite" presStyleCnt="0"/>
      <dgm:spPr/>
    </dgm:pt>
    <dgm:pt modelId="{C8AA110C-D40C-483A-AA68-7E40ADCFFD79}" type="pres">
      <dgm:prSet presAssocID="{896DE638-09F6-4236-99BE-96E8428D366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A5687-5B52-49BB-B080-F2A517992017}" type="pres">
      <dgm:prSet presAssocID="{896DE638-09F6-4236-99BE-96E8428D3660}" presName="descendantText" presStyleLbl="alignAcc1" presStyleIdx="1" presStyleCnt="5" custScaleX="63376" custLinFactNeighborX="530" custLinFactNeighborY="-8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7E225-DAA8-46AD-A5F8-02CBA9E94557}" type="pres">
      <dgm:prSet presAssocID="{0F8225AE-D593-4CB4-9157-B6E07D0D0BA2}" presName="sp" presStyleCnt="0"/>
      <dgm:spPr/>
    </dgm:pt>
    <dgm:pt modelId="{27092AFE-699B-4F21-9D22-5235FC241FE7}" type="pres">
      <dgm:prSet presAssocID="{BFEDB7BF-9100-4BA0-A31A-8B5CD0213794}" presName="composite" presStyleCnt="0"/>
      <dgm:spPr/>
    </dgm:pt>
    <dgm:pt modelId="{CC7184E6-8D2B-4483-92BC-6BA99A54AC7C}" type="pres">
      <dgm:prSet presAssocID="{BFEDB7BF-9100-4BA0-A31A-8B5CD021379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F8D50-CE57-42D1-B7C3-9C15DA63AE55}" type="pres">
      <dgm:prSet presAssocID="{BFEDB7BF-9100-4BA0-A31A-8B5CD0213794}" presName="descendantText" presStyleLbl="alignAcc1" presStyleIdx="2" presStyleCnt="5" custScaleX="68687" custLinFactNeighborX="663" custLinFactNeighborY="-8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C2B47-DCF2-4DB7-81AF-7DB108777751}" type="pres">
      <dgm:prSet presAssocID="{ACB6CA53-F915-4A6A-BF50-7DFD6FFD3BB7}" presName="sp" presStyleCnt="0"/>
      <dgm:spPr/>
    </dgm:pt>
    <dgm:pt modelId="{88729BF3-F179-4B46-B496-D4BA975362F9}" type="pres">
      <dgm:prSet presAssocID="{4582783B-5C3C-4FCA-B400-75533092FFCA}" presName="composite" presStyleCnt="0"/>
      <dgm:spPr/>
    </dgm:pt>
    <dgm:pt modelId="{6F478609-68DC-436E-9D28-9A5FDC1D67E2}" type="pres">
      <dgm:prSet presAssocID="{4582783B-5C3C-4FCA-B400-75533092FFC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E4275-69D6-4AB5-B17E-D2EBC4B64853}" type="pres">
      <dgm:prSet presAssocID="{4582783B-5C3C-4FCA-B400-75533092FFCA}" presName="descendantText" presStyleLbl="alignAcc1" presStyleIdx="3" presStyleCnt="5" custScaleX="63498" custLinFactNeighborX="861" custLinFactNeighborY="-8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8C1E4-731C-4C9B-99E9-F7DF631E7911}" type="pres">
      <dgm:prSet presAssocID="{273F6A29-F137-41C7-8BD1-B8BE0FCEC1E0}" presName="sp" presStyleCnt="0"/>
      <dgm:spPr/>
    </dgm:pt>
    <dgm:pt modelId="{73603D63-7794-4BA2-B37B-230555947A61}" type="pres">
      <dgm:prSet presAssocID="{D9E79B0E-ECEE-4AA3-8A6F-8CD115ED935A}" presName="composite" presStyleCnt="0"/>
      <dgm:spPr/>
    </dgm:pt>
    <dgm:pt modelId="{B36B82FE-0121-4763-AFE6-68EBE2B51831}" type="pres">
      <dgm:prSet presAssocID="{D9E79B0E-ECEE-4AA3-8A6F-8CD115ED935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D6DD8-310C-4A6A-AC3E-7404DF1268D2}" type="pres">
      <dgm:prSet presAssocID="{D9E79B0E-ECEE-4AA3-8A6F-8CD115ED935A}" presName="descendantText" presStyleLbl="alignAcc1" presStyleIdx="4" presStyleCnt="5" custScaleX="54621" custLinFactNeighborX="1246" custLinFactNeighborY="-4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872553-A959-480D-A39E-0BC2515FEBF2}" type="presOf" srcId="{B9226A8B-1FC9-499F-9835-0FDE3C146637}" destId="{E22D6DD8-310C-4A6A-AC3E-7404DF1268D2}" srcOrd="0" destOrd="0" presId="urn:microsoft.com/office/officeart/2005/8/layout/chevron2"/>
    <dgm:cxn modelId="{3C062033-7415-4BB9-A80F-FE80E8EB3453}" srcId="{D9E79B0E-ECEE-4AA3-8A6F-8CD115ED935A}" destId="{B9226A8B-1FC9-499F-9835-0FDE3C146637}" srcOrd="0" destOrd="0" parTransId="{B3A2D4D3-EA8A-474D-9E52-383723E2D704}" sibTransId="{49A81E2A-6C75-4832-B81B-BB0345F2C29F}"/>
    <dgm:cxn modelId="{59F0A123-73B3-43EA-A263-6AACEF6490FF}" type="presOf" srcId="{3392CAA2-1BD5-4188-8E06-74DD3C331272}" destId="{DC4F8D50-CE57-42D1-B7C3-9C15DA63AE55}" srcOrd="0" destOrd="0" presId="urn:microsoft.com/office/officeart/2005/8/layout/chevron2"/>
    <dgm:cxn modelId="{E6A41298-B41A-4927-9271-FE86B6912A59}" type="presOf" srcId="{426603F4-0243-429B-9CCF-6AF94396594E}" destId="{9FD8F091-81C9-4938-92E5-DAA0F1BF9963}" srcOrd="0" destOrd="0" presId="urn:microsoft.com/office/officeart/2005/8/layout/chevron2"/>
    <dgm:cxn modelId="{755596D7-9EEA-4EF7-AC09-A4FE8623C5EB}" srcId="{2F59FCA6-DFBF-4868-B806-D3A2C420A308}" destId="{BFEDB7BF-9100-4BA0-A31A-8B5CD0213794}" srcOrd="2" destOrd="0" parTransId="{C8F46BD2-D93D-4B53-B5FF-136D3F4FDDA4}" sibTransId="{ACB6CA53-F915-4A6A-BF50-7DFD6FFD3BB7}"/>
    <dgm:cxn modelId="{56B2D848-811B-4B07-B9BD-54ACEBF1BD21}" srcId="{896DE638-09F6-4236-99BE-96E8428D3660}" destId="{5E52843D-03E3-48FF-BD25-C27613D267F9}" srcOrd="0" destOrd="0" parTransId="{02F3B7D0-6304-4DAD-951B-5FE814AFCEB0}" sibTransId="{468F65EE-23C7-4A9C-8066-C3DDE6503904}"/>
    <dgm:cxn modelId="{C3AE16E4-EDDD-4469-82BD-0F6B264B2FC9}" type="presOf" srcId="{2F59FCA6-DFBF-4868-B806-D3A2C420A308}" destId="{ECF12DEF-B3F1-464B-9AAC-EABAEF7B32FF}" srcOrd="0" destOrd="0" presId="urn:microsoft.com/office/officeart/2005/8/layout/chevron2"/>
    <dgm:cxn modelId="{D048E5D1-161F-49CD-A476-772ED8449FB3}" type="presOf" srcId="{896DE638-09F6-4236-99BE-96E8428D3660}" destId="{C8AA110C-D40C-483A-AA68-7E40ADCFFD79}" srcOrd="0" destOrd="0" presId="urn:microsoft.com/office/officeart/2005/8/layout/chevron2"/>
    <dgm:cxn modelId="{C564D743-FC38-4A61-A4B7-2DCE47A87674}" type="presOf" srcId="{B9331CBA-4AF3-4CD1-8027-BD0B6703F4C1}" destId="{A1DE4275-69D6-4AB5-B17E-D2EBC4B64853}" srcOrd="0" destOrd="0" presId="urn:microsoft.com/office/officeart/2005/8/layout/chevron2"/>
    <dgm:cxn modelId="{9DFA6904-AC66-446F-AAC6-BC3F2FCDA1BB}" srcId="{C573CE92-A2BA-4A02-B697-6AEA02DF22F4}" destId="{426603F4-0243-429B-9CCF-6AF94396594E}" srcOrd="0" destOrd="0" parTransId="{09BD3F09-DA0E-4CB7-BBBF-3331F9632505}" sibTransId="{B2B088BA-AF40-43BC-86B3-5D2E0CBFDEB2}"/>
    <dgm:cxn modelId="{424BB280-92F8-4407-8DA9-8A4BF9F42C4B}" srcId="{2F59FCA6-DFBF-4868-B806-D3A2C420A308}" destId="{C573CE92-A2BA-4A02-B697-6AEA02DF22F4}" srcOrd="0" destOrd="0" parTransId="{0E8BEC12-3A0A-4DD6-BC2D-5548204A802D}" sibTransId="{C2D49FDE-DB6E-4F98-BF41-F7BBF0A5430A}"/>
    <dgm:cxn modelId="{588015FD-5535-464F-93B3-339C488A4B3B}" srcId="{2F59FCA6-DFBF-4868-B806-D3A2C420A308}" destId="{896DE638-09F6-4236-99BE-96E8428D3660}" srcOrd="1" destOrd="0" parTransId="{1E509AF7-8564-4A46-AA0B-54AE3B2B483A}" sibTransId="{0F8225AE-D593-4CB4-9157-B6E07D0D0BA2}"/>
    <dgm:cxn modelId="{26224C2C-E16F-457A-8B2E-6935AFE3B608}" type="presOf" srcId="{C573CE92-A2BA-4A02-B697-6AEA02DF22F4}" destId="{37F634A6-0EB0-40B4-A44F-5591E0971D38}" srcOrd="0" destOrd="0" presId="urn:microsoft.com/office/officeart/2005/8/layout/chevron2"/>
    <dgm:cxn modelId="{FFE2F3E5-B69D-4489-952E-DA642F22483C}" type="presOf" srcId="{BFEDB7BF-9100-4BA0-A31A-8B5CD0213794}" destId="{CC7184E6-8D2B-4483-92BC-6BA99A54AC7C}" srcOrd="0" destOrd="0" presId="urn:microsoft.com/office/officeart/2005/8/layout/chevron2"/>
    <dgm:cxn modelId="{CC2C668A-986C-40AC-A083-1A00E6D7FF78}" type="presOf" srcId="{4582783B-5C3C-4FCA-B400-75533092FFCA}" destId="{6F478609-68DC-436E-9D28-9A5FDC1D67E2}" srcOrd="0" destOrd="0" presId="urn:microsoft.com/office/officeart/2005/8/layout/chevron2"/>
    <dgm:cxn modelId="{84FD7D14-7E87-45D3-9AE5-DC2825DC5D03}" srcId="{BFEDB7BF-9100-4BA0-A31A-8B5CD0213794}" destId="{3392CAA2-1BD5-4188-8E06-74DD3C331272}" srcOrd="0" destOrd="0" parTransId="{229181C3-9A7A-49FC-ABAA-7EF684F0CA77}" sibTransId="{28350776-02E5-41E6-88FB-6DAB6730A581}"/>
    <dgm:cxn modelId="{51043FBB-6D0D-44ED-ABBF-12EF9B01DF9F}" type="presOf" srcId="{5E52843D-03E3-48FF-BD25-C27613D267F9}" destId="{906A5687-5B52-49BB-B080-F2A517992017}" srcOrd="0" destOrd="0" presId="urn:microsoft.com/office/officeart/2005/8/layout/chevron2"/>
    <dgm:cxn modelId="{CD00BC1B-E894-42FF-9106-DBA76A294E15}" srcId="{2F59FCA6-DFBF-4868-B806-D3A2C420A308}" destId="{4582783B-5C3C-4FCA-B400-75533092FFCA}" srcOrd="3" destOrd="0" parTransId="{DFB30E1E-C3AA-4275-A732-F108B473EE1C}" sibTransId="{273F6A29-F137-41C7-8BD1-B8BE0FCEC1E0}"/>
    <dgm:cxn modelId="{70BFEC4F-6382-43CD-A6DE-3B76A89D6133}" srcId="{2F59FCA6-DFBF-4868-B806-D3A2C420A308}" destId="{D9E79B0E-ECEE-4AA3-8A6F-8CD115ED935A}" srcOrd="4" destOrd="0" parTransId="{BF7A394F-A8FE-4A97-AA32-92E948B5231D}" sibTransId="{3C969E18-A201-443F-A9FA-0056B0C26719}"/>
    <dgm:cxn modelId="{73ECCAF3-AFC3-4C5A-B203-E21B343FEAD4}" srcId="{4582783B-5C3C-4FCA-B400-75533092FFCA}" destId="{B9331CBA-4AF3-4CD1-8027-BD0B6703F4C1}" srcOrd="0" destOrd="0" parTransId="{AC264FF0-5EF0-42F0-B322-83FD1E819542}" sibTransId="{F9E347A5-C912-4E59-88BE-502FBC8438C2}"/>
    <dgm:cxn modelId="{BF28E5BA-F897-4AAD-A4AC-441FDC605960}" type="presOf" srcId="{D9E79B0E-ECEE-4AA3-8A6F-8CD115ED935A}" destId="{B36B82FE-0121-4763-AFE6-68EBE2B51831}" srcOrd="0" destOrd="0" presId="urn:microsoft.com/office/officeart/2005/8/layout/chevron2"/>
    <dgm:cxn modelId="{26D5ABB6-2745-4917-B161-A11969A5AB50}" type="presParOf" srcId="{ECF12DEF-B3F1-464B-9AAC-EABAEF7B32FF}" destId="{8D651DC0-7A64-42B0-9481-07767222A30F}" srcOrd="0" destOrd="0" presId="urn:microsoft.com/office/officeart/2005/8/layout/chevron2"/>
    <dgm:cxn modelId="{1A6139F4-0114-496C-87EE-D57DB171BB11}" type="presParOf" srcId="{8D651DC0-7A64-42B0-9481-07767222A30F}" destId="{37F634A6-0EB0-40B4-A44F-5591E0971D38}" srcOrd="0" destOrd="0" presId="urn:microsoft.com/office/officeart/2005/8/layout/chevron2"/>
    <dgm:cxn modelId="{4B3C3803-C1CB-4E5C-BF29-777D8CDBE1D8}" type="presParOf" srcId="{8D651DC0-7A64-42B0-9481-07767222A30F}" destId="{9FD8F091-81C9-4938-92E5-DAA0F1BF9963}" srcOrd="1" destOrd="0" presId="urn:microsoft.com/office/officeart/2005/8/layout/chevron2"/>
    <dgm:cxn modelId="{0EFA83DF-61C8-40FB-B1E3-085C254981EF}" type="presParOf" srcId="{ECF12DEF-B3F1-464B-9AAC-EABAEF7B32FF}" destId="{3CFD16B6-47E9-47D2-BAA2-AA98FD79EE85}" srcOrd="1" destOrd="0" presId="urn:microsoft.com/office/officeart/2005/8/layout/chevron2"/>
    <dgm:cxn modelId="{758CFC33-6D68-4E66-88EE-66FE9BECA55C}" type="presParOf" srcId="{ECF12DEF-B3F1-464B-9AAC-EABAEF7B32FF}" destId="{E729FD20-25AF-4302-879A-0F35C8D85D1D}" srcOrd="2" destOrd="0" presId="urn:microsoft.com/office/officeart/2005/8/layout/chevron2"/>
    <dgm:cxn modelId="{AA939DDC-6469-4070-943D-C7C35283D675}" type="presParOf" srcId="{E729FD20-25AF-4302-879A-0F35C8D85D1D}" destId="{C8AA110C-D40C-483A-AA68-7E40ADCFFD79}" srcOrd="0" destOrd="0" presId="urn:microsoft.com/office/officeart/2005/8/layout/chevron2"/>
    <dgm:cxn modelId="{D8608315-1B5B-4554-8233-72B528A51B4D}" type="presParOf" srcId="{E729FD20-25AF-4302-879A-0F35C8D85D1D}" destId="{906A5687-5B52-49BB-B080-F2A517992017}" srcOrd="1" destOrd="0" presId="urn:microsoft.com/office/officeart/2005/8/layout/chevron2"/>
    <dgm:cxn modelId="{6F7CE607-701D-4E44-92E2-0E9C4F93CD6A}" type="presParOf" srcId="{ECF12DEF-B3F1-464B-9AAC-EABAEF7B32FF}" destId="{3C47E225-DAA8-46AD-A5F8-02CBA9E94557}" srcOrd="3" destOrd="0" presId="urn:microsoft.com/office/officeart/2005/8/layout/chevron2"/>
    <dgm:cxn modelId="{0BCED4D3-82BF-4D4B-A637-3BDB1C4B7AFF}" type="presParOf" srcId="{ECF12DEF-B3F1-464B-9AAC-EABAEF7B32FF}" destId="{27092AFE-699B-4F21-9D22-5235FC241FE7}" srcOrd="4" destOrd="0" presId="urn:microsoft.com/office/officeart/2005/8/layout/chevron2"/>
    <dgm:cxn modelId="{E22CCDFC-4C47-42AD-8738-C68B59712CB2}" type="presParOf" srcId="{27092AFE-699B-4F21-9D22-5235FC241FE7}" destId="{CC7184E6-8D2B-4483-92BC-6BA99A54AC7C}" srcOrd="0" destOrd="0" presId="urn:microsoft.com/office/officeart/2005/8/layout/chevron2"/>
    <dgm:cxn modelId="{7F886F66-1681-474C-8D1F-1B4875595507}" type="presParOf" srcId="{27092AFE-699B-4F21-9D22-5235FC241FE7}" destId="{DC4F8D50-CE57-42D1-B7C3-9C15DA63AE55}" srcOrd="1" destOrd="0" presId="urn:microsoft.com/office/officeart/2005/8/layout/chevron2"/>
    <dgm:cxn modelId="{69202884-ED2E-486E-AAD0-9B72FADCBE10}" type="presParOf" srcId="{ECF12DEF-B3F1-464B-9AAC-EABAEF7B32FF}" destId="{724C2B47-DCF2-4DB7-81AF-7DB108777751}" srcOrd="5" destOrd="0" presId="urn:microsoft.com/office/officeart/2005/8/layout/chevron2"/>
    <dgm:cxn modelId="{3ECAB6AE-B98F-42BD-A1A4-766BD0E6EA35}" type="presParOf" srcId="{ECF12DEF-B3F1-464B-9AAC-EABAEF7B32FF}" destId="{88729BF3-F179-4B46-B496-D4BA975362F9}" srcOrd="6" destOrd="0" presId="urn:microsoft.com/office/officeart/2005/8/layout/chevron2"/>
    <dgm:cxn modelId="{828D3E06-F8E3-41AF-AA7D-18157FF5A730}" type="presParOf" srcId="{88729BF3-F179-4B46-B496-D4BA975362F9}" destId="{6F478609-68DC-436E-9D28-9A5FDC1D67E2}" srcOrd="0" destOrd="0" presId="urn:microsoft.com/office/officeart/2005/8/layout/chevron2"/>
    <dgm:cxn modelId="{803FA9F8-22E7-4707-9EDD-F68F40A561CD}" type="presParOf" srcId="{88729BF3-F179-4B46-B496-D4BA975362F9}" destId="{A1DE4275-69D6-4AB5-B17E-D2EBC4B64853}" srcOrd="1" destOrd="0" presId="urn:microsoft.com/office/officeart/2005/8/layout/chevron2"/>
    <dgm:cxn modelId="{5A104B57-F101-4D39-888D-6E48236C1C61}" type="presParOf" srcId="{ECF12DEF-B3F1-464B-9AAC-EABAEF7B32FF}" destId="{8AF8C1E4-731C-4C9B-99E9-F7DF631E7911}" srcOrd="7" destOrd="0" presId="urn:microsoft.com/office/officeart/2005/8/layout/chevron2"/>
    <dgm:cxn modelId="{2E0C181C-E145-468A-A9D8-2BB8A687102A}" type="presParOf" srcId="{ECF12DEF-B3F1-464B-9AAC-EABAEF7B32FF}" destId="{73603D63-7794-4BA2-B37B-230555947A61}" srcOrd="8" destOrd="0" presId="urn:microsoft.com/office/officeart/2005/8/layout/chevron2"/>
    <dgm:cxn modelId="{0EDA7791-A4BC-48EA-9CC4-23A5F72D9D7E}" type="presParOf" srcId="{73603D63-7794-4BA2-B37B-230555947A61}" destId="{B36B82FE-0121-4763-AFE6-68EBE2B51831}" srcOrd="0" destOrd="0" presId="urn:microsoft.com/office/officeart/2005/8/layout/chevron2"/>
    <dgm:cxn modelId="{0432E28C-201A-4FA2-B555-EDB144298B38}" type="presParOf" srcId="{73603D63-7794-4BA2-B37B-230555947A61}" destId="{E22D6DD8-310C-4A6A-AC3E-7404DF1268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634A6-0EB0-40B4-A44F-5591E0971D38}">
      <dsp:nvSpPr>
        <dsp:cNvPr id="0" name=""/>
        <dsp:cNvSpPr/>
      </dsp:nvSpPr>
      <dsp:spPr>
        <a:xfrm rot="5400000">
          <a:off x="1152978" y="154742"/>
          <a:ext cx="1021348" cy="71494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306181" y="359012"/>
        <a:ext cx="714943" cy="306405"/>
      </dsp:txXfrm>
    </dsp:sp>
    <dsp:sp modelId="{9FD8F091-81C9-4938-92E5-DAA0F1BF9963}">
      <dsp:nvSpPr>
        <dsp:cNvPr id="0" name=""/>
        <dsp:cNvSpPr/>
      </dsp:nvSpPr>
      <dsp:spPr>
        <a:xfrm rot="5400000">
          <a:off x="4369139" y="-2034240"/>
          <a:ext cx="663876" cy="4817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первичной</a:t>
          </a:r>
          <a:endParaRPr lang="ru-RU" sz="1900" kern="1200" dirty="0"/>
        </a:p>
      </dsp:txBody>
      <dsp:txXfrm rot="-5400000">
        <a:off x="2292404" y="74903"/>
        <a:ext cx="4784939" cy="599060"/>
      </dsp:txXfrm>
    </dsp:sp>
    <dsp:sp modelId="{C8AA110C-D40C-483A-AA68-7E40ADCFFD79}">
      <dsp:nvSpPr>
        <dsp:cNvPr id="0" name=""/>
        <dsp:cNvSpPr/>
      </dsp:nvSpPr>
      <dsp:spPr>
        <a:xfrm rot="5400000">
          <a:off x="1152978" y="1058126"/>
          <a:ext cx="1021348" cy="714943"/>
        </a:xfrm>
        <a:prstGeom prst="chevron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5875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306181" y="1262396"/>
        <a:ext cx="714943" cy="306405"/>
      </dsp:txXfrm>
    </dsp:sp>
    <dsp:sp modelId="{906A5687-5B52-49BB-B080-F2A517992017}">
      <dsp:nvSpPr>
        <dsp:cNvPr id="0" name=""/>
        <dsp:cNvSpPr/>
      </dsp:nvSpPr>
      <dsp:spPr>
        <a:xfrm rot="5400000">
          <a:off x="4856235" y="-1709892"/>
          <a:ext cx="663876" cy="5784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периодической</a:t>
          </a:r>
          <a:endParaRPr lang="ru-RU" sz="1900" kern="1200" dirty="0"/>
        </a:p>
      </dsp:txBody>
      <dsp:txXfrm rot="-5400000">
        <a:off x="2296049" y="882702"/>
        <a:ext cx="5751840" cy="599060"/>
      </dsp:txXfrm>
    </dsp:sp>
    <dsp:sp modelId="{CC7184E6-8D2B-4483-92BC-6BA99A54AC7C}">
      <dsp:nvSpPr>
        <dsp:cNvPr id="0" name=""/>
        <dsp:cNvSpPr/>
      </dsp:nvSpPr>
      <dsp:spPr>
        <a:xfrm rot="5400000">
          <a:off x="1152978" y="1961510"/>
          <a:ext cx="1021348" cy="714943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5875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306181" y="2165780"/>
        <a:ext cx="714943" cy="306405"/>
      </dsp:txXfrm>
    </dsp:sp>
    <dsp:sp modelId="{DC4F8D50-CE57-42D1-B7C3-9C15DA63AE55}">
      <dsp:nvSpPr>
        <dsp:cNvPr id="0" name=""/>
        <dsp:cNvSpPr/>
      </dsp:nvSpPr>
      <dsp:spPr>
        <a:xfrm rot="5400000">
          <a:off x="5129723" y="-1048873"/>
          <a:ext cx="663876" cy="6268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/>
            <a:t>Внеочередной</a:t>
          </a:r>
          <a:endParaRPr lang="ru-RU" sz="1900" kern="1200" dirty="0"/>
        </a:p>
      </dsp:txBody>
      <dsp:txXfrm rot="-5400000">
        <a:off x="2327173" y="1786085"/>
        <a:ext cx="6236569" cy="599060"/>
      </dsp:txXfrm>
    </dsp:sp>
    <dsp:sp modelId="{6F478609-68DC-436E-9D28-9A5FDC1D67E2}">
      <dsp:nvSpPr>
        <dsp:cNvPr id="0" name=""/>
        <dsp:cNvSpPr/>
      </dsp:nvSpPr>
      <dsp:spPr>
        <a:xfrm rot="5400000">
          <a:off x="1152978" y="2864893"/>
          <a:ext cx="1021348" cy="714943"/>
        </a:xfrm>
        <a:prstGeom prst="chevron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5875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306181" y="3069163"/>
        <a:ext cx="714943" cy="306405"/>
      </dsp:txXfrm>
    </dsp:sp>
    <dsp:sp modelId="{A1DE4275-69D6-4AB5-B17E-D2EBC4B64853}">
      <dsp:nvSpPr>
        <dsp:cNvPr id="0" name=""/>
        <dsp:cNvSpPr/>
      </dsp:nvSpPr>
      <dsp:spPr>
        <a:xfrm rot="5400000">
          <a:off x="4892448" y="91307"/>
          <a:ext cx="663876" cy="57953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Инспекционной</a:t>
          </a:r>
          <a:endParaRPr lang="ru-RU" sz="2400" kern="1200" dirty="0"/>
        </a:p>
      </dsp:txBody>
      <dsp:txXfrm rot="-5400000">
        <a:off x="2326695" y="2689468"/>
        <a:ext cx="5762975" cy="599060"/>
      </dsp:txXfrm>
    </dsp:sp>
    <dsp:sp modelId="{B36B82FE-0121-4763-AFE6-68EBE2B51831}">
      <dsp:nvSpPr>
        <dsp:cNvPr id="0" name=""/>
        <dsp:cNvSpPr/>
      </dsp:nvSpPr>
      <dsp:spPr>
        <a:xfrm rot="5400000">
          <a:off x="1152978" y="3768277"/>
          <a:ext cx="1021348" cy="714943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5875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306181" y="3972547"/>
        <a:ext cx="714943" cy="306405"/>
      </dsp:txXfrm>
    </dsp:sp>
    <dsp:sp modelId="{E22D6DD8-310C-4A6A-AC3E-7404DF1268D2}">
      <dsp:nvSpPr>
        <dsp:cNvPr id="0" name=""/>
        <dsp:cNvSpPr/>
      </dsp:nvSpPr>
      <dsp:spPr>
        <a:xfrm rot="5400000">
          <a:off x="4490757" y="1427099"/>
          <a:ext cx="663876" cy="49851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экспертной</a:t>
          </a:r>
          <a:endParaRPr lang="ru-RU" sz="2800" kern="1200" dirty="0"/>
        </a:p>
      </dsp:txBody>
      <dsp:txXfrm rot="-5400000">
        <a:off x="2330100" y="3620164"/>
        <a:ext cx="4952782" cy="599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BCF3-D0A1-4073-8091-2E892C6141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56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dilet.zan.kz/rus/docs/Z000000053_#z4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«Метрологическое обеспечение измерении»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544702"/>
            <a:ext cx="9144000" cy="81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10. 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поверка средств измерений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 flipV="1">
            <a:off x="3575720" y="3140968"/>
            <a:ext cx="1008112" cy="144016"/>
          </a:xfrm>
        </p:spPr>
        <p:txBody>
          <a:bodyPr>
            <a:normAutofit fontScale="25000" lnSpcReduction="20000"/>
          </a:bodyPr>
          <a:lstStyle/>
          <a:p>
            <a:pPr lvl="1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15680" y="620688"/>
            <a:ext cx="6408712" cy="7850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266836" y="1405720"/>
            <a:ext cx="1235098" cy="7991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3" idx="0"/>
          </p:cNvCxnSpPr>
          <p:nvPr/>
        </p:nvCxnSpPr>
        <p:spPr>
          <a:xfrm>
            <a:off x="6778389" y="1405720"/>
            <a:ext cx="1657737" cy="7991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351584" y="2204864"/>
            <a:ext cx="3150350" cy="38884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 РК 1.2 «ГСТР РК. Порядок разработки национальных и предварительных национальных стандартов»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43803" y="2204864"/>
            <a:ext cx="3384645" cy="38164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 РК 2.63 «ГСИ РК. Методики поверки СИ. Порядок разработки, утверждения и применения»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137" y="2180924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/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Средства измерений, являющиеся объектами государственного метрологического контроля в соответствии со </a:t>
            </a:r>
            <a:r>
              <a:rPr lang="ru-RU" sz="2000" u="sng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  <a:hlinkClick r:id="rId2"/>
              </a:rPr>
              <a:t>статьей 22</a:t>
            </a:r>
            <a:r>
              <a:rPr lang="ru-RU" sz="2000" u="sng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Закона, после утверждения их типа или метрологической аттестации и регистрации в реестре государственной системы обеспечения единства измерений (далее – реестр ГСИ РК) перед выпуском в обращение, после ремонта, в период эксплуатации подвергаются поверке.</a:t>
            </a:r>
          </a:p>
        </p:txBody>
      </p:sp>
      <p:pic>
        <p:nvPicPr>
          <p:cNvPr id="1028" name="Picture 4" descr="Метрология фон - 28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68" y="2308724"/>
            <a:ext cx="4320000" cy="32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6927" y="2455204"/>
            <a:ext cx="540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Требования к организации и порядку проведения поверки средств измерений установлены в СТ РК 2.4 "Государственная система обеспечения единства измерений Республики Казахстан Поверка средств измерений. Организация и порядок проведения".</a:t>
            </a:r>
          </a:p>
        </p:txBody>
      </p:sp>
      <p:pic>
        <p:nvPicPr>
          <p:cNvPr id="2050" name="Picture 2" descr="Метрология фон - 2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6" y="1999252"/>
            <a:ext cx="5400000" cy="35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1166" y="1916950"/>
            <a:ext cx="80423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Поверке подлежат средства измерений, применяемые при измерениях, к которым установлены метрологические требования согласно Правилам формирования перечней измерений и метрологических требований к ним, относящихся к государственному регулированию, утверждаемым в соответствии с подпунктом 18) статьи 6-2 Закона.</a:t>
            </a:r>
          </a:p>
        </p:txBody>
      </p:sp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846" y="1992481"/>
            <a:ext cx="9692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 Средства измерений, произведенные и ввезенные на территорию Республики Казахстан до 31.12.1998 г. и имеющие утвержденные методики поверки, поверяются на территории Республики Казахстан без дополнительных процедур по испытаниям, метрологической аттестации и внесению в реестр ГСИ РК.</a:t>
            </a:r>
          </a:p>
          <a:p>
            <a:pPr algn="just"/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 Для средств измерений, зарегистрированных в реестре ГСИ РК по результатам испытаний и утверждения типа или признания результатов испытаний и утверждения типа в соответствии с [2], возможность проведения первичной и периодической поверок распространяется также и на средства измерений, ввезенные ранее даты их регистрации в реестре ГСИ РК.</a:t>
            </a:r>
            <a:endParaRPr lang="ru-RU" sz="2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3668" y="1781546"/>
            <a:ext cx="98493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Технические средства, применяемые для наблюдения за изменением величин без оценки их значений в единицах физических величин с нормированной точностью, относятся к индикаторам и поверке не подлежат.</a:t>
            </a:r>
          </a:p>
          <a:p>
            <a:pPr algn="just"/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Порядок перевода средств измерений в индикаторы и контроль за их исправностью осуществляется согласно СТ РК 2.8.</a:t>
            </a:r>
          </a:p>
          <a:p>
            <a:pPr algn="just"/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На средства измерений, применяемые как индикаторы, должно быть нанесено отчетливо видимое обозначение «И».</a:t>
            </a:r>
          </a:p>
        </p:txBody>
      </p:sp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946303" y="531159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Средства измерений подвергают</a:t>
            </a: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/>
        </p:nvGraphicFramePr>
        <p:xfrm>
          <a:off x="1403876" y="1688877"/>
          <a:ext cx="9841820" cy="463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7372" y="93181"/>
            <a:ext cx="7869336" cy="954107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установления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межповерочного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интервала средств измерений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944" y="1223795"/>
            <a:ext cx="4159018" cy="39703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Межповерочный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интервал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(первичное значение) устанавливается при проведении испытаний для целей утверждения типа или метрологической аттестации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43559" y="1287668"/>
            <a:ext cx="2993317" cy="4062651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для определения периодичности поверки приведены в                           СТ РК 2.44-2002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«ГСИ РК. Определение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межповерочных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интервалов рабочих средств измерений»</a:t>
            </a:r>
          </a:p>
          <a:p>
            <a:pPr algn="ctr"/>
            <a:endParaRPr lang="ru-RU" dirty="0"/>
          </a:p>
        </p:txBody>
      </p:sp>
      <p:pic>
        <p:nvPicPr>
          <p:cNvPr id="8" name="Picture 2" descr="ÐÐ°ÑÑÐ¸Ð½ÐºÐ¸ Ð¿Ð¾ Ð·Ð°Ð¿ÑÐ¾ÑÑ ÑÐµÐ»Ð¾Ð²ÐµÑÐºÐ¸ Ð´Ð»Ñ Ð¿ÑÐµÐ·ÐµÐ½ÑÐ°ÑÐ¸Ð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25" y="1069010"/>
            <a:ext cx="3447490" cy="26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55326" y="2795635"/>
            <a:ext cx="3240251" cy="33239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hangingPunct="0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однотипных средств измерений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межповерочный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интервал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поверками для всех СИ данной группы</a:t>
            </a:r>
          </a:p>
          <a:p>
            <a:pPr algn="ctr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27771" y="224644"/>
            <a:ext cx="8018334" cy="68407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поверки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01255" y="2209123"/>
            <a:ext cx="2981604" cy="64807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Заводы-изготовители СИ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58517" y="2348880"/>
            <a:ext cx="3559692" cy="64807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и юридические лица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84279" y="3284984"/>
            <a:ext cx="2774238" cy="64807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 СИ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584280" y="1196752"/>
            <a:ext cx="1295696" cy="11521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79976" y="1196752"/>
            <a:ext cx="0" cy="20882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79976" y="1196752"/>
            <a:ext cx="1800200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227771" y="4185084"/>
            <a:ext cx="8035613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поверки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виде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9214" y="5121188"/>
            <a:ext cx="4176214" cy="13407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Межгосударственного, национального стандарта РК или стандарта организации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757368" y="5001601"/>
            <a:ext cx="4296671" cy="13407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в составе эксплуатационной документации или разделов эксплуатационных документов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367808" y="4869160"/>
            <a:ext cx="160359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71398" y="4869160"/>
            <a:ext cx="1708778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</TotalTime>
  <Words>475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Palatino Linotype</vt:lpstr>
      <vt:lpstr>Times New Roman</vt:lpstr>
      <vt:lpstr>Ретро</vt:lpstr>
      <vt:lpstr>Дисциплина «Метрологическое обеспечение измерении»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Нормативные документы</vt:lpstr>
      <vt:lpstr>СПАСИБО ЗА ВНИМАНИЕ!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Artur Bazhenov</cp:lastModifiedBy>
  <cp:revision>27</cp:revision>
  <dcterms:created xsi:type="dcterms:W3CDTF">2023-10-17T14:13:00Z</dcterms:created>
  <dcterms:modified xsi:type="dcterms:W3CDTF">2023-10-24T08:47:05Z</dcterms:modified>
</cp:coreProperties>
</file>