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69" r:id="rId4"/>
    <p:sldId id="270" r:id="rId5"/>
    <p:sldId id="257" r:id="rId6"/>
    <p:sldId id="258" r:id="rId7"/>
    <p:sldId id="259" r:id="rId8"/>
    <p:sldId id="260" r:id="rId9"/>
    <p:sldId id="268" r:id="rId10"/>
    <p:sldId id="263" r:id="rId11"/>
    <p:sldId id="266" r:id="rId12"/>
    <p:sldId id="261" r:id="rId13"/>
    <p:sldId id="262" r:id="rId14"/>
    <p:sldId id="264" r:id="rId15"/>
    <p:sldId id="26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96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F126921-2CB5-4F58-AD48-0165C35C19AF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AA05120-DBCC-4197-BD41-AC94D0311418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6921-2CB5-4F58-AD48-0165C35C19AF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5120-DBCC-4197-BD41-AC94D03114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6921-2CB5-4F58-AD48-0165C35C19AF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5120-DBCC-4197-BD41-AC94D03114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6921-2CB5-4F58-AD48-0165C35C19AF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5120-DBCC-4197-BD41-AC94D03114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6921-2CB5-4F58-AD48-0165C35C19AF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5120-DBCC-4197-BD41-AC94D03114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6921-2CB5-4F58-AD48-0165C35C19AF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5120-DBCC-4197-BD41-AC94D031141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6921-2CB5-4F58-AD48-0165C35C19AF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5120-DBCC-4197-BD41-AC94D03114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6921-2CB5-4F58-AD48-0165C35C19AF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5120-DBCC-4197-BD41-AC94D03114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6921-2CB5-4F58-AD48-0165C35C19AF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5120-DBCC-4197-BD41-AC94D03114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6921-2CB5-4F58-AD48-0165C35C19AF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5120-DBCC-4197-BD41-AC94D0311418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6921-2CB5-4F58-AD48-0165C35C19AF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5120-DBCC-4197-BD41-AC94D03114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F126921-2CB5-4F58-AD48-0165C35C19AF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AA05120-DBCC-4197-BD41-AC94D031141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ГЛОССАРИЙ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Научного исследования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343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Аргумент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Утверждение (посыл) или группа утверждений (посылов), приводимые в подтверждение (доказательство) другого утверждения (тезиса, заключения).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5334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Тезис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Выдвинутое точное суждение, которое обосновывается в процессе аргументации. </a:t>
            </a:r>
            <a:endParaRPr lang="ru-RU" dirty="0"/>
          </a:p>
          <a:p>
            <a:r>
              <a:rPr lang="ru-RU" dirty="0" smtClean="0"/>
              <a:t>Тезис является главным структурным элементом аргументации и отвечает на вопрос: что обосновывают.</a:t>
            </a:r>
          </a:p>
        </p:txBody>
      </p:sp>
    </p:spTree>
    <p:extLst>
      <p:ext uri="{BB962C8B-B14F-4D97-AF65-F5344CB8AC3E}">
        <p14:creationId xmlns:p14="http://schemas.microsoft.com/office/powerpoint/2010/main" val="2693033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Независимая переменная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исследовании переменная, которой намеренно манипулирует исследователь с целью выяснить ее влияние на зависимую переменную.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5675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Зависимая переменная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научном исследовании оцениваемая или измеряемая переменная, изменения которой связывают с изменениями независимой переменной.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7667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Глубинное интервью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Неструктурированное, прямое, личное интервью, в котором одного респондента опрашивает высококвалифицированный интервьюер для определения его основных побуждений, эмоций, отношений и убеждений по определенной теме.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128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Структурированное интервью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Типичная форма интервью в любом социальном исследовании. Стандартизация постановки вопросов и фиксация ответов означает, что если эти процедуры выполнены надлежащим образом, то вариации в ответах людей будут обусловлены «истинной» или «реальной» вариацией, а не контекстом интервью.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8902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Актуальность исследования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Любая диссертация начинается с обоснования актуальности исследования. В этом разделе нужно описать предпосылки исследования, почему и для кого ваше исследование важно. </a:t>
            </a:r>
            <a:endParaRPr lang="ru-RU" dirty="0"/>
          </a:p>
          <a:p>
            <a:r>
              <a:rPr lang="ru-RU" dirty="0" smtClean="0"/>
              <a:t>Этот раздел отражает ваши поиски:</a:t>
            </a:r>
          </a:p>
          <a:p>
            <a:pPr marL="68580" indent="0">
              <a:buNone/>
            </a:pPr>
            <a:r>
              <a:rPr lang="ru-RU" dirty="0" smtClean="0"/>
              <a:t>	- как вы к этому пришли;</a:t>
            </a:r>
          </a:p>
          <a:p>
            <a:pPr marL="68580" indent="0">
              <a:buNone/>
            </a:pPr>
            <a:r>
              <a:rPr lang="ru-RU" dirty="0" smtClean="0"/>
              <a:t>	- почему это действительно интересно;</a:t>
            </a:r>
          </a:p>
          <a:p>
            <a:pPr marL="68580" indent="0">
              <a:buNone/>
            </a:pPr>
            <a:r>
              <a:rPr lang="ru-RU" dirty="0" smtClean="0"/>
              <a:t>	- почему новое знание, которое вы предполагаете получить, важно для практики.</a:t>
            </a:r>
          </a:p>
          <a:p>
            <a:pPr marL="68580" indent="0" algn="just"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chemeClr val="accent3"/>
                </a:solidFill>
              </a:rPr>
              <a:t>Необходимо обратить внимание на то, что чаще всего обосновывается актуальность темы исследования как целой области, а не актуальность </a:t>
            </a:r>
            <a:r>
              <a:rPr lang="ru-RU" u="sng" dirty="0" smtClean="0">
                <a:solidFill>
                  <a:schemeClr val="accent3"/>
                </a:solidFill>
              </a:rPr>
              <a:t>конкретной выбранной проблемы</a:t>
            </a:r>
            <a:r>
              <a:rPr lang="ru-RU" dirty="0" smtClean="0">
                <a:solidFill>
                  <a:schemeClr val="accent3"/>
                </a:solidFill>
              </a:rPr>
              <a:t> и </a:t>
            </a:r>
            <a:r>
              <a:rPr lang="ru-RU" dirty="0" err="1" smtClean="0">
                <a:solidFill>
                  <a:schemeClr val="accent3"/>
                </a:solidFill>
              </a:rPr>
              <a:t>и</a:t>
            </a:r>
            <a:r>
              <a:rPr lang="ru-RU" dirty="0" smtClean="0">
                <a:solidFill>
                  <a:schemeClr val="accent3"/>
                </a:solidFill>
              </a:rPr>
              <a:t> ее исследования</a:t>
            </a:r>
            <a:r>
              <a:rPr lang="ru-RU" dirty="0" smtClean="0"/>
              <a:t>.</a:t>
            </a:r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868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исследования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Цель исследования формулируется в самом обобщенном виде. Это описание того научного или практического результата, который должен быть получен в итоге исследования. Как правило, результат исследования – это выработка неких рекомендаций, которые улучшат эффективность определенных процессов.</a:t>
            </a:r>
          </a:p>
          <a:p>
            <a:r>
              <a:rPr lang="ru-RU" dirty="0" smtClean="0"/>
              <a:t>Целями исследования могут быть также развитие теории или совершенствование практики.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971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исследования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Сформулированные цель и гипотеза или проблема исследования логически определяют его задачи.</a:t>
            </a:r>
          </a:p>
          <a:p>
            <a:r>
              <a:rPr lang="ru-RU" dirty="0" smtClean="0"/>
              <a:t>Другими словами, цель исследования конкретизируется и развивается в задачах исследования.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5238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исследования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Являются частными подцелями, и обеспечивают достижение общей цели исследования. Задачи излагаются списком, в виде перечисления. Перечисление задач может определяться либо временной последовательностью, либо логикой процесса исследования. Из формулировки задач вытекают названия глав (разделов) и параграфов (подразделов) работы.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924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исследования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Задачи часто формулируются с помощью глаголов:</a:t>
            </a:r>
          </a:p>
          <a:p>
            <a:pPr>
              <a:buFontTx/>
              <a:buChar char="-"/>
            </a:pPr>
            <a:r>
              <a:rPr lang="ru-RU" dirty="0" smtClean="0"/>
              <a:t>выявить, </a:t>
            </a:r>
          </a:p>
          <a:p>
            <a:pPr>
              <a:buFontTx/>
              <a:buChar char="-"/>
            </a:pPr>
            <a:r>
              <a:rPr lang="ru-RU" dirty="0" smtClean="0"/>
              <a:t>исследовать,</a:t>
            </a:r>
          </a:p>
          <a:p>
            <a:pPr>
              <a:buFontTx/>
              <a:buChar char="-"/>
            </a:pPr>
            <a:r>
              <a:rPr lang="ru-RU" dirty="0" smtClean="0"/>
              <a:t>обосновать,</a:t>
            </a:r>
          </a:p>
          <a:p>
            <a:pPr>
              <a:buFontTx/>
              <a:buChar char="-"/>
            </a:pPr>
            <a:r>
              <a:rPr lang="ru-RU" dirty="0" smtClean="0"/>
              <a:t>определить, </a:t>
            </a:r>
          </a:p>
          <a:p>
            <a:pPr>
              <a:buFontTx/>
              <a:buChar char="-"/>
            </a:pPr>
            <a:r>
              <a:rPr lang="ru-RU" dirty="0" smtClean="0"/>
              <a:t>проанализировать, </a:t>
            </a:r>
          </a:p>
          <a:p>
            <a:pPr>
              <a:buFontTx/>
              <a:buChar char="-"/>
            </a:pPr>
            <a:r>
              <a:rPr lang="ru-RU" dirty="0" smtClean="0"/>
              <a:t>разработать, </a:t>
            </a:r>
          </a:p>
          <a:p>
            <a:pPr>
              <a:buFontTx/>
              <a:buChar char="-"/>
            </a:pPr>
            <a:r>
              <a:rPr lang="ru-RU" dirty="0" smtClean="0"/>
              <a:t>установить и т.д.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7217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Первичные данные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Информация, собранная исследователем специально для решения конкретной проблемы.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4876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Вторичные данные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Информация, собранная когда-либо для каких-либо, не связанных с текущей задачей или проблемой.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0437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Гипотеза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Научное предположение, допущение, истинное значение которого неопределенно.</a:t>
            </a:r>
          </a:p>
          <a:p>
            <a:r>
              <a:rPr lang="ru-RU" dirty="0"/>
              <a:t>Г</a:t>
            </a:r>
            <a:r>
              <a:rPr lang="ru-RU" dirty="0" smtClean="0"/>
              <a:t>ипотеза – предположение о решении проблемы.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09923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116</TotalTime>
  <Words>401</Words>
  <Application>Microsoft Office PowerPoint</Application>
  <PresentationFormat>Экран (4:3)</PresentationFormat>
  <Paragraphs>46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Остин</vt:lpstr>
      <vt:lpstr>ГЛОССАРИЙ</vt:lpstr>
      <vt:lpstr>Актуальность исследования</vt:lpstr>
      <vt:lpstr>Цель исследования</vt:lpstr>
      <vt:lpstr>Цель исследования</vt:lpstr>
      <vt:lpstr>Задачи исследования</vt:lpstr>
      <vt:lpstr>Задачи исследования</vt:lpstr>
      <vt:lpstr>Первичные данные</vt:lpstr>
      <vt:lpstr>Вторичные данные</vt:lpstr>
      <vt:lpstr>Гипотеза </vt:lpstr>
      <vt:lpstr>Аргумент</vt:lpstr>
      <vt:lpstr>Тезис </vt:lpstr>
      <vt:lpstr>Независимая переменная</vt:lpstr>
      <vt:lpstr>Зависимая переменная</vt:lpstr>
      <vt:lpstr>Глубинное интервью</vt:lpstr>
      <vt:lpstr>Структурированное интервью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</dc:title>
  <dc:creator>Гульнара</dc:creator>
  <cp:lastModifiedBy>Гульнара</cp:lastModifiedBy>
  <cp:revision>26</cp:revision>
  <dcterms:created xsi:type="dcterms:W3CDTF">2019-10-01T10:02:37Z</dcterms:created>
  <dcterms:modified xsi:type="dcterms:W3CDTF">2019-10-29T09:46:01Z</dcterms:modified>
</cp:coreProperties>
</file>