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193772-584F-42C0-A395-6C53345B4EFC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8650083-F091-41C7-8C0F-700DC595DA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ЭТАПЫ ИССЛЕДОВАНИЯ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44874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данных</a:t>
            </a:r>
          </a:p>
          <a:p>
            <a:r>
              <a:rPr lang="ru-RU" dirty="0" smtClean="0"/>
              <a:t>Заключения</a:t>
            </a:r>
          </a:p>
          <a:p>
            <a:r>
              <a:rPr lang="ru-RU" dirty="0" smtClean="0"/>
              <a:t>Рекомендации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652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Проанализируйте собранные данные с помощью подходящих инструментов анализа;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Проведите тщательный и вдумчивый анализ таким образом, чтобы можно было связать выводы результатов анализа с темой исследования;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Выработайте рекомендации, которые основаны на результатах исследования;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Определите области дальнейшего исследования, связанные с темой вашей работы.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336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1.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проблемы и вопросов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24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Выбор темы исследования;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Определите заинтересованных лиц исследования;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Уточните тему через предварительные исследования(сбор вторичных и первичных данных), через консультирование с экспертами; предварительную работу с литературой.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08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Уточните определение проблемы и цель исследования;</a:t>
            </a:r>
          </a:p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Определите теоретические/концептуальные подходы  исследованию;</a:t>
            </a:r>
          </a:p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Сформулируйте вопросы и задачи исследования, гипотезы и предположения.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29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плана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45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Опишите переменные или факторы, которые вы будете изучать, и которые повлияют на результаты исследования;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Определите методы исследований, которые вы намерены использовать;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Опишите данные, которые вы будете собирать, как первичные, так и вторичные;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74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Выберите и опишите техники и инструменты сбора данных, основываясь на теме исследования и выбранных методах исследования;</a:t>
            </a:r>
          </a:p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Выберите и опишите подходящие техники анализа данных, основываясь на природе темы исследования;</a:t>
            </a:r>
          </a:p>
          <a:p>
            <a:pPr marL="525780" indent="-457200">
              <a:buFont typeface="+mj-lt"/>
              <a:buAutoNum type="alphaLcParenR" startAt="4"/>
            </a:pPr>
            <a:r>
              <a:rPr lang="ru-RU" dirty="0" smtClean="0"/>
              <a:t>Выработайте календарный план стадий проведения исследований.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96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Сбор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63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Соберите данные, используя выбранные техники и инструменты;</a:t>
            </a:r>
          </a:p>
          <a:p>
            <a:pPr marL="525780" indent="-457200">
              <a:buFont typeface="+mj-lt"/>
              <a:buAutoNum type="alphaLcParenR"/>
            </a:pPr>
            <a:r>
              <a:rPr lang="ru-RU" dirty="0" smtClean="0"/>
              <a:t>Подготовьте данные для анализа таким образом, чтобы их можно было структурировать:</a:t>
            </a:r>
          </a:p>
          <a:p>
            <a:pPr marL="68580" indent="0">
              <a:buNone/>
            </a:pPr>
            <a:r>
              <a:rPr lang="ru-RU" dirty="0" smtClean="0"/>
              <a:t>	- отредактируйте их;</a:t>
            </a:r>
          </a:p>
          <a:p>
            <a:pPr marL="68580" indent="0">
              <a:buNone/>
            </a:pPr>
            <a:r>
              <a:rPr lang="ru-RU" dirty="0" smtClean="0"/>
              <a:t>	- соберите в таблицы и пр.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028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</TotalTime>
  <Words>241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ЭТАПЫ ИССЛЕДОВАНИЯ</vt:lpstr>
      <vt:lpstr>ЭТАП 1. </vt:lpstr>
      <vt:lpstr>Основные действия</vt:lpstr>
      <vt:lpstr>Основные действия</vt:lpstr>
      <vt:lpstr>ЭТАП 2.</vt:lpstr>
      <vt:lpstr>Основные действия</vt:lpstr>
      <vt:lpstr>Основные действия</vt:lpstr>
      <vt:lpstr>ЭТАП 3.</vt:lpstr>
      <vt:lpstr>Основные действия</vt:lpstr>
      <vt:lpstr>ЭТАП 4.</vt:lpstr>
      <vt:lpstr>Основные действия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ИССЛЕДОВАНИЯ</dc:title>
  <dc:creator>Гульнара</dc:creator>
  <cp:lastModifiedBy>Гульнара</cp:lastModifiedBy>
  <cp:revision>6</cp:revision>
  <dcterms:created xsi:type="dcterms:W3CDTF">2019-10-28T11:02:08Z</dcterms:created>
  <dcterms:modified xsi:type="dcterms:W3CDTF">2019-10-29T09:07:09Z</dcterms:modified>
</cp:coreProperties>
</file>