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4611" autoAdjust="0"/>
  </p:normalViewPr>
  <p:slideViewPr>
    <p:cSldViewPr>
      <p:cViewPr varScale="1">
        <p:scale>
          <a:sx n="51" d="100"/>
          <a:sy n="51" d="100"/>
        </p:scale>
        <p:origin x="-96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07B91C1-81AE-4FEC-9738-F07D5D612530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49434B6-3408-4DCE-85A4-7AA3AC423B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ПУБЛИКАЦИЙ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45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Литературный обзор должен выражать ваше мнение или суждения о том, что было написано до вас, обосновать свой подход к выбору теорий и моделей для построения исследования. </a:t>
            </a:r>
            <a:endParaRPr lang="ru-RU" dirty="0" smtClean="0"/>
          </a:p>
          <a:p>
            <a:pPr algn="just"/>
            <a:r>
              <a:rPr lang="ru-RU" dirty="0" smtClean="0"/>
              <a:t>Глава </a:t>
            </a:r>
            <a:r>
              <a:rPr lang="ru-RU" dirty="0"/>
              <a:t>не должна быть просто рефератом, каталогом или перечислением книг и статей по предмету исследования. Она должна представлять и анализировать разные точки зрения, собирать воедино статьи и книги, содержащие одинаковые или различные точки зрения на предмет или проблему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35472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70080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Необходимо делать КРИТИЧЕСКИЙ ОБЗОР ЛИТЕРАТУРЫ.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996952"/>
            <a:ext cx="6777317" cy="3292953"/>
          </a:xfrm>
        </p:spPr>
        <p:txBody>
          <a:bodyPr/>
          <a:lstStyle/>
          <a:p>
            <a:pPr algn="just"/>
            <a:r>
              <a:rPr lang="ru-RU" dirty="0"/>
              <a:t>Необходимо суммировать и понимать различные подходы и аргументы разных авторов. </a:t>
            </a:r>
            <a:endParaRPr lang="ru-RU" dirty="0" smtClean="0"/>
          </a:p>
          <a:p>
            <a:pPr algn="just"/>
            <a:r>
              <a:rPr lang="ru-RU" dirty="0" smtClean="0"/>
              <a:t>Без </a:t>
            </a:r>
            <a:r>
              <a:rPr lang="ru-RU" dirty="0"/>
              <a:t>вашего мнения, рассуждений и выводов литературный обзор не имеет научной ценности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13480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Анализ литературы, как метод исследования предполагает оценку достоверности, сравнения, собственный анализ (разложение на части), синтез, моделирование и другие методы научного познания с предоставлением собственных выводов</a:t>
            </a:r>
          </a:p>
        </p:txBody>
      </p:sp>
    </p:spTree>
    <p:extLst>
      <p:ext uri="{BB962C8B-B14F-4D97-AF65-F5344CB8AC3E}">
        <p14:creationId xmlns:p14="http://schemas.microsoft.com/office/powerpoint/2010/main" val="3347810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литературы включает: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Развитие понятия или проблемы;</a:t>
            </a:r>
          </a:p>
          <a:p>
            <a:r>
              <a:rPr lang="ru-RU" dirty="0"/>
              <a:t>- Опровержение утверждения/представления;</a:t>
            </a:r>
          </a:p>
          <a:p>
            <a:r>
              <a:rPr lang="ru-RU" dirty="0"/>
              <a:t>- Сопоставление понятия с явлением или проблемой;</a:t>
            </a:r>
          </a:p>
          <a:p>
            <a:r>
              <a:rPr lang="ru-RU" dirty="0"/>
              <a:t>- Сопоставление представлений</a:t>
            </a:r>
          </a:p>
        </p:txBody>
      </p:sp>
    </p:spTree>
    <p:extLst>
      <p:ext uri="{BB962C8B-B14F-4D97-AF65-F5344CB8AC3E}">
        <p14:creationId xmlns:p14="http://schemas.microsoft.com/office/powerpoint/2010/main" val="70022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На основе изучения широкого круга литературы по своей проблеме необходимо исследовать различные подходы к решению проблемы, определить дискуссионный характер теоретических положений и уметь обосновать свою авторскую точку </a:t>
            </a:r>
            <a:r>
              <a:rPr lang="ru-RU" dirty="0" smtClean="0"/>
              <a:t>зрения.</a:t>
            </a:r>
          </a:p>
          <a:p>
            <a:pPr algn="just"/>
            <a:r>
              <a:rPr lang="ru-RU" dirty="0"/>
              <a:t>При необходимость можно включить критический анализ существующих теорий, и показать, каким образом  проведенное исследование позволит усовершенствовать теоретические модели.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40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864096"/>
          </a:xfrm>
        </p:spPr>
        <p:txBody>
          <a:bodyPr/>
          <a:lstStyle/>
          <a:p>
            <a:r>
              <a:rPr lang="ru-RU" dirty="0" smtClean="0"/>
              <a:t>Методы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3204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В литературном обзоре может быть параграф, посвященный обсуждению методологии и/или методам исследования. </a:t>
            </a:r>
            <a:endParaRPr lang="ru-RU" dirty="0" smtClean="0"/>
          </a:p>
          <a:p>
            <a:pPr algn="just"/>
            <a:r>
              <a:rPr lang="ru-RU" dirty="0" smtClean="0"/>
              <a:t>Он </a:t>
            </a:r>
            <a:r>
              <a:rPr lang="ru-RU" dirty="0"/>
              <a:t>обосновывает выбор методологии и методов исследования, которые вы собираетесь применять в своей работе.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данном параграфе поясняется, как собранная вами информация повлияла на выбор методологического аппарата. </a:t>
            </a:r>
            <a:endParaRPr lang="ru-RU" dirty="0" smtClean="0"/>
          </a:p>
          <a:p>
            <a:pPr algn="just"/>
            <a:r>
              <a:rPr lang="ru-RU" dirty="0" smtClean="0"/>
              <a:t>Возможно </a:t>
            </a:r>
            <a:r>
              <a:rPr lang="ru-RU" dirty="0"/>
              <a:t>краткое обсуждение, почему выбранные вами методы позволят достичь лучших (и с какой точки зрения)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407750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969288"/>
          </a:xfrm>
        </p:spPr>
        <p:txBody>
          <a:bodyPr>
            <a:noAutofit/>
          </a:bodyPr>
          <a:lstStyle/>
          <a:p>
            <a:r>
              <a:rPr lang="ru-RU" sz="3000" dirty="0"/>
              <a:t>Необходимо не описывать методологию и методы, и обосновать применение их именно для вашего исследования: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3212976"/>
            <a:ext cx="6777317" cy="2619653"/>
          </a:xfrm>
        </p:spPr>
        <p:txBody>
          <a:bodyPr/>
          <a:lstStyle/>
          <a:p>
            <a:r>
              <a:rPr lang="ru-RU" dirty="0"/>
              <a:t>- почему они выбраны;</a:t>
            </a:r>
          </a:p>
          <a:p>
            <a:r>
              <a:rPr lang="ru-RU" dirty="0"/>
              <a:t>- как они будут применяться;</a:t>
            </a:r>
          </a:p>
          <a:p>
            <a:r>
              <a:rPr lang="ru-RU" dirty="0"/>
              <a:t>- что вы собираетесь выявить этими способами;</a:t>
            </a:r>
          </a:p>
          <a:p>
            <a:r>
              <a:rPr lang="ru-RU" dirty="0"/>
              <a:t>- почему это важно для вашего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83275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321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АНАЛИЗ ПУБЛИКАЦИЙ</vt:lpstr>
      <vt:lpstr>ВАЖНО</vt:lpstr>
      <vt:lpstr>Необходимо делать КРИТИЧЕСКИЙ ОБЗОР ЛИТЕРАТУРЫ.</vt:lpstr>
      <vt:lpstr>Презентация PowerPoint</vt:lpstr>
      <vt:lpstr>Анализ литературы включает: </vt:lpstr>
      <vt:lpstr>Презентация PowerPoint</vt:lpstr>
      <vt:lpstr>Методы исследования</vt:lpstr>
      <vt:lpstr>Необходимо не описывать методологию и методы, и обосновать применение их именно для вашего исследования: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ПУБЛИКАЦИЙ</dc:title>
  <dc:creator>Гульнара</dc:creator>
  <cp:lastModifiedBy>Гульнара</cp:lastModifiedBy>
  <cp:revision>8</cp:revision>
  <dcterms:created xsi:type="dcterms:W3CDTF">2019-10-01T09:40:11Z</dcterms:created>
  <dcterms:modified xsi:type="dcterms:W3CDTF">2019-10-01T09:59:19Z</dcterms:modified>
</cp:coreProperties>
</file>