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5737" y="218706"/>
            <a:ext cx="8772525" cy="8807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32852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759"/>
            <a:ext cx="9144000" cy="102743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99972" y="0"/>
            <a:ext cx="4744026" cy="60007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405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644" y="52590"/>
            <a:ext cx="9145394" cy="90154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4097" y="75628"/>
            <a:ext cx="8495804" cy="8807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0" y="2955652"/>
            <a:ext cx="6216650" cy="3258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jpg"/><Relationship Id="rId8" Type="http://schemas.openxmlformats.org/officeDocument/2006/relationships/image" Target="../media/image44.jpg"/><Relationship Id="rId9" Type="http://schemas.openxmlformats.org/officeDocument/2006/relationships/image" Target="../media/image45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6.jpg"/><Relationship Id="rId8" Type="http://schemas.openxmlformats.org/officeDocument/2006/relationships/image" Target="../media/image47.png"/><Relationship Id="rId9" Type="http://schemas.openxmlformats.org/officeDocument/2006/relationships/image" Target="../media/image48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9.jpg"/><Relationship Id="rId8" Type="http://schemas.openxmlformats.org/officeDocument/2006/relationships/image" Target="../media/image50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51.jpg"/><Relationship Id="rId8" Type="http://schemas.openxmlformats.org/officeDocument/2006/relationships/image" Target="../media/image52.png"/><Relationship Id="rId9" Type="http://schemas.openxmlformats.org/officeDocument/2006/relationships/image" Target="../media/image53.png"/><Relationship Id="rId10" Type="http://schemas.openxmlformats.org/officeDocument/2006/relationships/image" Target="../media/image54.png"/><Relationship Id="rId11" Type="http://schemas.openxmlformats.org/officeDocument/2006/relationships/image" Target="../media/image55.png"/><Relationship Id="rId12" Type="http://schemas.openxmlformats.org/officeDocument/2006/relationships/image" Target="../media/image56.png"/><Relationship Id="rId13" Type="http://schemas.openxmlformats.org/officeDocument/2006/relationships/image" Target="../media/image57.png"/><Relationship Id="rId14" Type="http://schemas.openxmlformats.org/officeDocument/2006/relationships/image" Target="../media/image58.png"/><Relationship Id="rId15" Type="http://schemas.openxmlformats.org/officeDocument/2006/relationships/image" Target="../media/image59.png"/><Relationship Id="rId16" Type="http://schemas.openxmlformats.org/officeDocument/2006/relationships/image" Target="../media/image60.png"/><Relationship Id="rId17" Type="http://schemas.openxmlformats.org/officeDocument/2006/relationships/image" Target="../media/image61.png"/><Relationship Id="rId18" Type="http://schemas.openxmlformats.org/officeDocument/2006/relationships/image" Target="../media/image62.png"/><Relationship Id="rId19" Type="http://schemas.openxmlformats.org/officeDocument/2006/relationships/image" Target="../media/image63.png"/><Relationship Id="rId20" Type="http://schemas.openxmlformats.org/officeDocument/2006/relationships/image" Target="../media/image64.png"/><Relationship Id="rId21" Type="http://schemas.openxmlformats.org/officeDocument/2006/relationships/image" Target="../media/image65.png"/><Relationship Id="rId22" Type="http://schemas.openxmlformats.org/officeDocument/2006/relationships/image" Target="../media/image66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67.jpg"/><Relationship Id="rId8" Type="http://schemas.openxmlformats.org/officeDocument/2006/relationships/image" Target="../media/image68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69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70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jpg"/><Relationship Id="rId11" Type="http://schemas.openxmlformats.org/officeDocument/2006/relationships/image" Target="../media/image75.png"/><Relationship Id="rId12" Type="http://schemas.openxmlformats.org/officeDocument/2006/relationships/image" Target="../media/image76.png"/><Relationship Id="rId13" Type="http://schemas.openxmlformats.org/officeDocument/2006/relationships/image" Target="../media/image77.png"/><Relationship Id="rId14" Type="http://schemas.openxmlformats.org/officeDocument/2006/relationships/image" Target="../media/image78.jpg"/><Relationship Id="rId15" Type="http://schemas.openxmlformats.org/officeDocument/2006/relationships/image" Target="../media/image79.jpg"/><Relationship Id="rId16" Type="http://schemas.openxmlformats.org/officeDocument/2006/relationships/image" Target="../media/image80.jpg"/><Relationship Id="rId17" Type="http://schemas.openxmlformats.org/officeDocument/2006/relationships/image" Target="../media/image81.jpg"/><Relationship Id="rId18" Type="http://schemas.openxmlformats.org/officeDocument/2006/relationships/image" Target="../media/image82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83.jpg"/><Relationship Id="rId8" Type="http://schemas.openxmlformats.org/officeDocument/2006/relationships/image" Target="../media/image84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85.jpg"/><Relationship Id="rId8" Type="http://schemas.openxmlformats.org/officeDocument/2006/relationships/image" Target="../media/image86.jpg"/><Relationship Id="rId9" Type="http://schemas.openxmlformats.org/officeDocument/2006/relationships/image" Target="../media/image84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87.jpg"/><Relationship Id="rId8" Type="http://schemas.openxmlformats.org/officeDocument/2006/relationships/image" Target="../media/image84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88.jpg"/><Relationship Id="rId8" Type="http://schemas.openxmlformats.org/officeDocument/2006/relationships/image" Target="../media/image84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4087" y="1203960"/>
            <a:ext cx="7641590" cy="4114800"/>
            <a:chOff x="704087" y="1203960"/>
            <a:chExt cx="7641590" cy="4114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087" y="1203960"/>
              <a:ext cx="7641335" cy="4114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903" y="1203960"/>
              <a:ext cx="7540752" cy="4017264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80" y="5483352"/>
            <a:ext cx="8129016" cy="9509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34925" y="5549575"/>
            <a:ext cx="7684134" cy="6254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680335" marR="5080" indent="-2668270">
              <a:lnSpc>
                <a:spcPts val="2330"/>
              </a:lnSpc>
              <a:spcBef>
                <a:spcPts val="225"/>
              </a:spcBef>
            </a:pP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Казахский 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Национальный 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Исследовательский</a:t>
            </a:r>
            <a:r>
              <a:rPr dirty="0" sz="2000" spc="-215" b="1">
                <a:solidFill>
                  <a:srgbClr val="001F5F"/>
                </a:solidFill>
                <a:latin typeface="Arial"/>
                <a:cs typeface="Arial"/>
              </a:rPr>
              <a:t> Технический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Университет, </a:t>
            </a:r>
            <a:r>
              <a:rPr dirty="0" sz="2000" spc="-54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315" b="1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35" b="1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12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190" b="1">
                <a:solidFill>
                  <a:srgbClr val="001F5F"/>
                </a:solidFill>
                <a:latin typeface="Arial"/>
                <a:cs typeface="Arial"/>
              </a:rPr>
              <a:t>“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Ге</a:t>
            </a:r>
            <a:r>
              <a:rPr dirty="0" sz="2000" spc="-215" b="1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000" spc="-315" b="1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80" b="1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90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85" b="1">
                <a:latin typeface="Arial"/>
                <a:cs typeface="Arial"/>
              </a:rPr>
              <a:t>”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225" y="212572"/>
            <a:ext cx="229552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5" b="1">
                <a:solidFill>
                  <a:srgbClr val="232852"/>
                </a:solidFill>
                <a:latin typeface="Times New Roman"/>
                <a:cs typeface="Times New Roman"/>
              </a:rPr>
              <a:t>Общие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сведения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146" y="771893"/>
            <a:ext cx="8779510" cy="539369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algn="just" marL="12700" marR="8890" indent="362585">
              <a:lnSpc>
                <a:spcPct val="90000"/>
              </a:lnSpc>
              <a:spcBef>
                <a:spcPts val="300"/>
              </a:spcBef>
            </a:pPr>
            <a:r>
              <a:rPr dirty="0" sz="1600" spc="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ряде нефтедобывающих регионов, в </a:t>
            </a:r>
            <a:r>
              <a:rPr dirty="0" sz="1600" spc="-10">
                <a:latin typeface="Times New Roman"/>
                <a:cs typeface="Times New Roman"/>
              </a:rPr>
              <a:t>связи </a:t>
            </a:r>
            <a:r>
              <a:rPr dirty="0" sz="1600">
                <a:latin typeface="Times New Roman"/>
                <a:cs typeface="Times New Roman"/>
              </a:rPr>
              <a:t>с </a:t>
            </a:r>
            <a:r>
              <a:rPr dirty="0" sz="1600" spc="-5">
                <a:latin typeface="Times New Roman"/>
                <a:cs typeface="Times New Roman"/>
              </a:rPr>
              <a:t>исчерпанием </a:t>
            </a:r>
            <a:r>
              <a:rPr dirty="0" sz="1600">
                <a:latin typeface="Times New Roman"/>
                <a:cs typeface="Times New Roman"/>
              </a:rPr>
              <a:t>фонда антиклинальных </a:t>
            </a:r>
            <a:r>
              <a:rPr dirty="0" sz="1600" spc="-10">
                <a:latin typeface="Times New Roman"/>
                <a:cs typeface="Times New Roman"/>
              </a:rPr>
              <a:t>структур, </a:t>
            </a:r>
            <a:r>
              <a:rPr dirty="0" sz="1600" spc="-5">
                <a:latin typeface="Times New Roman"/>
                <a:cs typeface="Times New Roman"/>
              </a:rPr>
              <a:t> наступил «структурный </a:t>
            </a:r>
            <a:r>
              <a:rPr dirty="0" sz="1600">
                <a:latin typeface="Times New Roman"/>
                <a:cs typeface="Times New Roman"/>
              </a:rPr>
              <a:t>дефицит». </a:t>
            </a:r>
            <a:r>
              <a:rPr dirty="0" sz="1600" spc="-10">
                <a:latin typeface="Times New Roman"/>
                <a:cs typeface="Times New Roman"/>
              </a:rPr>
              <a:t>Это ведет </a:t>
            </a:r>
            <a:r>
              <a:rPr dirty="0" sz="1600" spc="5">
                <a:latin typeface="Times New Roman"/>
                <a:cs typeface="Times New Roman"/>
              </a:rPr>
              <a:t>к </a:t>
            </a:r>
            <a:r>
              <a:rPr dirty="0" sz="1600" spc="-50">
                <a:latin typeface="Times New Roman"/>
                <a:cs typeface="Times New Roman"/>
              </a:rPr>
              <a:t>тому,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что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разведку вводятся </a:t>
            </a:r>
            <a:r>
              <a:rPr dirty="0" sz="1600" spc="-10">
                <a:latin typeface="Times New Roman"/>
                <a:cs typeface="Times New Roman"/>
              </a:rPr>
              <a:t>малоамплитудные, </a:t>
            </a:r>
            <a:r>
              <a:rPr dirty="0" sz="1600" spc="-5">
                <a:latin typeface="Times New Roman"/>
                <a:cs typeface="Times New Roman"/>
              </a:rPr>
              <a:t> небольшие </a:t>
            </a:r>
            <a:r>
              <a:rPr dirty="0" sz="1600" spc="5">
                <a:latin typeface="Times New Roman"/>
                <a:cs typeface="Times New Roman"/>
              </a:rPr>
              <a:t>по </a:t>
            </a:r>
            <a:r>
              <a:rPr dirty="0" sz="1600">
                <a:latin typeface="Times New Roman"/>
                <a:cs typeface="Times New Roman"/>
              </a:rPr>
              <a:t>площади и/или </a:t>
            </a:r>
            <a:r>
              <a:rPr dirty="0" sz="1600" spc="-30">
                <a:latin typeface="Times New Roman"/>
                <a:cs typeface="Times New Roman"/>
              </a:rPr>
              <a:t>глубоко </a:t>
            </a:r>
            <a:r>
              <a:rPr dirty="0" sz="1600">
                <a:latin typeface="Times New Roman"/>
                <a:cs typeface="Times New Roman"/>
              </a:rPr>
              <a:t>залегающие складки, </a:t>
            </a:r>
            <a:r>
              <a:rPr dirty="0" sz="1600" spc="-10">
                <a:latin typeface="Times New Roman"/>
                <a:cs typeface="Times New Roman"/>
              </a:rPr>
              <a:t>на </a:t>
            </a:r>
            <a:r>
              <a:rPr dirty="0" sz="1600" spc="-20">
                <a:latin typeface="Times New Roman"/>
                <a:cs typeface="Times New Roman"/>
              </a:rPr>
              <a:t>которых </a:t>
            </a:r>
            <a:r>
              <a:rPr dirty="0" sz="1600" spc="-5">
                <a:latin typeface="Times New Roman"/>
                <a:cs typeface="Times New Roman"/>
              </a:rPr>
              <a:t>нефтепоисковые </a:t>
            </a:r>
            <a:r>
              <a:rPr dirty="0" sz="1600">
                <a:latin typeface="Times New Roman"/>
                <a:cs typeface="Times New Roman"/>
              </a:rPr>
              <a:t>работы в </a:t>
            </a:r>
            <a:r>
              <a:rPr dirty="0" sz="1600" spc="5">
                <a:latin typeface="Times New Roman"/>
                <a:cs typeface="Times New Roman"/>
              </a:rPr>
              <a:t> ряде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случаев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являются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малоэффективными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сложными </a:t>
            </a:r>
            <a:r>
              <a:rPr dirty="0" sz="1600" spc="5">
                <a:latin typeface="Times New Roman"/>
                <a:cs typeface="Times New Roman"/>
              </a:rPr>
              <a:t>по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выполнению.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ts val="1825"/>
              </a:lnSpc>
              <a:spcBef>
                <a:spcPts val="195"/>
              </a:spcBef>
            </a:pP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3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этом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фоне</a:t>
            </a:r>
            <a:r>
              <a:rPr dirty="0" sz="1600" spc="305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все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большее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значение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приобретают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поиски</a:t>
            </a:r>
            <a:r>
              <a:rPr dirty="0" sz="1600" spc="3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нефти</a:t>
            </a:r>
            <a:r>
              <a:rPr dirty="0" sz="1600" spc="32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3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газа</a:t>
            </a:r>
            <a:r>
              <a:rPr dirty="0" sz="1600" spc="3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3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ловушках</a:t>
            </a:r>
            <a:r>
              <a:rPr dirty="0" sz="1600" spc="3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неанти-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ts val="1825"/>
              </a:lnSpc>
            </a:pPr>
            <a:r>
              <a:rPr dirty="0" sz="1600">
                <a:latin typeface="Times New Roman"/>
                <a:cs typeface="Times New Roman"/>
              </a:rPr>
              <a:t>клинального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типа*,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которые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представляют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собой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слабо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использованный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резерв </a:t>
            </a:r>
            <a:r>
              <a:rPr dirty="0" sz="1600" spc="-20">
                <a:latin typeface="Times New Roman"/>
                <a:cs typeface="Times New Roman"/>
              </a:rPr>
              <a:t>углеводородов.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448309">
              <a:lnSpc>
                <a:spcPct val="90100"/>
              </a:lnSpc>
              <a:spcBef>
                <a:spcPts val="380"/>
              </a:spcBef>
            </a:pPr>
            <a:r>
              <a:rPr dirty="0" sz="1600">
                <a:latin typeface="Times New Roman"/>
                <a:cs typeface="Times New Roman"/>
              </a:rPr>
              <a:t>Этим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обстоятельством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объясняется</a:t>
            </a:r>
            <a:r>
              <a:rPr dirty="0" sz="1600">
                <a:latin typeface="Times New Roman"/>
                <a:cs typeface="Times New Roman"/>
              </a:rPr>
              <a:t> особенный</a:t>
            </a:r>
            <a:r>
              <a:rPr dirty="0" sz="1600" spc="5">
                <a:latin typeface="Times New Roman"/>
                <a:cs typeface="Times New Roman"/>
              </a:rPr>
              <a:t> интерес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разработке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методов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поисков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прогнозирования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ловушек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нефти</a:t>
            </a:r>
            <a:r>
              <a:rPr dirty="0" sz="1600" spc="5">
                <a:latin typeface="Times New Roman"/>
                <a:cs typeface="Times New Roman"/>
              </a:rPr>
              <a:t> 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газа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неантиклинального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требующих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применение </a:t>
            </a:r>
            <a:r>
              <a:rPr dirty="0" sz="1600" spc="5">
                <a:latin typeface="Times New Roman"/>
                <a:cs typeface="Times New Roman"/>
              </a:rPr>
              <a:t> специальных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методов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обнаружения.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448309">
              <a:lnSpc>
                <a:spcPts val="1730"/>
              </a:lnSpc>
              <a:spcBef>
                <a:spcPts val="405"/>
              </a:spcBef>
            </a:pPr>
            <a:r>
              <a:rPr dirty="0" sz="1600">
                <a:latin typeface="Times New Roman"/>
                <a:cs typeface="Times New Roman"/>
              </a:rPr>
              <a:t>Поиски </a:t>
            </a:r>
            <a:r>
              <a:rPr dirty="0" sz="1600" spc="-5">
                <a:latin typeface="Times New Roman"/>
                <a:cs typeface="Times New Roman"/>
              </a:rPr>
              <a:t>залежей </a:t>
            </a:r>
            <a:r>
              <a:rPr dirty="0" sz="1600">
                <a:latin typeface="Times New Roman"/>
                <a:cs typeface="Times New Roman"/>
              </a:rPr>
              <a:t>нефти и </a:t>
            </a:r>
            <a:r>
              <a:rPr dirty="0" sz="1600" spc="-5">
                <a:latin typeface="Times New Roman"/>
                <a:cs typeface="Times New Roman"/>
              </a:rPr>
              <a:t>газа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ловушках </a:t>
            </a:r>
            <a:r>
              <a:rPr dirty="0" sz="1600" spc="-5">
                <a:latin typeface="Times New Roman"/>
                <a:cs typeface="Times New Roman"/>
              </a:rPr>
              <a:t>неантиклинального </a:t>
            </a:r>
            <a:r>
              <a:rPr dirty="0" sz="1600">
                <a:latin typeface="Times New Roman"/>
                <a:cs typeface="Times New Roman"/>
              </a:rPr>
              <a:t>тина (литологических и </a:t>
            </a:r>
            <a:r>
              <a:rPr dirty="0" sz="1600" spc="-5">
                <a:latin typeface="Times New Roman"/>
                <a:cs typeface="Times New Roman"/>
              </a:rPr>
              <a:t>стра-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тиграфических)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следует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рассматривать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второй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этап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нефтепоисковых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работ,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проводимый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детальной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углубленной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методической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основе*.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448309">
              <a:lnSpc>
                <a:spcPct val="90100"/>
              </a:lnSpc>
              <a:spcBef>
                <a:spcPts val="355"/>
              </a:spcBef>
            </a:pP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Восстановление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C00000"/>
                </a:solidFill>
                <a:latin typeface="Times New Roman"/>
                <a:cs typeface="Times New Roman"/>
              </a:rPr>
              <a:t>во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всех</a:t>
            </a:r>
            <a:r>
              <a:rPr dirty="0" sz="16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деталях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условий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накопления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песчаных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 тел-</a:t>
            </a:r>
            <a:r>
              <a:rPr dirty="0" sz="1600" spc="4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коллекторов </a:t>
            </a:r>
            <a:r>
              <a:rPr dirty="0" sz="1600" spc="-3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является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основой 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при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прогнозировании литологических 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стратиграфических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залежей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нефти 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газа.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448309">
              <a:lnSpc>
                <a:spcPct val="90000"/>
              </a:lnSpc>
              <a:spcBef>
                <a:spcPts val="385"/>
              </a:spcBef>
            </a:pPr>
            <a:r>
              <a:rPr dirty="0" sz="1600" spc="5">
                <a:latin typeface="Times New Roman"/>
                <a:cs typeface="Times New Roman"/>
              </a:rPr>
              <a:t>Вместе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тем,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очевидно,</a:t>
            </a:r>
            <a:r>
              <a:rPr dirty="0" sz="1600" spc="-5">
                <a:latin typeface="Times New Roman"/>
                <a:cs typeface="Times New Roman"/>
              </a:rPr>
              <a:t> что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классические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методы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палеогеографических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исследований,</a:t>
            </a:r>
            <a:r>
              <a:rPr dirty="0" sz="1600">
                <a:latin typeface="Times New Roman"/>
                <a:cs typeface="Times New Roman"/>
              </a:rPr>
              <a:t> в </a:t>
            </a:r>
            <a:r>
              <a:rPr dirty="0" sz="1600" spc="5">
                <a:latin typeface="Times New Roman"/>
                <a:cs typeface="Times New Roman"/>
              </a:rPr>
              <a:t> нефтегазоносных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регионах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имеют</a:t>
            </a:r>
            <a:r>
              <a:rPr dirty="0" sz="1600">
                <a:latin typeface="Times New Roman"/>
                <a:cs typeface="Times New Roman"/>
              </a:rPr>
              <a:t> ограниченное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применение,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где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продуктивные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горизонты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залегают </a:t>
            </a:r>
            <a:r>
              <a:rPr dirty="0" sz="1600" spc="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больших </a:t>
            </a:r>
            <a:r>
              <a:rPr dirty="0" sz="1600" spc="-15">
                <a:latin typeface="Times New Roman"/>
                <a:cs typeface="Times New Roman"/>
              </a:rPr>
              <a:t>глубинах, </a:t>
            </a:r>
            <a:r>
              <a:rPr dirty="0" sz="1600">
                <a:latin typeface="Times New Roman"/>
                <a:cs typeface="Times New Roman"/>
              </a:rPr>
              <a:t>а </a:t>
            </a:r>
            <a:r>
              <a:rPr dirty="0" sz="1600" spc="-5">
                <a:latin typeface="Times New Roman"/>
                <a:cs typeface="Times New Roman"/>
              </a:rPr>
              <a:t>неравномерно </a:t>
            </a:r>
            <a:r>
              <a:rPr dirty="0" sz="1600" spc="-10">
                <a:latin typeface="Times New Roman"/>
                <a:cs typeface="Times New Roman"/>
              </a:rPr>
              <a:t>расположенные </a:t>
            </a:r>
            <a:r>
              <a:rPr dirty="0" sz="1600" spc="-5">
                <a:latin typeface="Times New Roman"/>
                <a:cs typeface="Times New Roman"/>
              </a:rPr>
              <a:t>скважины </a:t>
            </a:r>
            <a:r>
              <a:rPr dirty="0" sz="1600" spc="-10">
                <a:latin typeface="Times New Roman"/>
                <a:cs typeface="Times New Roman"/>
              </a:rPr>
              <a:t>бурятся </a:t>
            </a:r>
            <a:r>
              <a:rPr dirty="0" sz="1600">
                <a:latin typeface="Times New Roman"/>
                <a:cs typeface="Times New Roman"/>
              </a:rPr>
              <a:t>с ограниченным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отбором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керна*.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448309">
              <a:lnSpc>
                <a:spcPct val="90000"/>
              </a:lnSpc>
              <a:spcBef>
                <a:spcPts val="385"/>
              </a:spcBef>
            </a:pPr>
            <a:r>
              <a:rPr dirty="0" sz="1600" spc="5">
                <a:latin typeface="Times New Roman"/>
                <a:cs typeface="Times New Roman"/>
              </a:rPr>
              <a:t>К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этому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необходимо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добавить, </a:t>
            </a:r>
            <a:r>
              <a:rPr dirty="0" sz="1600" spc="-5">
                <a:latin typeface="Times New Roman"/>
                <a:cs typeface="Times New Roman"/>
              </a:rPr>
              <a:t>что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продуктивные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толщи</a:t>
            </a:r>
            <a:r>
              <a:rPr dirty="0" sz="1600" spc="-5">
                <a:latin typeface="Times New Roman"/>
                <a:cs typeface="Times New Roman"/>
              </a:rPr>
              <a:t> могут</a:t>
            </a:r>
            <a:r>
              <a:rPr dirty="0" sz="1600">
                <a:latin typeface="Times New Roman"/>
                <a:cs typeface="Times New Roman"/>
              </a:rPr>
              <a:t> быть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сложены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ритмически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чередующимися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песчано-глинистыми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образованиями,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формировавшимися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дельтовых, </a:t>
            </a:r>
            <a:r>
              <a:rPr dirty="0" sz="1600" spc="-5">
                <a:latin typeface="Times New Roman"/>
                <a:cs typeface="Times New Roman"/>
              </a:rPr>
              <a:t> континентальных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-5">
                <a:latin typeface="Times New Roman"/>
                <a:cs typeface="Times New Roman"/>
              </a:rPr>
              <a:t>прибрежно-морских условиях. </a:t>
            </a:r>
            <a:r>
              <a:rPr dirty="0" sz="1600">
                <a:latin typeface="Times New Roman"/>
                <a:cs typeface="Times New Roman"/>
              </a:rPr>
              <a:t>Они </a:t>
            </a:r>
            <a:r>
              <a:rPr dirty="0" sz="1600" spc="-10">
                <a:latin typeface="Times New Roman"/>
                <a:cs typeface="Times New Roman"/>
              </a:rPr>
              <a:t>характеризуются </a:t>
            </a:r>
            <a:r>
              <a:rPr dirty="0" sz="1600" spc="-5">
                <a:latin typeface="Times New Roman"/>
                <a:cs typeface="Times New Roman"/>
              </a:rPr>
              <a:t>бедностью палеонтологи </a:t>
            </a: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ческих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остатков,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резкой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сменой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фациальных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обстановок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отсутствием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выдержанных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687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04001" y="6519458"/>
            <a:ext cx="996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797" y="23888"/>
            <a:ext cx="7475855" cy="688340"/>
          </a:xfrm>
          <a:prstGeom prst="rect"/>
        </p:spPr>
        <p:txBody>
          <a:bodyPr wrap="square" lIns="0" tIns="31750" rIns="0" bIns="0" rtlCol="0" vert="horz">
            <a:spAutoFit/>
          </a:bodyPr>
          <a:lstStyle/>
          <a:p>
            <a:pPr marL="12700" marR="5080">
              <a:lnSpc>
                <a:spcPts val="2570"/>
              </a:lnSpc>
              <a:spcBef>
                <a:spcPts val="250"/>
              </a:spcBef>
            </a:pPr>
            <a:r>
              <a:rPr dirty="0" sz="2200" spc="-10" b="1">
                <a:solidFill>
                  <a:srgbClr val="232852"/>
                </a:solidFill>
                <a:latin typeface="Times New Roman"/>
                <a:cs typeface="Times New Roman"/>
              </a:rPr>
              <a:t>ИНТЕРПРЕТАЦИЯ</a:t>
            </a:r>
            <a:r>
              <a:rPr dirty="0" sz="2200" spc="-9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b="1">
                <a:solidFill>
                  <a:srgbClr val="232852"/>
                </a:solidFill>
                <a:latin typeface="Times New Roman"/>
                <a:cs typeface="Times New Roman"/>
              </a:rPr>
              <a:t>ДАННЫХ</a:t>
            </a:r>
            <a:r>
              <a:rPr dirty="0" sz="2200" spc="-3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spc="-20" b="1">
                <a:solidFill>
                  <a:srgbClr val="232852"/>
                </a:solidFill>
                <a:latin typeface="Times New Roman"/>
                <a:cs typeface="Times New Roman"/>
              </a:rPr>
              <a:t>КАРОТАЖА</a:t>
            </a:r>
            <a:r>
              <a:rPr dirty="0" sz="2200" spc="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spc="5" b="1">
                <a:solidFill>
                  <a:srgbClr val="232852"/>
                </a:solidFill>
                <a:latin typeface="Times New Roman"/>
                <a:cs typeface="Times New Roman"/>
              </a:rPr>
              <a:t>С</a:t>
            </a:r>
            <a:r>
              <a:rPr dirty="0" sz="2200" spc="-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spc="5" b="1">
                <a:solidFill>
                  <a:srgbClr val="232852"/>
                </a:solidFill>
                <a:latin typeface="Times New Roman"/>
                <a:cs typeface="Times New Roman"/>
              </a:rPr>
              <a:t>ПОЗИЦИЙ </a:t>
            </a:r>
            <a:r>
              <a:rPr dirty="0" sz="2200" spc="-53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b="1">
                <a:solidFill>
                  <a:srgbClr val="232852"/>
                </a:solidFill>
                <a:latin typeface="Times New Roman"/>
                <a:cs typeface="Times New Roman"/>
              </a:rPr>
              <a:t>СЕКВЕНТНОЙ</a:t>
            </a:r>
            <a:r>
              <a:rPr dirty="0" sz="2200" spc="-9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spc="-75" b="1">
                <a:solidFill>
                  <a:srgbClr val="232852"/>
                </a:solidFill>
                <a:latin typeface="Times New Roman"/>
                <a:cs typeface="Times New Roman"/>
              </a:rPr>
              <a:t>СТРАТИГРАФИИ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33" y="741452"/>
            <a:ext cx="8780780" cy="139192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80"/>
              </a:spcBef>
            </a:pPr>
            <a:r>
              <a:rPr dirty="0" sz="1600" spc="-5">
                <a:latin typeface="Times New Roman"/>
                <a:cs typeface="Times New Roman"/>
              </a:rPr>
              <a:t>маркирующих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горизонтов,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что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делает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изучение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отложений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исключительно </a:t>
            </a:r>
            <a:r>
              <a:rPr dirty="0" sz="1600" spc="-10">
                <a:latin typeface="Times New Roman"/>
                <a:cs typeface="Times New Roman"/>
              </a:rPr>
              <a:t>сложным.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447675">
              <a:lnSpc>
                <a:spcPct val="100000"/>
              </a:lnSpc>
              <a:spcBef>
                <a:spcPts val="385"/>
              </a:spcBef>
            </a:pPr>
            <a:r>
              <a:rPr dirty="0" sz="1600" spc="5">
                <a:latin typeface="Times New Roman"/>
                <a:cs typeface="Times New Roman"/>
              </a:rPr>
              <a:t>Детальные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палеогеографические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реконструкции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требуют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проведения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больших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объемах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комплексных </a:t>
            </a:r>
            <a:r>
              <a:rPr dirty="0" sz="1600" spc="-5">
                <a:latin typeface="Times New Roman"/>
                <a:cs typeface="Times New Roman"/>
              </a:rPr>
              <a:t>литологических исследований </a:t>
            </a:r>
            <a:r>
              <a:rPr dirty="0" sz="1600" spc="-10">
                <a:latin typeface="Times New Roman"/>
                <a:cs typeface="Times New Roman"/>
              </a:rPr>
              <a:t>керна, что ведет </a:t>
            </a:r>
            <a:r>
              <a:rPr dirty="0" sz="1600">
                <a:latin typeface="Times New Roman"/>
                <a:cs typeface="Times New Roman"/>
              </a:rPr>
              <a:t>к </a:t>
            </a:r>
            <a:r>
              <a:rPr dirty="0" sz="1600" spc="-15">
                <a:latin typeface="Times New Roman"/>
                <a:cs typeface="Times New Roman"/>
              </a:rPr>
              <a:t>резкому </a:t>
            </a:r>
            <a:r>
              <a:rPr dirty="0" sz="1600" spc="-20">
                <a:latin typeface="Times New Roman"/>
                <a:cs typeface="Times New Roman"/>
              </a:rPr>
              <a:t>удорожанию </a:t>
            </a:r>
            <a:r>
              <a:rPr dirty="0" sz="1600" spc="-15">
                <a:latin typeface="Times New Roman"/>
                <a:cs typeface="Times New Roman"/>
              </a:rPr>
              <a:t>бурения* </a:t>
            </a:r>
            <a:r>
              <a:rPr dirty="0" sz="1600">
                <a:latin typeface="Times New Roman"/>
                <a:cs typeface="Times New Roman"/>
              </a:rPr>
              <a:t>и к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общему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снижению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эффективности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геологоразведочных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работ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целом.</a:t>
            </a:r>
            <a:endParaRPr sz="1600">
              <a:latin typeface="Times New Roman"/>
              <a:cs typeface="Times New Roman"/>
            </a:endParaRPr>
          </a:p>
          <a:p>
            <a:pPr algn="just" marL="460375">
              <a:lnSpc>
                <a:spcPct val="100000"/>
              </a:lnSpc>
              <a:spcBef>
                <a:spcPts val="390"/>
              </a:spcBef>
            </a:pPr>
            <a:r>
              <a:rPr dirty="0" sz="1600" spc="-15" b="1">
                <a:latin typeface="Times New Roman"/>
                <a:cs typeface="Times New Roman"/>
              </a:rPr>
              <a:t>Методы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геофизических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исследований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скважин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9050" y="2155053"/>
            <a:ext cx="585533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58745" algn="l"/>
                <a:tab pos="4027804" algn="l"/>
                <a:tab pos="4646930" algn="l"/>
              </a:tabLst>
            </a:pPr>
            <a:r>
              <a:rPr dirty="0" sz="1600" spc="-5">
                <a:latin typeface="Times New Roman"/>
                <a:cs typeface="Times New Roman"/>
              </a:rPr>
              <a:t>Промыслово-геофизические	исследования	дают	непрерывную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64927" y="2155053"/>
            <a:ext cx="117157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Times New Roman"/>
                <a:cs typeface="Times New Roman"/>
              </a:rPr>
              <a:t>информацию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97534" y="2155053"/>
            <a:ext cx="106616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8305" algn="l"/>
              </a:tabLst>
            </a:pP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р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15">
                <a:latin typeface="Times New Roman"/>
                <a:cs typeface="Times New Roman"/>
              </a:rPr>
              <a:t>з</a:t>
            </a:r>
            <a:r>
              <a:rPr dirty="0" sz="1600" spc="5">
                <a:latin typeface="Times New Roman"/>
                <a:cs typeface="Times New Roman"/>
              </a:rPr>
              <a:t>ре</a:t>
            </a:r>
            <a:r>
              <a:rPr dirty="0" sz="1600" spc="-40">
                <a:latin typeface="Times New Roman"/>
                <a:cs typeface="Times New Roman"/>
              </a:rPr>
              <a:t>з</a:t>
            </a:r>
            <a:r>
              <a:rPr dirty="0" sz="1600"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353" y="2398827"/>
            <a:ext cx="5093335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204595" algn="l"/>
                <a:tab pos="1625600" algn="l"/>
                <a:tab pos="2841625" algn="l"/>
                <a:tab pos="3274695" algn="l"/>
              </a:tabLst>
            </a:pPr>
            <a:r>
              <a:rPr dirty="0" sz="1600" spc="-5">
                <a:latin typeface="Times New Roman"/>
                <a:cs typeface="Times New Roman"/>
              </a:rPr>
              <a:t>скважины	</a:t>
            </a:r>
            <a:r>
              <a:rPr dirty="0" sz="1600" spc="5">
                <a:latin typeface="Times New Roman"/>
                <a:cs typeface="Times New Roman"/>
              </a:rPr>
              <a:t>о	</a:t>
            </a:r>
            <a:r>
              <a:rPr dirty="0" sz="1600" spc="-15">
                <a:latin typeface="Times New Roman"/>
                <a:cs typeface="Times New Roman"/>
              </a:rPr>
              <a:t>литологии	</a:t>
            </a:r>
            <a:r>
              <a:rPr dirty="0" sz="1600" spc="5">
                <a:latin typeface="Times New Roman"/>
                <a:cs typeface="Times New Roman"/>
              </a:rPr>
              <a:t>и	</a:t>
            </a:r>
            <a:r>
              <a:rPr dirty="0" sz="1600" spc="-10">
                <a:latin typeface="Times New Roman"/>
                <a:cs typeface="Times New Roman"/>
              </a:rPr>
              <a:t>гранулометрическом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74032" y="2398827"/>
            <a:ext cx="3388360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984885" algn="l"/>
                <a:tab pos="1868805" algn="l"/>
                <a:tab pos="3265804" algn="l"/>
              </a:tabLst>
            </a:pP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3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-20">
                <a:latin typeface="Times New Roman"/>
                <a:cs typeface="Times New Roman"/>
              </a:rPr>
              <a:t>а</a:t>
            </a: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п</a:t>
            </a:r>
            <a:r>
              <a:rPr dirty="0" sz="1600" spc="-10">
                <a:latin typeface="Times New Roman"/>
                <a:cs typeface="Times New Roman"/>
              </a:rPr>
              <a:t>о</a:t>
            </a:r>
            <a:r>
              <a:rPr dirty="0" sz="1600" spc="10">
                <a:latin typeface="Times New Roman"/>
                <a:cs typeface="Times New Roman"/>
              </a:rPr>
              <a:t>р</a:t>
            </a:r>
            <a:r>
              <a:rPr dirty="0" sz="1600" spc="-60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д,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ф</a:t>
            </a:r>
            <a:r>
              <a:rPr dirty="0" sz="1600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ц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25">
                <a:latin typeface="Times New Roman"/>
                <a:cs typeface="Times New Roman"/>
              </a:rPr>
              <a:t>а</a:t>
            </a:r>
            <a:r>
              <a:rPr dirty="0" sz="1600" spc="-35">
                <a:latin typeface="Times New Roman"/>
                <a:cs typeface="Times New Roman"/>
              </a:rPr>
              <a:t>л</a:t>
            </a:r>
            <a:r>
              <a:rPr dirty="0" sz="1600" spc="5">
                <a:latin typeface="Times New Roman"/>
                <a:cs typeface="Times New Roman"/>
              </a:rPr>
              <a:t>ь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5">
                <a:latin typeface="Times New Roman"/>
                <a:cs typeface="Times New Roman"/>
              </a:rPr>
              <a:t>ых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335" y="2595474"/>
            <a:ext cx="8777605" cy="241617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80"/>
              </a:spcBef>
            </a:pPr>
            <a:r>
              <a:rPr dirty="0" sz="1600">
                <a:latin typeface="Times New Roman"/>
                <a:cs typeface="Times New Roman"/>
              </a:rPr>
              <a:t>палеогидродинамических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особенностях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-5">
                <a:latin typeface="Times New Roman"/>
                <a:cs typeface="Times New Roman"/>
              </a:rPr>
              <a:t> формирования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др.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Наиболее</a:t>
            </a:r>
            <a:r>
              <a:rPr dirty="0" sz="1600" spc="8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информативными</a:t>
            </a:r>
            <a:r>
              <a:rPr dirty="0" sz="1600" spc="869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методами</a:t>
            </a:r>
            <a:r>
              <a:rPr dirty="0" sz="1600" spc="869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ГИС</a:t>
            </a:r>
            <a:r>
              <a:rPr dirty="0" sz="1600" spc="8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</a:t>
            </a:r>
            <a:r>
              <a:rPr dirty="0" sz="1600" spc="8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исследовании</a:t>
            </a:r>
            <a:r>
              <a:rPr dirty="0" sz="1600" spc="869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терригенных</a:t>
            </a:r>
            <a:r>
              <a:rPr dirty="0" sz="1600" spc="8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отложений*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являются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методы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самопроизвольной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поляризации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(ПС)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естественной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гамма-активности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(ГК).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ct val="100000"/>
              </a:lnSpc>
              <a:spcBef>
                <a:spcPts val="380"/>
              </a:spcBef>
            </a:pPr>
            <a:r>
              <a:rPr dirty="0" sz="1600" spc="-5">
                <a:latin typeface="Times New Roman"/>
                <a:cs typeface="Times New Roman"/>
              </a:rPr>
              <a:t>Например, </a:t>
            </a:r>
            <a:r>
              <a:rPr dirty="0" sz="1600">
                <a:latin typeface="Times New Roman"/>
                <a:cs typeface="Times New Roman"/>
              </a:rPr>
              <a:t>зависимость </a:t>
            </a:r>
            <a:r>
              <a:rPr dirty="0" sz="1600" spc="-5">
                <a:latin typeface="Times New Roman"/>
                <a:cs typeface="Times New Roman"/>
              </a:rPr>
              <a:t>между </a:t>
            </a:r>
            <a:r>
              <a:rPr dirty="0" sz="1600">
                <a:latin typeface="Times New Roman"/>
                <a:cs typeface="Times New Roman"/>
              </a:rPr>
              <a:t>лито-физическими </a:t>
            </a:r>
            <a:r>
              <a:rPr dirty="0" sz="1600" spc="-5">
                <a:latin typeface="Times New Roman"/>
                <a:cs typeface="Times New Roman"/>
              </a:rPr>
              <a:t>свойствами </a:t>
            </a:r>
            <a:r>
              <a:rPr dirty="0" sz="1600" spc="-15">
                <a:latin typeface="Times New Roman"/>
                <a:cs typeface="Times New Roman"/>
              </a:rPr>
              <a:t>пород*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-5">
                <a:latin typeface="Times New Roman"/>
                <a:cs typeface="Times New Roman"/>
              </a:rPr>
              <a:t>электрометрическими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характеристиками отражает смену </a:t>
            </a:r>
            <a:r>
              <a:rPr dirty="0" sz="1600">
                <a:latin typeface="Times New Roman"/>
                <a:cs typeface="Times New Roman"/>
              </a:rPr>
              <a:t>палеогидродинамических </a:t>
            </a:r>
            <a:r>
              <a:rPr dirty="0" sz="1600" spc="-5">
                <a:latin typeface="Times New Roman"/>
                <a:cs typeface="Times New Roman"/>
              </a:rPr>
              <a:t>режимов </a:t>
            </a:r>
            <a:r>
              <a:rPr dirty="0" sz="1600">
                <a:latin typeface="Times New Roman"/>
                <a:cs typeface="Times New Roman"/>
              </a:rPr>
              <a:t>седиментации </a:t>
            </a:r>
            <a:r>
              <a:rPr dirty="0" sz="1600" spc="5">
                <a:latin typeface="Times New Roman"/>
                <a:cs typeface="Times New Roman"/>
              </a:rPr>
              <a:t>во </a:t>
            </a:r>
            <a:r>
              <a:rPr dirty="0" sz="1600" spc="-10">
                <a:latin typeface="Times New Roman"/>
                <a:cs typeface="Times New Roman"/>
              </a:rPr>
              <a:t>времени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позволяет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установить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седиментологические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</a:t>
            </a:r>
            <a:r>
              <a:rPr dirty="0" sz="1600" spc="-5">
                <a:latin typeface="Times New Roman"/>
                <a:cs typeface="Times New Roman"/>
              </a:rPr>
              <a:t> наиболее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распространенных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фаций,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отло- 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жениями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которых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часто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связаны</a:t>
            </a:r>
            <a:r>
              <a:rPr dirty="0" sz="1600" spc="-10">
                <a:latin typeface="Times New Roman"/>
                <a:cs typeface="Times New Roman"/>
              </a:rPr>
              <a:t> скопления </a:t>
            </a:r>
            <a:r>
              <a:rPr dirty="0" sz="1600" spc="-20">
                <a:latin typeface="Times New Roman"/>
                <a:cs typeface="Times New Roman"/>
              </a:rPr>
              <a:t>углеводородов.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90"/>
              </a:spcBef>
            </a:pP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На</a:t>
            </a:r>
            <a:r>
              <a:rPr dirty="0" sz="1600" spc="1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размер</a:t>
            </a:r>
            <a:r>
              <a:rPr dirty="0" sz="1600" spc="19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отклонения</a:t>
            </a:r>
            <a:r>
              <a:rPr dirty="0" sz="16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кривой</a:t>
            </a:r>
            <a:r>
              <a:rPr dirty="0" sz="16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ПС</a:t>
            </a:r>
            <a:r>
              <a:rPr dirty="0" sz="1600" spc="1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dirty="0" sz="1600" spc="1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той</a:t>
            </a:r>
            <a:r>
              <a:rPr dirty="0" sz="1600" spc="1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dirty="0" sz="16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иной</a:t>
            </a:r>
            <a:r>
              <a:rPr dirty="0" sz="1600" spc="1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мере</a:t>
            </a:r>
            <a:r>
              <a:rPr dirty="0" sz="16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могут</a:t>
            </a:r>
            <a:r>
              <a:rPr dirty="0" sz="1600" spc="1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оказывать</a:t>
            </a:r>
            <a:r>
              <a:rPr dirty="0" sz="1600" spc="1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влияние</a:t>
            </a:r>
            <a:r>
              <a:rPr dirty="0" sz="1600" spc="1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глинистость,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гранулометрический</a:t>
            </a:r>
            <a:r>
              <a:rPr dirty="0" sz="1600" spc="10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5">
                <a:solidFill>
                  <a:srgbClr val="C00000"/>
                </a:solidFill>
                <a:latin typeface="Times New Roman"/>
                <a:cs typeface="Times New Roman"/>
              </a:rPr>
              <a:t>состав,  </a:t>
            </a:r>
            <a:r>
              <a:rPr dirty="0" sz="1600" spc="2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минерализация  </a:t>
            </a:r>
            <a:r>
              <a:rPr dirty="0" sz="1600" spc="2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пластовых</a:t>
            </a:r>
            <a:r>
              <a:rPr dirty="0" sz="1600" spc="97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вод,</a:t>
            </a:r>
            <a:r>
              <a:rPr dirty="0" sz="1600" spc="98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мощность  </a:t>
            </a:r>
            <a:r>
              <a:rPr dirty="0" sz="1600" spc="19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пластов,</a:t>
            </a:r>
            <a:r>
              <a:rPr dirty="0" sz="1600" spc="10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изменение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333" y="4937180"/>
            <a:ext cx="8778875" cy="163576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80"/>
              </a:spcBef>
            </a:pP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химического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10">
                <a:solidFill>
                  <a:srgbClr val="C00000"/>
                </a:solidFill>
                <a:latin typeface="Times New Roman"/>
                <a:cs typeface="Times New Roman"/>
              </a:rPr>
              <a:t>состава</a:t>
            </a:r>
            <a:r>
              <a:rPr dirty="0" sz="1600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C00000"/>
                </a:solidFill>
                <a:latin typeface="Times New Roman"/>
                <a:cs typeface="Times New Roman"/>
              </a:rPr>
              <a:t>бурового</a:t>
            </a:r>
            <a:r>
              <a:rPr dirty="0" sz="1600" spc="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раствора,</a:t>
            </a:r>
            <a:r>
              <a:rPr dirty="0" sz="1600" spc="-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5">
                <a:solidFill>
                  <a:srgbClr val="C00000"/>
                </a:solidFill>
                <a:latin typeface="Times New Roman"/>
                <a:cs typeface="Times New Roman"/>
              </a:rPr>
              <a:t>масштаб</a:t>
            </a:r>
            <a:r>
              <a:rPr dirty="0" sz="1600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записи</a:t>
            </a:r>
            <a:r>
              <a:rPr dirty="0" sz="1600" spc="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5">
                <a:solidFill>
                  <a:srgbClr val="C00000"/>
                </a:solidFill>
                <a:latin typeface="Times New Roman"/>
                <a:cs typeface="Times New Roman"/>
              </a:rPr>
              <a:t>др.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390"/>
              </a:spcBef>
            </a:pPr>
            <a:r>
              <a:rPr dirty="0" sz="1600" spc="-10">
                <a:latin typeface="Times New Roman"/>
                <a:cs typeface="Times New Roman"/>
              </a:rPr>
              <a:t>Гамма-каротаж </a:t>
            </a:r>
            <a:r>
              <a:rPr dirty="0" sz="1600" spc="-15">
                <a:latin typeface="Times New Roman"/>
                <a:cs typeface="Times New Roman"/>
              </a:rPr>
              <a:t>позволяет </a:t>
            </a:r>
            <a:r>
              <a:rPr dirty="0" sz="1600">
                <a:latin typeface="Times New Roman"/>
                <a:cs typeface="Times New Roman"/>
              </a:rPr>
              <a:t>также </a:t>
            </a:r>
            <a:r>
              <a:rPr dirty="0" sz="1600" spc="-15">
                <a:latin typeface="Times New Roman"/>
                <a:cs typeface="Times New Roman"/>
              </a:rPr>
              <a:t>уточнять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 spc="-15">
                <a:latin typeface="Times New Roman"/>
                <a:cs typeface="Times New Roman"/>
              </a:rPr>
              <a:t>коррелировать </a:t>
            </a:r>
            <a:r>
              <a:rPr dirty="0" sz="1600" spc="-10">
                <a:latin typeface="Times New Roman"/>
                <a:cs typeface="Times New Roman"/>
              </a:rPr>
              <a:t>литологию пород, </a:t>
            </a:r>
            <a:r>
              <a:rPr dirty="0" sz="1600" spc="-20">
                <a:latin typeface="Times New Roman"/>
                <a:cs typeface="Times New Roman"/>
              </a:rPr>
              <a:t>Этот метод </a:t>
            </a:r>
            <a:r>
              <a:rPr dirty="0" sz="1600" spc="5">
                <a:latin typeface="Times New Roman"/>
                <a:cs typeface="Times New Roman"/>
              </a:rPr>
              <a:t>дает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возможность самостоятельно </a:t>
            </a:r>
            <a:r>
              <a:rPr dirty="0" sz="1600" spc="-10">
                <a:latin typeface="Times New Roman"/>
                <a:cs typeface="Times New Roman"/>
              </a:rPr>
              <a:t>получать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данные о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литологии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пород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 обсаженных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стволах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скважин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u="sng" sz="16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 </a:t>
            </a:r>
            <a:r>
              <a:rPr dirty="0" u="sng" sz="16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бурении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6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соленом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буровом</a:t>
            </a:r>
            <a:r>
              <a:rPr dirty="0" u="sng" sz="16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растворе или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с</a:t>
            </a:r>
            <a:r>
              <a:rPr dirty="0" u="sng" sz="16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применением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нефтяных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эмульсий,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т.</a:t>
            </a:r>
            <a:r>
              <a:rPr dirty="0" u="sng" sz="1600" spc="-6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е.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600" spc="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тех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случаях,</a:t>
            </a:r>
            <a:r>
              <a:rPr dirty="0" u="sng" sz="1600" spc="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когда</a:t>
            </a:r>
            <a:r>
              <a:rPr dirty="0" u="sng" sz="16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метод</a:t>
            </a:r>
            <a:r>
              <a:rPr dirty="0" u="sng" sz="160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ПС</a:t>
            </a:r>
            <a:r>
              <a:rPr dirty="0" u="sng" sz="1600" spc="-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вообще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может</a:t>
            </a:r>
            <a:r>
              <a:rPr dirty="0" u="sng" sz="1600" spc="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быть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использован.</a:t>
            </a:r>
            <a:endParaRPr sz="1600">
              <a:latin typeface="Times New Roman"/>
              <a:cs typeface="Times New Roman"/>
            </a:endParaRPr>
          </a:p>
          <a:p>
            <a:pPr marL="375285">
              <a:lnSpc>
                <a:spcPct val="100000"/>
              </a:lnSpc>
              <a:spcBef>
                <a:spcPts val="385"/>
              </a:spcBef>
            </a:pPr>
            <a:r>
              <a:rPr dirty="0" sz="160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55194" y="6452412"/>
            <a:ext cx="2529205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6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60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600" spc="5">
                <a:solidFill>
                  <a:srgbClr val="21254E"/>
                </a:solidFill>
                <a:latin typeface="Constantia"/>
                <a:cs typeface="Constantia"/>
              </a:rPr>
              <a:t>з</a:t>
            </a:r>
            <a:r>
              <a:rPr dirty="0" sz="1600" spc="5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6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600" spc="4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600" spc="5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600" spc="-9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600" spc="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600" spc="-5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6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600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6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600" spc="-15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6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600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600" spc="-45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6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600" spc="5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600" spc="-5">
                <a:solidFill>
                  <a:srgbClr val="21254E"/>
                </a:solidFill>
                <a:latin typeface="Constantia"/>
                <a:cs typeface="Constantia"/>
              </a:rPr>
              <a:t>ев</a:t>
            </a:r>
            <a:r>
              <a:rPr dirty="0" sz="1600" spc="5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endParaRPr sz="16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797" y="6519458"/>
            <a:ext cx="825754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74355" algn="l"/>
              </a:tabLst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r>
              <a:rPr dirty="0" sz="120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797" y="224155"/>
            <a:ext cx="7475855" cy="69786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00" spc="-10" b="1">
                <a:solidFill>
                  <a:srgbClr val="232852"/>
                </a:solidFill>
                <a:latin typeface="Times New Roman"/>
                <a:cs typeface="Times New Roman"/>
              </a:rPr>
              <a:t>ИНТЕРПРЕТАЦИЯ</a:t>
            </a:r>
            <a:r>
              <a:rPr dirty="0" sz="2200" spc="-9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b="1">
                <a:solidFill>
                  <a:srgbClr val="232852"/>
                </a:solidFill>
                <a:latin typeface="Times New Roman"/>
                <a:cs typeface="Times New Roman"/>
              </a:rPr>
              <a:t>ДАННЫХ</a:t>
            </a:r>
            <a:r>
              <a:rPr dirty="0" sz="2200" spc="-3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spc="-20" b="1">
                <a:solidFill>
                  <a:srgbClr val="232852"/>
                </a:solidFill>
                <a:latin typeface="Times New Roman"/>
                <a:cs typeface="Times New Roman"/>
              </a:rPr>
              <a:t>КАРОТАЖА</a:t>
            </a:r>
            <a:r>
              <a:rPr dirty="0" sz="2200" spc="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spc="5" b="1">
                <a:solidFill>
                  <a:srgbClr val="232852"/>
                </a:solidFill>
                <a:latin typeface="Times New Roman"/>
                <a:cs typeface="Times New Roman"/>
              </a:rPr>
              <a:t>С</a:t>
            </a:r>
            <a:r>
              <a:rPr dirty="0" sz="2200" spc="-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spc="5" b="1">
                <a:solidFill>
                  <a:srgbClr val="232852"/>
                </a:solidFill>
                <a:latin typeface="Times New Roman"/>
                <a:cs typeface="Times New Roman"/>
              </a:rPr>
              <a:t>ПОЗИЦИЙ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200" b="1">
                <a:solidFill>
                  <a:srgbClr val="232852"/>
                </a:solidFill>
                <a:latin typeface="Times New Roman"/>
                <a:cs typeface="Times New Roman"/>
              </a:rPr>
              <a:t>СЕКВЕНТНОЙ</a:t>
            </a:r>
            <a:r>
              <a:rPr dirty="0" sz="2200" spc="-10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200" spc="-75" b="1">
                <a:solidFill>
                  <a:srgbClr val="232852"/>
                </a:solidFill>
                <a:latin typeface="Times New Roman"/>
                <a:cs typeface="Times New Roman"/>
              </a:rPr>
              <a:t>СТРАТИГРАФИИ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1809" y="1356499"/>
            <a:ext cx="8645525" cy="43719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8255" indent="362585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Наиболее </a:t>
            </a:r>
            <a:r>
              <a:rPr dirty="0" sz="1600" spc="-15">
                <a:latin typeface="Times New Roman"/>
                <a:cs typeface="Times New Roman"/>
              </a:rPr>
              <a:t>высокой </a:t>
            </a:r>
            <a:r>
              <a:rPr dirty="0" sz="1600" spc="-5">
                <a:latin typeface="Times New Roman"/>
                <a:cs typeface="Times New Roman"/>
              </a:rPr>
              <a:t>радиоактивностью </a:t>
            </a:r>
            <a:r>
              <a:rPr dirty="0" sz="1600" spc="-10">
                <a:latin typeface="Times New Roman"/>
                <a:cs typeface="Times New Roman"/>
              </a:rPr>
              <a:t>обладают </a:t>
            </a:r>
            <a:r>
              <a:rPr dirty="0" sz="1600" spc="-5">
                <a:latin typeface="Times New Roman"/>
                <a:cs typeface="Times New Roman"/>
              </a:rPr>
              <a:t>чистые </a:t>
            </a:r>
            <a:r>
              <a:rPr dirty="0" sz="1600" spc="-15">
                <a:latin typeface="Times New Roman"/>
                <a:cs typeface="Times New Roman"/>
              </a:rPr>
              <a:t>глины </a:t>
            </a:r>
            <a:r>
              <a:rPr dirty="0" sz="1600" spc="-20">
                <a:latin typeface="Times New Roman"/>
                <a:cs typeface="Times New Roman"/>
              </a:rPr>
              <a:t>морского </a:t>
            </a:r>
            <a:r>
              <a:rPr dirty="0" sz="1600">
                <a:latin typeface="Times New Roman"/>
                <a:cs typeface="Times New Roman"/>
              </a:rPr>
              <a:t>генезиса, </a:t>
            </a:r>
            <a:r>
              <a:rPr dirty="0" sz="1600" spc="-10">
                <a:latin typeface="Times New Roman"/>
                <a:cs typeface="Times New Roman"/>
              </a:rPr>
              <a:t>содержащие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монтмориллонит,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чистые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(неглинистые)</a:t>
            </a:r>
            <a:r>
              <a:rPr dirty="0" sz="1600" spc="-5">
                <a:latin typeface="Times New Roman"/>
                <a:cs typeface="Times New Roman"/>
              </a:rPr>
              <a:t> кварцевые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пески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характеризуются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минимальной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гамма-активностью*.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990"/>
              </a:spcBef>
            </a:pPr>
            <a:r>
              <a:rPr dirty="0" sz="1600" spc="-10">
                <a:latin typeface="Times New Roman"/>
                <a:cs typeface="Times New Roman"/>
              </a:rPr>
              <a:t>Обработка </a:t>
            </a:r>
            <a:r>
              <a:rPr dirty="0" sz="1600" spc="-25">
                <a:latin typeface="Times New Roman"/>
                <a:cs typeface="Times New Roman"/>
              </a:rPr>
              <a:t>двух </a:t>
            </a:r>
            <a:r>
              <a:rPr dirty="0" sz="1600">
                <a:latin typeface="Times New Roman"/>
                <a:cs typeface="Times New Roman"/>
              </a:rPr>
              <a:t>кривых </a:t>
            </a:r>
            <a:r>
              <a:rPr dirty="0" sz="1600" spc="-5">
                <a:latin typeface="Times New Roman"/>
                <a:cs typeface="Times New Roman"/>
              </a:rPr>
              <a:t>(ПС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-5">
                <a:latin typeface="Times New Roman"/>
                <a:cs typeface="Times New Roman"/>
              </a:rPr>
              <a:t>ГК) </a:t>
            </a:r>
            <a:r>
              <a:rPr dirty="0" sz="1600">
                <a:latin typeface="Times New Roman"/>
                <a:cs typeface="Times New Roman"/>
              </a:rPr>
              <a:t>по всему </a:t>
            </a:r>
            <a:r>
              <a:rPr dirty="0" sz="1600" spc="-10">
                <a:latin typeface="Times New Roman"/>
                <a:cs typeface="Times New Roman"/>
              </a:rPr>
              <a:t>изучаемому </a:t>
            </a:r>
            <a:r>
              <a:rPr dirty="0" sz="1600" spc="-5">
                <a:latin typeface="Times New Roman"/>
                <a:cs typeface="Times New Roman"/>
              </a:rPr>
              <a:t>разрезу </a:t>
            </a:r>
            <a:r>
              <a:rPr dirty="0" sz="1600">
                <a:latin typeface="Times New Roman"/>
                <a:cs typeface="Times New Roman"/>
              </a:rPr>
              <a:t>не целесообразна </a:t>
            </a:r>
            <a:r>
              <a:rPr dirty="0" sz="1600" spc="-5">
                <a:latin typeface="Times New Roman"/>
                <a:cs typeface="Times New Roman"/>
              </a:rPr>
              <a:t>(особенно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условиях </a:t>
            </a:r>
            <a:r>
              <a:rPr dirty="0" sz="1600" spc="-20">
                <a:latin typeface="Times New Roman"/>
                <a:cs typeface="Times New Roman"/>
              </a:rPr>
              <a:t>уже </a:t>
            </a:r>
            <a:r>
              <a:rPr dirty="0" sz="1600" spc="-10">
                <a:latin typeface="Times New Roman"/>
                <a:cs typeface="Times New Roman"/>
              </a:rPr>
              <a:t>изученного </a:t>
            </a:r>
            <a:r>
              <a:rPr dirty="0" sz="1600">
                <a:latin typeface="Times New Roman"/>
                <a:cs typeface="Times New Roman"/>
              </a:rPr>
              <a:t>разреза), так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мало </a:t>
            </a:r>
            <a:r>
              <a:rPr dirty="0" sz="1600" spc="10">
                <a:latin typeface="Times New Roman"/>
                <a:cs typeface="Times New Roman"/>
              </a:rPr>
              <a:t>вносит </a:t>
            </a:r>
            <a:r>
              <a:rPr dirty="0" sz="1600" spc="-5">
                <a:latin typeface="Times New Roman"/>
                <a:cs typeface="Times New Roman"/>
              </a:rPr>
              <a:t>дополнительной информации </a:t>
            </a:r>
            <a:r>
              <a:rPr dirty="0" sz="1600">
                <a:latin typeface="Times New Roman"/>
                <a:cs typeface="Times New Roman"/>
              </a:rPr>
              <a:t>(до </a:t>
            </a:r>
            <a:r>
              <a:rPr dirty="0" sz="1600" spc="5">
                <a:latin typeface="Times New Roman"/>
                <a:cs typeface="Times New Roman"/>
              </a:rPr>
              <a:t>10—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15%),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два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увеличивает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затраты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рабочего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времени</a:t>
            </a:r>
            <a:r>
              <a:rPr dirty="0" sz="1600">
                <a:latin typeface="Times New Roman"/>
                <a:cs typeface="Times New Roman"/>
              </a:rPr>
              <a:t> 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обработку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данных,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что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резко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снижает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оперативность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интерпретации.</a:t>
            </a:r>
            <a:endParaRPr sz="1600">
              <a:latin typeface="Times New Roman"/>
              <a:cs typeface="Times New Roman"/>
            </a:endParaRPr>
          </a:p>
          <a:p>
            <a:pPr algn="just" marL="12700" marR="7620" indent="414020">
              <a:lnSpc>
                <a:spcPct val="100000"/>
              </a:lnSpc>
              <a:spcBef>
                <a:spcPts val="985"/>
              </a:spcBef>
            </a:pPr>
            <a:r>
              <a:rPr dirty="0" sz="1600" spc="-10">
                <a:latin typeface="Times New Roman"/>
                <a:cs typeface="Times New Roman"/>
              </a:rPr>
              <a:t>Таким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образом,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основным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источником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литологической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информации</a:t>
            </a:r>
            <a:r>
              <a:rPr dirty="0" sz="1600" spc="-5">
                <a:latin typeface="Times New Roman"/>
                <a:cs typeface="Times New Roman"/>
              </a:rPr>
              <a:t> при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изучении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особенностей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строения,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выделении</a:t>
            </a:r>
            <a:r>
              <a:rPr dirty="0" sz="1600">
                <a:latin typeface="Times New Roman"/>
                <a:cs typeface="Times New Roman"/>
              </a:rPr>
              <a:t> 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картировании,</a:t>
            </a:r>
            <a:r>
              <a:rPr dirty="0" sz="1600" spc="-5">
                <a:latin typeface="Times New Roman"/>
                <a:cs typeface="Times New Roman"/>
              </a:rPr>
              <a:t> установлении</a:t>
            </a:r>
            <a:r>
              <a:rPr dirty="0" sz="1600">
                <a:latin typeface="Times New Roman"/>
                <a:cs typeface="Times New Roman"/>
              </a:rPr>
              <a:t> генезиса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литологических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ловушек </a:t>
            </a:r>
            <a:r>
              <a:rPr dirty="0" sz="1600">
                <a:latin typeface="Times New Roman"/>
                <a:cs typeface="Times New Roman"/>
              </a:rPr>
              <a:t>нефти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 spc="-5">
                <a:latin typeface="Times New Roman"/>
                <a:cs typeface="Times New Roman"/>
              </a:rPr>
              <a:t>газа </a:t>
            </a:r>
            <a:r>
              <a:rPr dirty="0" sz="1600" spc="5">
                <a:latin typeface="Times New Roman"/>
                <a:cs typeface="Times New Roman"/>
              </a:rPr>
              <a:t>и их </a:t>
            </a:r>
            <a:r>
              <a:rPr dirty="0" sz="1600" spc="-10">
                <a:latin typeface="Times New Roman"/>
                <a:cs typeface="Times New Roman"/>
              </a:rPr>
              <a:t>локальном </a:t>
            </a:r>
            <a:r>
              <a:rPr dirty="0" sz="1600" spc="-5">
                <a:latin typeface="Times New Roman"/>
                <a:cs typeface="Times New Roman"/>
              </a:rPr>
              <a:t>прогнозировании </a:t>
            </a:r>
            <a:r>
              <a:rPr dirty="0" sz="1600" spc="-15">
                <a:latin typeface="Times New Roman"/>
                <a:cs typeface="Times New Roman"/>
              </a:rPr>
              <a:t>следует </a:t>
            </a:r>
            <a:r>
              <a:rPr dirty="0" sz="1600" spc="-5">
                <a:latin typeface="Times New Roman"/>
                <a:cs typeface="Times New Roman"/>
              </a:rPr>
              <a:t>считать </a:t>
            </a:r>
            <a:r>
              <a:rPr dirty="0" sz="1600" spc="-25">
                <a:latin typeface="Times New Roman"/>
                <a:cs typeface="Times New Roman"/>
              </a:rPr>
              <a:t>метод </a:t>
            </a:r>
            <a:r>
              <a:rPr dirty="0" sz="1600">
                <a:latin typeface="Times New Roman"/>
                <a:cs typeface="Times New Roman"/>
              </a:rPr>
              <a:t>ПС, а </a:t>
            </a:r>
            <a:r>
              <a:rPr dirty="0" sz="1600" spc="-10">
                <a:latin typeface="Times New Roman"/>
                <a:cs typeface="Times New Roman"/>
              </a:rPr>
              <a:t>гамма-метод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необходимо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рассматривать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как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дополняющий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корректирующий.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255904">
              <a:lnSpc>
                <a:spcPct val="100000"/>
              </a:lnSpc>
              <a:spcBef>
                <a:spcPts val="915"/>
              </a:spcBef>
            </a:pP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основании выше </a:t>
            </a:r>
            <a:r>
              <a:rPr dirty="0" sz="1600" spc="-10">
                <a:latin typeface="Times New Roman"/>
                <a:cs typeface="Times New Roman"/>
              </a:rPr>
              <a:t>изложенного </a:t>
            </a:r>
            <a:r>
              <a:rPr dirty="0" sz="1600" spc="-5">
                <a:latin typeface="Times New Roman"/>
                <a:cs typeface="Times New Roman"/>
              </a:rPr>
              <a:t>установлена следующая </a:t>
            </a:r>
            <a:r>
              <a:rPr dirty="0" sz="1600">
                <a:latin typeface="Times New Roman"/>
                <a:cs typeface="Times New Roman"/>
              </a:rPr>
              <a:t>интерпретация трендов </a:t>
            </a:r>
            <a:r>
              <a:rPr dirty="0" sz="1600" spc="-5">
                <a:latin typeface="Times New Roman"/>
                <a:cs typeface="Times New Roman"/>
              </a:rPr>
              <a:t>каротажных </a:t>
            </a:r>
            <a:r>
              <a:rPr dirty="0" sz="1600">
                <a:latin typeface="Times New Roman"/>
                <a:cs typeface="Times New Roman"/>
              </a:rPr>
              <a:t> кривых с </a:t>
            </a:r>
            <a:r>
              <a:rPr dirty="0" sz="1600" spc="-5">
                <a:latin typeface="Times New Roman"/>
                <a:cs typeface="Times New Roman"/>
              </a:rPr>
              <a:t>позиций секвентной стратиграфии (рис. </a:t>
            </a:r>
            <a:r>
              <a:rPr dirty="0" sz="1600">
                <a:latin typeface="Times New Roman"/>
                <a:cs typeface="Times New Roman"/>
              </a:rPr>
              <a:t>1), </a:t>
            </a:r>
            <a:r>
              <a:rPr dirty="0" sz="1600" spc="-5">
                <a:latin typeface="Times New Roman"/>
                <a:cs typeface="Times New Roman"/>
              </a:rPr>
              <a:t>позволяющая выделить </a:t>
            </a:r>
            <a:r>
              <a:rPr dirty="0" sz="1600" spc="-10">
                <a:latin typeface="Times New Roman"/>
                <a:cs typeface="Times New Roman"/>
              </a:rPr>
              <a:t>группы </a:t>
            </a:r>
            <a:r>
              <a:rPr dirty="0" sz="1600" spc="-5">
                <a:latin typeface="Times New Roman"/>
                <a:cs typeface="Times New Roman"/>
              </a:rPr>
              <a:t>обстановок </a:t>
            </a:r>
            <a:r>
              <a:rPr dirty="0" sz="1600">
                <a:latin typeface="Times New Roman"/>
                <a:cs typeface="Times New Roman"/>
              </a:rPr>
              <a:t> седиментации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(рис.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2).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255904">
              <a:lnSpc>
                <a:spcPct val="100000"/>
              </a:lnSpc>
              <a:spcBef>
                <a:spcPts val="605"/>
              </a:spcBef>
            </a:pPr>
            <a:r>
              <a:rPr dirty="0" sz="1600" spc="-5">
                <a:latin typeface="Times New Roman"/>
                <a:cs typeface="Times New Roman"/>
              </a:rPr>
              <a:t>Примеры</a:t>
            </a:r>
            <a:r>
              <a:rPr dirty="0" sz="1600" spc="1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выражения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1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каротажных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кривых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различных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пакетов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секвенций,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трактов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-3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приведены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рис.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3-6</a:t>
            </a:r>
            <a:r>
              <a:rPr dirty="0" sz="1500" spc="5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687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94882" y="6519458"/>
            <a:ext cx="1066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868" y="387540"/>
            <a:ext cx="8030209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" b="1">
                <a:solidFill>
                  <a:srgbClr val="232852"/>
                </a:solidFill>
                <a:latin typeface="Times New Roman"/>
                <a:cs typeface="Times New Roman"/>
              </a:rPr>
              <a:t>Интерпретация</a:t>
            </a:r>
            <a:r>
              <a:rPr dirty="0" sz="2400" spc="-7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трендов</a:t>
            </a:r>
            <a:r>
              <a:rPr dirty="0" sz="2400" spc="-2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кривых 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каротажа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5" b="1">
                <a:solidFill>
                  <a:srgbClr val="232852"/>
                </a:solidFill>
                <a:latin typeface="Times New Roman"/>
                <a:cs typeface="Times New Roman"/>
              </a:rPr>
              <a:t>по</a:t>
            </a:r>
            <a:r>
              <a:rPr dirty="0" sz="2400" spc="-2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35" b="1">
                <a:solidFill>
                  <a:srgbClr val="232852"/>
                </a:solidFill>
                <a:latin typeface="Times New Roman"/>
                <a:cs typeface="Times New Roman"/>
              </a:rPr>
              <a:t>Emery,</a:t>
            </a:r>
            <a:r>
              <a:rPr dirty="0" sz="2400" spc="5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1996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3325" y="1284932"/>
            <a:ext cx="7352030" cy="4763770"/>
            <a:chOff x="733325" y="1284932"/>
            <a:chExt cx="7352030" cy="47637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573" y="1307172"/>
              <a:ext cx="7306945" cy="471906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44438" y="1296045"/>
              <a:ext cx="7329805" cy="4741545"/>
            </a:xfrm>
            <a:custGeom>
              <a:avLst/>
              <a:gdLst/>
              <a:ahLst/>
              <a:cxnLst/>
              <a:rect l="l" t="t" r="r" b="b"/>
              <a:pathLst>
                <a:path w="7329805" h="4741545">
                  <a:moveTo>
                    <a:pt x="0" y="4741316"/>
                  </a:moveTo>
                  <a:lnTo>
                    <a:pt x="7329195" y="4741316"/>
                  </a:lnTo>
                  <a:lnTo>
                    <a:pt x="7329195" y="0"/>
                  </a:lnTo>
                  <a:lnTo>
                    <a:pt x="0" y="0"/>
                  </a:lnTo>
                  <a:lnTo>
                    <a:pt x="0" y="4741316"/>
                  </a:lnTo>
                  <a:close/>
                </a:path>
              </a:pathLst>
            </a:custGeom>
            <a:ln w="2222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601190" y="6363115"/>
            <a:ext cx="76835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600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1592" y="6230540"/>
            <a:ext cx="10598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Times New Roman"/>
                <a:cs typeface="Times New Roman"/>
              </a:rPr>
              <a:t>Рисунок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028" y="249440"/>
            <a:ext cx="81686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Примеры,</a:t>
            </a:r>
            <a:r>
              <a:rPr dirty="0" sz="2400" spc="-5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обстановок</a:t>
            </a:r>
            <a:r>
              <a:rPr dirty="0" sz="2400" spc="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седиментации</a:t>
            </a:r>
            <a:r>
              <a:rPr dirty="0" sz="2400" spc="-4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по</a:t>
            </a:r>
            <a:r>
              <a:rPr dirty="0" sz="2400" spc="15" b="1">
                <a:latin typeface="Times New Roman"/>
                <a:cs typeface="Times New Roman"/>
              </a:rPr>
              <a:t> </a:t>
            </a:r>
            <a:r>
              <a:rPr dirty="0" sz="2400" spc="-35" b="1">
                <a:latin typeface="Times New Roman"/>
                <a:cs typeface="Times New Roman"/>
              </a:rPr>
              <a:t>Emery,</a:t>
            </a:r>
            <a:r>
              <a:rPr dirty="0" sz="2400" spc="4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1996,</a:t>
            </a:r>
            <a:r>
              <a:rPr dirty="0" sz="2400" spc="-95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(р</a:t>
            </a:r>
            <a:r>
              <a:rPr dirty="0" sz="2000" spc="-5" b="1">
                <a:solidFill>
                  <a:srgbClr val="232852"/>
                </a:solidFill>
                <a:latin typeface="Times New Roman"/>
                <a:cs typeface="Times New Roman"/>
              </a:rPr>
              <a:t>ис.</a:t>
            </a:r>
            <a:r>
              <a:rPr dirty="0" sz="2000" spc="-1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232852"/>
                </a:solidFill>
                <a:latin typeface="Times New Roman"/>
                <a:cs typeface="Times New Roman"/>
              </a:rPr>
              <a:t>2)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497" y="6570185"/>
            <a:ext cx="48260" cy="153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5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6064" y="6570185"/>
            <a:ext cx="613410" cy="153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5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07582" y="6570185"/>
            <a:ext cx="83185" cy="153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5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6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27875" y="6126362"/>
            <a:ext cx="2620010" cy="596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60"/>
              </a:lnSpc>
            </a:pPr>
            <a:r>
              <a:rPr dirty="0" sz="1600" b="1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739775">
              <a:lnSpc>
                <a:spcPct val="100000"/>
              </a:lnSpc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781545"/>
            <a:ext cx="9144000" cy="6076950"/>
            <a:chOff x="0" y="781545"/>
            <a:chExt cx="9144000" cy="6076950"/>
          </a:xfrm>
        </p:grpSpPr>
        <p:sp>
          <p:nvSpPr>
            <p:cNvPr id="8" name="object 8"/>
            <p:cNvSpPr/>
            <p:nvPr/>
          </p:nvSpPr>
          <p:spPr>
            <a:xfrm>
              <a:off x="0" y="787945"/>
              <a:ext cx="9144000" cy="2011045"/>
            </a:xfrm>
            <a:custGeom>
              <a:avLst/>
              <a:gdLst/>
              <a:ahLst/>
              <a:cxnLst/>
              <a:rect l="l" t="t" r="r" b="b"/>
              <a:pathLst>
                <a:path w="9144000" h="2011045">
                  <a:moveTo>
                    <a:pt x="485178" y="810615"/>
                  </a:moveTo>
                  <a:lnTo>
                    <a:pt x="0" y="810615"/>
                  </a:lnTo>
                  <a:lnTo>
                    <a:pt x="0" y="2010765"/>
                  </a:lnTo>
                  <a:lnTo>
                    <a:pt x="485178" y="2010765"/>
                  </a:lnTo>
                  <a:lnTo>
                    <a:pt x="485178" y="810615"/>
                  </a:lnTo>
                  <a:close/>
                </a:path>
                <a:path w="9144000" h="2011045">
                  <a:moveTo>
                    <a:pt x="5796153" y="0"/>
                  </a:moveTo>
                  <a:lnTo>
                    <a:pt x="1950237" y="0"/>
                  </a:lnTo>
                  <a:lnTo>
                    <a:pt x="485178" y="0"/>
                  </a:lnTo>
                  <a:lnTo>
                    <a:pt x="0" y="0"/>
                  </a:lnTo>
                  <a:lnTo>
                    <a:pt x="0" y="772515"/>
                  </a:lnTo>
                  <a:lnTo>
                    <a:pt x="485178" y="772515"/>
                  </a:lnTo>
                  <a:lnTo>
                    <a:pt x="1950199" y="772515"/>
                  </a:lnTo>
                  <a:lnTo>
                    <a:pt x="5796153" y="772515"/>
                  </a:lnTo>
                  <a:lnTo>
                    <a:pt x="5796153" y="0"/>
                  </a:lnTo>
                  <a:close/>
                </a:path>
                <a:path w="9144000" h="2011045">
                  <a:moveTo>
                    <a:pt x="9144000" y="0"/>
                  </a:moveTo>
                  <a:lnTo>
                    <a:pt x="5796165" y="0"/>
                  </a:lnTo>
                  <a:lnTo>
                    <a:pt x="5796165" y="772515"/>
                  </a:lnTo>
                  <a:lnTo>
                    <a:pt x="9144000" y="77251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85178" y="1598561"/>
              <a:ext cx="8658860" cy="1200150"/>
            </a:xfrm>
            <a:custGeom>
              <a:avLst/>
              <a:gdLst/>
              <a:ahLst/>
              <a:cxnLst/>
              <a:rect l="l" t="t" r="r" b="b"/>
              <a:pathLst>
                <a:path w="8658860" h="1200150">
                  <a:moveTo>
                    <a:pt x="5310975" y="0"/>
                  </a:moveTo>
                  <a:lnTo>
                    <a:pt x="1465059" y="0"/>
                  </a:lnTo>
                  <a:lnTo>
                    <a:pt x="0" y="0"/>
                  </a:lnTo>
                  <a:lnTo>
                    <a:pt x="0" y="1200150"/>
                  </a:lnTo>
                  <a:lnTo>
                    <a:pt x="1465021" y="1200150"/>
                  </a:lnTo>
                  <a:lnTo>
                    <a:pt x="5310975" y="1200150"/>
                  </a:lnTo>
                  <a:lnTo>
                    <a:pt x="5310975" y="0"/>
                  </a:lnTo>
                  <a:close/>
                </a:path>
                <a:path w="8658860" h="1200150">
                  <a:moveTo>
                    <a:pt x="8658822" y="0"/>
                  </a:moveTo>
                  <a:lnTo>
                    <a:pt x="5310987" y="0"/>
                  </a:lnTo>
                  <a:lnTo>
                    <a:pt x="5310987" y="1200150"/>
                  </a:lnTo>
                  <a:lnTo>
                    <a:pt x="8658822" y="1200150"/>
                  </a:lnTo>
                  <a:lnTo>
                    <a:pt x="8658822" y="0"/>
                  </a:lnTo>
                  <a:close/>
                </a:path>
              </a:pathLst>
            </a:custGeom>
            <a:solidFill>
              <a:srgbClr val="D2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0" y="2798715"/>
              <a:ext cx="485775" cy="731520"/>
            </a:xfrm>
            <a:custGeom>
              <a:avLst/>
              <a:gdLst/>
              <a:ahLst/>
              <a:cxnLst/>
              <a:rect l="l" t="t" r="r" b="b"/>
              <a:pathLst>
                <a:path w="485775" h="731520">
                  <a:moveTo>
                    <a:pt x="485179" y="0"/>
                  </a:moveTo>
                  <a:lnTo>
                    <a:pt x="0" y="0"/>
                  </a:lnTo>
                  <a:lnTo>
                    <a:pt x="0" y="731490"/>
                  </a:lnTo>
                  <a:lnTo>
                    <a:pt x="485179" y="731490"/>
                  </a:lnTo>
                  <a:lnTo>
                    <a:pt x="485179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85178" y="2798724"/>
              <a:ext cx="8658860" cy="731520"/>
            </a:xfrm>
            <a:custGeom>
              <a:avLst/>
              <a:gdLst/>
              <a:ahLst/>
              <a:cxnLst/>
              <a:rect l="l" t="t" r="r" b="b"/>
              <a:pathLst>
                <a:path w="8658860" h="731520">
                  <a:moveTo>
                    <a:pt x="5310975" y="0"/>
                  </a:moveTo>
                  <a:lnTo>
                    <a:pt x="1465059" y="0"/>
                  </a:lnTo>
                  <a:lnTo>
                    <a:pt x="0" y="0"/>
                  </a:lnTo>
                  <a:lnTo>
                    <a:pt x="0" y="731481"/>
                  </a:lnTo>
                  <a:lnTo>
                    <a:pt x="1465021" y="731481"/>
                  </a:lnTo>
                  <a:lnTo>
                    <a:pt x="5310975" y="731481"/>
                  </a:lnTo>
                  <a:lnTo>
                    <a:pt x="5310975" y="0"/>
                  </a:lnTo>
                  <a:close/>
                </a:path>
                <a:path w="8658860" h="731520">
                  <a:moveTo>
                    <a:pt x="8658822" y="0"/>
                  </a:moveTo>
                  <a:lnTo>
                    <a:pt x="5310987" y="0"/>
                  </a:lnTo>
                  <a:lnTo>
                    <a:pt x="5310987" y="731481"/>
                  </a:lnTo>
                  <a:lnTo>
                    <a:pt x="8658822" y="731481"/>
                  </a:lnTo>
                  <a:lnTo>
                    <a:pt x="8658822" y="0"/>
                  </a:lnTo>
                  <a:close/>
                </a:path>
              </a:pathLst>
            </a:custGeom>
            <a:solidFill>
              <a:srgbClr val="EA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0" y="3530206"/>
              <a:ext cx="485775" cy="1219200"/>
            </a:xfrm>
            <a:custGeom>
              <a:avLst/>
              <a:gdLst/>
              <a:ahLst/>
              <a:cxnLst/>
              <a:rect l="l" t="t" r="r" b="b"/>
              <a:pathLst>
                <a:path w="485775" h="1219200">
                  <a:moveTo>
                    <a:pt x="485179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485179" y="1219200"/>
                  </a:lnTo>
                  <a:lnTo>
                    <a:pt x="485179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85178" y="3530206"/>
              <a:ext cx="8658860" cy="1219200"/>
            </a:xfrm>
            <a:custGeom>
              <a:avLst/>
              <a:gdLst/>
              <a:ahLst/>
              <a:cxnLst/>
              <a:rect l="l" t="t" r="r" b="b"/>
              <a:pathLst>
                <a:path w="8658860" h="1219200">
                  <a:moveTo>
                    <a:pt x="5310975" y="0"/>
                  </a:moveTo>
                  <a:lnTo>
                    <a:pt x="1465059" y="0"/>
                  </a:lnTo>
                  <a:lnTo>
                    <a:pt x="0" y="0"/>
                  </a:lnTo>
                  <a:lnTo>
                    <a:pt x="0" y="1219200"/>
                  </a:lnTo>
                  <a:lnTo>
                    <a:pt x="1465021" y="1219200"/>
                  </a:lnTo>
                  <a:lnTo>
                    <a:pt x="5310975" y="1219200"/>
                  </a:lnTo>
                  <a:lnTo>
                    <a:pt x="5310975" y="0"/>
                  </a:lnTo>
                  <a:close/>
                </a:path>
                <a:path w="8658860" h="1219200">
                  <a:moveTo>
                    <a:pt x="8658822" y="0"/>
                  </a:moveTo>
                  <a:lnTo>
                    <a:pt x="5310987" y="0"/>
                  </a:lnTo>
                  <a:lnTo>
                    <a:pt x="5310987" y="1219200"/>
                  </a:lnTo>
                  <a:lnTo>
                    <a:pt x="8658822" y="1219200"/>
                  </a:lnTo>
                  <a:lnTo>
                    <a:pt x="8658822" y="0"/>
                  </a:lnTo>
                  <a:close/>
                </a:path>
              </a:pathLst>
            </a:custGeom>
            <a:solidFill>
              <a:srgbClr val="D2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0" y="4749453"/>
              <a:ext cx="485775" cy="996950"/>
            </a:xfrm>
            <a:custGeom>
              <a:avLst/>
              <a:gdLst/>
              <a:ahLst/>
              <a:cxnLst/>
              <a:rect l="l" t="t" r="r" b="b"/>
              <a:pathLst>
                <a:path w="485775" h="996950">
                  <a:moveTo>
                    <a:pt x="485179" y="0"/>
                  </a:moveTo>
                  <a:lnTo>
                    <a:pt x="0" y="0"/>
                  </a:lnTo>
                  <a:lnTo>
                    <a:pt x="0" y="996354"/>
                  </a:lnTo>
                  <a:lnTo>
                    <a:pt x="485179" y="996354"/>
                  </a:lnTo>
                  <a:lnTo>
                    <a:pt x="485179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85178" y="4749456"/>
              <a:ext cx="8658860" cy="996950"/>
            </a:xfrm>
            <a:custGeom>
              <a:avLst/>
              <a:gdLst/>
              <a:ahLst/>
              <a:cxnLst/>
              <a:rect l="l" t="t" r="r" b="b"/>
              <a:pathLst>
                <a:path w="8658860" h="996950">
                  <a:moveTo>
                    <a:pt x="5310975" y="0"/>
                  </a:moveTo>
                  <a:lnTo>
                    <a:pt x="1465059" y="0"/>
                  </a:lnTo>
                  <a:lnTo>
                    <a:pt x="0" y="0"/>
                  </a:lnTo>
                  <a:lnTo>
                    <a:pt x="0" y="996353"/>
                  </a:lnTo>
                  <a:lnTo>
                    <a:pt x="1465021" y="996353"/>
                  </a:lnTo>
                  <a:lnTo>
                    <a:pt x="5310975" y="996353"/>
                  </a:lnTo>
                  <a:lnTo>
                    <a:pt x="5310975" y="0"/>
                  </a:lnTo>
                  <a:close/>
                </a:path>
                <a:path w="8658860" h="996950">
                  <a:moveTo>
                    <a:pt x="8658822" y="0"/>
                  </a:moveTo>
                  <a:lnTo>
                    <a:pt x="5310987" y="0"/>
                  </a:lnTo>
                  <a:lnTo>
                    <a:pt x="5310987" y="996353"/>
                  </a:lnTo>
                  <a:lnTo>
                    <a:pt x="8658822" y="996353"/>
                  </a:lnTo>
                  <a:lnTo>
                    <a:pt x="8658822" y="0"/>
                  </a:lnTo>
                  <a:close/>
                </a:path>
              </a:pathLst>
            </a:custGeom>
            <a:solidFill>
              <a:srgbClr val="EA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0" y="5745807"/>
              <a:ext cx="485775" cy="1112520"/>
            </a:xfrm>
            <a:custGeom>
              <a:avLst/>
              <a:gdLst/>
              <a:ahLst/>
              <a:cxnLst/>
              <a:rect l="l" t="t" r="r" b="b"/>
              <a:pathLst>
                <a:path w="485775" h="1112520">
                  <a:moveTo>
                    <a:pt x="485179" y="0"/>
                  </a:moveTo>
                  <a:lnTo>
                    <a:pt x="0" y="0"/>
                  </a:lnTo>
                  <a:lnTo>
                    <a:pt x="0" y="1112192"/>
                  </a:lnTo>
                  <a:lnTo>
                    <a:pt x="485179" y="1112192"/>
                  </a:lnTo>
                  <a:lnTo>
                    <a:pt x="485179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85178" y="5745810"/>
              <a:ext cx="8658860" cy="1112520"/>
            </a:xfrm>
            <a:custGeom>
              <a:avLst/>
              <a:gdLst/>
              <a:ahLst/>
              <a:cxnLst/>
              <a:rect l="l" t="t" r="r" b="b"/>
              <a:pathLst>
                <a:path w="8658860" h="1112520">
                  <a:moveTo>
                    <a:pt x="5310975" y="0"/>
                  </a:moveTo>
                  <a:lnTo>
                    <a:pt x="1465059" y="0"/>
                  </a:lnTo>
                  <a:lnTo>
                    <a:pt x="0" y="0"/>
                  </a:lnTo>
                  <a:lnTo>
                    <a:pt x="0" y="1112189"/>
                  </a:lnTo>
                  <a:lnTo>
                    <a:pt x="1465021" y="1112189"/>
                  </a:lnTo>
                  <a:lnTo>
                    <a:pt x="5310975" y="1112189"/>
                  </a:lnTo>
                  <a:lnTo>
                    <a:pt x="5310975" y="0"/>
                  </a:lnTo>
                  <a:close/>
                </a:path>
                <a:path w="8658860" h="1112520">
                  <a:moveTo>
                    <a:pt x="8658822" y="0"/>
                  </a:moveTo>
                  <a:lnTo>
                    <a:pt x="5310987" y="0"/>
                  </a:lnTo>
                  <a:lnTo>
                    <a:pt x="5310987" y="1112189"/>
                  </a:lnTo>
                  <a:lnTo>
                    <a:pt x="8658822" y="1112189"/>
                  </a:lnTo>
                  <a:lnTo>
                    <a:pt x="8658822" y="0"/>
                  </a:lnTo>
                  <a:close/>
                </a:path>
              </a:pathLst>
            </a:custGeom>
            <a:solidFill>
              <a:srgbClr val="D2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0" y="781545"/>
              <a:ext cx="9144000" cy="6076950"/>
            </a:xfrm>
            <a:custGeom>
              <a:avLst/>
              <a:gdLst/>
              <a:ahLst/>
              <a:cxnLst/>
              <a:rect l="l" t="t" r="r" b="b"/>
              <a:pathLst>
                <a:path w="9144000" h="6076950">
                  <a:moveTo>
                    <a:pt x="9144000" y="0"/>
                  </a:moveTo>
                  <a:lnTo>
                    <a:pt x="5802515" y="0"/>
                  </a:lnTo>
                  <a:lnTo>
                    <a:pt x="5789815" y="0"/>
                  </a:lnTo>
                  <a:lnTo>
                    <a:pt x="5789815" y="12700"/>
                  </a:lnTo>
                  <a:lnTo>
                    <a:pt x="5789815" y="4957915"/>
                  </a:lnTo>
                  <a:lnTo>
                    <a:pt x="1956549" y="4957915"/>
                  </a:lnTo>
                  <a:lnTo>
                    <a:pt x="1956549" y="3974211"/>
                  </a:lnTo>
                  <a:lnTo>
                    <a:pt x="5789815" y="3974211"/>
                  </a:lnTo>
                  <a:lnTo>
                    <a:pt x="5789815" y="3961511"/>
                  </a:lnTo>
                  <a:lnTo>
                    <a:pt x="1956549" y="3961511"/>
                  </a:lnTo>
                  <a:lnTo>
                    <a:pt x="1956549" y="2755011"/>
                  </a:lnTo>
                  <a:lnTo>
                    <a:pt x="5789815" y="2755011"/>
                  </a:lnTo>
                  <a:lnTo>
                    <a:pt x="5789815" y="2742311"/>
                  </a:lnTo>
                  <a:lnTo>
                    <a:pt x="1956549" y="2742311"/>
                  </a:lnTo>
                  <a:lnTo>
                    <a:pt x="1956549" y="2023516"/>
                  </a:lnTo>
                  <a:lnTo>
                    <a:pt x="5789815" y="2023516"/>
                  </a:lnTo>
                  <a:lnTo>
                    <a:pt x="5789815" y="2010816"/>
                  </a:lnTo>
                  <a:lnTo>
                    <a:pt x="1956549" y="2010816"/>
                  </a:lnTo>
                  <a:lnTo>
                    <a:pt x="1956549" y="817016"/>
                  </a:lnTo>
                  <a:lnTo>
                    <a:pt x="5789815" y="817016"/>
                  </a:lnTo>
                  <a:lnTo>
                    <a:pt x="5789815" y="778916"/>
                  </a:lnTo>
                  <a:lnTo>
                    <a:pt x="1956549" y="778916"/>
                  </a:lnTo>
                  <a:lnTo>
                    <a:pt x="1956549" y="12700"/>
                  </a:lnTo>
                  <a:lnTo>
                    <a:pt x="5789815" y="12700"/>
                  </a:lnTo>
                  <a:lnTo>
                    <a:pt x="5789815" y="0"/>
                  </a:lnTo>
                  <a:lnTo>
                    <a:pt x="1956549" y="0"/>
                  </a:lnTo>
                  <a:lnTo>
                    <a:pt x="1943849" y="0"/>
                  </a:lnTo>
                  <a:lnTo>
                    <a:pt x="1943849" y="12700"/>
                  </a:lnTo>
                  <a:lnTo>
                    <a:pt x="1943849" y="4957915"/>
                  </a:lnTo>
                  <a:lnTo>
                    <a:pt x="491528" y="4957915"/>
                  </a:lnTo>
                  <a:lnTo>
                    <a:pt x="491528" y="3974211"/>
                  </a:lnTo>
                  <a:lnTo>
                    <a:pt x="1943849" y="3974211"/>
                  </a:lnTo>
                  <a:lnTo>
                    <a:pt x="1943849" y="3961511"/>
                  </a:lnTo>
                  <a:lnTo>
                    <a:pt x="491528" y="3961511"/>
                  </a:lnTo>
                  <a:lnTo>
                    <a:pt x="491528" y="2755011"/>
                  </a:lnTo>
                  <a:lnTo>
                    <a:pt x="1943849" y="2755011"/>
                  </a:lnTo>
                  <a:lnTo>
                    <a:pt x="1943849" y="2742311"/>
                  </a:lnTo>
                  <a:lnTo>
                    <a:pt x="491528" y="2742311"/>
                  </a:lnTo>
                  <a:lnTo>
                    <a:pt x="491528" y="2023516"/>
                  </a:lnTo>
                  <a:lnTo>
                    <a:pt x="1943849" y="2023516"/>
                  </a:lnTo>
                  <a:lnTo>
                    <a:pt x="1943849" y="2010816"/>
                  </a:lnTo>
                  <a:lnTo>
                    <a:pt x="491528" y="2010816"/>
                  </a:lnTo>
                  <a:lnTo>
                    <a:pt x="491528" y="817016"/>
                  </a:lnTo>
                  <a:lnTo>
                    <a:pt x="1943849" y="817016"/>
                  </a:lnTo>
                  <a:lnTo>
                    <a:pt x="1943849" y="778916"/>
                  </a:lnTo>
                  <a:lnTo>
                    <a:pt x="491528" y="778916"/>
                  </a:lnTo>
                  <a:lnTo>
                    <a:pt x="491528" y="12700"/>
                  </a:lnTo>
                  <a:lnTo>
                    <a:pt x="1943849" y="12700"/>
                  </a:lnTo>
                  <a:lnTo>
                    <a:pt x="1943849" y="0"/>
                  </a:lnTo>
                  <a:lnTo>
                    <a:pt x="491528" y="0"/>
                  </a:lnTo>
                  <a:lnTo>
                    <a:pt x="478828" y="0"/>
                  </a:lnTo>
                  <a:lnTo>
                    <a:pt x="478828" y="12700"/>
                  </a:lnTo>
                  <a:lnTo>
                    <a:pt x="478828" y="4957915"/>
                  </a:lnTo>
                  <a:lnTo>
                    <a:pt x="6350" y="4957915"/>
                  </a:lnTo>
                  <a:lnTo>
                    <a:pt x="6350" y="3974211"/>
                  </a:lnTo>
                  <a:lnTo>
                    <a:pt x="478828" y="3974211"/>
                  </a:lnTo>
                  <a:lnTo>
                    <a:pt x="478828" y="3961511"/>
                  </a:lnTo>
                  <a:lnTo>
                    <a:pt x="6350" y="3961511"/>
                  </a:lnTo>
                  <a:lnTo>
                    <a:pt x="6350" y="2755011"/>
                  </a:lnTo>
                  <a:lnTo>
                    <a:pt x="478828" y="2755011"/>
                  </a:lnTo>
                  <a:lnTo>
                    <a:pt x="478828" y="2742311"/>
                  </a:lnTo>
                  <a:lnTo>
                    <a:pt x="6350" y="2742311"/>
                  </a:lnTo>
                  <a:lnTo>
                    <a:pt x="6350" y="2023516"/>
                  </a:lnTo>
                  <a:lnTo>
                    <a:pt x="478828" y="2023516"/>
                  </a:lnTo>
                  <a:lnTo>
                    <a:pt x="478828" y="2010816"/>
                  </a:lnTo>
                  <a:lnTo>
                    <a:pt x="6350" y="2010816"/>
                  </a:lnTo>
                  <a:lnTo>
                    <a:pt x="6350" y="817016"/>
                  </a:lnTo>
                  <a:lnTo>
                    <a:pt x="478828" y="817016"/>
                  </a:lnTo>
                  <a:lnTo>
                    <a:pt x="478828" y="778916"/>
                  </a:lnTo>
                  <a:lnTo>
                    <a:pt x="6350" y="778916"/>
                  </a:lnTo>
                  <a:lnTo>
                    <a:pt x="6350" y="12700"/>
                  </a:lnTo>
                  <a:lnTo>
                    <a:pt x="478828" y="12700"/>
                  </a:lnTo>
                  <a:lnTo>
                    <a:pt x="478828" y="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6076454"/>
                  </a:lnTo>
                  <a:lnTo>
                    <a:pt x="6350" y="6076454"/>
                  </a:lnTo>
                  <a:lnTo>
                    <a:pt x="6350" y="4970615"/>
                  </a:lnTo>
                  <a:lnTo>
                    <a:pt x="478828" y="4970615"/>
                  </a:lnTo>
                  <a:lnTo>
                    <a:pt x="478828" y="6076454"/>
                  </a:lnTo>
                  <a:lnTo>
                    <a:pt x="491528" y="6076454"/>
                  </a:lnTo>
                  <a:lnTo>
                    <a:pt x="491528" y="4970615"/>
                  </a:lnTo>
                  <a:lnTo>
                    <a:pt x="1943849" y="4970615"/>
                  </a:lnTo>
                  <a:lnTo>
                    <a:pt x="1943849" y="6076454"/>
                  </a:lnTo>
                  <a:lnTo>
                    <a:pt x="1956549" y="6076454"/>
                  </a:lnTo>
                  <a:lnTo>
                    <a:pt x="1956549" y="4970615"/>
                  </a:lnTo>
                  <a:lnTo>
                    <a:pt x="5789815" y="4970615"/>
                  </a:lnTo>
                  <a:lnTo>
                    <a:pt x="5789815" y="6076454"/>
                  </a:lnTo>
                  <a:lnTo>
                    <a:pt x="5802515" y="6076454"/>
                  </a:lnTo>
                  <a:lnTo>
                    <a:pt x="5802515" y="4970615"/>
                  </a:lnTo>
                  <a:lnTo>
                    <a:pt x="9144000" y="4970615"/>
                  </a:lnTo>
                  <a:lnTo>
                    <a:pt x="9144000" y="4957915"/>
                  </a:lnTo>
                  <a:lnTo>
                    <a:pt x="5802515" y="4957915"/>
                  </a:lnTo>
                  <a:lnTo>
                    <a:pt x="5802515" y="3974211"/>
                  </a:lnTo>
                  <a:lnTo>
                    <a:pt x="9144000" y="3974211"/>
                  </a:lnTo>
                  <a:lnTo>
                    <a:pt x="9144000" y="3961511"/>
                  </a:lnTo>
                  <a:lnTo>
                    <a:pt x="5802515" y="3961511"/>
                  </a:lnTo>
                  <a:lnTo>
                    <a:pt x="5802515" y="2755011"/>
                  </a:lnTo>
                  <a:lnTo>
                    <a:pt x="9144000" y="2755011"/>
                  </a:lnTo>
                  <a:lnTo>
                    <a:pt x="9144000" y="2742311"/>
                  </a:lnTo>
                  <a:lnTo>
                    <a:pt x="5802515" y="2742311"/>
                  </a:lnTo>
                  <a:lnTo>
                    <a:pt x="5802515" y="2023516"/>
                  </a:lnTo>
                  <a:lnTo>
                    <a:pt x="9144000" y="2023516"/>
                  </a:lnTo>
                  <a:lnTo>
                    <a:pt x="9144000" y="2010816"/>
                  </a:lnTo>
                  <a:lnTo>
                    <a:pt x="5802515" y="2010816"/>
                  </a:lnTo>
                  <a:lnTo>
                    <a:pt x="5802515" y="817016"/>
                  </a:lnTo>
                  <a:lnTo>
                    <a:pt x="9144000" y="817016"/>
                  </a:lnTo>
                  <a:lnTo>
                    <a:pt x="9144000" y="778916"/>
                  </a:lnTo>
                  <a:lnTo>
                    <a:pt x="5802515" y="778916"/>
                  </a:lnTo>
                  <a:lnTo>
                    <a:pt x="5802515" y="12700"/>
                  </a:lnTo>
                  <a:lnTo>
                    <a:pt x="9144000" y="127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478928" y="834656"/>
            <a:ext cx="1475740" cy="62484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2700" marR="5080">
              <a:lnSpc>
                <a:spcPct val="72500"/>
              </a:lnSpc>
              <a:spcBef>
                <a:spcPts val="635"/>
              </a:spcBef>
            </a:pPr>
            <a:r>
              <a:rPr dirty="0" sz="1600" spc="5" b="1">
                <a:solidFill>
                  <a:srgbClr val="FFFFFF"/>
                </a:solidFill>
                <a:latin typeface="Times New Roman"/>
                <a:cs typeface="Times New Roman"/>
              </a:rPr>
              <a:t>Ин</a:t>
            </a:r>
            <a:r>
              <a:rPr dirty="0" sz="1600" spc="-5" b="1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600" spc="5" b="1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1600" spc="-10" b="1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600" spc="5" b="1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dirty="0" sz="1600" spc="-35" b="1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600" spc="5" b="1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1600" spc="-5" b="1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600" spc="10" b="1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600" spc="-15" b="1">
                <a:solidFill>
                  <a:srgbClr val="FFFFFF"/>
                </a:solidFill>
                <a:latin typeface="Times New Roman"/>
                <a:cs typeface="Times New Roman"/>
              </a:rPr>
              <a:t>ц</a:t>
            </a:r>
            <a:r>
              <a:rPr dirty="0" sz="1600" spc="5" b="1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600" b="1">
                <a:solidFill>
                  <a:srgbClr val="FFFFFF"/>
                </a:solidFill>
                <a:latin typeface="Times New Roman"/>
                <a:cs typeface="Times New Roman"/>
              </a:rPr>
              <a:t>я  </a:t>
            </a:r>
            <a:r>
              <a:rPr dirty="0" sz="1600" b="1">
                <a:solidFill>
                  <a:srgbClr val="FFFFFF"/>
                </a:solidFill>
                <a:latin typeface="Times New Roman"/>
                <a:cs typeface="Times New Roman"/>
              </a:rPr>
              <a:t>кривых </a:t>
            </a:r>
            <a:r>
              <a:rPr dirty="0" sz="1600" spc="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FFFF"/>
                </a:solidFill>
                <a:latin typeface="Times New Roman"/>
                <a:cs typeface="Times New Roman"/>
              </a:rPr>
              <a:t>каротажа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48065" y="1012698"/>
            <a:ext cx="38461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solidFill>
                  <a:srgbClr val="FFFFFF"/>
                </a:solidFill>
                <a:latin typeface="Times New Roman"/>
                <a:cs typeface="Times New Roman"/>
              </a:rPr>
              <a:t>Примеры</a:t>
            </a:r>
            <a:r>
              <a:rPr dirty="0" sz="1600" spc="-7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FFFFFF"/>
                </a:solidFill>
                <a:latin typeface="Times New Roman"/>
                <a:cs typeface="Times New Roman"/>
              </a:rPr>
              <a:t>седиментационных</a:t>
            </a:r>
            <a:r>
              <a:rPr dirty="0" sz="1600" spc="-8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FFFF"/>
                </a:solidFill>
                <a:latin typeface="Times New Roman"/>
                <a:cs typeface="Times New Roman"/>
              </a:rPr>
              <a:t>обстановок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3896" y="1990813"/>
            <a:ext cx="1403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8928" y="2018233"/>
            <a:ext cx="1161415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600">
                <a:latin typeface="Times New Roman"/>
                <a:cs typeface="Times New Roman"/>
              </a:rPr>
              <a:t>Проградация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68754" y="1558251"/>
            <a:ext cx="3430270" cy="1246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dirty="0" sz="1600" spc="-5">
                <a:latin typeface="Times New Roman"/>
                <a:cs typeface="Times New Roman"/>
              </a:rPr>
              <a:t>Эоловое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флювиальное </a:t>
            </a:r>
            <a:r>
              <a:rPr dirty="0" sz="1600" spc="-5">
                <a:latin typeface="Times New Roman"/>
                <a:cs typeface="Times New Roman"/>
              </a:rPr>
              <a:t>выполнение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разветвленных </a:t>
            </a:r>
            <a:r>
              <a:rPr dirty="0" sz="1600" spc="-10">
                <a:latin typeface="Times New Roman"/>
                <a:cs typeface="Times New Roman"/>
              </a:rPr>
              <a:t>отливных </a:t>
            </a:r>
            <a:r>
              <a:rPr dirty="0" sz="1600">
                <a:latin typeface="Times New Roman"/>
                <a:cs typeface="Times New Roman"/>
              </a:rPr>
              <a:t>каналов,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выполнение </a:t>
            </a:r>
            <a:r>
              <a:rPr dirty="0" sz="1600" spc="-15">
                <a:latin typeface="Times New Roman"/>
                <a:cs typeface="Times New Roman"/>
              </a:rPr>
              <a:t>подводных </a:t>
            </a:r>
            <a:r>
              <a:rPr dirty="0" sz="1600">
                <a:latin typeface="Times New Roman"/>
                <a:cs typeface="Times New Roman"/>
              </a:rPr>
              <a:t>каньонов, </a:t>
            </a:r>
            <a:r>
              <a:rPr dirty="0" sz="1600" spc="5">
                <a:latin typeface="Times New Roman"/>
                <a:cs typeface="Times New Roman"/>
              </a:rPr>
              <a:t>край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карбонатного </a:t>
            </a:r>
            <a:r>
              <a:rPr dirty="0" sz="1600">
                <a:latin typeface="Times New Roman"/>
                <a:cs typeface="Times New Roman"/>
              </a:rPr>
              <a:t>шельфа, </a:t>
            </a:r>
            <a:r>
              <a:rPr dirty="0" sz="1600" spc="-5">
                <a:latin typeface="Times New Roman"/>
                <a:cs typeface="Times New Roman"/>
              </a:rPr>
              <a:t>эвапоритовый </a:t>
            </a:r>
            <a:r>
              <a:rPr dirty="0" sz="1600">
                <a:latin typeface="Times New Roman"/>
                <a:cs typeface="Times New Roman"/>
              </a:rPr>
              <a:t> бассейн.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16346" y="1680438"/>
            <a:ext cx="3125470" cy="1002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 spc="5">
                <a:latin typeface="Times New Roman"/>
                <a:cs typeface="Times New Roman"/>
              </a:rPr>
              <a:t>1. </a:t>
            </a:r>
            <a:r>
              <a:rPr dirty="0" sz="1600" spc="-20">
                <a:latin typeface="Times New Roman"/>
                <a:cs typeface="Times New Roman"/>
              </a:rPr>
              <a:t>Конгломераты, </a:t>
            </a:r>
            <a:r>
              <a:rPr dirty="0" sz="1600" spc="-15">
                <a:latin typeface="Times New Roman"/>
                <a:cs typeface="Times New Roman"/>
              </a:rPr>
              <a:t>конглобрекчии,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песчаники,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эвапориты,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алевролиты,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глины, </a:t>
            </a:r>
            <a:r>
              <a:rPr dirty="0" sz="1600" spc="5">
                <a:latin typeface="Times New Roman"/>
                <a:cs typeface="Times New Roman"/>
              </a:rPr>
              <a:t>известняки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прослоями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мергелей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-20">
                <a:latin typeface="Times New Roman"/>
                <a:cs typeface="Times New Roman"/>
              </a:rPr>
              <a:t>конгломератов.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9537" y="2994151"/>
            <a:ext cx="1673225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70"/>
              </a:lnSpc>
              <a:tabLst>
                <a:tab pos="381635" algn="l"/>
              </a:tabLst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4	</a:t>
            </a:r>
            <a:r>
              <a:rPr dirty="0" sz="1600" spc="-5">
                <a:latin typeface="Times New Roman"/>
                <a:cs typeface="Times New Roman"/>
              </a:rPr>
              <a:t>Ретроградация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68749" y="2778004"/>
            <a:ext cx="3749675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338455">
              <a:lnSpc>
                <a:spcPct val="100000"/>
              </a:lnSpc>
              <a:spcBef>
                <a:spcPts val="105"/>
              </a:spcBef>
            </a:pPr>
            <a:r>
              <a:rPr dirty="0" sz="1600" spc="-25">
                <a:latin typeface="Times New Roman"/>
                <a:cs typeface="Times New Roman"/>
              </a:rPr>
              <a:t>Устьевой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береговой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вал,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фронт </a:t>
            </a:r>
            <a:r>
              <a:rPr dirty="0" sz="1600" spc="-15">
                <a:latin typeface="Times New Roman"/>
                <a:cs typeface="Times New Roman"/>
              </a:rPr>
              <a:t>дельты,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прибойная </a:t>
            </a:r>
            <a:r>
              <a:rPr dirty="0" sz="1600" spc="5">
                <a:latin typeface="Times New Roman"/>
                <a:cs typeface="Times New Roman"/>
              </a:rPr>
              <a:t>полоса, </a:t>
            </a:r>
            <a:r>
              <a:rPr dirty="0" sz="1600" spc="-5">
                <a:latin typeface="Times New Roman"/>
                <a:cs typeface="Times New Roman"/>
              </a:rPr>
              <a:t>лопасть </a:t>
            </a:r>
            <a:r>
              <a:rPr dirty="0" sz="1600" spc="-15">
                <a:latin typeface="Times New Roman"/>
                <a:cs typeface="Times New Roman"/>
              </a:rPr>
              <a:t>подводного </a:t>
            </a:r>
            <a:r>
              <a:rPr dirty="0" sz="1600" spc="-10">
                <a:latin typeface="Times New Roman"/>
                <a:cs typeface="Times New Roman"/>
              </a:rPr>
              <a:t> конуса.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16346" y="2778001"/>
            <a:ext cx="2505710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337820">
              <a:lnSpc>
                <a:spcPct val="100000"/>
              </a:lnSpc>
              <a:spcBef>
                <a:spcPts val="105"/>
              </a:spcBef>
            </a:pPr>
            <a:r>
              <a:rPr dirty="0" sz="1600" spc="-10">
                <a:latin typeface="Times New Roman"/>
                <a:cs typeface="Times New Roman"/>
              </a:rPr>
              <a:t>Последовательная </a:t>
            </a:r>
            <a:r>
              <a:rPr dirty="0" sz="1600" spc="-5">
                <a:latin typeface="Times New Roman"/>
                <a:cs typeface="Times New Roman"/>
              </a:rPr>
              <a:t>смена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кластического </a:t>
            </a:r>
            <a:r>
              <a:rPr dirty="0" sz="1600" spc="-5">
                <a:latin typeface="Times New Roman"/>
                <a:cs typeface="Times New Roman"/>
              </a:rPr>
              <a:t>материала </a:t>
            </a:r>
            <a:r>
              <a:rPr dirty="0" sz="1600">
                <a:latin typeface="Times New Roman"/>
                <a:cs typeface="Times New Roman"/>
              </a:rPr>
              <a:t>на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карбонатный.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9537" y="3942702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8928" y="3997845"/>
            <a:ext cx="95376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Аградация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68754" y="3754015"/>
            <a:ext cx="3343910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338455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Флювиальный </a:t>
            </a:r>
            <a:r>
              <a:rPr dirty="0" sz="1600">
                <a:latin typeface="Times New Roman"/>
                <a:cs typeface="Times New Roman"/>
              </a:rPr>
              <a:t>и приливной </a:t>
            </a:r>
            <a:r>
              <a:rPr dirty="0" sz="1600" spc="5">
                <a:latin typeface="Times New Roman"/>
                <a:cs typeface="Times New Roman"/>
              </a:rPr>
              <a:t>бары,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каналы </a:t>
            </a:r>
            <a:r>
              <a:rPr dirty="0" sz="1600" spc="-35">
                <a:latin typeface="Times New Roman"/>
                <a:cs typeface="Times New Roman"/>
              </a:rPr>
              <a:t>глубокого </a:t>
            </a:r>
            <a:r>
              <a:rPr dirty="0" sz="1600">
                <a:latin typeface="Times New Roman"/>
                <a:cs typeface="Times New Roman"/>
              </a:rPr>
              <a:t>прилива, приливная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равнина,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трансгрессивный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шельф.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16346" y="3509895"/>
            <a:ext cx="2950210" cy="1246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33782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Times New Roman"/>
                <a:cs typeface="Times New Roman"/>
              </a:rPr>
              <a:t>Песчаники, </a:t>
            </a:r>
            <a:r>
              <a:rPr dirty="0" sz="1600" spc="-5">
                <a:latin typeface="Times New Roman"/>
                <a:cs typeface="Times New Roman"/>
              </a:rPr>
              <a:t>алевролиты,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переходящие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глинистые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карбонатные, </a:t>
            </a:r>
            <a:r>
              <a:rPr dirty="0" sz="1600" spc="-15">
                <a:latin typeface="Times New Roman"/>
                <a:cs typeface="Times New Roman"/>
              </a:rPr>
              <a:t>иногда </a:t>
            </a:r>
            <a:r>
              <a:rPr dirty="0" sz="1600" spc="-5">
                <a:latin typeface="Times New Roman"/>
                <a:cs typeface="Times New Roman"/>
              </a:rPr>
              <a:t>соленосные,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отложения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континентального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прибрежно-морского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генезиса.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9537" y="5053406"/>
            <a:ext cx="1403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8928" y="4984229"/>
            <a:ext cx="129730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Проградация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р</a:t>
            </a:r>
            <a:r>
              <a:rPr dirty="0" sz="1600" spc="-20">
                <a:latin typeface="Times New Roman"/>
                <a:cs typeface="Times New Roman"/>
              </a:rPr>
              <a:t>е</a:t>
            </a:r>
            <a:r>
              <a:rPr dirty="0" sz="1600" spc="15">
                <a:latin typeface="Times New Roman"/>
                <a:cs typeface="Times New Roman"/>
              </a:rPr>
              <a:t>т</a:t>
            </a:r>
            <a:r>
              <a:rPr dirty="0" sz="1600" spc="5">
                <a:latin typeface="Times New Roman"/>
                <a:cs typeface="Times New Roman"/>
              </a:rPr>
              <a:t>р</a:t>
            </a:r>
            <a:r>
              <a:rPr dirty="0" sz="1600" spc="-15">
                <a:latin typeface="Times New Roman"/>
                <a:cs typeface="Times New Roman"/>
              </a:rPr>
              <a:t>ог</a:t>
            </a:r>
            <a:r>
              <a:rPr dirty="0" sz="1600" spc="5">
                <a:latin typeface="Times New Roman"/>
                <a:cs typeface="Times New Roman"/>
              </a:rPr>
              <a:t>ра</a:t>
            </a:r>
            <a:r>
              <a:rPr dirty="0" sz="1600">
                <a:latin typeface="Times New Roman"/>
                <a:cs typeface="Times New Roman"/>
              </a:rPr>
              <a:t>да</a:t>
            </a:r>
            <a:r>
              <a:rPr dirty="0" sz="1600" spc="5">
                <a:latin typeface="Times New Roman"/>
                <a:cs typeface="Times New Roman"/>
              </a:rPr>
              <a:t>ц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68754" y="4862334"/>
            <a:ext cx="3525520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20447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Перемытый </a:t>
            </a:r>
            <a:r>
              <a:rPr dirty="0" sz="1600">
                <a:latin typeface="Times New Roman"/>
                <a:cs typeface="Times New Roman"/>
              </a:rPr>
              <a:t>прибрежный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вал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(отмель, </a:t>
            </a:r>
            <a:r>
              <a:rPr dirty="0" sz="1600" spc="-3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бар), регрессивные до </a:t>
            </a:r>
            <a:r>
              <a:rPr dirty="0" sz="1600" spc="5">
                <a:latin typeface="Times New Roman"/>
                <a:cs typeface="Times New Roman"/>
              </a:rPr>
              <a:t>трансгрессивных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береговые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дельтовые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16346" y="5106174"/>
            <a:ext cx="285242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5">
                <a:latin typeface="Times New Roman"/>
                <a:cs typeface="Times New Roman"/>
              </a:rPr>
              <a:t>Аккумулятивные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песчаные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тела.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3896" y="6159202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8928" y="6214343"/>
            <a:ext cx="95376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Аградация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68754" y="6702351"/>
            <a:ext cx="3643629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размеров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2.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Дистальный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глубокий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склон.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68741" y="5726379"/>
            <a:ext cx="6613525" cy="5149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66065">
              <a:lnSpc>
                <a:spcPct val="100000"/>
              </a:lnSpc>
              <a:spcBef>
                <a:spcPts val="110"/>
              </a:spcBef>
            </a:pPr>
            <a:r>
              <a:rPr dirty="0" sz="1600" spc="5">
                <a:latin typeface="Times New Roman"/>
                <a:cs typeface="Times New Roman"/>
              </a:rPr>
              <a:t>1.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Заливная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терраса,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штормовый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шельф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860165" algn="l"/>
              </a:tabLst>
            </a:pP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несцементированные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отложения	</a:t>
            </a:r>
            <a:r>
              <a:rPr dirty="0" sz="1600" spc="5">
                <a:latin typeface="Times New Roman"/>
                <a:cs typeface="Times New Roman"/>
              </a:rPr>
              <a:t>1.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Валун,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галька,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гравий,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песок,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68754" y="6214343"/>
            <a:ext cx="6490970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Times New Roman"/>
                <a:cs typeface="Times New Roman"/>
              </a:rPr>
              <a:t>постоянных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водных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потоков,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состоящие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</a:t>
            </a:r>
            <a:r>
              <a:rPr dirty="0" sz="1600" spc="5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суглинок,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глина.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2.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Глинистые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25">
                <a:latin typeface="Times New Roman"/>
                <a:cs typeface="Times New Roman"/>
              </a:rPr>
              <a:t>обломков </a:t>
            </a:r>
            <a:r>
              <a:rPr dirty="0" sz="1600">
                <a:latin typeface="Times New Roman"/>
                <a:cs typeface="Times New Roman"/>
              </a:rPr>
              <a:t>различной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степени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обкатаности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отложения.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696" y="293636"/>
            <a:ext cx="8418830" cy="976630"/>
          </a:xfrm>
          <a:prstGeom prst="rect"/>
        </p:spPr>
        <p:txBody>
          <a:bodyPr wrap="square" lIns="0" tIns="83820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660"/>
              </a:spcBef>
            </a:pP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Соотношение</a:t>
            </a:r>
            <a:r>
              <a:rPr dirty="0" sz="2400" spc="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232852"/>
                </a:solidFill>
                <a:latin typeface="Times New Roman"/>
                <a:cs typeface="Times New Roman"/>
              </a:rPr>
              <a:t>пакетов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 секвенций</a:t>
            </a:r>
            <a:r>
              <a:rPr dirty="0" sz="2400" spc="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 sz="2400" spc="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вида кривых</a:t>
            </a:r>
            <a:r>
              <a:rPr dirty="0" sz="2400" spc="-3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потенциала </a:t>
            </a:r>
            <a:r>
              <a:rPr dirty="0" sz="2400" spc="-58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самопроизвольной поляризации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ПС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(а)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и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электроразведки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232852"/>
                </a:solidFill>
                <a:latin typeface="Times New Roman"/>
                <a:cs typeface="Times New Roman"/>
              </a:rPr>
              <a:t>методом</a:t>
            </a:r>
            <a:r>
              <a:rPr dirty="0" sz="2400" spc="-3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сопротивления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-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35" b="1">
                <a:solidFill>
                  <a:srgbClr val="232852"/>
                </a:solidFill>
                <a:latin typeface="Times New Roman"/>
                <a:cs typeface="Times New Roman"/>
              </a:rPr>
              <a:t>КС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(б).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497" y="6570185"/>
            <a:ext cx="4090035" cy="153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5"/>
              </a:lnSpc>
              <a:tabLst>
                <a:tab pos="2209800" algn="l"/>
              </a:tabLst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r>
              <a:rPr dirty="0" sz="120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977" y="3444621"/>
            <a:ext cx="5979788" cy="171028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77" y="5283047"/>
            <a:ext cx="5979772" cy="157495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74155" y="1449958"/>
            <a:ext cx="5980430" cy="1914525"/>
            <a:chOff x="174155" y="1449958"/>
            <a:chExt cx="5980430" cy="19145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155" y="1449958"/>
              <a:ext cx="5980049" cy="19143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0656" y="1573115"/>
              <a:ext cx="500109" cy="17263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23738" y="5309374"/>
            <a:ext cx="35159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latin typeface="Times New Roman"/>
                <a:cs typeface="Times New Roman"/>
              </a:rPr>
              <a:t>Ретроградационный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пакет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5" b="1">
                <a:latin typeface="Times New Roman"/>
                <a:cs typeface="Times New Roman"/>
              </a:rPr>
              <a:t>секвенций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6364" y="3958526"/>
            <a:ext cx="261112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Times New Roman"/>
                <a:cs typeface="Times New Roman"/>
              </a:rPr>
              <a:t>Проградационный</a:t>
            </a:r>
            <a:r>
              <a:rPr dirty="0" sz="1800" spc="100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пакет</a:t>
            </a:r>
            <a:endParaRPr sz="18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секвенций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8700" y="2051146"/>
            <a:ext cx="274828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Times New Roman"/>
                <a:cs typeface="Times New Roman"/>
              </a:rPr>
              <a:t>Аградационный</a:t>
            </a:r>
            <a:r>
              <a:rPr dirty="0" sz="1800" spc="1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(стабиль-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Times New Roman"/>
                <a:cs typeface="Times New Roman"/>
              </a:rPr>
              <a:t>ный)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пакет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секвенций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99849" y="1493240"/>
            <a:ext cx="4876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3215" algn="l"/>
              </a:tabLst>
            </a:pPr>
            <a:r>
              <a:rPr dirty="0" sz="1800" b="1">
                <a:latin typeface="Constantia"/>
                <a:cs typeface="Constantia"/>
              </a:rPr>
              <a:t>А	Б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942" y="2978835"/>
            <a:ext cx="23812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onstantia"/>
                <a:cs typeface="Constantia"/>
              </a:rPr>
              <a:t>-</a:t>
            </a:r>
            <a:r>
              <a:rPr dirty="0" sz="1800" spc="-80">
                <a:latin typeface="Constantia"/>
                <a:cs typeface="Constantia"/>
              </a:rPr>
              <a:t> </a:t>
            </a:r>
            <a:r>
              <a:rPr dirty="0" sz="1800">
                <a:latin typeface="Constantia"/>
                <a:cs typeface="Constantia"/>
              </a:rPr>
              <a:t>1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72417" y="2957808"/>
            <a:ext cx="2768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onstantia"/>
                <a:cs typeface="Constantia"/>
              </a:rPr>
              <a:t>-</a:t>
            </a:r>
            <a:r>
              <a:rPr dirty="0" sz="1800" spc="-80">
                <a:latin typeface="Constantia"/>
                <a:cs typeface="Constantia"/>
              </a:rPr>
              <a:t> </a:t>
            </a:r>
            <a:r>
              <a:rPr dirty="0" sz="1800">
                <a:latin typeface="Constantia"/>
                <a:cs typeface="Constantia"/>
              </a:rPr>
              <a:t>2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34796" y="2978835"/>
            <a:ext cx="27051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onstantia"/>
                <a:cs typeface="Constantia"/>
              </a:rPr>
              <a:t>-</a:t>
            </a:r>
            <a:r>
              <a:rPr dirty="0" sz="1800" spc="-80">
                <a:latin typeface="Constantia"/>
                <a:cs typeface="Constantia"/>
              </a:rPr>
              <a:t> </a:t>
            </a:r>
            <a:r>
              <a:rPr dirty="0" sz="1800">
                <a:latin typeface="Constantia"/>
                <a:cs typeface="Constantia"/>
              </a:rPr>
              <a:t>3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60865" y="5188470"/>
            <a:ext cx="2816860" cy="15138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-25">
                <a:latin typeface="Times New Roman"/>
                <a:cs typeface="Times New Roman"/>
              </a:rPr>
              <a:t>Условные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обозначения:</a:t>
            </a:r>
            <a:endParaRPr sz="1600">
              <a:latin typeface="Times New Roman"/>
              <a:cs typeface="Times New Roman"/>
            </a:endParaRPr>
          </a:p>
          <a:p>
            <a:pPr marL="190500" indent="-152400">
              <a:lnSpc>
                <a:spcPct val="100000"/>
              </a:lnSpc>
              <a:buAutoNum type="arabicPlain"/>
              <a:tabLst>
                <a:tab pos="190500" algn="l"/>
              </a:tabLst>
            </a:pP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мелководные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песчаники,</a:t>
            </a:r>
            <a:endParaRPr sz="160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  <a:spcBef>
                <a:spcPts val="5"/>
              </a:spcBef>
              <a:buAutoNum type="arabicPlain"/>
              <a:tabLst>
                <a:tab pos="190500" algn="l"/>
              </a:tabLst>
            </a:pPr>
            <a:r>
              <a:rPr dirty="0" sz="1600">
                <a:latin typeface="Times New Roman"/>
                <a:cs typeface="Times New Roman"/>
              </a:rPr>
              <a:t>- </a:t>
            </a:r>
            <a:r>
              <a:rPr dirty="0" sz="1600" spc="5">
                <a:latin typeface="Times New Roman"/>
                <a:cs typeface="Times New Roman"/>
              </a:rPr>
              <a:t>песчаники и </a:t>
            </a:r>
            <a:r>
              <a:rPr dirty="0" sz="1600" spc="-20">
                <a:latin typeface="Times New Roman"/>
                <a:cs typeface="Times New Roman"/>
              </a:rPr>
              <a:t>мадстоуны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переходной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зоны,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3-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мадстоуны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открытого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endParaRPr sz="1600">
              <a:latin typeface="Times New Roman"/>
              <a:cs typeface="Times New Roman"/>
            </a:endParaRPr>
          </a:p>
          <a:p>
            <a:pPr marL="38100">
              <a:lnSpc>
                <a:spcPts val="2105"/>
              </a:lnSpc>
            </a:pPr>
            <a:r>
              <a:rPr dirty="0" sz="1600" spc="-10">
                <a:latin typeface="Times New Roman"/>
                <a:cs typeface="Times New Roman"/>
              </a:rPr>
              <a:t>(</a:t>
            </a:r>
            <a:r>
              <a:rPr dirty="0" sz="1600">
                <a:latin typeface="Times New Roman"/>
                <a:cs typeface="Times New Roman"/>
              </a:rPr>
              <a:t>п</a:t>
            </a:r>
            <a:r>
              <a:rPr dirty="0" sz="1600" spc="5">
                <a:latin typeface="Times New Roman"/>
                <a:cs typeface="Times New Roman"/>
              </a:rPr>
              <a:t>о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75">
                <a:latin typeface="Times New Roman"/>
                <a:cs typeface="Times New Roman"/>
              </a:rPr>
              <a:t>V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5">
                <a:latin typeface="Times New Roman"/>
                <a:cs typeface="Times New Roman"/>
              </a:rPr>
              <a:t>n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45">
                <a:latin typeface="Times New Roman"/>
                <a:cs typeface="Times New Roman"/>
              </a:rPr>
              <a:t>W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10">
                <a:latin typeface="Times New Roman"/>
                <a:cs typeface="Times New Roman"/>
              </a:rPr>
              <a:t>go</a:t>
            </a:r>
            <a:r>
              <a:rPr dirty="0" sz="1600" spc="10">
                <a:latin typeface="Times New Roman"/>
                <a:cs typeface="Times New Roman"/>
              </a:rPr>
              <a:t>n</a:t>
            </a:r>
            <a:r>
              <a:rPr dirty="0" sz="1600" spc="-20">
                <a:latin typeface="Times New Roman"/>
                <a:cs typeface="Times New Roman"/>
              </a:rPr>
              <a:t>e</a:t>
            </a:r>
            <a:r>
              <a:rPr dirty="0" sz="1600">
                <a:latin typeface="Times New Roman"/>
                <a:cs typeface="Times New Roman"/>
              </a:rPr>
              <a:t>r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e</a:t>
            </a:r>
            <a:r>
              <a:rPr dirty="0" sz="1600">
                <a:latin typeface="Times New Roman"/>
                <a:cs typeface="Times New Roman"/>
              </a:rPr>
              <a:t>t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a</a:t>
            </a:r>
            <a:r>
              <a:rPr dirty="0" sz="1600" spc="-15">
                <a:latin typeface="Times New Roman"/>
                <a:cs typeface="Times New Roman"/>
              </a:rPr>
              <a:t>l</a:t>
            </a:r>
            <a:r>
              <a:rPr dirty="0" sz="1600">
                <a:latin typeface="Times New Roman"/>
                <a:cs typeface="Times New Roman"/>
              </a:rPr>
              <a:t>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199</a:t>
            </a:r>
            <a:r>
              <a:rPr dirty="0" sz="1600" spc="-95">
                <a:latin typeface="Times New Roman"/>
                <a:cs typeface="Times New Roman"/>
              </a:rPr>
              <a:t>0</a:t>
            </a:r>
            <a:r>
              <a:rPr dirty="0" baseline="-16203" sz="1800" spc="-719">
                <a:solidFill>
                  <a:srgbClr val="21254E"/>
                </a:solidFill>
                <a:latin typeface="Constantia"/>
                <a:cs typeface="Constantia"/>
              </a:rPr>
              <a:t>7</a:t>
            </a:r>
            <a:r>
              <a:rPr dirty="0" sz="1600">
                <a:latin typeface="Times New Roman"/>
                <a:cs typeface="Times New Roman"/>
              </a:rPr>
              <a:t>)</a:t>
            </a:r>
            <a:r>
              <a:rPr dirty="0" sz="1800"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17340" y="1402212"/>
            <a:ext cx="10610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Times New Roman"/>
                <a:cs typeface="Times New Roman"/>
              </a:rPr>
              <a:t>Рисунок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" y="0"/>
            <a:ext cx="9145905" cy="6858000"/>
            <a:chOff x="-644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59"/>
              <a:ext cx="9144000" cy="102743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99972" y="0"/>
              <a:ext cx="4744026" cy="600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88405" cy="10205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644" y="52590"/>
              <a:ext cx="9145394" cy="90154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82423" rIns="0" bIns="0" rtlCol="0" vert="horz">
            <a:spAutoFit/>
          </a:bodyPr>
          <a:lstStyle/>
          <a:p>
            <a:pPr marL="498475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Times New Roman"/>
                <a:cs typeface="Times New Roman"/>
              </a:rPr>
              <a:t>Выраженность </a:t>
            </a:r>
            <a:r>
              <a:rPr dirty="0" sz="2400">
                <a:latin typeface="Times New Roman"/>
                <a:cs typeface="Times New Roman"/>
              </a:rPr>
              <a:t>трансгрессивных </a:t>
            </a:r>
            <a:r>
              <a:rPr dirty="0" sz="2400" spc="-10">
                <a:latin typeface="Times New Roman"/>
                <a:cs typeface="Times New Roman"/>
              </a:rPr>
              <a:t>поверхностей </a:t>
            </a:r>
            <a:r>
              <a:rPr dirty="0" sz="2400">
                <a:latin typeface="Times New Roman"/>
                <a:cs typeface="Times New Roman"/>
              </a:rPr>
              <a:t>(ТП) в </a:t>
            </a:r>
            <a:r>
              <a:rPr dirty="0" sz="2400" spc="-585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Times New Roman"/>
                <a:cs typeface="Times New Roman"/>
              </a:rPr>
              <a:t>каротаже </a:t>
            </a:r>
            <a:r>
              <a:rPr dirty="0" sz="2400" spc="-60">
                <a:latin typeface="Times New Roman"/>
                <a:cs typeface="Times New Roman"/>
              </a:rPr>
              <a:t>(Van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Wagoner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et.al.,</a:t>
            </a:r>
            <a:r>
              <a:rPr dirty="0" sz="2400">
                <a:latin typeface="Times New Roman"/>
                <a:cs typeface="Times New Roman"/>
              </a:rPr>
              <a:t> 1990)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797" y="6519458"/>
            <a:ext cx="687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94882" y="6519458"/>
            <a:ext cx="10795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9884" y="1475612"/>
            <a:ext cx="8484997" cy="53823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406646" y="1130642"/>
            <a:ext cx="106108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Times New Roman"/>
                <a:cs typeface="Times New Roman"/>
              </a:rPr>
              <a:t>Рисунок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053" y="284759"/>
            <a:ext cx="824420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Выраженность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границ секвенций и трансгрессивных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по-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верхностей</a:t>
            </a: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в</a:t>
            </a:r>
            <a:r>
              <a:rPr dirty="0" sz="2400" spc="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гамма-каротаже</a:t>
            </a:r>
            <a:r>
              <a:rPr dirty="0" sz="2400" spc="4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(по</a:t>
            </a:r>
            <a:r>
              <a:rPr dirty="0" sz="2400" spc="-4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75" b="1">
                <a:solidFill>
                  <a:srgbClr val="232852"/>
                </a:solidFill>
                <a:latin typeface="Times New Roman"/>
                <a:cs typeface="Times New Roman"/>
              </a:rPr>
              <a:t>Van</a:t>
            </a:r>
            <a:r>
              <a:rPr dirty="0" sz="2400" spc="-1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232852"/>
                </a:solidFill>
                <a:latin typeface="Times New Roman"/>
                <a:cs typeface="Times New Roman"/>
              </a:rPr>
              <a:t>Wagoner</a:t>
            </a:r>
            <a:r>
              <a:rPr dirty="0" sz="2400" spc="-4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et.al.,</a:t>
            </a:r>
            <a:r>
              <a:rPr dirty="0" sz="2400" spc="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1990,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 с </a:t>
            </a:r>
            <a:r>
              <a:rPr dirty="0" sz="2400" spc="-58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изменениями).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797" y="6519458"/>
            <a:ext cx="687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7894" y="6570185"/>
            <a:ext cx="1879600" cy="153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5"/>
              </a:lnSpc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94882" y="6519458"/>
            <a:ext cx="10922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320670" y="1537741"/>
            <a:ext cx="3278504" cy="5330190"/>
            <a:chOff x="2320670" y="1537741"/>
            <a:chExt cx="3278504" cy="53301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9720" y="1556782"/>
              <a:ext cx="3240405" cy="530121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30195" y="1547266"/>
              <a:ext cx="3259454" cy="5311140"/>
            </a:xfrm>
            <a:custGeom>
              <a:avLst/>
              <a:gdLst/>
              <a:ahLst/>
              <a:cxnLst/>
              <a:rect l="l" t="t" r="r" b="b"/>
              <a:pathLst>
                <a:path w="3259454" h="5311140">
                  <a:moveTo>
                    <a:pt x="3259429" y="5310733"/>
                  </a:moveTo>
                  <a:lnTo>
                    <a:pt x="3259429" y="0"/>
                  </a:lnTo>
                  <a:lnTo>
                    <a:pt x="0" y="0"/>
                  </a:lnTo>
                  <a:lnTo>
                    <a:pt x="0" y="5310733"/>
                  </a:lnTo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719317" y="1575295"/>
            <a:ext cx="181483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Естественная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Times New Roman"/>
                <a:cs typeface="Times New Roman"/>
              </a:rPr>
              <a:t>радиоактивность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09436" y="6198185"/>
            <a:ext cx="106108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Times New Roman"/>
                <a:cs typeface="Times New Roman"/>
              </a:rPr>
              <a:t>Рисунок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868" y="428713"/>
            <a:ext cx="7426959" cy="74866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45"/>
              </a:lnSpc>
              <a:spcBef>
                <a:spcPts val="100"/>
              </a:spcBef>
            </a:pP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Пример</a:t>
            </a: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секвентной </a:t>
            </a:r>
            <a:r>
              <a:rPr dirty="0" sz="2400" spc="5" b="1">
                <a:solidFill>
                  <a:srgbClr val="232852"/>
                </a:solidFill>
                <a:latin typeface="Times New Roman"/>
                <a:cs typeface="Times New Roman"/>
              </a:rPr>
              <a:t>интерпретации</a:t>
            </a:r>
            <a:r>
              <a:rPr dirty="0" sz="2400" spc="-6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профиля</a:t>
            </a:r>
            <a:r>
              <a:rPr dirty="0" sz="2400" spc="2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по </a:t>
            </a:r>
            <a:r>
              <a:rPr dirty="0" sz="2400" spc="10" b="1">
                <a:solidFill>
                  <a:srgbClr val="232852"/>
                </a:solidFill>
                <a:latin typeface="Times New Roman"/>
                <a:cs typeface="Times New Roman"/>
              </a:rPr>
              <a:t>трем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45"/>
              </a:lnSpc>
            </a:pP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скважинам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488" y="1509509"/>
            <a:ext cx="8487410" cy="4873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255" indent="28638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Рассмотрим ряд </a:t>
            </a:r>
            <a:r>
              <a:rPr dirty="0" sz="1800" spc="-10">
                <a:latin typeface="Times New Roman"/>
                <a:cs typeface="Times New Roman"/>
              </a:rPr>
              <a:t>скважин, </a:t>
            </a:r>
            <a:r>
              <a:rPr dirty="0" sz="1800" spc="-5">
                <a:latin typeface="Times New Roman"/>
                <a:cs typeface="Times New Roman"/>
              </a:rPr>
              <a:t>для </a:t>
            </a:r>
            <a:r>
              <a:rPr dirty="0" sz="1800" spc="-25">
                <a:latin typeface="Times New Roman"/>
                <a:cs typeface="Times New Roman"/>
              </a:rPr>
              <a:t>которых </a:t>
            </a:r>
            <a:r>
              <a:rPr dirty="0" sz="1800" spc="5">
                <a:latin typeface="Times New Roman"/>
                <a:cs typeface="Times New Roman"/>
              </a:rPr>
              <a:t>есть </a:t>
            </a:r>
            <a:r>
              <a:rPr dirty="0" sz="1800" spc="-25">
                <a:latin typeface="Times New Roman"/>
                <a:cs typeface="Times New Roman"/>
              </a:rPr>
              <a:t>результаты </a:t>
            </a:r>
            <a:r>
              <a:rPr dirty="0" sz="1800" spc="-5">
                <a:latin typeface="Times New Roman"/>
                <a:cs typeface="Times New Roman"/>
              </a:rPr>
              <a:t>каротажа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-15">
                <a:latin typeface="Times New Roman"/>
                <a:cs typeface="Times New Roman"/>
              </a:rPr>
              <a:t>литологическое 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описание</a:t>
            </a:r>
            <a:r>
              <a:rPr dirty="0" sz="1800" spc="1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пород</a:t>
            </a:r>
            <a:r>
              <a:rPr dirty="0" sz="1800" spc="1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(рис.</a:t>
            </a:r>
            <a:r>
              <a:rPr dirty="0" sz="1800" spc="1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6).</a:t>
            </a:r>
            <a:r>
              <a:rPr dirty="0" sz="1800" spc="135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Times New Roman"/>
                <a:cs typeface="Times New Roman"/>
              </a:rPr>
              <a:t>Условными</a:t>
            </a:r>
            <a:r>
              <a:rPr dirty="0" sz="1800" spc="13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значками</a:t>
            </a:r>
            <a:r>
              <a:rPr dirty="0" sz="1800" spc="1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(треугольниками)</a:t>
            </a:r>
            <a:r>
              <a:rPr dirty="0" sz="1800" spc="1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показаны</a:t>
            </a:r>
            <a:r>
              <a:rPr dirty="0" sz="1800" spc="1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тенденции </a:t>
            </a:r>
            <a:r>
              <a:rPr dirty="0" sz="1800" spc="-4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распределении</a:t>
            </a:r>
            <a:r>
              <a:rPr dirty="0" sz="1800">
                <a:latin typeface="Times New Roman"/>
                <a:cs typeface="Times New Roman"/>
              </a:rPr>
              <a:t> зернистости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обломочной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части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пород,</a:t>
            </a:r>
            <a:r>
              <a:rPr dirty="0" sz="1800" spc="-5">
                <a:latin typeface="Times New Roman"/>
                <a:cs typeface="Times New Roman"/>
              </a:rPr>
              <a:t> описанных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по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керну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или 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45">
                <a:latin typeface="Times New Roman"/>
                <a:cs typeface="Times New Roman"/>
              </a:rPr>
              <a:t>шламу.</a:t>
            </a:r>
            <a:endParaRPr sz="1800">
              <a:latin typeface="Times New Roman"/>
              <a:cs typeface="Times New Roman"/>
            </a:endParaRPr>
          </a:p>
          <a:p>
            <a:pPr algn="just" marL="12700" marR="7620" indent="289560">
              <a:lnSpc>
                <a:spcPct val="100000"/>
              </a:lnSpc>
              <a:spcBef>
                <a:spcPts val="1205"/>
              </a:spcBef>
            </a:pPr>
            <a:r>
              <a:rPr dirty="0" sz="1800" spc="-10">
                <a:latin typeface="Times New Roman"/>
                <a:cs typeface="Times New Roman"/>
              </a:rPr>
              <a:t>Для ТВС характерно увеличение </a:t>
            </a:r>
            <a:r>
              <a:rPr dirty="0" sz="1800">
                <a:latin typeface="Times New Roman"/>
                <a:cs typeface="Times New Roman"/>
              </a:rPr>
              <a:t>зернистости </a:t>
            </a:r>
            <a:r>
              <a:rPr dirty="0" sz="1800" spc="-10">
                <a:latin typeface="Times New Roman"/>
                <a:cs typeface="Times New Roman"/>
              </a:rPr>
              <a:t>вверх </a:t>
            </a:r>
            <a:r>
              <a:rPr dirty="0" sz="1800" spc="-5">
                <a:latin typeface="Times New Roman"/>
                <a:cs typeface="Times New Roman"/>
              </a:rPr>
              <a:t>по </a:t>
            </a:r>
            <a:r>
              <a:rPr dirty="0" sz="1800" spc="-35">
                <a:latin typeface="Times New Roman"/>
                <a:cs typeface="Times New Roman"/>
              </a:rPr>
              <a:t>разрезу, </a:t>
            </a:r>
            <a:r>
              <a:rPr dirty="0" sz="1800">
                <a:latin typeface="Times New Roman"/>
                <a:cs typeface="Times New Roman"/>
              </a:rPr>
              <a:t>а </a:t>
            </a:r>
            <a:r>
              <a:rPr dirty="0" sz="1800" spc="-10">
                <a:latin typeface="Times New Roman"/>
                <a:cs typeface="Times New Roman"/>
              </a:rPr>
              <a:t>для ТНС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-60">
                <a:latin typeface="Times New Roman"/>
                <a:cs typeface="Times New Roman"/>
              </a:rPr>
              <a:t>ТСТ, 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наоборот </a:t>
            </a:r>
            <a:r>
              <a:rPr dirty="0" sz="1800">
                <a:latin typeface="Times New Roman"/>
                <a:cs typeface="Times New Roman"/>
              </a:rPr>
              <a:t>— </a:t>
            </a:r>
            <a:r>
              <a:rPr dirty="0" sz="1800" spc="-10">
                <a:latin typeface="Times New Roman"/>
                <a:cs typeface="Times New Roman"/>
              </a:rPr>
              <a:t>уменьшение. </a:t>
            </a:r>
            <a:r>
              <a:rPr dirty="0" sz="1800" spc="-20">
                <a:latin typeface="Times New Roman"/>
                <a:cs typeface="Times New Roman"/>
              </a:rPr>
              <a:t>Границы </a:t>
            </a:r>
            <a:r>
              <a:rPr dirty="0" sz="1800" spc="-5">
                <a:latin typeface="Times New Roman"/>
                <a:cs typeface="Times New Roman"/>
              </a:rPr>
              <a:t>систем трактов </a:t>
            </a:r>
            <a:r>
              <a:rPr dirty="0" sz="1800" spc="-10">
                <a:latin typeface="Times New Roman"/>
                <a:cs typeface="Times New Roman"/>
              </a:rPr>
              <a:t>фиксируются </a:t>
            </a:r>
            <a:r>
              <a:rPr dirty="0" sz="1800" spc="-25">
                <a:latin typeface="Times New Roman"/>
                <a:cs typeface="Times New Roman"/>
              </a:rPr>
              <a:t>четко </a:t>
            </a:r>
            <a:r>
              <a:rPr dirty="0" sz="1800" spc="-15">
                <a:latin typeface="Times New Roman"/>
                <a:cs typeface="Times New Roman"/>
              </a:rPr>
              <a:t>по пикам </a:t>
            </a:r>
            <a:r>
              <a:rPr dirty="0" sz="1800" spc="-5">
                <a:latin typeface="Times New Roman"/>
                <a:cs typeface="Times New Roman"/>
              </a:rPr>
              <a:t>на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обеих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или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хотя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бы </a:t>
            </a:r>
            <a:r>
              <a:rPr dirty="0" sz="1800" spc="-10">
                <a:latin typeface="Times New Roman"/>
                <a:cs typeface="Times New Roman"/>
              </a:rPr>
              <a:t>одной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из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каротажных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кривых.</a:t>
            </a:r>
            <a:endParaRPr sz="18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ct val="100000"/>
              </a:lnSpc>
              <a:spcBef>
                <a:spcPts val="1200"/>
              </a:spcBef>
            </a:pPr>
            <a:r>
              <a:rPr dirty="0" sz="1800">
                <a:latin typeface="Times New Roman"/>
                <a:cs typeface="Times New Roman"/>
              </a:rPr>
              <a:t>Поверхность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максимального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затопления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(MFS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или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максимальной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мористости) 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устанавливается</a:t>
            </a:r>
            <a:r>
              <a:rPr dirty="0" sz="1800">
                <a:latin typeface="Times New Roman"/>
                <a:cs typeface="Times New Roman"/>
              </a:rPr>
              <a:t> в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точке,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Times New Roman"/>
                <a:cs typeface="Times New Roman"/>
              </a:rPr>
              <a:t>где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на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смену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уменьшения</a:t>
            </a:r>
            <a:r>
              <a:rPr dirty="0" sz="1800" spc="-5">
                <a:latin typeface="Times New Roman"/>
                <a:cs typeface="Times New Roman"/>
              </a:rPr>
              <a:t> грубозернистости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обломочных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пород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приходит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ее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увеличение.</a:t>
            </a:r>
            <a:r>
              <a:rPr dirty="0" sz="1800" spc="-5">
                <a:latin typeface="Times New Roman"/>
                <a:cs typeface="Times New Roman"/>
              </a:rPr>
              <a:t> Обычно</a:t>
            </a:r>
            <a:r>
              <a:rPr dirty="0" sz="1800">
                <a:latin typeface="Times New Roman"/>
                <a:cs typeface="Times New Roman"/>
              </a:rPr>
              <a:t> она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выделяется</a:t>
            </a:r>
            <a:r>
              <a:rPr dirty="0" sz="1800">
                <a:latin typeface="Times New Roman"/>
                <a:cs typeface="Times New Roman"/>
              </a:rPr>
              <a:t> в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виде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пика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слабой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или 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средней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амплитуды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на </a:t>
            </a:r>
            <a:r>
              <a:rPr dirty="0" sz="1800" spc="-10">
                <a:latin typeface="Times New Roman"/>
                <a:cs typeface="Times New Roman"/>
              </a:rPr>
              <a:t>кривых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каротажа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-20">
                <a:latin typeface="Times New Roman"/>
                <a:cs typeface="Times New Roman"/>
              </a:rPr>
              <a:t>следует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выше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кровли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60">
                <a:latin typeface="Times New Roman"/>
                <a:cs typeface="Times New Roman"/>
              </a:rPr>
              <a:t>ТСТ.</a:t>
            </a:r>
            <a:endParaRPr sz="1800">
              <a:latin typeface="Times New Roman"/>
              <a:cs typeface="Times New Roman"/>
            </a:endParaRPr>
          </a:p>
          <a:p>
            <a:pPr algn="just" marL="12700" marR="5080" indent="289560">
              <a:lnSpc>
                <a:spcPct val="100000"/>
              </a:lnSpc>
              <a:spcBef>
                <a:spcPts val="1205"/>
              </a:spcBef>
            </a:pPr>
            <a:r>
              <a:rPr dirty="0" sz="1800" spc="-40">
                <a:latin typeface="Times New Roman"/>
                <a:cs typeface="Times New Roman"/>
              </a:rPr>
              <a:t>Когда </a:t>
            </a:r>
            <a:r>
              <a:rPr dirty="0" sz="1800" spc="-5">
                <a:latin typeface="Times New Roman"/>
                <a:cs typeface="Times New Roman"/>
              </a:rPr>
              <a:t>на </a:t>
            </a:r>
            <a:r>
              <a:rPr dirty="0" sz="1800" spc="-10">
                <a:latin typeface="Times New Roman"/>
                <a:cs typeface="Times New Roman"/>
              </a:rPr>
              <a:t>кривых </a:t>
            </a:r>
            <a:r>
              <a:rPr dirty="0" sz="1800" spc="-5">
                <a:latin typeface="Times New Roman"/>
                <a:cs typeface="Times New Roman"/>
              </a:rPr>
              <a:t>каротажа </a:t>
            </a:r>
            <a:r>
              <a:rPr dirty="0" sz="1800" spc="-10">
                <a:latin typeface="Times New Roman"/>
                <a:cs typeface="Times New Roman"/>
              </a:rPr>
              <a:t>появляются </a:t>
            </a:r>
            <a:r>
              <a:rPr dirty="0" sz="1800" spc="-5">
                <a:latin typeface="Times New Roman"/>
                <a:cs typeface="Times New Roman"/>
              </a:rPr>
              <a:t>широкие </a:t>
            </a:r>
            <a:r>
              <a:rPr dirty="0" sz="1800" spc="-10">
                <a:latin typeface="Times New Roman"/>
                <a:cs typeface="Times New Roman"/>
              </a:rPr>
              <a:t>пики, </a:t>
            </a:r>
            <a:r>
              <a:rPr dirty="0" sz="1800">
                <a:latin typeface="Times New Roman"/>
                <a:cs typeface="Times New Roman"/>
              </a:rPr>
              <a:t>а </a:t>
            </a:r>
            <a:r>
              <a:rPr dirty="0" sz="1800" spc="-5">
                <a:latin typeface="Times New Roman"/>
                <a:cs typeface="Times New Roman"/>
              </a:rPr>
              <a:t>тенденция </a:t>
            </a:r>
            <a:r>
              <a:rPr dirty="0" sz="1800">
                <a:latin typeface="Times New Roman"/>
                <a:cs typeface="Times New Roman"/>
              </a:rPr>
              <a:t>к </a:t>
            </a:r>
            <a:r>
              <a:rPr dirty="0" sz="1800" spc="-10">
                <a:latin typeface="Times New Roman"/>
                <a:cs typeface="Times New Roman"/>
              </a:rPr>
              <a:t>увеличению </a:t>
            </a:r>
            <a:r>
              <a:rPr dirty="0" sz="1800" spc="-5">
                <a:latin typeface="Times New Roman"/>
                <a:cs typeface="Times New Roman"/>
              </a:rPr>
              <a:t> грубозернистости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сменяется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ее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уменьшением,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то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такой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набор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данных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интерпретируется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как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ТНС,</a:t>
            </a:r>
            <a:r>
              <a:rPr dirty="0" sz="1800" spc="-5">
                <a:latin typeface="Times New Roman"/>
                <a:cs typeface="Times New Roman"/>
              </a:rPr>
              <a:t> например,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врезанная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долина.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Граница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секвенции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(ГС) 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проводится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 </a:t>
            </a:r>
            <a:r>
              <a:rPr dirty="0" sz="1800" spc="-25">
                <a:latin typeface="Times New Roman"/>
                <a:cs typeface="Times New Roman"/>
              </a:rPr>
              <a:t>точке,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 </a:t>
            </a:r>
            <a:r>
              <a:rPr dirty="0" sz="1800" spc="-20">
                <a:latin typeface="Times New Roman"/>
                <a:cs typeface="Times New Roman"/>
              </a:rPr>
              <a:t>которой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происходит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смена</a:t>
            </a:r>
            <a:r>
              <a:rPr dirty="0" sz="1800" spc="-5">
                <a:latin typeface="Times New Roman"/>
                <a:cs typeface="Times New Roman"/>
              </a:rPr>
              <a:t> увеличения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грубозернистости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на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уменьшение.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825880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22500" algn="l"/>
                <a:tab pos="8113395" algn="l"/>
              </a:tabLst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r>
              <a:rPr dirty="0" sz="120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	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10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5903" y="514299"/>
            <a:ext cx="745045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Пример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секвентной</a:t>
            </a:r>
            <a:r>
              <a:rPr dirty="0" sz="2400" spc="2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интерпретации</a:t>
            </a:r>
            <a:r>
              <a:rPr dirty="0" sz="2400" spc="-7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профиля</a:t>
            </a:r>
            <a:r>
              <a:rPr dirty="0" sz="2400" spc="2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по </a:t>
            </a:r>
            <a:r>
              <a:rPr dirty="0" sz="2400" spc="5" b="1">
                <a:solidFill>
                  <a:srgbClr val="232852"/>
                </a:solidFill>
                <a:latin typeface="Times New Roman"/>
                <a:cs typeface="Times New Roman"/>
              </a:rPr>
              <a:t>трем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скважинам</a:t>
            </a:r>
            <a:r>
              <a:rPr dirty="0" sz="2400" spc="3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по</a:t>
            </a: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http:Zstrata.geol.</a:t>
            </a:r>
            <a:r>
              <a:rPr dirty="0" sz="2400" spc="4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sc.edu</a:t>
            </a:r>
            <a:r>
              <a:rPr dirty="0" sz="2400" spc="2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с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изменениями.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797" y="6519458"/>
            <a:ext cx="687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88087" y="6611838"/>
            <a:ext cx="190436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3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.С</a:t>
            </a: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79604" y="6519458"/>
            <a:ext cx="12318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11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5285" y="1614244"/>
            <a:ext cx="9088755" cy="4333875"/>
            <a:chOff x="65285" y="1614244"/>
            <a:chExt cx="9088755" cy="43338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321" y="1633308"/>
              <a:ext cx="9059678" cy="429552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4810" y="1623769"/>
              <a:ext cx="9069705" cy="4314825"/>
            </a:xfrm>
            <a:custGeom>
              <a:avLst/>
              <a:gdLst/>
              <a:ahLst/>
              <a:cxnLst/>
              <a:rect l="l" t="t" r="r" b="b"/>
              <a:pathLst>
                <a:path w="9069705" h="4314825">
                  <a:moveTo>
                    <a:pt x="0" y="4314571"/>
                  </a:moveTo>
                  <a:lnTo>
                    <a:pt x="9069188" y="4314571"/>
                  </a:lnTo>
                </a:path>
                <a:path w="9069705" h="4314825">
                  <a:moveTo>
                    <a:pt x="9069188" y="0"/>
                  </a:moveTo>
                  <a:lnTo>
                    <a:pt x="0" y="0"/>
                  </a:lnTo>
                  <a:lnTo>
                    <a:pt x="0" y="4314571"/>
                  </a:lnTo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151515" y="6105566"/>
            <a:ext cx="106299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Times New Roman"/>
                <a:cs typeface="Times New Roman"/>
              </a:rPr>
              <a:t>Рисунок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797" y="652043"/>
            <a:ext cx="2272665" cy="453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 spc="-20" b="1">
                <a:solidFill>
                  <a:srgbClr val="232852"/>
                </a:solidFill>
                <a:latin typeface="Times New Roman"/>
                <a:cs typeface="Times New Roman"/>
              </a:rPr>
              <a:t>Аббревиатура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728" y="1658239"/>
            <a:ext cx="7463790" cy="41548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0520" indent="-274955">
              <a:lnSpc>
                <a:spcPct val="100000"/>
              </a:lnSpc>
              <a:spcBef>
                <a:spcPts val="10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9885" algn="l"/>
                <a:tab pos="351155" algn="l"/>
              </a:tabLst>
            </a:pPr>
            <a:r>
              <a:rPr dirty="0" sz="1800" spc="-15" i="1">
                <a:latin typeface="Times New Roman"/>
                <a:cs typeface="Times New Roman"/>
              </a:rPr>
              <a:t>Тракт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spc="-15" i="1">
                <a:latin typeface="Times New Roman"/>
                <a:cs typeface="Times New Roman"/>
              </a:rPr>
              <a:t>высокого</a:t>
            </a:r>
            <a:r>
              <a:rPr dirty="0" sz="1800" spc="-50" i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стояния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spc="-25" i="1">
                <a:latin typeface="Times New Roman"/>
                <a:cs typeface="Times New Roman"/>
              </a:rPr>
              <a:t>(ТВС)</a:t>
            </a:r>
            <a:endParaRPr sz="1800">
              <a:latin typeface="Times New Roman"/>
              <a:cs typeface="Times New Roman"/>
            </a:endParaRPr>
          </a:p>
          <a:p>
            <a:pPr marL="350520" indent="-274955">
              <a:lnSpc>
                <a:spcPct val="100000"/>
              </a:lnSpc>
              <a:spcBef>
                <a:spcPts val="163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9885" algn="l"/>
                <a:tab pos="351155" algn="l"/>
              </a:tabLst>
            </a:pPr>
            <a:r>
              <a:rPr dirty="0" sz="1800" spc="-5" i="1">
                <a:latin typeface="Times New Roman"/>
                <a:cs typeface="Times New Roman"/>
              </a:rPr>
              <a:t>Трансгрессивная</a:t>
            </a:r>
            <a:r>
              <a:rPr dirty="0" sz="1800" spc="-45" i="1">
                <a:latin typeface="Times New Roman"/>
                <a:cs typeface="Times New Roman"/>
              </a:rPr>
              <a:t> </a:t>
            </a:r>
            <a:r>
              <a:rPr dirty="0" sz="1800" spc="-15" i="1">
                <a:latin typeface="Times New Roman"/>
                <a:cs typeface="Times New Roman"/>
              </a:rPr>
              <a:t>система</a:t>
            </a:r>
            <a:r>
              <a:rPr dirty="0" sz="1800" i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трактов</a:t>
            </a:r>
            <a:r>
              <a:rPr dirty="0" sz="1800" spc="-2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(ТСТ)</a:t>
            </a:r>
            <a:endParaRPr sz="1800">
              <a:latin typeface="Times New Roman"/>
              <a:cs typeface="Times New Roman"/>
            </a:endParaRPr>
          </a:p>
          <a:p>
            <a:pPr marL="350520" indent="-274955">
              <a:lnSpc>
                <a:spcPct val="100000"/>
              </a:lnSpc>
              <a:spcBef>
                <a:spcPts val="163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9885" algn="l"/>
                <a:tab pos="351155" algn="l"/>
              </a:tabLst>
            </a:pPr>
            <a:r>
              <a:rPr dirty="0" sz="1800" spc="-15" i="1">
                <a:latin typeface="Times New Roman"/>
                <a:cs typeface="Times New Roman"/>
              </a:rPr>
              <a:t>Тракт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spc="-15" i="1">
                <a:latin typeface="Times New Roman"/>
                <a:cs typeface="Times New Roman"/>
              </a:rPr>
              <a:t>низкого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стояния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(ТНС)</a:t>
            </a:r>
            <a:endParaRPr sz="1800">
              <a:latin typeface="Times New Roman"/>
              <a:cs typeface="Times New Roman"/>
            </a:endParaRPr>
          </a:p>
          <a:p>
            <a:pPr marL="350520" indent="-274955">
              <a:lnSpc>
                <a:spcPct val="100000"/>
              </a:lnSpc>
              <a:spcBef>
                <a:spcPts val="163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9885" algn="l"/>
                <a:tab pos="351155" algn="l"/>
              </a:tabLst>
            </a:pPr>
            <a:r>
              <a:rPr dirty="0" sz="1800" i="1">
                <a:latin typeface="Times New Roman"/>
                <a:cs typeface="Times New Roman"/>
              </a:rPr>
              <a:t>ТП</a:t>
            </a:r>
            <a:r>
              <a:rPr dirty="0" sz="1800" spc="-1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-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трансгрессивная</a:t>
            </a:r>
            <a:r>
              <a:rPr dirty="0" sz="1800" spc="-20" i="1">
                <a:latin typeface="Times New Roman"/>
                <a:cs typeface="Times New Roman"/>
              </a:rPr>
              <a:t> </a:t>
            </a:r>
            <a:r>
              <a:rPr dirty="0" sz="1800" spc="-5" i="1">
                <a:latin typeface="Times New Roman"/>
                <a:cs typeface="Times New Roman"/>
              </a:rPr>
              <a:t>поверхность;</a:t>
            </a:r>
            <a:endParaRPr sz="1800">
              <a:latin typeface="Times New Roman"/>
              <a:cs typeface="Times New Roman"/>
            </a:endParaRPr>
          </a:p>
          <a:p>
            <a:pPr marL="408305" indent="-332740">
              <a:lnSpc>
                <a:spcPct val="100000"/>
              </a:lnSpc>
              <a:spcBef>
                <a:spcPts val="163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408305" algn="l"/>
                <a:tab pos="408940" algn="l"/>
              </a:tabLst>
            </a:pPr>
            <a:r>
              <a:rPr dirty="0" sz="1800" i="1">
                <a:latin typeface="Times New Roman"/>
                <a:cs typeface="Times New Roman"/>
              </a:rPr>
              <a:t>СГ-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секвентная</a:t>
            </a:r>
            <a:r>
              <a:rPr dirty="0" sz="1800" spc="5" i="1">
                <a:latin typeface="Times New Roman"/>
                <a:cs typeface="Times New Roman"/>
              </a:rPr>
              <a:t> граница.</a:t>
            </a:r>
            <a:endParaRPr sz="1800">
              <a:latin typeface="Times New Roman"/>
              <a:cs typeface="Times New Roman"/>
            </a:endParaRPr>
          </a:p>
          <a:p>
            <a:pPr marL="350520" indent="-274955">
              <a:lnSpc>
                <a:spcPct val="100000"/>
              </a:lnSpc>
              <a:spcBef>
                <a:spcPts val="163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9885" algn="l"/>
                <a:tab pos="351155" algn="l"/>
              </a:tabLst>
            </a:pPr>
            <a:r>
              <a:rPr dirty="0" sz="1800">
                <a:latin typeface="Times New Roman"/>
                <a:cs typeface="Times New Roman"/>
              </a:rPr>
              <a:t>SB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Sequence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Boundary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граница </a:t>
            </a:r>
            <a:r>
              <a:rPr dirty="0" sz="1800" spc="-10">
                <a:latin typeface="Times New Roman"/>
                <a:cs typeface="Times New Roman"/>
              </a:rPr>
              <a:t>сиквенсов</a:t>
            </a:r>
            <a:endParaRPr sz="1800">
              <a:latin typeface="Times New Roman"/>
              <a:cs typeface="Times New Roman"/>
            </a:endParaRPr>
          </a:p>
          <a:p>
            <a:pPr marL="350520" indent="-274955">
              <a:lnSpc>
                <a:spcPct val="100000"/>
              </a:lnSpc>
              <a:spcBef>
                <a:spcPts val="163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9885" algn="l"/>
                <a:tab pos="351155" algn="l"/>
              </a:tabLst>
            </a:pPr>
            <a:r>
              <a:rPr dirty="0" sz="1800" spc="-10">
                <a:latin typeface="Times New Roman"/>
                <a:cs typeface="Times New Roman"/>
              </a:rPr>
              <a:t>TS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baseline="25462" sz="1800">
                <a:latin typeface="Times New Roman"/>
                <a:cs typeface="Times New Roman"/>
              </a:rPr>
              <a:t>_</a:t>
            </a:r>
            <a:r>
              <a:rPr dirty="0" baseline="25462" sz="1800" spc="19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Transgrуssive</a:t>
            </a:r>
            <a:r>
              <a:rPr dirty="0" sz="1800" spc="9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Surface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трансгрессивная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поверхность</a:t>
            </a:r>
            <a:endParaRPr sz="1800">
              <a:latin typeface="Times New Roman"/>
              <a:cs typeface="Times New Roman"/>
            </a:endParaRPr>
          </a:p>
          <a:p>
            <a:pPr marL="350520" indent="-274955">
              <a:lnSpc>
                <a:spcPct val="100000"/>
              </a:lnSpc>
              <a:spcBef>
                <a:spcPts val="163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9885" algn="l"/>
                <a:tab pos="351155" algn="l"/>
              </a:tabLst>
            </a:pPr>
            <a:r>
              <a:rPr dirty="0" sz="1800" spc="-20">
                <a:latin typeface="Times New Roman"/>
                <a:cs typeface="Times New Roman"/>
              </a:rPr>
              <a:t>mfs</a:t>
            </a:r>
            <a:r>
              <a:rPr dirty="0" sz="1800" spc="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Maximal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Floading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Surface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поверхность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максимального</a:t>
            </a:r>
            <a:r>
              <a:rPr dirty="0" sz="1800" spc="10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затопления</a:t>
            </a:r>
            <a:endParaRPr sz="1800">
              <a:latin typeface="Times New Roman"/>
              <a:cs typeface="Times New Roman"/>
            </a:endParaRPr>
          </a:p>
          <a:p>
            <a:pPr marL="350520" indent="-274955">
              <a:lnSpc>
                <a:spcPct val="100000"/>
              </a:lnSpc>
              <a:spcBef>
                <a:spcPts val="163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9885" algn="l"/>
                <a:tab pos="351155" algn="l"/>
              </a:tabLst>
            </a:pPr>
            <a:r>
              <a:rPr dirty="0" sz="1800" spc="-5">
                <a:latin typeface="Times New Roman"/>
                <a:cs typeface="Times New Roman"/>
              </a:rPr>
              <a:t>ПМЗ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–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Поверхность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морского </a:t>
            </a:r>
            <a:r>
              <a:rPr dirty="0" sz="1800" spc="-15">
                <a:latin typeface="Times New Roman"/>
                <a:cs typeface="Times New Roman"/>
              </a:rPr>
              <a:t>затопления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687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5232" y="6519458"/>
            <a:ext cx="1492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28" y="175958"/>
            <a:ext cx="7433309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Понятие</a:t>
            </a:r>
            <a:r>
              <a:rPr dirty="0" sz="2400" spc="-50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фации.</a:t>
            </a:r>
            <a:r>
              <a:rPr dirty="0" sz="2400" spc="10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Седиментологические</a:t>
            </a:r>
            <a:r>
              <a:rPr dirty="0" sz="2400" spc="5" b="1">
                <a:latin typeface="Times New Roman"/>
                <a:cs typeface="Times New Roman"/>
              </a:rPr>
              <a:t> </a:t>
            </a:r>
            <a:r>
              <a:rPr dirty="0" sz="2400" spc="-20" b="1">
                <a:latin typeface="Times New Roman"/>
                <a:cs typeface="Times New Roman"/>
              </a:rPr>
              <a:t>модели</a:t>
            </a:r>
            <a:r>
              <a:rPr dirty="0" sz="2400" spc="-5" b="1">
                <a:latin typeface="Times New Roman"/>
                <a:cs typeface="Times New Roman"/>
              </a:rPr>
              <a:t> фаций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25" y="709930"/>
            <a:ext cx="8813800" cy="555879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just" marL="287020" marR="12065" indent="-274955">
              <a:lnSpc>
                <a:spcPct val="90100"/>
              </a:lnSpc>
              <a:spcBef>
                <a:spcPts val="295"/>
              </a:spcBef>
              <a:buClr>
                <a:srgbClr val="7F8EA8"/>
              </a:buClr>
              <a:buSzPct val="93750"/>
              <a:buFont typeface="Segoe UI Symbol"/>
              <a:buChar char="⚫"/>
              <a:tabLst>
                <a:tab pos="287655" algn="l"/>
              </a:tabLst>
            </a:pP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настоящее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время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насчитывается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более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100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различных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определений</a:t>
            </a:r>
            <a:r>
              <a:rPr dirty="0" sz="1600" spc="-5">
                <a:latin typeface="Times New Roman"/>
                <a:cs typeface="Times New Roman"/>
              </a:rPr>
              <a:t> термина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«фация».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Большинство </a:t>
            </a:r>
            <a:r>
              <a:rPr dirty="0" sz="1600" spc="-10">
                <a:latin typeface="Times New Roman"/>
                <a:cs typeface="Times New Roman"/>
              </a:rPr>
              <a:t>исследователей </a:t>
            </a:r>
            <a:r>
              <a:rPr dirty="0" sz="1600" spc="-5">
                <a:latin typeface="Times New Roman"/>
                <a:cs typeface="Times New Roman"/>
              </a:rPr>
              <a:t>вкладывают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понятие «фация» единство </a:t>
            </a:r>
            <a:r>
              <a:rPr dirty="0" sz="1600" spc="-10">
                <a:latin typeface="Times New Roman"/>
                <a:cs typeface="Times New Roman"/>
              </a:rPr>
              <a:t>генетического </a:t>
            </a:r>
            <a:r>
              <a:rPr dirty="0" sz="1600">
                <a:latin typeface="Times New Roman"/>
                <a:cs typeface="Times New Roman"/>
              </a:rPr>
              <a:t>типа </a:t>
            </a:r>
            <a:r>
              <a:rPr dirty="0" sz="1600" spc="-10">
                <a:latin typeface="Times New Roman"/>
                <a:cs typeface="Times New Roman"/>
              </a:rPr>
              <a:t>пород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обстановки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образования.</a:t>
            </a:r>
            <a:endParaRPr sz="1600">
              <a:latin typeface="Times New Roman"/>
              <a:cs typeface="Times New Roman"/>
            </a:endParaRPr>
          </a:p>
          <a:p>
            <a:pPr algn="just" marL="287020" indent="-274955">
              <a:lnSpc>
                <a:spcPts val="1825"/>
              </a:lnSpc>
              <a:spcBef>
                <a:spcPts val="409"/>
              </a:spcBef>
              <a:buClr>
                <a:srgbClr val="7F8EA8"/>
              </a:buClr>
              <a:buSzPct val="93750"/>
              <a:buFont typeface="Segoe UI Symbol"/>
              <a:buChar char="⚫"/>
              <a:tabLst>
                <a:tab pos="287655" algn="l"/>
              </a:tabLst>
            </a:pPr>
            <a:r>
              <a:rPr dirty="0" sz="1600" spc="-15">
                <a:latin typeface="Times New Roman"/>
                <a:cs typeface="Times New Roman"/>
              </a:rPr>
              <a:t>Так,</a:t>
            </a:r>
            <a:r>
              <a:rPr dirty="0" sz="1600" spc="5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5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определению</a:t>
            </a:r>
            <a:r>
              <a:rPr dirty="0" sz="1600" spc="555">
                <a:latin typeface="Times New Roman"/>
                <a:cs typeface="Times New Roman"/>
              </a:rPr>
              <a:t> </a:t>
            </a:r>
            <a:r>
              <a:rPr dirty="0" sz="1600" spc="-45">
                <a:latin typeface="Times New Roman"/>
                <a:cs typeface="Times New Roman"/>
              </a:rPr>
              <a:t>Г.Ф.</a:t>
            </a:r>
            <a:r>
              <a:rPr dirty="0" sz="1600" spc="5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Крашенинникова,</a:t>
            </a:r>
            <a:r>
              <a:rPr dirty="0" sz="1600" spc="5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фация</a:t>
            </a:r>
            <a:r>
              <a:rPr dirty="0" sz="1600" spc="5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−</a:t>
            </a:r>
            <a:r>
              <a:rPr dirty="0" sz="1600" spc="5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«комплекс</a:t>
            </a:r>
            <a:r>
              <a:rPr dirty="0" sz="1600" spc="5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отложений,</a:t>
            </a:r>
            <a:r>
              <a:rPr dirty="0" sz="1600" spc="5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отличающихся</a:t>
            </a:r>
            <a:endParaRPr sz="1600">
              <a:latin typeface="Times New Roman"/>
              <a:cs typeface="Times New Roman"/>
            </a:endParaRPr>
          </a:p>
          <a:p>
            <a:pPr algn="just" marL="287020">
              <a:lnSpc>
                <a:spcPts val="1825"/>
              </a:lnSpc>
            </a:pPr>
            <a:r>
              <a:rPr dirty="0" sz="1600" spc="5">
                <a:latin typeface="Times New Roman"/>
                <a:cs typeface="Times New Roman"/>
              </a:rPr>
              <a:t>составом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физико-географическими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условиями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образования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</a:t>
            </a:r>
            <a:r>
              <a:rPr dirty="0" sz="1600" spc="5">
                <a:latin typeface="Times New Roman"/>
                <a:cs typeface="Times New Roman"/>
              </a:rPr>
              <a:t> соседних </a:t>
            </a:r>
            <a:r>
              <a:rPr dirty="0" sz="1600" spc="-25">
                <a:latin typeface="Times New Roman"/>
                <a:cs typeface="Times New Roman"/>
              </a:rPr>
              <a:t>отложений».</a:t>
            </a:r>
            <a:endParaRPr sz="1600">
              <a:latin typeface="Times New Roman"/>
              <a:cs typeface="Times New Roman"/>
            </a:endParaRPr>
          </a:p>
          <a:p>
            <a:pPr algn="just" marL="287020" marR="6985" indent="-274955">
              <a:lnSpc>
                <a:spcPct val="90100"/>
              </a:lnSpc>
              <a:spcBef>
                <a:spcPts val="600"/>
              </a:spcBef>
              <a:buClr>
                <a:srgbClr val="7F8EA8"/>
              </a:buClr>
              <a:buSzPct val="93750"/>
              <a:buFont typeface="Segoe UI Symbol"/>
              <a:buChar char="⚫"/>
              <a:tabLst>
                <a:tab pos="287655" algn="l"/>
              </a:tabLst>
            </a:pPr>
            <a:r>
              <a:rPr dirty="0" sz="1600" spc="-10">
                <a:latin typeface="Times New Roman"/>
                <a:cs typeface="Times New Roman"/>
              </a:rPr>
              <a:t>Другие исследователи </a:t>
            </a:r>
            <a:r>
              <a:rPr dirty="0" sz="1600">
                <a:latin typeface="Times New Roman"/>
                <a:cs typeface="Times New Roman"/>
              </a:rPr>
              <a:t>(Л.В. </a:t>
            </a:r>
            <a:r>
              <a:rPr dirty="0" sz="1600" spc="-10">
                <a:latin typeface="Times New Roman"/>
                <a:cs typeface="Times New Roman"/>
              </a:rPr>
              <a:t>Пустовалов, </a:t>
            </a:r>
            <a:r>
              <a:rPr dirty="0" sz="1600" spc="-5">
                <a:latin typeface="Times New Roman"/>
                <a:cs typeface="Times New Roman"/>
              </a:rPr>
              <a:t>А.Е. Ферсман, </a:t>
            </a:r>
            <a:r>
              <a:rPr dirty="0" sz="1600" spc="-55">
                <a:latin typeface="Times New Roman"/>
                <a:cs typeface="Times New Roman"/>
              </a:rPr>
              <a:t>Г.И.</a:t>
            </a:r>
            <a:r>
              <a:rPr dirty="0" sz="1600" spc="29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Теодорович, </a:t>
            </a:r>
            <a:r>
              <a:rPr dirty="0" sz="1600" spc="-10">
                <a:latin typeface="Times New Roman"/>
                <a:cs typeface="Times New Roman"/>
              </a:rPr>
              <a:t>Ю.А. </a:t>
            </a:r>
            <a:r>
              <a:rPr dirty="0" sz="1600" spc="-20">
                <a:latin typeface="Times New Roman"/>
                <a:cs typeface="Times New Roman"/>
              </a:rPr>
              <a:t>Жемчужников,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И.А. </a:t>
            </a:r>
            <a:r>
              <a:rPr dirty="0" sz="1600">
                <a:latin typeface="Times New Roman"/>
                <a:cs typeface="Times New Roman"/>
              </a:rPr>
              <a:t>Вылцан) </a:t>
            </a:r>
            <a:r>
              <a:rPr dirty="0" sz="1600" spc="-5">
                <a:latin typeface="Times New Roman"/>
                <a:cs typeface="Times New Roman"/>
              </a:rPr>
              <a:t>понимают фацию </a:t>
            </a:r>
            <a:r>
              <a:rPr dirty="0" sz="1600" spc="-20">
                <a:latin typeface="Times New Roman"/>
                <a:cs typeface="Times New Roman"/>
              </a:rPr>
              <a:t>как </a:t>
            </a:r>
            <a:r>
              <a:rPr dirty="0" sz="1600">
                <a:latin typeface="Times New Roman"/>
                <a:cs typeface="Times New Roman"/>
              </a:rPr>
              <a:t>частные особенности </a:t>
            </a:r>
            <a:r>
              <a:rPr dirty="0" sz="1600" spc="-10">
                <a:latin typeface="Times New Roman"/>
                <a:cs typeface="Times New Roman"/>
              </a:rPr>
              <a:t>пород </a:t>
            </a:r>
            <a:r>
              <a:rPr dirty="0" sz="1600" spc="-5">
                <a:latin typeface="Times New Roman"/>
                <a:cs typeface="Times New Roman"/>
              </a:rPr>
              <a:t>или совокупность генетических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признаков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отдельных </a:t>
            </a:r>
            <a:r>
              <a:rPr dirty="0" sz="1600" spc="-5">
                <a:latin typeface="Times New Roman"/>
                <a:cs typeface="Times New Roman"/>
              </a:rPr>
              <a:t>условий </a:t>
            </a:r>
            <a:r>
              <a:rPr dirty="0" sz="1600" spc="-10">
                <a:latin typeface="Times New Roman"/>
                <a:cs typeface="Times New Roman"/>
              </a:rPr>
              <a:t>среды. </a:t>
            </a:r>
            <a:r>
              <a:rPr dirty="0" sz="1600" spc="-5">
                <a:latin typeface="Times New Roman"/>
                <a:cs typeface="Times New Roman"/>
              </a:rPr>
              <a:t>По </a:t>
            </a:r>
            <a:r>
              <a:rPr dirty="0" sz="1600" spc="-10">
                <a:latin typeface="Times New Roman"/>
                <a:cs typeface="Times New Roman"/>
              </a:rPr>
              <a:t>определению И.А. </a:t>
            </a:r>
            <a:r>
              <a:rPr dirty="0" sz="1600">
                <a:latin typeface="Times New Roman"/>
                <a:cs typeface="Times New Roman"/>
              </a:rPr>
              <a:t>Вылцана, </a:t>
            </a:r>
            <a:r>
              <a:rPr dirty="0" sz="1600" spc="-5">
                <a:latin typeface="Times New Roman"/>
                <a:cs typeface="Times New Roman"/>
              </a:rPr>
              <a:t>фация </a:t>
            </a:r>
            <a:r>
              <a:rPr dirty="0" sz="1600" spc="5">
                <a:latin typeface="Times New Roman"/>
                <a:cs typeface="Times New Roman"/>
              </a:rPr>
              <a:t>− </a:t>
            </a:r>
            <a:r>
              <a:rPr dirty="0" sz="1600" spc="-5">
                <a:latin typeface="Times New Roman"/>
                <a:cs typeface="Times New Roman"/>
              </a:rPr>
              <a:t>«совокупность </a:t>
            </a:r>
            <a:r>
              <a:rPr dirty="0" sz="1600">
                <a:latin typeface="Times New Roman"/>
                <a:cs typeface="Times New Roman"/>
              </a:rPr>
              <a:t> первичных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генетических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признаков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осадка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физико-географических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условий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 </a:t>
            </a:r>
            <a:r>
              <a:rPr dirty="0" sz="1600" spc="-5">
                <a:latin typeface="Times New Roman"/>
                <a:cs typeface="Times New Roman"/>
              </a:rPr>
              <a:t>образования».</a:t>
            </a:r>
            <a:endParaRPr sz="1600">
              <a:latin typeface="Times New Roman"/>
              <a:cs typeface="Times New Roman"/>
            </a:endParaRPr>
          </a:p>
          <a:p>
            <a:pPr algn="just" marL="280670" marR="6985" indent="-268605">
              <a:lnSpc>
                <a:spcPts val="1730"/>
              </a:lnSpc>
              <a:spcBef>
                <a:spcPts val="625"/>
              </a:spcBef>
              <a:buClr>
                <a:srgbClr val="7F8EA8"/>
              </a:buClr>
              <a:buSzPct val="109375"/>
              <a:buFont typeface="Microsoft Sans Serif"/>
              <a:buChar char="•"/>
              <a:tabLst>
                <a:tab pos="281305" algn="l"/>
              </a:tabLst>
            </a:pPr>
            <a:r>
              <a:rPr dirty="0" sz="1600" spc="-5">
                <a:latin typeface="Times New Roman"/>
                <a:cs typeface="Times New Roman"/>
              </a:rPr>
              <a:t>Сторонники </a:t>
            </a:r>
            <a:r>
              <a:rPr dirty="0" sz="1600" spc="-10">
                <a:latin typeface="Times New Roman"/>
                <a:cs typeface="Times New Roman"/>
              </a:rPr>
              <a:t>третьего </a:t>
            </a:r>
            <a:r>
              <a:rPr dirty="0" sz="1600" spc="-5">
                <a:latin typeface="Times New Roman"/>
                <a:cs typeface="Times New Roman"/>
              </a:rPr>
              <a:t>направления (Н.Б. </a:t>
            </a:r>
            <a:r>
              <a:rPr dirty="0" sz="1600">
                <a:latin typeface="Times New Roman"/>
                <a:cs typeface="Times New Roman"/>
              </a:rPr>
              <a:t>Вассоевич, </a:t>
            </a:r>
            <a:r>
              <a:rPr dirty="0" sz="1600" spc="-5">
                <a:latin typeface="Times New Roman"/>
                <a:cs typeface="Times New Roman"/>
              </a:rPr>
              <a:t>Н.М. </a:t>
            </a:r>
            <a:r>
              <a:rPr dirty="0" sz="1600" spc="-15">
                <a:latin typeface="Times New Roman"/>
                <a:cs typeface="Times New Roman"/>
              </a:rPr>
              <a:t>Страхов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-5">
                <a:latin typeface="Times New Roman"/>
                <a:cs typeface="Times New Roman"/>
              </a:rPr>
              <a:t>др.) </a:t>
            </a:r>
            <a:r>
              <a:rPr dirty="0" sz="1600" spc="-10">
                <a:latin typeface="Times New Roman"/>
                <a:cs typeface="Times New Roman"/>
              </a:rPr>
              <a:t>рассматривают </a:t>
            </a:r>
            <a:r>
              <a:rPr dirty="0" sz="1600">
                <a:latin typeface="Times New Roman"/>
                <a:cs typeface="Times New Roman"/>
              </a:rPr>
              <a:t>данное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понятие </a:t>
            </a:r>
            <a:r>
              <a:rPr dirty="0" sz="1600" spc="-5">
                <a:latin typeface="Times New Roman"/>
                <a:cs typeface="Times New Roman"/>
              </a:rPr>
              <a:t>как совокупность </a:t>
            </a:r>
            <a:r>
              <a:rPr dirty="0" sz="1600" spc="-15">
                <a:latin typeface="Times New Roman"/>
                <a:cs typeface="Times New Roman"/>
              </a:rPr>
              <a:t>физико- </a:t>
            </a:r>
            <a:r>
              <a:rPr dirty="0" sz="1600">
                <a:latin typeface="Times New Roman"/>
                <a:cs typeface="Times New Roman"/>
              </a:rPr>
              <a:t>географических </a:t>
            </a:r>
            <a:r>
              <a:rPr dirty="0" sz="1600" spc="-5">
                <a:latin typeface="Times New Roman"/>
                <a:cs typeface="Times New Roman"/>
              </a:rPr>
              <a:t>условий образования </a:t>
            </a:r>
            <a:r>
              <a:rPr dirty="0" sz="1600">
                <a:latin typeface="Times New Roman"/>
                <a:cs typeface="Times New Roman"/>
              </a:rPr>
              <a:t>осадка, </a:t>
            </a:r>
            <a:r>
              <a:rPr dirty="0" sz="1600" spc="-5">
                <a:latin typeface="Times New Roman"/>
                <a:cs typeface="Times New Roman"/>
              </a:rPr>
              <a:t>выраженных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литогенетических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типах,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тесно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связанных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между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собой.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определении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Н.М.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Страхова,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фация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endParaRPr sz="1600">
              <a:latin typeface="Times New Roman"/>
              <a:cs typeface="Times New Roman"/>
            </a:endParaRPr>
          </a:p>
          <a:p>
            <a:pPr algn="just" marL="280670">
              <a:lnSpc>
                <a:spcPts val="1605"/>
              </a:lnSpc>
            </a:pPr>
            <a:r>
              <a:rPr dirty="0" sz="1600" spc="-10">
                <a:latin typeface="Times New Roman"/>
                <a:cs typeface="Times New Roman"/>
              </a:rPr>
              <a:t>«среда</a:t>
            </a:r>
            <a:r>
              <a:rPr dirty="0" sz="1600" spc="86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отложения</a:t>
            </a:r>
            <a:r>
              <a:rPr dirty="0" sz="1600" spc="8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пород</a:t>
            </a:r>
            <a:r>
              <a:rPr dirty="0" sz="1600" spc="85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со 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всеми  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ее</a:t>
            </a:r>
            <a:r>
              <a:rPr dirty="0" sz="1600" spc="8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особенностями  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(рельефом,  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химическим  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режимом,</a:t>
            </a:r>
            <a:endParaRPr sz="1600">
              <a:latin typeface="Times New Roman"/>
              <a:cs typeface="Times New Roman"/>
            </a:endParaRPr>
          </a:p>
          <a:p>
            <a:pPr algn="just" marL="280670">
              <a:lnSpc>
                <a:spcPts val="1825"/>
              </a:lnSpc>
            </a:pPr>
            <a:r>
              <a:rPr dirty="0" sz="1600">
                <a:latin typeface="Times New Roman"/>
                <a:cs typeface="Times New Roman"/>
              </a:rPr>
              <a:t>органическим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миром)».</a:t>
            </a:r>
            <a:endParaRPr sz="1600">
              <a:latin typeface="Times New Roman"/>
              <a:cs typeface="Times New Roman"/>
            </a:endParaRPr>
          </a:p>
          <a:p>
            <a:pPr algn="just" marL="280670" marR="5080" indent="-268605">
              <a:lnSpc>
                <a:spcPct val="90100"/>
              </a:lnSpc>
              <a:spcBef>
                <a:spcPts val="600"/>
              </a:spcBef>
              <a:buClr>
                <a:srgbClr val="7F8EA8"/>
              </a:buClr>
              <a:buSzPct val="109375"/>
              <a:buFont typeface="Microsoft Sans Serif"/>
              <a:buChar char="•"/>
              <a:tabLst>
                <a:tab pos="281305" algn="l"/>
              </a:tabLst>
            </a:pPr>
            <a:r>
              <a:rPr dirty="0" sz="1600">
                <a:latin typeface="Times New Roman"/>
                <a:cs typeface="Times New Roman"/>
              </a:rPr>
              <a:t>Б.К.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Прошляков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45">
                <a:latin typeface="Times New Roman"/>
                <a:cs typeface="Times New Roman"/>
              </a:rPr>
              <a:t>В.Г.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Кузнецов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полагают,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что</a:t>
            </a:r>
            <a:r>
              <a:rPr dirty="0" sz="1600" spc="-5">
                <a:latin typeface="Times New Roman"/>
                <a:cs typeface="Times New Roman"/>
              </a:rPr>
              <a:t> фация</a:t>
            </a:r>
            <a:r>
              <a:rPr dirty="0" sz="1600">
                <a:latin typeface="Times New Roman"/>
                <a:cs typeface="Times New Roman"/>
              </a:rPr>
              <a:t> –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«физико-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географические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условия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определенного</a:t>
            </a:r>
            <a:r>
              <a:rPr dirty="0" sz="1600" spc="-5">
                <a:latin typeface="Times New Roman"/>
                <a:cs typeface="Times New Roman"/>
              </a:rPr>
              <a:t> времени,</a:t>
            </a:r>
            <a:r>
              <a:rPr dirty="0" sz="1600">
                <a:latin typeface="Times New Roman"/>
                <a:cs typeface="Times New Roman"/>
              </a:rPr>
              <a:t> отличающиеся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условий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же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времени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5">
                <a:latin typeface="Times New Roman"/>
                <a:cs typeface="Times New Roman"/>
              </a:rPr>
              <a:t> соседних  </a:t>
            </a:r>
            <a:r>
              <a:rPr dirty="0" sz="1600" spc="-5">
                <a:latin typeface="Times New Roman"/>
                <a:cs typeface="Times New Roman"/>
              </a:rPr>
              <a:t>смежных </a:t>
            </a:r>
            <a:r>
              <a:rPr dirty="0" sz="1600">
                <a:latin typeface="Times New Roman"/>
                <a:cs typeface="Times New Roman"/>
              </a:rPr>
              <a:t> районах,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которые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находят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свое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выражение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характере</a:t>
            </a:r>
            <a:r>
              <a:rPr dirty="0" sz="1600" spc="-5">
                <a:latin typeface="Times New Roman"/>
                <a:cs typeface="Times New Roman"/>
              </a:rPr>
              <a:t> осадков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пород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первичном </a:t>
            </a:r>
            <a:r>
              <a:rPr dirty="0" sz="1600" spc="-5">
                <a:latin typeface="Times New Roman"/>
                <a:cs typeface="Times New Roman"/>
              </a:rPr>
              <a:t> отсутствии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отложений».</a:t>
            </a:r>
            <a:endParaRPr sz="1600">
              <a:latin typeface="Times New Roman"/>
              <a:cs typeface="Times New Roman"/>
            </a:endParaRPr>
          </a:p>
          <a:p>
            <a:pPr algn="just" marL="287020" indent="-274955">
              <a:lnSpc>
                <a:spcPts val="1825"/>
              </a:lnSpc>
              <a:spcBef>
                <a:spcPts val="405"/>
              </a:spcBef>
              <a:buClr>
                <a:srgbClr val="7F8EA8"/>
              </a:buClr>
              <a:buSzPct val="93750"/>
              <a:buFont typeface="Segoe UI Symbol"/>
              <a:buChar char="⚫"/>
              <a:tabLst>
                <a:tab pos="287655" algn="l"/>
              </a:tabLst>
            </a:pPr>
            <a:r>
              <a:rPr dirty="0" sz="1600" spc="-5">
                <a:latin typeface="Times New Roman"/>
                <a:cs typeface="Times New Roman"/>
              </a:rPr>
              <a:t>Наиболее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емким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кратким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является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определение,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предложенное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Н.В.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Логвиненко: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«Фация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</a:t>
            </a:r>
            <a:endParaRPr sz="1600">
              <a:latin typeface="Times New Roman"/>
              <a:cs typeface="Times New Roman"/>
            </a:endParaRPr>
          </a:p>
          <a:p>
            <a:pPr algn="just" marL="287020">
              <a:lnSpc>
                <a:spcPts val="1825"/>
              </a:lnSpc>
            </a:pPr>
            <a:r>
              <a:rPr dirty="0" sz="1600">
                <a:latin typeface="Times New Roman"/>
                <a:cs typeface="Times New Roman"/>
              </a:rPr>
              <a:t>обстановка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осадконакопления,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современная</a:t>
            </a:r>
            <a:r>
              <a:rPr dirty="0" sz="1600">
                <a:latin typeface="Times New Roman"/>
                <a:cs typeface="Times New Roman"/>
              </a:rPr>
              <a:t> или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древняя,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овеществленная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осадке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породе».</a:t>
            </a:r>
            <a:endParaRPr sz="1600">
              <a:latin typeface="Times New Roman"/>
              <a:cs typeface="Times New Roman"/>
            </a:endParaRPr>
          </a:p>
          <a:p>
            <a:pPr algn="just" marL="12700" marR="9525" indent="362585">
              <a:lnSpc>
                <a:spcPct val="90100"/>
              </a:lnSpc>
              <a:spcBef>
                <a:spcPts val="600"/>
              </a:spcBef>
            </a:pP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Для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каждой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фации имеются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свои, </a:t>
            </a:r>
            <a:r>
              <a:rPr dirty="0" sz="1600" spc="-15" b="1">
                <a:solidFill>
                  <a:srgbClr val="C00000"/>
                </a:solidFill>
                <a:latin typeface="Times New Roman"/>
                <a:cs typeface="Times New Roman"/>
              </a:rPr>
              <a:t>только 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ей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свойственные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сочетания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палеодинамических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режимов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седиментации.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Смена палеогидродинамических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уровней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в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характерной для данной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фации</a:t>
            </a:r>
            <a:r>
              <a:rPr dirty="0" sz="16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последовательности</a:t>
            </a:r>
            <a:r>
              <a:rPr dirty="0" sz="1600" spc="-6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носит</a:t>
            </a:r>
            <a:r>
              <a:rPr dirty="0" sz="16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название</a:t>
            </a:r>
            <a:r>
              <a:rPr dirty="0" sz="1600" spc="-4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седиментологической</a:t>
            </a:r>
            <a:r>
              <a:rPr dirty="0" sz="1600" spc="-6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модели</a:t>
            </a:r>
            <a:r>
              <a:rPr dirty="0" sz="1600" spc="-5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фации.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0418" y="43040"/>
            <a:ext cx="4152900" cy="32956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b="1">
                <a:latin typeface="Times New Roman"/>
                <a:cs typeface="Times New Roman"/>
              </a:rPr>
              <a:t>Электрометрические</a:t>
            </a:r>
            <a:r>
              <a:rPr dirty="0" sz="2000" spc="-55" b="1">
                <a:latin typeface="Times New Roman"/>
                <a:cs typeface="Times New Roman"/>
              </a:rPr>
              <a:t> </a:t>
            </a:r>
            <a:r>
              <a:rPr dirty="0" sz="2000" spc="-15" b="1">
                <a:latin typeface="Times New Roman"/>
                <a:cs typeface="Times New Roman"/>
              </a:rPr>
              <a:t>модели</a:t>
            </a:r>
            <a:r>
              <a:rPr dirty="0" sz="2000" spc="-5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фаций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165" y="347840"/>
            <a:ext cx="6599555" cy="36861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62585" marR="94615" indent="-274320">
              <a:lnSpc>
                <a:spcPct val="100000"/>
              </a:lnSpc>
              <a:spcBef>
                <a:spcPts val="105"/>
              </a:spcBef>
              <a:buClr>
                <a:srgbClr val="7F8EA8"/>
              </a:buClr>
              <a:buSzPct val="93750"/>
              <a:buFont typeface="Segoe UI Symbol"/>
              <a:buChar char="⚫"/>
              <a:tabLst>
                <a:tab pos="363855" algn="l"/>
              </a:tabLst>
            </a:pPr>
            <a:r>
              <a:rPr dirty="0" sz="1600" spc="-5">
                <a:latin typeface="Times New Roman"/>
                <a:cs typeface="Times New Roman"/>
              </a:rPr>
              <a:t>Э</a:t>
            </a:r>
            <a:r>
              <a:rPr dirty="0" sz="1600" spc="-5" b="1">
                <a:latin typeface="Times New Roman"/>
                <a:cs typeface="Times New Roman"/>
              </a:rPr>
              <a:t>лектрометрическая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модель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фации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−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</a:t>
            </a:r>
            <a:r>
              <a:rPr dirty="0" sz="1600" spc="-5">
                <a:latin typeface="Times New Roman"/>
                <a:cs typeface="Times New Roman"/>
              </a:rPr>
              <a:t> отрезок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кривой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ПС,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отражающей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литофизические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свойства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пород,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обусловленные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характерной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последовательностью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смены</a:t>
            </a:r>
            <a:r>
              <a:rPr dirty="0" sz="1600">
                <a:latin typeface="Times New Roman"/>
                <a:cs typeface="Times New Roman"/>
              </a:rPr>
              <a:t> палеогидродинамических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уровней</a:t>
            </a:r>
            <a:r>
              <a:rPr dirty="0" sz="1600" spc="-5">
                <a:latin typeface="Times New Roman"/>
                <a:cs typeface="Times New Roman"/>
              </a:rPr>
              <a:t> среды</a:t>
            </a:r>
            <a:r>
              <a:rPr dirty="0" sz="1600">
                <a:latin typeface="Times New Roman"/>
                <a:cs typeface="Times New Roman"/>
              </a:rPr>
              <a:t> седиментации</a:t>
            </a:r>
            <a:r>
              <a:rPr dirty="0" sz="1600" spc="5">
                <a:latin typeface="Times New Roman"/>
                <a:cs typeface="Times New Roman"/>
              </a:rPr>
              <a:t> во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времени.</a:t>
            </a:r>
            <a:r>
              <a:rPr dirty="0" sz="1600">
                <a:latin typeface="Times New Roman"/>
                <a:cs typeface="Times New Roman"/>
              </a:rPr>
              <a:t> При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установлении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электрометрических </a:t>
            </a:r>
            <a:r>
              <a:rPr dirty="0" sz="1600" spc="-15">
                <a:latin typeface="Times New Roman"/>
                <a:cs typeface="Times New Roman"/>
              </a:rPr>
              <a:t>моделей </a:t>
            </a:r>
            <a:r>
              <a:rPr dirty="0" sz="1600">
                <a:latin typeface="Times New Roman"/>
                <a:cs typeface="Times New Roman"/>
              </a:rPr>
              <a:t>фаций </a:t>
            </a:r>
            <a:r>
              <a:rPr dirty="0" sz="1600" spc="-10">
                <a:latin typeface="Times New Roman"/>
                <a:cs typeface="Times New Roman"/>
              </a:rPr>
              <a:t>использованы значения </a:t>
            </a:r>
            <a:r>
              <a:rPr dirty="0" sz="1600">
                <a:latin typeface="Times New Roman"/>
                <a:cs typeface="Times New Roman"/>
              </a:rPr>
              <a:t>αпс </a:t>
            </a:r>
            <a:r>
              <a:rPr dirty="0" sz="1600" spc="-20">
                <a:latin typeface="Times New Roman"/>
                <a:cs typeface="Times New Roman"/>
              </a:rPr>
              <a:t>как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отношение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значения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кривой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ПС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-10">
                <a:latin typeface="Times New Roman"/>
                <a:cs typeface="Times New Roman"/>
              </a:rPr>
              <a:t> ее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максимуму.</a:t>
            </a:r>
            <a:endParaRPr sz="1600">
              <a:latin typeface="Times New Roman"/>
              <a:cs typeface="Times New Roman"/>
            </a:endParaRPr>
          </a:p>
          <a:p>
            <a:pPr algn="just" marL="363220" marR="95250" indent="-274320">
              <a:lnSpc>
                <a:spcPct val="100000"/>
              </a:lnSpc>
              <a:spcBef>
                <a:spcPts val="5"/>
              </a:spcBef>
              <a:buClr>
                <a:srgbClr val="7F8EA8"/>
              </a:buClr>
              <a:buSzPct val="93750"/>
              <a:buFont typeface="Segoe UI Symbol"/>
              <a:buChar char="⚫"/>
              <a:tabLst>
                <a:tab pos="363855" algn="l"/>
              </a:tabLst>
            </a:pPr>
            <a:r>
              <a:rPr dirty="0" sz="1600" spc="-5">
                <a:latin typeface="Times New Roman"/>
                <a:cs typeface="Times New Roman"/>
              </a:rPr>
              <a:t>Эти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модели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дают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возможность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реконструировать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палеогидродинамическую</a:t>
            </a:r>
            <a:r>
              <a:rPr dirty="0" sz="1600">
                <a:latin typeface="Times New Roman"/>
                <a:cs typeface="Times New Roman"/>
              </a:rPr>
              <a:t> обстановку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 spc="-5">
                <a:latin typeface="Times New Roman"/>
                <a:cs typeface="Times New Roman"/>
              </a:rPr>
              <a:t>определять</a:t>
            </a:r>
            <a:r>
              <a:rPr dirty="0" sz="1600">
                <a:latin typeface="Times New Roman"/>
                <a:cs typeface="Times New Roman"/>
              </a:rPr>
              <a:t> генезис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осадков </a:t>
            </a:r>
            <a:r>
              <a:rPr dirty="0" sz="1600">
                <a:latin typeface="Times New Roman"/>
                <a:cs typeface="Times New Roman"/>
              </a:rPr>
              <a:t> по</a:t>
            </a:r>
            <a:r>
              <a:rPr dirty="0" sz="1600" spc="-5">
                <a:latin typeface="Times New Roman"/>
                <a:cs typeface="Times New Roman"/>
              </a:rPr>
              <a:t> электрокаротажным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скважин.</a:t>
            </a:r>
            <a:endParaRPr sz="1600">
              <a:latin typeface="Times New Roman"/>
              <a:cs typeface="Times New Roman"/>
            </a:endParaRPr>
          </a:p>
          <a:p>
            <a:pPr algn="just" marL="363220" marR="95250" indent="-274955">
              <a:lnSpc>
                <a:spcPct val="100000"/>
              </a:lnSpc>
              <a:spcBef>
                <a:spcPts val="5"/>
              </a:spcBef>
              <a:buClr>
                <a:srgbClr val="7F8EA8"/>
              </a:buClr>
              <a:buSzPct val="93750"/>
              <a:buFont typeface="Segoe UI Symbol"/>
              <a:buChar char="⚫"/>
              <a:tabLst>
                <a:tab pos="363855" algn="l"/>
              </a:tabLst>
            </a:pPr>
            <a:r>
              <a:rPr dirty="0" sz="1600" spc="-10">
                <a:latin typeface="Times New Roman"/>
                <a:cs typeface="Times New Roman"/>
              </a:rPr>
              <a:t>Значения </a:t>
            </a:r>
            <a:r>
              <a:rPr dirty="0" sz="1600" spc="5">
                <a:latin typeface="Times New Roman"/>
                <a:cs typeface="Times New Roman"/>
              </a:rPr>
              <a:t>α</a:t>
            </a:r>
            <a:r>
              <a:rPr dirty="0" baseline="-21164" sz="1575" spc="7">
                <a:latin typeface="Times New Roman"/>
                <a:cs typeface="Times New Roman"/>
              </a:rPr>
              <a:t>пс</a:t>
            </a:r>
            <a:r>
              <a:rPr dirty="0" baseline="-21164" sz="1575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соответствуют </a:t>
            </a:r>
            <a:r>
              <a:rPr dirty="0" sz="1600" spc="-5">
                <a:latin typeface="Times New Roman"/>
                <a:cs typeface="Times New Roman"/>
              </a:rPr>
              <a:t>определенным </a:t>
            </a:r>
            <a:r>
              <a:rPr dirty="0" sz="1600">
                <a:latin typeface="Times New Roman"/>
                <a:cs typeface="Times New Roman"/>
              </a:rPr>
              <a:t>палеогидродинамическим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уровням среды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седиментации.</a:t>
            </a:r>
            <a:endParaRPr sz="1600">
              <a:latin typeface="Times New Roman"/>
              <a:cs typeface="Times New Roman"/>
            </a:endParaRPr>
          </a:p>
          <a:p>
            <a:pPr algn="just" marL="363220" marR="93980" indent="-274955">
              <a:lnSpc>
                <a:spcPct val="100000"/>
              </a:lnSpc>
              <a:buClr>
                <a:srgbClr val="7F8EA8"/>
              </a:buClr>
              <a:buSzPct val="93750"/>
              <a:buFont typeface="Segoe UI Symbol"/>
              <a:buChar char="⚫"/>
              <a:tabLst>
                <a:tab pos="415290" algn="l"/>
              </a:tabLst>
            </a:pPr>
            <a:r>
              <a:rPr dirty="0"/>
              <a:t>	</a:t>
            </a:r>
            <a:r>
              <a:rPr dirty="0" sz="1600" spc="-5">
                <a:latin typeface="Times New Roman"/>
                <a:cs typeface="Times New Roman"/>
              </a:rPr>
              <a:t>Интервал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значений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α</a:t>
            </a:r>
            <a:r>
              <a:rPr dirty="0" baseline="-21164" sz="1575" spc="7">
                <a:latin typeface="Times New Roman"/>
                <a:cs typeface="Times New Roman"/>
              </a:rPr>
              <a:t>пс</a:t>
            </a:r>
            <a:r>
              <a:rPr dirty="0" baseline="-21164" sz="1575" spc="412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=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0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÷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0,2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45">
                <a:latin typeface="Times New Roman"/>
                <a:cs typeface="Times New Roman"/>
              </a:rPr>
              <a:t>будет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соответствовать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глинам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алеврито-глинистым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породам,</a:t>
            </a:r>
            <a:r>
              <a:rPr dirty="0" sz="1600" spc="-5">
                <a:latin typeface="Times New Roman"/>
                <a:cs typeface="Times New Roman"/>
              </a:rPr>
              <a:t> формирование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которых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происходило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при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очень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палеогидродинамическом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(пятый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гидродинамический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уровень).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0365" y="4007065"/>
            <a:ext cx="2631440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110"/>
              </a:spcBef>
              <a:buClr>
                <a:srgbClr val="7F8EA8"/>
              </a:buClr>
              <a:buSzPct val="93750"/>
              <a:buFont typeface="Segoe UI Symbol"/>
              <a:buChar char="⚫"/>
              <a:tabLst>
                <a:tab pos="286385" algn="l"/>
                <a:tab pos="287655" algn="l"/>
                <a:tab pos="786765" algn="l"/>
                <a:tab pos="1826260" algn="l"/>
              </a:tabLst>
            </a:pPr>
            <a:r>
              <a:rPr dirty="0" sz="1600" spc="5">
                <a:latin typeface="Times New Roman"/>
                <a:cs typeface="Times New Roman"/>
              </a:rPr>
              <a:t>Д</a:t>
            </a:r>
            <a:r>
              <a:rPr dirty="0" sz="1600" spc="-10">
                <a:latin typeface="Times New Roman"/>
                <a:cs typeface="Times New Roman"/>
              </a:rPr>
              <a:t>л</a:t>
            </a:r>
            <a:r>
              <a:rPr dirty="0" sz="1600">
                <a:latin typeface="Times New Roman"/>
                <a:cs typeface="Times New Roman"/>
              </a:rPr>
              <a:t>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н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-20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р</a:t>
            </a:r>
            <a:r>
              <a:rPr dirty="0" sz="1600" spc="-20">
                <a:latin typeface="Times New Roman"/>
                <a:cs typeface="Times New Roman"/>
              </a:rPr>
              <a:t>в</a:t>
            </a:r>
            <a:r>
              <a:rPr dirty="0" sz="1600" spc="25">
                <a:latin typeface="Times New Roman"/>
                <a:cs typeface="Times New Roman"/>
              </a:rPr>
              <a:t>а</a:t>
            </a:r>
            <a:r>
              <a:rPr dirty="0" sz="1600" spc="-10">
                <a:latin typeface="Times New Roman"/>
                <a:cs typeface="Times New Roman"/>
              </a:rPr>
              <a:t>л</a:t>
            </a:r>
            <a:r>
              <a:rPr dirty="0" sz="1600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з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65">
                <a:latin typeface="Times New Roman"/>
                <a:cs typeface="Times New Roman"/>
              </a:rPr>
              <a:t>а</a:t>
            </a:r>
            <a:r>
              <a:rPr dirty="0" sz="1600" spc="5">
                <a:latin typeface="Times New Roman"/>
                <a:cs typeface="Times New Roman"/>
              </a:rPr>
              <a:t>ч</a:t>
            </a:r>
            <a:r>
              <a:rPr dirty="0" sz="1600" spc="-20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5">
                <a:latin typeface="Times New Roman"/>
                <a:cs typeface="Times New Roman"/>
              </a:rPr>
              <a:t>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6491" y="4055831"/>
            <a:ext cx="315595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13888" sz="2400" spc="7">
                <a:latin typeface="Times New Roman"/>
                <a:cs typeface="Times New Roman"/>
              </a:rPr>
              <a:t>α</a:t>
            </a:r>
            <a:r>
              <a:rPr dirty="0" sz="1050" spc="5">
                <a:latin typeface="Times New Roman"/>
                <a:cs typeface="Times New Roman"/>
              </a:rPr>
              <a:t>пс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24223" y="4007065"/>
            <a:ext cx="3262629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89560" algn="l"/>
                <a:tab pos="704850" algn="l"/>
                <a:tab pos="981710" algn="l"/>
                <a:tab pos="1399540" algn="l"/>
                <a:tab pos="2533650" algn="l"/>
              </a:tabLst>
            </a:pPr>
            <a:r>
              <a:rPr dirty="0" sz="1600" spc="5">
                <a:latin typeface="Times New Roman"/>
                <a:cs typeface="Times New Roman"/>
              </a:rPr>
              <a:t>=	</a:t>
            </a:r>
            <a:r>
              <a:rPr dirty="0" sz="1600">
                <a:latin typeface="Times New Roman"/>
                <a:cs typeface="Times New Roman"/>
              </a:rPr>
              <a:t>0,2	</a:t>
            </a:r>
            <a:r>
              <a:rPr dirty="0" sz="1600" spc="5">
                <a:latin typeface="Times New Roman"/>
                <a:cs typeface="Times New Roman"/>
              </a:rPr>
              <a:t>÷	</a:t>
            </a:r>
            <a:r>
              <a:rPr dirty="0" sz="1600">
                <a:latin typeface="Times New Roman"/>
                <a:cs typeface="Times New Roman"/>
              </a:rPr>
              <a:t>0,4	</a:t>
            </a:r>
            <a:r>
              <a:rPr dirty="0" sz="1600" spc="-5">
                <a:latin typeface="Times New Roman"/>
                <a:cs typeface="Times New Roman"/>
              </a:rPr>
              <a:t>характерно	</a:t>
            </a:r>
            <a:r>
              <a:rPr dirty="0" sz="1600">
                <a:latin typeface="Times New Roman"/>
                <a:cs typeface="Times New Roman"/>
              </a:rPr>
              <a:t>наличие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565" y="4251200"/>
            <a:ext cx="6546850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3782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алевролитов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глинисто-алевролитовых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пород.</a:t>
            </a:r>
            <a:endParaRPr sz="1600">
              <a:latin typeface="Times New Roman"/>
              <a:cs typeface="Times New Roman"/>
            </a:endParaRPr>
          </a:p>
          <a:p>
            <a:pPr algn="r" marL="273685" marR="68580" indent="-273685">
              <a:lnSpc>
                <a:spcPct val="100000"/>
              </a:lnSpc>
              <a:buClr>
                <a:srgbClr val="7F8EA8"/>
              </a:buClr>
              <a:buSzPct val="93750"/>
              <a:buFont typeface="Segoe UI Symbol"/>
              <a:buChar char="⚫"/>
              <a:tabLst>
                <a:tab pos="273685" algn="l"/>
                <a:tab pos="274955" algn="l"/>
              </a:tabLst>
            </a:pPr>
            <a:r>
              <a:rPr dirty="0" sz="1600">
                <a:latin typeface="Times New Roman"/>
                <a:cs typeface="Times New Roman"/>
              </a:rPr>
              <a:t>Интервал</a:t>
            </a:r>
            <a:r>
              <a:rPr dirty="0" sz="1600" spc="459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α</a:t>
            </a:r>
            <a:r>
              <a:rPr dirty="0" baseline="-21164" sz="1575" spc="7">
                <a:latin typeface="Times New Roman"/>
                <a:cs typeface="Times New Roman"/>
              </a:rPr>
              <a:t>пс  </a:t>
            </a:r>
            <a:r>
              <a:rPr dirty="0" baseline="-21164" sz="1575" spc="82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=</a:t>
            </a:r>
            <a:r>
              <a:rPr dirty="0" sz="1600" spc="4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0,4</a:t>
            </a:r>
            <a:r>
              <a:rPr dirty="0" sz="1600" spc="4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÷</a:t>
            </a:r>
            <a:r>
              <a:rPr dirty="0" sz="1600" spc="4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0,6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отвечает</a:t>
            </a:r>
            <a:r>
              <a:rPr dirty="0" sz="1600" spc="4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смешанным</a:t>
            </a:r>
            <a:r>
              <a:rPr dirty="0" sz="1600" spc="4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(песчано-алеврито-</a:t>
            </a:r>
            <a:endParaRPr sz="1600">
              <a:latin typeface="Times New Roman"/>
              <a:cs typeface="Times New Roman"/>
            </a:endParaRPr>
          </a:p>
          <a:p>
            <a:pPr algn="r" marR="72390">
              <a:lnSpc>
                <a:spcPct val="100000"/>
              </a:lnSpc>
              <a:spcBef>
                <a:spcPts val="5"/>
              </a:spcBef>
              <a:tabLst>
                <a:tab pos="1268095" algn="l"/>
                <a:tab pos="2304415" algn="l"/>
                <a:tab pos="3780154" algn="l"/>
                <a:tab pos="4350385" algn="l"/>
                <a:tab pos="5311140" algn="l"/>
              </a:tabLst>
            </a:pPr>
            <a:r>
              <a:rPr dirty="0" sz="1600" spc="-10">
                <a:latin typeface="Times New Roman"/>
                <a:cs typeface="Times New Roman"/>
              </a:rPr>
              <a:t>глинистым)	породам,	отлагавшимся	</a:t>
            </a:r>
            <a:r>
              <a:rPr dirty="0" sz="1600" spc="-5">
                <a:latin typeface="Times New Roman"/>
                <a:cs typeface="Times New Roman"/>
              </a:rPr>
              <a:t>при	</a:t>
            </a:r>
            <a:r>
              <a:rPr dirty="0" sz="1600" spc="-10">
                <a:latin typeface="Times New Roman"/>
                <a:cs typeface="Times New Roman"/>
              </a:rPr>
              <a:t>среднем	</a:t>
            </a:r>
            <a:r>
              <a:rPr dirty="0" sz="1600" spc="-5">
                <a:latin typeface="Times New Roman"/>
                <a:cs typeface="Times New Roman"/>
              </a:rPr>
              <a:t>(третьем)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57784" y="5275590"/>
            <a:ext cx="31559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13888" sz="2400" spc="7">
                <a:latin typeface="Times New Roman"/>
                <a:cs typeface="Times New Roman"/>
              </a:rPr>
              <a:t>α</a:t>
            </a:r>
            <a:r>
              <a:rPr dirty="0" sz="1050" spc="5">
                <a:latin typeface="Times New Roman"/>
                <a:cs typeface="Times New Roman"/>
              </a:rPr>
              <a:t>пс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365" y="4982996"/>
            <a:ext cx="643382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8702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палеогидродинамическом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уровне.</a:t>
            </a:r>
            <a:endParaRPr sz="16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buClr>
                <a:srgbClr val="7F8EA8"/>
              </a:buClr>
              <a:buSzPct val="93750"/>
              <a:buFont typeface="Segoe UI Symbol"/>
              <a:buChar char="⚫"/>
              <a:tabLst>
                <a:tab pos="286385" algn="l"/>
                <a:tab pos="287655" algn="l"/>
                <a:tab pos="1917700" algn="l"/>
                <a:tab pos="2265680" algn="l"/>
                <a:tab pos="2750185" algn="l"/>
                <a:tab pos="3094990" algn="l"/>
                <a:tab pos="3582670" algn="l"/>
                <a:tab pos="4290060" algn="l"/>
                <a:tab pos="5918200" algn="l"/>
              </a:tabLst>
            </a:pP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н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-25">
                <a:latin typeface="Times New Roman"/>
                <a:cs typeface="Times New Roman"/>
              </a:rPr>
              <a:t>е</a:t>
            </a:r>
            <a:r>
              <a:rPr dirty="0" sz="1600" spc="5">
                <a:latin typeface="Times New Roman"/>
                <a:cs typeface="Times New Roman"/>
              </a:rPr>
              <a:t>р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25">
                <a:latin typeface="Times New Roman"/>
                <a:cs typeface="Times New Roman"/>
              </a:rPr>
              <a:t>а</a:t>
            </a:r>
            <a:r>
              <a:rPr dirty="0" sz="1600" spc="-10">
                <a:latin typeface="Times New Roman"/>
                <a:cs typeface="Times New Roman"/>
              </a:rPr>
              <a:t>л</a:t>
            </a:r>
            <a:r>
              <a:rPr dirty="0" sz="1600">
                <a:latin typeface="Times New Roman"/>
                <a:cs typeface="Times New Roman"/>
              </a:rPr>
              <a:t>у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=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10">
                <a:latin typeface="Times New Roman"/>
                <a:cs typeface="Times New Roman"/>
              </a:rPr>
              <a:t>0</a:t>
            </a:r>
            <a:r>
              <a:rPr dirty="0" sz="1600" spc="-20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6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÷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10">
                <a:latin typeface="Times New Roman"/>
                <a:cs typeface="Times New Roman"/>
              </a:rPr>
              <a:t>0</a:t>
            </a:r>
            <a:r>
              <a:rPr dirty="0" sz="1600" spc="-20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8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75">
                <a:latin typeface="Times New Roman"/>
                <a:cs typeface="Times New Roman"/>
              </a:rPr>
              <a:t>б</a:t>
            </a:r>
            <a:r>
              <a:rPr dirty="0" sz="1600" spc="-135">
                <a:latin typeface="Times New Roman"/>
                <a:cs typeface="Times New Roman"/>
              </a:rPr>
              <a:t>у</a:t>
            </a:r>
            <a:r>
              <a:rPr dirty="0" sz="1600" spc="15">
                <a:latin typeface="Times New Roman"/>
                <a:cs typeface="Times New Roman"/>
              </a:rPr>
              <a:t>д</a:t>
            </a:r>
            <a:r>
              <a:rPr dirty="0" sz="1600" spc="-40">
                <a:latin typeface="Times New Roman"/>
                <a:cs typeface="Times New Roman"/>
              </a:rPr>
              <a:t>у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15">
                <a:latin typeface="Times New Roman"/>
                <a:cs typeface="Times New Roman"/>
              </a:rPr>
              <a:t>о</a:t>
            </a:r>
            <a:r>
              <a:rPr dirty="0" sz="1600" spc="-40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-20">
                <a:latin typeface="Times New Roman"/>
                <a:cs typeface="Times New Roman"/>
              </a:rPr>
              <a:t>е</a:t>
            </a:r>
            <a:r>
              <a:rPr dirty="0" sz="1600" spc="15">
                <a:latin typeface="Times New Roman"/>
                <a:cs typeface="Times New Roman"/>
              </a:rPr>
              <a:t>т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ов</a:t>
            </a:r>
            <a:r>
              <a:rPr dirty="0" sz="1600" spc="-45">
                <a:latin typeface="Times New Roman"/>
                <a:cs typeface="Times New Roman"/>
              </a:rPr>
              <a:t>а</a:t>
            </a:r>
            <a:r>
              <a:rPr dirty="0" sz="1600" spc="-35">
                <a:latin typeface="Times New Roman"/>
                <a:cs typeface="Times New Roman"/>
              </a:rPr>
              <a:t>т</a:t>
            </a:r>
            <a:r>
              <a:rPr dirty="0" sz="1600">
                <a:latin typeface="Times New Roman"/>
                <a:cs typeface="Times New Roman"/>
              </a:rPr>
              <a:t>ь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п</a:t>
            </a:r>
            <a:r>
              <a:rPr dirty="0" sz="1600" spc="30">
                <a:latin typeface="Times New Roman"/>
                <a:cs typeface="Times New Roman"/>
              </a:rPr>
              <a:t>е</a:t>
            </a:r>
            <a:r>
              <a:rPr dirty="0" sz="1600" spc="-20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965" y="5470648"/>
            <a:ext cx="6497320" cy="12465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312420">
              <a:lnSpc>
                <a:spcPct val="100000"/>
              </a:lnSpc>
              <a:spcBef>
                <a:spcPts val="110"/>
              </a:spcBef>
            </a:pPr>
            <a:r>
              <a:rPr dirty="0" sz="1600" spc="-10">
                <a:latin typeface="Times New Roman"/>
                <a:cs typeface="Times New Roman"/>
              </a:rPr>
              <a:t>мелкозернистые,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различной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мере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глинистые,</a:t>
            </a:r>
            <a:r>
              <a:rPr dirty="0" sz="1600" spc="-5">
                <a:latin typeface="Times New Roman"/>
                <a:cs typeface="Times New Roman"/>
              </a:rPr>
              <a:t> образовавшиеся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</a:t>
            </a:r>
            <a:endParaRPr sz="1600">
              <a:latin typeface="Times New Roman"/>
              <a:cs typeface="Times New Roman"/>
            </a:endParaRPr>
          </a:p>
          <a:p>
            <a:pPr algn="just" marL="312420">
              <a:lnSpc>
                <a:spcPct val="100000"/>
              </a:lnSpc>
            </a:pPr>
            <a:r>
              <a:rPr dirty="0" sz="1600" spc="-15">
                <a:latin typeface="Times New Roman"/>
                <a:cs typeface="Times New Roman"/>
              </a:rPr>
              <a:t>высоком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(втором)</a:t>
            </a:r>
            <a:r>
              <a:rPr dirty="0" sz="1600" spc="-5">
                <a:latin typeface="Times New Roman"/>
                <a:cs typeface="Times New Roman"/>
              </a:rPr>
              <a:t> палеогидродинамическом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уровне.</a:t>
            </a:r>
            <a:endParaRPr sz="1600">
              <a:latin typeface="Times New Roman"/>
              <a:cs typeface="Times New Roman"/>
            </a:endParaRPr>
          </a:p>
          <a:p>
            <a:pPr algn="just" marL="312420" marR="44450" indent="-274320">
              <a:lnSpc>
                <a:spcPct val="100000"/>
              </a:lnSpc>
              <a:buClr>
                <a:srgbClr val="7F8EA8"/>
              </a:buClr>
              <a:buSzPct val="93750"/>
              <a:buFont typeface="Segoe UI Symbol"/>
              <a:buChar char="⚫"/>
              <a:tabLst>
                <a:tab pos="313055" algn="l"/>
              </a:tabLst>
            </a:pPr>
            <a:r>
              <a:rPr dirty="0" sz="1600">
                <a:latin typeface="Times New Roman"/>
                <a:cs typeface="Times New Roman"/>
              </a:rPr>
              <a:t>Интервал </a:t>
            </a:r>
            <a:r>
              <a:rPr dirty="0" sz="1600" spc="5">
                <a:latin typeface="Times New Roman"/>
                <a:cs typeface="Times New Roman"/>
              </a:rPr>
              <a:t>α</a:t>
            </a:r>
            <a:r>
              <a:rPr dirty="0" baseline="-21164" sz="1575" spc="7">
                <a:latin typeface="Times New Roman"/>
                <a:cs typeface="Times New Roman"/>
              </a:rPr>
              <a:t>пс</a:t>
            </a:r>
            <a:r>
              <a:rPr dirty="0" baseline="-21164" sz="1575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= 0,8 ÷ 1,0 </a:t>
            </a:r>
            <a:r>
              <a:rPr dirty="0" sz="1600" spc="-20">
                <a:latin typeface="Times New Roman"/>
                <a:cs typeface="Times New Roman"/>
              </a:rPr>
              <a:t>отвечает </a:t>
            </a:r>
            <a:r>
              <a:rPr dirty="0" sz="1600">
                <a:latin typeface="Times New Roman"/>
                <a:cs typeface="Times New Roman"/>
              </a:rPr>
              <a:t>распространению </a:t>
            </a:r>
            <a:r>
              <a:rPr dirty="0" sz="1600" spc="-10">
                <a:latin typeface="Times New Roman"/>
                <a:cs typeface="Times New Roman"/>
              </a:rPr>
              <a:t>песков </a:t>
            </a:r>
            <a:r>
              <a:rPr dirty="0" sz="1600" spc="-5">
                <a:latin typeface="Times New Roman"/>
                <a:cs typeface="Times New Roman"/>
              </a:rPr>
              <a:t>крупно-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среднезернистых,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формирование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которых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происходило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при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очень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высоком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(первом)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палеогидродинамическом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уровне</a:t>
            </a:r>
            <a:r>
              <a:rPr dirty="0" sz="1500" spc="-1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9626" y="333311"/>
            <a:ext cx="2484374" cy="579920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5764" y="190893"/>
            <a:ext cx="53600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33575" algn="l"/>
              </a:tabLst>
            </a:pP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Зависимость	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αПС</a:t>
            </a:r>
            <a:r>
              <a:rPr dirty="0" sz="2400" spc="-3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15" b="1">
                <a:solidFill>
                  <a:srgbClr val="232852"/>
                </a:solidFill>
                <a:latin typeface="Times New Roman"/>
                <a:cs typeface="Times New Roman"/>
              </a:rPr>
              <a:t>от</a:t>
            </a:r>
            <a:r>
              <a:rPr dirty="0" sz="2400" spc="-5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5" b="1">
                <a:solidFill>
                  <a:srgbClr val="232852"/>
                </a:solidFill>
                <a:latin typeface="Times New Roman"/>
                <a:cs typeface="Times New Roman"/>
              </a:rPr>
              <a:t>диаметра</a:t>
            </a:r>
            <a:r>
              <a:rPr dirty="0" sz="2400" spc="-5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частиц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55650" y="746175"/>
            <a:ext cx="8093075" cy="6015355"/>
            <a:chOff x="755650" y="746175"/>
            <a:chExt cx="8093075" cy="60153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700" y="765111"/>
              <a:ext cx="8054975" cy="597700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65175" y="755700"/>
              <a:ext cx="8074025" cy="5996305"/>
            </a:xfrm>
            <a:custGeom>
              <a:avLst/>
              <a:gdLst/>
              <a:ahLst/>
              <a:cxnLst/>
              <a:rect l="l" t="t" r="r" b="b"/>
              <a:pathLst>
                <a:path w="8074025" h="5996305">
                  <a:moveTo>
                    <a:pt x="0" y="5995936"/>
                  </a:moveTo>
                  <a:lnTo>
                    <a:pt x="8074025" y="5995936"/>
                  </a:lnTo>
                  <a:lnTo>
                    <a:pt x="8074025" y="0"/>
                  </a:lnTo>
                  <a:lnTo>
                    <a:pt x="0" y="0"/>
                  </a:lnTo>
                  <a:lnTo>
                    <a:pt x="0" y="5995936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9160" y="0"/>
            <a:ext cx="6480175" cy="1365885"/>
            <a:chOff x="899160" y="0"/>
            <a:chExt cx="6480175" cy="13658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160" y="0"/>
              <a:ext cx="6480047" cy="1365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0264" y="323088"/>
              <a:ext cx="5730240" cy="7345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8784" y="0"/>
              <a:ext cx="6400799" cy="13014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87648" y="188620"/>
              <a:ext cx="5904865" cy="864235"/>
            </a:xfrm>
            <a:custGeom>
              <a:avLst/>
              <a:gdLst/>
              <a:ahLst/>
              <a:cxnLst/>
              <a:rect l="l" t="t" r="r" b="b"/>
              <a:pathLst>
                <a:path w="5904865" h="864235">
                  <a:moveTo>
                    <a:pt x="5760636" y="0"/>
                  </a:moveTo>
                  <a:lnTo>
                    <a:pt x="143972" y="0"/>
                  </a:lnTo>
                  <a:lnTo>
                    <a:pt x="98459" y="7343"/>
                  </a:lnTo>
                  <a:lnTo>
                    <a:pt x="58937" y="27789"/>
                  </a:lnTo>
                  <a:lnTo>
                    <a:pt x="27773" y="58965"/>
                  </a:lnTo>
                  <a:lnTo>
                    <a:pt x="7338" y="98495"/>
                  </a:lnTo>
                  <a:lnTo>
                    <a:pt x="0" y="144005"/>
                  </a:lnTo>
                  <a:lnTo>
                    <a:pt x="0" y="720077"/>
                  </a:lnTo>
                  <a:lnTo>
                    <a:pt x="7338" y="765627"/>
                  </a:lnTo>
                  <a:lnTo>
                    <a:pt x="27773" y="805165"/>
                  </a:lnTo>
                  <a:lnTo>
                    <a:pt x="58937" y="836330"/>
                  </a:lnTo>
                  <a:lnTo>
                    <a:pt x="98459" y="856760"/>
                  </a:lnTo>
                  <a:lnTo>
                    <a:pt x="143972" y="864095"/>
                  </a:lnTo>
                  <a:lnTo>
                    <a:pt x="5760636" y="864095"/>
                  </a:lnTo>
                  <a:lnTo>
                    <a:pt x="5806152" y="856760"/>
                  </a:lnTo>
                  <a:lnTo>
                    <a:pt x="5845686" y="836330"/>
                  </a:lnTo>
                  <a:lnTo>
                    <a:pt x="5876863" y="805165"/>
                  </a:lnTo>
                  <a:lnTo>
                    <a:pt x="5897310" y="765627"/>
                  </a:lnTo>
                  <a:lnTo>
                    <a:pt x="5904654" y="720077"/>
                  </a:lnTo>
                  <a:lnTo>
                    <a:pt x="5904654" y="144005"/>
                  </a:lnTo>
                  <a:lnTo>
                    <a:pt x="5897310" y="98495"/>
                  </a:lnTo>
                  <a:lnTo>
                    <a:pt x="5876863" y="58965"/>
                  </a:lnTo>
                  <a:lnTo>
                    <a:pt x="5845686" y="27789"/>
                  </a:lnTo>
                  <a:lnTo>
                    <a:pt x="5806152" y="7343"/>
                  </a:lnTo>
                  <a:lnTo>
                    <a:pt x="5760636" y="0"/>
                  </a:lnTo>
                  <a:close/>
                </a:path>
              </a:pathLst>
            </a:custGeom>
            <a:solidFill>
              <a:srgbClr val="297F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87648" y="188620"/>
              <a:ext cx="5904865" cy="864235"/>
            </a:xfrm>
            <a:custGeom>
              <a:avLst/>
              <a:gdLst/>
              <a:ahLst/>
              <a:cxnLst/>
              <a:rect l="l" t="t" r="r" b="b"/>
              <a:pathLst>
                <a:path w="5904865" h="864235">
                  <a:moveTo>
                    <a:pt x="0" y="144005"/>
                  </a:moveTo>
                  <a:lnTo>
                    <a:pt x="7338" y="98495"/>
                  </a:lnTo>
                  <a:lnTo>
                    <a:pt x="27773" y="58965"/>
                  </a:lnTo>
                  <a:lnTo>
                    <a:pt x="58937" y="27789"/>
                  </a:lnTo>
                  <a:lnTo>
                    <a:pt x="98459" y="7343"/>
                  </a:lnTo>
                  <a:lnTo>
                    <a:pt x="143972" y="0"/>
                  </a:lnTo>
                  <a:lnTo>
                    <a:pt x="5760636" y="0"/>
                  </a:lnTo>
                  <a:lnTo>
                    <a:pt x="5806152" y="7343"/>
                  </a:lnTo>
                  <a:lnTo>
                    <a:pt x="5845686" y="27789"/>
                  </a:lnTo>
                  <a:lnTo>
                    <a:pt x="5876863" y="58965"/>
                  </a:lnTo>
                  <a:lnTo>
                    <a:pt x="5897310" y="98495"/>
                  </a:lnTo>
                  <a:lnTo>
                    <a:pt x="5904654" y="144005"/>
                  </a:lnTo>
                  <a:lnTo>
                    <a:pt x="5904654" y="720077"/>
                  </a:lnTo>
                  <a:lnTo>
                    <a:pt x="5897310" y="765627"/>
                  </a:lnTo>
                  <a:lnTo>
                    <a:pt x="5876863" y="805165"/>
                  </a:lnTo>
                  <a:lnTo>
                    <a:pt x="5845686" y="836330"/>
                  </a:lnTo>
                  <a:lnTo>
                    <a:pt x="5806152" y="856760"/>
                  </a:lnTo>
                  <a:lnTo>
                    <a:pt x="5760636" y="864095"/>
                  </a:lnTo>
                  <a:lnTo>
                    <a:pt x="143972" y="864095"/>
                  </a:lnTo>
                  <a:lnTo>
                    <a:pt x="98459" y="856760"/>
                  </a:lnTo>
                  <a:lnTo>
                    <a:pt x="58937" y="836330"/>
                  </a:lnTo>
                  <a:lnTo>
                    <a:pt x="27773" y="805165"/>
                  </a:lnTo>
                  <a:lnTo>
                    <a:pt x="7338" y="765627"/>
                  </a:lnTo>
                  <a:lnTo>
                    <a:pt x="0" y="720077"/>
                  </a:lnTo>
                  <a:lnTo>
                    <a:pt x="0" y="14400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64881" y="407047"/>
            <a:ext cx="51466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00AFF0"/>
                </a:solidFill>
                <a:latin typeface="Times New Roman"/>
                <a:cs typeface="Times New Roman"/>
              </a:rPr>
              <a:t>Типовые</a:t>
            </a:r>
            <a:r>
              <a:rPr dirty="0" sz="2400" spc="-15" b="1">
                <a:solidFill>
                  <a:srgbClr val="00AFF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AFF0"/>
                </a:solidFill>
                <a:latin typeface="Times New Roman"/>
                <a:cs typeface="Times New Roman"/>
              </a:rPr>
              <a:t>электрометрические</a:t>
            </a:r>
            <a:r>
              <a:rPr dirty="0" sz="2400" spc="-25" b="1">
                <a:solidFill>
                  <a:srgbClr val="00AFF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AFF0"/>
                </a:solidFill>
                <a:latin typeface="Times New Roman"/>
                <a:cs typeface="Times New Roman"/>
              </a:rPr>
              <a:t>фации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66672" y="1228344"/>
            <a:ext cx="5148072" cy="95097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912988" y="1378470"/>
            <a:ext cx="4450080" cy="634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2000" spc="-10">
                <a:latin typeface="Times New Roman"/>
                <a:cs typeface="Times New Roman"/>
              </a:rPr>
              <a:t>Фация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трансгрессивных</a:t>
            </a:r>
            <a:r>
              <a:rPr dirty="0" sz="2000" spc="7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вдольбереговых</a:t>
            </a:r>
            <a:endParaRPr sz="200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баров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39239" y="2484120"/>
            <a:ext cx="5126736" cy="88087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59407" y="2751797"/>
            <a:ext cx="4483735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latin typeface="Times New Roman"/>
                <a:cs typeface="Times New Roman"/>
              </a:rPr>
              <a:t>Фация</a:t>
            </a:r>
            <a:r>
              <a:rPr dirty="0" sz="2000" spc="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приморских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болот </a:t>
            </a:r>
            <a:r>
              <a:rPr dirty="0" sz="2000" spc="-5">
                <a:latin typeface="Times New Roman"/>
                <a:cs typeface="Times New Roman"/>
              </a:rPr>
              <a:t>(маршей, </a:t>
            </a:r>
            <a:r>
              <a:rPr dirty="0" sz="2000" spc="-10">
                <a:latin typeface="Times New Roman"/>
                <a:cs typeface="Times New Roman"/>
              </a:rPr>
              <a:t>лайд)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7783" y="1331975"/>
            <a:ext cx="716279" cy="79552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6240" y="2587751"/>
            <a:ext cx="716279" cy="725424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026368" y="3697930"/>
            <a:ext cx="4429125" cy="2919095"/>
            <a:chOff x="1026368" y="3697930"/>
            <a:chExt cx="4429125" cy="2919095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5438" y="3716919"/>
              <a:ext cx="4382465" cy="288043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35893" y="3707455"/>
              <a:ext cx="4410075" cy="2900045"/>
            </a:xfrm>
            <a:custGeom>
              <a:avLst/>
              <a:gdLst/>
              <a:ahLst/>
              <a:cxnLst/>
              <a:rect l="l" t="t" r="r" b="b"/>
              <a:pathLst>
                <a:path w="4410075" h="2900045">
                  <a:moveTo>
                    <a:pt x="0" y="2899422"/>
                  </a:moveTo>
                  <a:lnTo>
                    <a:pt x="4409732" y="2899422"/>
                  </a:lnTo>
                  <a:lnTo>
                    <a:pt x="4409732" y="0"/>
                  </a:lnTo>
                  <a:lnTo>
                    <a:pt x="0" y="0"/>
                  </a:lnTo>
                  <a:lnTo>
                    <a:pt x="0" y="2899422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5732754" y="4174668"/>
            <a:ext cx="2870835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Фации: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а)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вдольбереговых 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(трансгрессивных)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баров: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б) 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гребней </a:t>
            </a:r>
            <a:r>
              <a:rPr dirty="0" sz="1800" spc="-10">
                <a:latin typeface="Times New Roman"/>
                <a:cs typeface="Times New Roman"/>
              </a:rPr>
              <a:t>штормовых </a:t>
            </a:r>
            <a:r>
              <a:rPr dirty="0" sz="1800" spc="-15">
                <a:latin typeface="Times New Roman"/>
                <a:cs typeface="Times New Roman"/>
              </a:rPr>
              <a:t>волн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приливных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течений;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в)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болот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(маршей)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92311"/>
            <a:ext cx="9143999" cy="37449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18" y="524738"/>
            <a:ext cx="8988425" cy="195389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110"/>
              </a:spcBef>
            </a:pP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постоянной волновой </a:t>
            </a:r>
            <a:r>
              <a:rPr dirty="0" sz="1600">
                <a:latin typeface="Times New Roman"/>
                <a:cs typeface="Times New Roman"/>
              </a:rPr>
              <a:t>деятельности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образуются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подводные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валы,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представляют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собой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600" spc="-5">
                <a:latin typeface="Times New Roman"/>
                <a:cs typeface="Times New Roman"/>
              </a:rPr>
              <a:t>вытянутые</a:t>
            </a:r>
            <a:r>
              <a:rPr dirty="0" sz="1600">
                <a:latin typeface="Times New Roman"/>
                <a:cs typeface="Times New Roman"/>
              </a:rPr>
              <a:t> валообразные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скопление</a:t>
            </a:r>
            <a:r>
              <a:rPr dirty="0" sz="1600" spc="-20">
                <a:latin typeface="Times New Roman"/>
                <a:cs typeface="Times New Roman"/>
              </a:rPr>
              <a:t> обломочного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материала.</a:t>
            </a:r>
            <a:endParaRPr sz="1600">
              <a:latin typeface="Times New Roman"/>
              <a:cs typeface="Times New Roman"/>
            </a:endParaRPr>
          </a:p>
          <a:p>
            <a:pPr marL="84455" indent="-72390">
              <a:lnSpc>
                <a:spcPct val="100000"/>
              </a:lnSpc>
              <a:spcBef>
                <a:spcPts val="1205"/>
              </a:spcBef>
              <a:buSzPct val="93750"/>
              <a:buFont typeface="Microsoft Sans Serif"/>
              <a:buChar char="•"/>
              <a:tabLst>
                <a:tab pos="85090" algn="l"/>
              </a:tabLst>
            </a:pPr>
            <a:r>
              <a:rPr dirty="0" sz="1600" spc="-5">
                <a:latin typeface="Times New Roman"/>
                <a:cs typeface="Times New Roman"/>
              </a:rPr>
              <a:t>Баром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называется </a:t>
            </a:r>
            <a:r>
              <a:rPr dirty="0" sz="1600" spc="5">
                <a:latin typeface="Times New Roman"/>
                <a:cs typeface="Times New Roman"/>
              </a:rPr>
              <a:t>песчаный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вал,</a:t>
            </a:r>
            <a:r>
              <a:rPr dirty="0" sz="1600" spc="-10">
                <a:latin typeface="Times New Roman"/>
                <a:cs typeface="Times New Roman"/>
              </a:rPr>
              <a:t> расположенный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некотором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расстоянии</a:t>
            </a:r>
            <a:r>
              <a:rPr dirty="0" sz="1600" spc="-20">
                <a:latin typeface="Times New Roman"/>
                <a:cs typeface="Times New Roman"/>
              </a:rPr>
              <a:t> от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берега.</a:t>
            </a:r>
            <a:endParaRPr sz="1600">
              <a:latin typeface="Times New Roman"/>
              <a:cs typeface="Times New Roman"/>
            </a:endParaRPr>
          </a:p>
          <a:p>
            <a:pPr marL="84455" indent="-72390">
              <a:lnSpc>
                <a:spcPct val="100000"/>
              </a:lnSpc>
              <a:spcBef>
                <a:spcPts val="1200"/>
              </a:spcBef>
              <a:buSzPct val="93750"/>
              <a:buFont typeface="Microsoft Sans Serif"/>
              <a:buChar char="•"/>
              <a:tabLst>
                <a:tab pos="85090" algn="l"/>
              </a:tabLst>
            </a:pPr>
            <a:r>
              <a:rPr dirty="0" sz="1600" spc="-10">
                <a:latin typeface="Times New Roman"/>
                <a:cs typeface="Times New Roman"/>
              </a:rPr>
              <a:t>Расположенный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между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баром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берегом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участок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образует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лагуну.</a:t>
            </a:r>
            <a:endParaRPr sz="1600">
              <a:latin typeface="Times New Roman"/>
              <a:cs typeface="Times New Roman"/>
            </a:endParaRPr>
          </a:p>
          <a:p>
            <a:pPr marL="84455" indent="-72390">
              <a:lnSpc>
                <a:spcPct val="100000"/>
              </a:lnSpc>
              <a:spcBef>
                <a:spcPts val="1200"/>
              </a:spcBef>
              <a:buSzPct val="93750"/>
              <a:buFont typeface="Microsoft Sans Serif"/>
              <a:buChar char="•"/>
              <a:tabLst>
                <a:tab pos="85090" algn="l"/>
              </a:tabLst>
            </a:pPr>
            <a:r>
              <a:rPr dirty="0" sz="1600">
                <a:latin typeface="Times New Roman"/>
                <a:cs typeface="Times New Roman"/>
              </a:rPr>
              <a:t>Постепенно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перемещаясь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сторону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берега,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бар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может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выйти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на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поверхность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превратиться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остров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или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цепь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островов,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образуют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барьер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между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берегом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морем.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660" y="23860"/>
            <a:ext cx="659003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Фация</a:t>
            </a:r>
            <a:r>
              <a:rPr dirty="0" sz="2400" spc="-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трансгрессивных </a:t>
            </a:r>
            <a:r>
              <a:rPr dirty="0" sz="2400" spc="-25" b="1">
                <a:latin typeface="Times New Roman"/>
                <a:cs typeface="Times New Roman"/>
              </a:rPr>
              <a:t>вдольбереговых</a:t>
            </a:r>
            <a:r>
              <a:rPr dirty="0" sz="2400" spc="40" b="1">
                <a:latin typeface="Times New Roman"/>
                <a:cs typeface="Times New Roman"/>
              </a:rPr>
              <a:t> </a:t>
            </a:r>
            <a:r>
              <a:rPr dirty="0" sz="2400" spc="-15" b="1">
                <a:latin typeface="Times New Roman"/>
                <a:cs typeface="Times New Roman"/>
              </a:rPr>
              <a:t>баров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9822" y="6241501"/>
            <a:ext cx="693674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87145" marR="5080" indent="-127508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Cambria"/>
                <a:cs typeface="Cambria"/>
              </a:rPr>
              <a:t>Типовая</a:t>
            </a:r>
            <a:r>
              <a:rPr dirty="0" sz="1800" b="1">
                <a:latin typeface="Cambria"/>
                <a:cs typeface="Cambria"/>
              </a:rPr>
              <a:t> </a:t>
            </a:r>
            <a:r>
              <a:rPr dirty="0" sz="1800" spc="-15" b="1">
                <a:latin typeface="Cambria"/>
                <a:cs typeface="Cambria"/>
              </a:rPr>
              <a:t>модель</a:t>
            </a:r>
            <a:r>
              <a:rPr dirty="0" sz="1800" spc="-30" b="1">
                <a:latin typeface="Cambria"/>
                <a:cs typeface="Cambria"/>
              </a:rPr>
              <a:t> </a:t>
            </a:r>
            <a:r>
              <a:rPr dirty="0" sz="1800" spc="-5" b="1">
                <a:latin typeface="Cambria"/>
                <a:cs typeface="Cambria"/>
              </a:rPr>
              <a:t>образования</a:t>
            </a:r>
            <a:r>
              <a:rPr dirty="0" sz="1800" spc="-20" b="1">
                <a:latin typeface="Cambria"/>
                <a:cs typeface="Cambria"/>
              </a:rPr>
              <a:t> </a:t>
            </a:r>
            <a:r>
              <a:rPr dirty="0" sz="1800" spc="-15" b="1">
                <a:latin typeface="Cambria"/>
                <a:cs typeface="Cambria"/>
              </a:rPr>
              <a:t>аккумулятивных</a:t>
            </a:r>
            <a:r>
              <a:rPr dirty="0" sz="1800" spc="-5" b="1">
                <a:latin typeface="Cambria"/>
                <a:cs typeface="Cambria"/>
              </a:rPr>
              <a:t> песчаных</a:t>
            </a:r>
            <a:r>
              <a:rPr dirty="0" sz="1800" spc="40" b="1">
                <a:latin typeface="Cambria"/>
                <a:cs typeface="Cambria"/>
              </a:rPr>
              <a:t> </a:t>
            </a:r>
            <a:r>
              <a:rPr dirty="0" sz="1800" spc="-10" b="1">
                <a:latin typeface="Cambria"/>
                <a:cs typeface="Cambria"/>
              </a:rPr>
              <a:t>тел</a:t>
            </a:r>
            <a:r>
              <a:rPr dirty="0" sz="1800" spc="-35" b="1">
                <a:latin typeface="Cambria"/>
                <a:cs typeface="Cambria"/>
              </a:rPr>
              <a:t> </a:t>
            </a:r>
            <a:r>
              <a:rPr dirty="0" sz="1800" b="1">
                <a:latin typeface="Cambria"/>
                <a:cs typeface="Cambria"/>
              </a:rPr>
              <a:t>в </a:t>
            </a:r>
            <a:r>
              <a:rPr dirty="0" sz="1800" spc="-380" b="1">
                <a:latin typeface="Cambria"/>
                <a:cs typeface="Cambria"/>
              </a:rPr>
              <a:t> </a:t>
            </a:r>
            <a:r>
              <a:rPr dirty="0" sz="1800" spc="-5" b="1">
                <a:latin typeface="Cambria"/>
                <a:cs typeface="Cambria"/>
              </a:rPr>
              <a:t>прибрежной части</a:t>
            </a:r>
            <a:r>
              <a:rPr dirty="0" sz="1800" b="1">
                <a:latin typeface="Cambria"/>
                <a:cs typeface="Cambria"/>
              </a:rPr>
              <a:t> </a:t>
            </a:r>
            <a:r>
              <a:rPr dirty="0" sz="1800" spc="-15" b="1">
                <a:latin typeface="Cambria"/>
                <a:cs typeface="Cambria"/>
              </a:rPr>
              <a:t>мелководного </a:t>
            </a:r>
            <a:r>
              <a:rPr dirty="0" sz="1800" b="1">
                <a:latin typeface="Cambria"/>
                <a:cs typeface="Cambria"/>
              </a:rPr>
              <a:t>моря.</a:t>
            </a:r>
            <a:endParaRPr sz="1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0" y="944079"/>
            <a:ext cx="6216650" cy="1625600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algn="just" marL="287020" marR="9525" indent="-274955">
              <a:lnSpc>
                <a:spcPts val="1920"/>
              </a:lnSpc>
              <a:spcBef>
                <a:spcPts val="555"/>
              </a:spcBef>
              <a:buClr>
                <a:srgbClr val="7F8EA8"/>
              </a:buClr>
              <a:buSzPct val="95000"/>
              <a:buFont typeface="Segoe UI Symbol"/>
              <a:buChar char="⚫"/>
              <a:tabLst>
                <a:tab pos="287655" algn="l"/>
              </a:tabLst>
            </a:pPr>
            <a:r>
              <a:rPr dirty="0" sz="2000" spc="-15">
                <a:latin typeface="Times New Roman"/>
                <a:cs typeface="Times New Roman"/>
              </a:rPr>
              <a:t>Структура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баров,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сформировавшихся</a:t>
            </a:r>
            <a:r>
              <a:rPr dirty="0" sz="2000" spc="-5">
                <a:latin typeface="Times New Roman"/>
                <a:cs typeface="Times New Roman"/>
              </a:rPr>
              <a:t> в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условиях 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трансгрессии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и</a:t>
            </a:r>
            <a:r>
              <a:rPr dirty="0" sz="2000">
                <a:latin typeface="Times New Roman"/>
                <a:cs typeface="Times New Roman"/>
              </a:rPr>
              <a:t> регрессии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бассейнов,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диаметрально 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противоположна.</a:t>
            </a:r>
            <a:endParaRPr sz="2000">
              <a:latin typeface="Times New Roman"/>
              <a:cs typeface="Times New Roman"/>
            </a:endParaRPr>
          </a:p>
          <a:p>
            <a:pPr algn="just" marL="287020" marR="5080" indent="-274955">
              <a:lnSpc>
                <a:spcPct val="80000"/>
              </a:lnSpc>
              <a:spcBef>
                <a:spcPts val="625"/>
              </a:spcBef>
              <a:buClr>
                <a:srgbClr val="7F8EA8"/>
              </a:buClr>
              <a:buSzPct val="95000"/>
              <a:buFont typeface="Segoe UI Symbol"/>
              <a:buChar char="⚫"/>
              <a:tabLst>
                <a:tab pos="287655" algn="l"/>
              </a:tabLst>
            </a:pPr>
            <a:r>
              <a:rPr dirty="0" sz="2000" spc="-25">
                <a:latin typeface="Times New Roman"/>
                <a:cs typeface="Times New Roman"/>
              </a:rPr>
              <a:t>Модель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формирования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трансгрессивных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баров 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характеризуется</a:t>
            </a:r>
            <a:r>
              <a:rPr dirty="0" sz="2000" spc="-5">
                <a:latin typeface="Times New Roman"/>
                <a:cs typeface="Times New Roman"/>
              </a:rPr>
              <a:t> тем,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что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начальный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этап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их 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образования</a:t>
            </a:r>
            <a:r>
              <a:rPr dirty="0" sz="2000" spc="44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связан</a:t>
            </a:r>
            <a:r>
              <a:rPr dirty="0" sz="2000" spc="4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с</a:t>
            </a:r>
            <a:r>
              <a:rPr dirty="0" sz="2000" spc="45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высокой</a:t>
            </a:r>
            <a:r>
              <a:rPr dirty="0" sz="2000" spc="440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динамикой</a:t>
            </a:r>
            <a:r>
              <a:rPr dirty="0" sz="2000" spc="459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водной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054" y="2484209"/>
            <a:ext cx="4393565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92530" algn="l"/>
                <a:tab pos="2204720" algn="l"/>
              </a:tabLst>
            </a:pPr>
            <a:r>
              <a:rPr dirty="0" sz="2000" spc="-10">
                <a:latin typeface="Times New Roman"/>
                <a:cs typeface="Times New Roman"/>
              </a:rPr>
              <a:t>среды	</a:t>
            </a:r>
            <a:r>
              <a:rPr dirty="0" sz="2000" spc="-5">
                <a:latin typeface="Times New Roman"/>
                <a:cs typeface="Times New Roman"/>
              </a:rPr>
              <a:t>(I−II	</a:t>
            </a:r>
            <a:r>
              <a:rPr dirty="0" sz="2000" spc="-10">
                <a:latin typeface="Times New Roman"/>
                <a:cs typeface="Times New Roman"/>
              </a:rPr>
              <a:t>гидродинамический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3047" y="2728344"/>
            <a:ext cx="3655695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96490" algn="l"/>
              </a:tabLst>
            </a:pPr>
            <a:r>
              <a:rPr dirty="0" sz="2000" spc="-15">
                <a:latin typeface="Times New Roman"/>
                <a:cs typeface="Times New Roman"/>
              </a:rPr>
              <a:t>обусловивший	накопление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83307" y="2484209"/>
            <a:ext cx="1508125" cy="573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ts val="2160"/>
              </a:lnSpc>
              <a:spcBef>
                <a:spcPts val="95"/>
              </a:spcBef>
            </a:pPr>
            <a:r>
              <a:rPr dirty="0" sz="2000" spc="-10">
                <a:latin typeface="Times New Roman"/>
                <a:cs typeface="Times New Roman"/>
              </a:rPr>
              <a:t>уровень),</a:t>
            </a:r>
            <a:endParaRPr sz="2000">
              <a:latin typeface="Times New Roman"/>
              <a:cs typeface="Times New Roman"/>
            </a:endParaRPr>
          </a:p>
          <a:p>
            <a:pPr algn="r" marR="5080">
              <a:lnSpc>
                <a:spcPts val="2160"/>
              </a:lnSpc>
            </a:pPr>
            <a:r>
              <a:rPr dirty="0" sz="2000" spc="-5">
                <a:latin typeface="Times New Roman"/>
                <a:cs typeface="Times New Roman"/>
              </a:rPr>
              <a:t>относительно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7940" rIns="0" bIns="0" rtlCol="0" vert="horz">
            <a:spAutoFit/>
          </a:bodyPr>
          <a:lstStyle/>
          <a:p>
            <a:pPr algn="just" marL="286385">
              <a:lnSpc>
                <a:spcPct val="100000"/>
              </a:lnSpc>
              <a:spcBef>
                <a:spcPts val="220"/>
              </a:spcBef>
            </a:pPr>
            <a:r>
              <a:rPr dirty="0" spc="-15"/>
              <a:t>грубозернистых</a:t>
            </a:r>
            <a:r>
              <a:rPr dirty="0" spc="85"/>
              <a:t> </a:t>
            </a:r>
            <a:r>
              <a:rPr dirty="0" spc="-10"/>
              <a:t>осадков.</a:t>
            </a:r>
          </a:p>
          <a:p>
            <a:pPr algn="just" marL="286385" marR="7620" indent="-274320">
              <a:lnSpc>
                <a:spcPct val="80000"/>
              </a:lnSpc>
              <a:spcBef>
                <a:spcPts val="605"/>
              </a:spcBef>
              <a:buClr>
                <a:srgbClr val="7F8EA8"/>
              </a:buClr>
              <a:buSzPct val="95000"/>
              <a:buFont typeface="Segoe UI Symbol"/>
              <a:buChar char="⚫"/>
              <a:tabLst>
                <a:tab pos="287655" algn="l"/>
              </a:tabLst>
            </a:pPr>
            <a:r>
              <a:rPr dirty="0" spc="-10"/>
              <a:t>По</a:t>
            </a:r>
            <a:r>
              <a:rPr dirty="0" spc="-5"/>
              <a:t> </a:t>
            </a:r>
            <a:r>
              <a:rPr dirty="0"/>
              <a:t>мере</a:t>
            </a:r>
            <a:r>
              <a:rPr dirty="0" spc="5"/>
              <a:t> </a:t>
            </a:r>
            <a:r>
              <a:rPr dirty="0" spc="-10"/>
              <a:t>развития</a:t>
            </a:r>
            <a:r>
              <a:rPr dirty="0" spc="-5"/>
              <a:t> </a:t>
            </a:r>
            <a:r>
              <a:rPr dirty="0"/>
              <a:t>трансгрессии</a:t>
            </a:r>
            <a:r>
              <a:rPr dirty="0" spc="505"/>
              <a:t> </a:t>
            </a:r>
            <a:r>
              <a:rPr dirty="0" spc="-5"/>
              <a:t>и</a:t>
            </a:r>
            <a:r>
              <a:rPr dirty="0" spc="495"/>
              <a:t> </a:t>
            </a:r>
            <a:r>
              <a:rPr dirty="0" spc="-25"/>
              <a:t>углубления </a:t>
            </a:r>
            <a:r>
              <a:rPr dirty="0" spc="-20"/>
              <a:t> </a:t>
            </a:r>
            <a:r>
              <a:rPr dirty="0" spc="-5"/>
              <a:t>бассейна</a:t>
            </a:r>
            <a:r>
              <a:rPr dirty="0"/>
              <a:t> </a:t>
            </a:r>
            <a:r>
              <a:rPr dirty="0" spc="-20"/>
              <a:t>происходит</a:t>
            </a:r>
            <a:r>
              <a:rPr dirty="0" spc="-15"/>
              <a:t> </a:t>
            </a:r>
            <a:r>
              <a:rPr dirty="0" spc="-5"/>
              <a:t>снижение</a:t>
            </a:r>
            <a:r>
              <a:rPr dirty="0"/>
              <a:t> </a:t>
            </a:r>
            <a:r>
              <a:rPr dirty="0" spc="-10"/>
              <a:t>гидродинамической </a:t>
            </a:r>
            <a:r>
              <a:rPr dirty="0" spc="-5"/>
              <a:t> </a:t>
            </a:r>
            <a:r>
              <a:rPr dirty="0"/>
              <a:t>активности </a:t>
            </a:r>
            <a:r>
              <a:rPr dirty="0" spc="-5"/>
              <a:t>(до </a:t>
            </a:r>
            <a:r>
              <a:rPr dirty="0"/>
              <a:t>III−IV </a:t>
            </a:r>
            <a:r>
              <a:rPr dirty="0" spc="-15"/>
              <a:t>гидродинамического </a:t>
            </a:r>
            <a:r>
              <a:rPr dirty="0" spc="-10"/>
              <a:t>уровня) </a:t>
            </a:r>
            <a:r>
              <a:rPr dirty="0" spc="-5"/>
              <a:t>и </a:t>
            </a:r>
            <a:r>
              <a:rPr dirty="0"/>
              <a:t> </a:t>
            </a:r>
            <a:r>
              <a:rPr dirty="0" spc="-25"/>
              <a:t>отложение</a:t>
            </a:r>
            <a:r>
              <a:rPr dirty="0" spc="55"/>
              <a:t> </a:t>
            </a:r>
            <a:r>
              <a:rPr dirty="0" spc="-20"/>
              <a:t>тонкозернистых</a:t>
            </a:r>
            <a:r>
              <a:rPr dirty="0" spc="80"/>
              <a:t> </a:t>
            </a:r>
            <a:r>
              <a:rPr dirty="0" spc="-5"/>
              <a:t>и</a:t>
            </a:r>
            <a:r>
              <a:rPr dirty="0" spc="15"/>
              <a:t> </a:t>
            </a:r>
            <a:r>
              <a:rPr dirty="0" spc="-25"/>
              <a:t>глинистых</a:t>
            </a:r>
            <a:r>
              <a:rPr dirty="0" spc="90"/>
              <a:t> </a:t>
            </a:r>
            <a:r>
              <a:rPr dirty="0" spc="-10"/>
              <a:t>осадков.</a:t>
            </a:r>
          </a:p>
          <a:p>
            <a:pPr algn="just" marL="287020" marR="8890" indent="-274320">
              <a:lnSpc>
                <a:spcPct val="80000"/>
              </a:lnSpc>
              <a:spcBef>
                <a:spcPts val="600"/>
              </a:spcBef>
              <a:buClr>
                <a:srgbClr val="7F8EA8"/>
              </a:buClr>
              <a:buSzPct val="95000"/>
              <a:buFont typeface="Segoe UI Symbol"/>
              <a:buChar char="⚫"/>
              <a:tabLst>
                <a:tab pos="287655" algn="l"/>
              </a:tabLst>
            </a:pPr>
            <a:r>
              <a:rPr dirty="0" spc="-10"/>
              <a:t>В</a:t>
            </a:r>
            <a:r>
              <a:rPr dirty="0" spc="-5"/>
              <a:t> </a:t>
            </a:r>
            <a:r>
              <a:rPr dirty="0" spc="-10"/>
              <a:t>связи</a:t>
            </a:r>
            <a:r>
              <a:rPr dirty="0" spc="-5"/>
              <a:t> с</a:t>
            </a:r>
            <a:r>
              <a:rPr dirty="0"/>
              <a:t> </a:t>
            </a:r>
            <a:r>
              <a:rPr dirty="0" spc="-10"/>
              <a:t>этим</a:t>
            </a:r>
            <a:r>
              <a:rPr dirty="0" spc="-5"/>
              <a:t> электрометрическая</a:t>
            </a:r>
            <a:r>
              <a:rPr dirty="0"/>
              <a:t> </a:t>
            </a:r>
            <a:r>
              <a:rPr dirty="0" spc="-15"/>
              <a:t>модель</a:t>
            </a:r>
            <a:r>
              <a:rPr dirty="0" spc="-10"/>
              <a:t> фации </a:t>
            </a:r>
            <a:r>
              <a:rPr dirty="0" spc="-5"/>
              <a:t> </a:t>
            </a:r>
            <a:r>
              <a:rPr dirty="0" spc="-15"/>
              <a:t>вдольбереговых </a:t>
            </a:r>
            <a:r>
              <a:rPr dirty="0"/>
              <a:t>трансгрессивных </a:t>
            </a:r>
            <a:r>
              <a:rPr dirty="0" spc="-5"/>
              <a:t>баров представляет </a:t>
            </a:r>
            <a:r>
              <a:rPr dirty="0"/>
              <a:t> </a:t>
            </a:r>
            <a:r>
              <a:rPr dirty="0" spc="-5"/>
              <a:t>собой</a:t>
            </a:r>
            <a:r>
              <a:rPr dirty="0"/>
              <a:t> </a:t>
            </a:r>
            <a:r>
              <a:rPr dirty="0" spc="-10"/>
              <a:t>аномалию</a:t>
            </a:r>
            <a:r>
              <a:rPr dirty="0" spc="-5"/>
              <a:t> </a:t>
            </a:r>
            <a:r>
              <a:rPr dirty="0" spc="-10"/>
              <a:t>ПС</a:t>
            </a:r>
            <a:r>
              <a:rPr dirty="0" spc="-5"/>
              <a:t> в</a:t>
            </a:r>
            <a:r>
              <a:rPr dirty="0"/>
              <a:t> </a:t>
            </a:r>
            <a:r>
              <a:rPr dirty="0" spc="-5"/>
              <a:t>виде</a:t>
            </a:r>
            <a:r>
              <a:rPr dirty="0"/>
              <a:t> </a:t>
            </a:r>
            <a:r>
              <a:rPr dirty="0" spc="-15"/>
              <a:t>треугольника, </a:t>
            </a:r>
            <a:r>
              <a:rPr dirty="0" spc="-10"/>
              <a:t> </a:t>
            </a:r>
            <a:r>
              <a:rPr dirty="0" spc="-20"/>
              <a:t>расположенного</a:t>
            </a:r>
            <a:r>
              <a:rPr dirty="0" spc="70"/>
              <a:t> </a:t>
            </a:r>
            <a:r>
              <a:rPr dirty="0" spc="-5"/>
              <a:t>в</a:t>
            </a:r>
            <a:r>
              <a:rPr dirty="0"/>
              <a:t> </a:t>
            </a:r>
            <a:r>
              <a:rPr dirty="0" spc="-5"/>
              <a:t>зоне</a:t>
            </a:r>
            <a:r>
              <a:rPr dirty="0" spc="10"/>
              <a:t> </a:t>
            </a:r>
            <a:r>
              <a:rPr dirty="0" spc="-15"/>
              <a:t>отрицательных</a:t>
            </a:r>
            <a:r>
              <a:rPr dirty="0" spc="100"/>
              <a:t> </a:t>
            </a:r>
            <a:r>
              <a:rPr dirty="0" spc="-15"/>
              <a:t>отклонений.</a:t>
            </a:r>
          </a:p>
          <a:p>
            <a:pPr algn="just" marL="287020" marR="5080" indent="-274320">
              <a:lnSpc>
                <a:spcPct val="80100"/>
              </a:lnSpc>
              <a:spcBef>
                <a:spcPts val="600"/>
              </a:spcBef>
              <a:buClr>
                <a:srgbClr val="7F8EA8"/>
              </a:buClr>
              <a:buSzPct val="95000"/>
              <a:buFont typeface="Segoe UI Symbol"/>
              <a:buChar char="⚫"/>
              <a:tabLst>
                <a:tab pos="287655" algn="l"/>
              </a:tabLst>
            </a:pPr>
            <a:r>
              <a:rPr dirty="0" spc="-5" b="1">
                <a:solidFill>
                  <a:srgbClr val="FF0000"/>
                </a:solidFill>
                <a:latin typeface="Times New Roman"/>
                <a:cs typeface="Times New Roman"/>
              </a:rPr>
              <a:t>Для</a:t>
            </a:r>
            <a:r>
              <a:rPr dirty="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pc="-10" b="1">
                <a:solidFill>
                  <a:srgbClr val="FF0000"/>
                </a:solidFill>
                <a:latin typeface="Times New Roman"/>
                <a:cs typeface="Times New Roman"/>
              </a:rPr>
              <a:t>аномалии</a:t>
            </a:r>
            <a:r>
              <a:rPr dirty="0" spc="-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pc="-15" b="1">
                <a:solidFill>
                  <a:srgbClr val="FF0000"/>
                </a:solidFill>
                <a:latin typeface="Times New Roman"/>
                <a:cs typeface="Times New Roman"/>
              </a:rPr>
              <a:t>характерны</a:t>
            </a:r>
            <a:r>
              <a:rPr dirty="0" spc="-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pc="-5" b="1">
                <a:solidFill>
                  <a:srgbClr val="FF0000"/>
                </a:solidFill>
                <a:latin typeface="Times New Roman"/>
                <a:cs typeface="Times New Roman"/>
              </a:rPr>
              <a:t>горизонтальная </a:t>
            </a:r>
            <a:r>
              <a:rPr dirty="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pc="-10" b="1">
                <a:solidFill>
                  <a:srgbClr val="FF0000"/>
                </a:solidFill>
                <a:latin typeface="Times New Roman"/>
                <a:cs typeface="Times New Roman"/>
              </a:rPr>
              <a:t>подошвенная</a:t>
            </a:r>
            <a:r>
              <a:rPr dirty="0" spc="-5" b="1">
                <a:solidFill>
                  <a:srgbClr val="FF0000"/>
                </a:solidFill>
                <a:latin typeface="Times New Roman"/>
                <a:cs typeface="Times New Roman"/>
              </a:rPr>
              <a:t> и</a:t>
            </a:r>
            <a:r>
              <a:rPr dirty="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pc="-15" b="1">
                <a:solidFill>
                  <a:srgbClr val="FF0000"/>
                </a:solidFill>
                <a:latin typeface="Times New Roman"/>
                <a:cs typeface="Times New Roman"/>
              </a:rPr>
              <a:t>наклонно-зубчатая</a:t>
            </a:r>
            <a:r>
              <a:rPr dirty="0" spc="-10" b="1">
                <a:solidFill>
                  <a:srgbClr val="FF0000"/>
                </a:solidFill>
                <a:latin typeface="Times New Roman"/>
                <a:cs typeface="Times New Roman"/>
              </a:rPr>
              <a:t> кровельная </a:t>
            </a:r>
            <a:r>
              <a:rPr dirty="0" spc="-5" b="1">
                <a:solidFill>
                  <a:srgbClr val="FF0000"/>
                </a:solidFill>
                <a:latin typeface="Times New Roman"/>
                <a:cs typeface="Times New Roman"/>
              </a:rPr>
              <a:t> линии.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14573" y="212813"/>
            <a:ext cx="6591934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Фация</a:t>
            </a:r>
            <a:r>
              <a:rPr dirty="0" sz="2400" spc="-1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трансгрессивных</a:t>
            </a:r>
            <a:r>
              <a:rPr dirty="0" sz="2400" spc="-5" b="1">
                <a:latin typeface="Times New Roman"/>
                <a:cs typeface="Times New Roman"/>
              </a:rPr>
              <a:t> </a:t>
            </a:r>
            <a:r>
              <a:rPr dirty="0" sz="2400" spc="-25" b="1">
                <a:latin typeface="Times New Roman"/>
                <a:cs typeface="Times New Roman"/>
              </a:rPr>
              <a:t>вдольбереговых</a:t>
            </a:r>
            <a:r>
              <a:rPr dirty="0" sz="2400" spc="30" b="1">
                <a:latin typeface="Times New Roman"/>
                <a:cs typeface="Times New Roman"/>
              </a:rPr>
              <a:t> </a:t>
            </a:r>
            <a:r>
              <a:rPr dirty="0" sz="2400" spc="-15" b="1">
                <a:latin typeface="Times New Roman"/>
                <a:cs typeface="Times New Roman"/>
              </a:rPr>
              <a:t>баров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81750" y="889000"/>
            <a:ext cx="2771775" cy="5438775"/>
            <a:chOff x="6381750" y="889000"/>
            <a:chExt cx="2771775" cy="543877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800" y="908050"/>
              <a:ext cx="2743200" cy="54006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91275" y="898525"/>
              <a:ext cx="2752725" cy="5419725"/>
            </a:xfrm>
            <a:custGeom>
              <a:avLst/>
              <a:gdLst/>
              <a:ahLst/>
              <a:cxnLst/>
              <a:rect l="l" t="t" r="r" b="b"/>
              <a:pathLst>
                <a:path w="2752725" h="5419725">
                  <a:moveTo>
                    <a:pt x="0" y="5419725"/>
                  </a:moveTo>
                  <a:lnTo>
                    <a:pt x="2752725" y="5419725"/>
                  </a:lnTo>
                </a:path>
                <a:path w="2752725" h="5419725">
                  <a:moveTo>
                    <a:pt x="2752725" y="0"/>
                  </a:moveTo>
                  <a:lnTo>
                    <a:pt x="0" y="0"/>
                  </a:lnTo>
                  <a:lnTo>
                    <a:pt x="0" y="5419725"/>
                  </a:lnTo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650" y="549211"/>
            <a:ext cx="8642350" cy="590397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0" y="932459"/>
            <a:ext cx="8884285" cy="3074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87020" marR="12065" indent="-274955">
              <a:lnSpc>
                <a:spcPct val="100000"/>
              </a:lnSpc>
              <a:spcBef>
                <a:spcPts val="10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287655" algn="l"/>
              </a:tabLst>
            </a:pPr>
            <a:r>
              <a:rPr dirty="0" sz="1800" spc="-5">
                <a:latin typeface="Times New Roman"/>
                <a:cs typeface="Times New Roman"/>
              </a:rPr>
              <a:t>Приморские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болота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(марши)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приморские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луга</a:t>
            </a:r>
            <a:r>
              <a:rPr dirty="0" sz="1800" spc="-5">
                <a:latin typeface="Times New Roman"/>
                <a:cs typeface="Times New Roman"/>
              </a:rPr>
              <a:t> (лайды)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занимают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значительные 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участки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низменных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побережий.</a:t>
            </a:r>
            <a:endParaRPr sz="1800">
              <a:latin typeface="Times New Roman"/>
              <a:cs typeface="Times New Roman"/>
            </a:endParaRPr>
          </a:p>
          <a:p>
            <a:pPr algn="just" marL="286385" marR="5080" indent="-274320">
              <a:lnSpc>
                <a:spcPct val="100000"/>
              </a:lnSpc>
              <a:spcBef>
                <a:spcPts val="120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287655" algn="l"/>
              </a:tabLst>
            </a:pPr>
            <a:r>
              <a:rPr dirty="0" sz="1800" spc="-5">
                <a:latin typeface="Times New Roman"/>
                <a:cs typeface="Times New Roman"/>
              </a:rPr>
              <a:t>Приморские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болота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возникают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наиболее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пониженных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участках</a:t>
            </a:r>
            <a:r>
              <a:rPr dirty="0" sz="1800" spc="-5">
                <a:latin typeface="Times New Roman"/>
                <a:cs typeface="Times New Roman"/>
              </a:rPr>
              <a:t> осушенной </a:t>
            </a:r>
            <a:r>
              <a:rPr dirty="0" sz="1800">
                <a:latin typeface="Times New Roman"/>
                <a:cs typeface="Times New Roman"/>
              </a:rPr>
              <a:t> поверхности </a:t>
            </a:r>
            <a:r>
              <a:rPr dirty="0" sz="1800" spc="-25">
                <a:latin typeface="Times New Roman"/>
                <a:cs typeface="Times New Roman"/>
              </a:rPr>
              <a:t>морского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дна, </a:t>
            </a:r>
            <a:r>
              <a:rPr dirty="0" sz="1800" spc="-25">
                <a:latin typeface="Times New Roman"/>
                <a:cs typeface="Times New Roman"/>
              </a:rPr>
              <a:t>которые </a:t>
            </a:r>
            <a:r>
              <a:rPr dirty="0" sz="1800">
                <a:latin typeface="Times New Roman"/>
                <a:cs typeface="Times New Roman"/>
              </a:rPr>
              <a:t>постепенно заносятся </a:t>
            </a:r>
            <a:r>
              <a:rPr dirty="0" sz="1800" spc="-10">
                <a:latin typeface="Times New Roman"/>
                <a:cs typeface="Times New Roman"/>
              </a:rPr>
              <a:t>песчаным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-5">
                <a:latin typeface="Times New Roman"/>
                <a:cs typeface="Times New Roman"/>
              </a:rPr>
              <a:t>алевритовым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материалом,</a:t>
            </a:r>
            <a:r>
              <a:rPr dirty="0" sz="1800" spc="-5">
                <a:latin typeface="Times New Roman"/>
                <a:cs typeface="Times New Roman"/>
              </a:rPr>
              <a:t> сносимым</a:t>
            </a:r>
            <a:r>
              <a:rPr dirty="0" sz="1800">
                <a:latin typeface="Times New Roman"/>
                <a:cs typeface="Times New Roman"/>
              </a:rPr>
              <a:t> с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прилегающих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участков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суши.</a:t>
            </a:r>
            <a:r>
              <a:rPr dirty="0" sz="1800">
                <a:latin typeface="Times New Roman"/>
                <a:cs typeface="Times New Roman"/>
              </a:rPr>
              <a:t> В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зависимости</a:t>
            </a:r>
            <a:r>
              <a:rPr dirty="0" sz="1800" spc="44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от 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климатических</a:t>
            </a:r>
            <a:r>
              <a:rPr dirty="0" sz="1800" spc="14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колебаний,</a:t>
            </a:r>
            <a:r>
              <a:rPr dirty="0" sz="1800" spc="13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площади,</a:t>
            </a:r>
            <a:r>
              <a:rPr dirty="0" sz="1800" spc="1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занимаемые</a:t>
            </a:r>
            <a:r>
              <a:rPr dirty="0" sz="1800" spc="1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болотами,</a:t>
            </a:r>
            <a:r>
              <a:rPr dirty="0" sz="1800" spc="15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количество</a:t>
            </a:r>
            <a:r>
              <a:rPr dirty="0" sz="1800" spc="1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поступающего </a:t>
            </a:r>
            <a:r>
              <a:rPr dirty="0" sz="1800" spc="-4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 </a:t>
            </a:r>
            <a:r>
              <a:rPr dirty="0" sz="1800" spc="-5">
                <a:latin typeface="Times New Roman"/>
                <a:cs typeface="Times New Roman"/>
              </a:rPr>
              <a:t>них </a:t>
            </a:r>
            <a:r>
              <a:rPr dirty="0" sz="1800" spc="-10">
                <a:latin typeface="Times New Roman"/>
                <a:cs typeface="Times New Roman"/>
              </a:rPr>
              <a:t>терригенного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материала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испытывают</a:t>
            </a:r>
            <a:r>
              <a:rPr dirty="0" sz="1800" spc="-5">
                <a:latin typeface="Times New Roman"/>
                <a:cs typeface="Times New Roman"/>
              </a:rPr>
              <a:t> постоянные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изменения,</a:t>
            </a:r>
            <a:r>
              <a:rPr dirty="0" sz="1800" spc="-5">
                <a:latin typeface="Times New Roman"/>
                <a:cs typeface="Times New Roman"/>
              </a:rPr>
              <a:t> что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приводит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к 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переслаиванию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глин,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углей,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алевролитов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-15">
                <a:latin typeface="Times New Roman"/>
                <a:cs typeface="Times New Roman"/>
              </a:rPr>
              <a:t>песков.</a:t>
            </a:r>
            <a:endParaRPr sz="1800">
              <a:latin typeface="Times New Roman"/>
              <a:cs typeface="Times New Roman"/>
            </a:endParaRPr>
          </a:p>
          <a:p>
            <a:pPr algn="just" marL="287020" marR="11430" indent="-274955">
              <a:lnSpc>
                <a:spcPct val="100000"/>
              </a:lnSpc>
              <a:spcBef>
                <a:spcPts val="120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287655" algn="l"/>
              </a:tabLst>
            </a:pPr>
            <a:r>
              <a:rPr dirty="0" sz="1800">
                <a:latin typeface="Times New Roman"/>
                <a:cs typeface="Times New Roman"/>
              </a:rPr>
              <a:t>При трансгрессии </a:t>
            </a:r>
            <a:r>
              <a:rPr dirty="0" sz="1800" spc="-20">
                <a:latin typeface="Times New Roman"/>
                <a:cs typeface="Times New Roman"/>
              </a:rPr>
              <a:t>морского </a:t>
            </a:r>
            <a:r>
              <a:rPr dirty="0" sz="1800" spc="-5">
                <a:latin typeface="Times New Roman"/>
                <a:cs typeface="Times New Roman"/>
              </a:rPr>
              <a:t>бассейна площади, занимаемые приморскими </a:t>
            </a:r>
            <a:r>
              <a:rPr dirty="0" sz="1800" spc="-10">
                <a:latin typeface="Times New Roman"/>
                <a:cs typeface="Times New Roman"/>
              </a:rPr>
              <a:t>болотами, </a:t>
            </a:r>
            <a:r>
              <a:rPr dirty="0" sz="1800" spc="-5">
                <a:latin typeface="Times New Roman"/>
                <a:cs typeface="Times New Roman"/>
              </a:rPr>
              <a:t> расширяются,</a:t>
            </a:r>
            <a:r>
              <a:rPr dirty="0" sz="1800" spc="1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а</a:t>
            </a:r>
            <a:r>
              <a:rPr dirty="0" sz="1800" spc="12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затем</a:t>
            </a:r>
            <a:r>
              <a:rPr dirty="0" sz="1800" spc="1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затапливаются,</a:t>
            </a:r>
            <a:r>
              <a:rPr dirty="0" sz="1800" spc="15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превращаясь</a:t>
            </a:r>
            <a:r>
              <a:rPr dirty="0" sz="1800" spc="1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</a:t>
            </a:r>
            <a:r>
              <a:rPr dirty="0" sz="1800" spc="12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мелководные</a:t>
            </a:r>
            <a:r>
              <a:rPr dirty="0" sz="1800" spc="15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морские</a:t>
            </a:r>
            <a:r>
              <a:rPr dirty="0" sz="1800" spc="13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заливы,</a:t>
            </a:r>
            <a:r>
              <a:rPr dirty="0" sz="1800" spc="1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068" y="3981701"/>
            <a:ext cx="86029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3555" algn="l"/>
                <a:tab pos="1460500" algn="l"/>
                <a:tab pos="2957830" algn="l"/>
                <a:tab pos="4128770" algn="l"/>
                <a:tab pos="5375275" algn="l"/>
                <a:tab pos="5793740" algn="l"/>
                <a:tab pos="6488430" algn="l"/>
                <a:tab pos="7464425" algn="l"/>
              </a:tabLst>
            </a:pPr>
            <a:r>
              <a:rPr dirty="0" sz="1800" spc="-5">
                <a:latin typeface="Times New Roman"/>
                <a:cs typeface="Times New Roman"/>
              </a:rPr>
              <a:t>дне	</a:t>
            </a:r>
            <a:r>
              <a:rPr dirty="0" sz="1800" spc="-20">
                <a:latin typeface="Times New Roman"/>
                <a:cs typeface="Times New Roman"/>
              </a:rPr>
              <a:t>которых	</a:t>
            </a:r>
            <a:r>
              <a:rPr dirty="0" sz="1800" spc="-10">
                <a:latin typeface="Times New Roman"/>
                <a:cs typeface="Times New Roman"/>
              </a:rPr>
              <a:t>формируются	</a:t>
            </a:r>
            <a:r>
              <a:rPr dirty="0" sz="1800" spc="-15">
                <a:latin typeface="Times New Roman"/>
                <a:cs typeface="Times New Roman"/>
              </a:rPr>
              <a:t>глинистые	отложения.	</a:t>
            </a:r>
            <a:r>
              <a:rPr dirty="0" sz="1800" spc="-5">
                <a:latin typeface="Times New Roman"/>
                <a:cs typeface="Times New Roman"/>
              </a:rPr>
              <a:t>На	</a:t>
            </a:r>
            <a:r>
              <a:rPr dirty="0" sz="1800" spc="-10">
                <a:latin typeface="Times New Roman"/>
                <a:cs typeface="Times New Roman"/>
              </a:rPr>
              <a:t>более	</a:t>
            </a:r>
            <a:r>
              <a:rPr dirty="0" sz="1800" spc="-5">
                <a:latin typeface="Times New Roman"/>
                <a:cs typeface="Times New Roman"/>
              </a:rPr>
              <a:t>высоких	</a:t>
            </a:r>
            <a:r>
              <a:rPr dirty="0" sz="1800">
                <a:latin typeface="Times New Roman"/>
                <a:cs typeface="Times New Roman"/>
              </a:rPr>
              <a:t>осушенных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0" y="4103479"/>
            <a:ext cx="8884285" cy="267906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87020">
              <a:lnSpc>
                <a:spcPct val="100000"/>
              </a:lnSpc>
              <a:spcBef>
                <a:spcPts val="1300"/>
              </a:spcBef>
            </a:pPr>
            <a:r>
              <a:rPr dirty="0" sz="1800" spc="-15">
                <a:latin typeface="Times New Roman"/>
                <a:cs typeface="Times New Roman"/>
              </a:rPr>
              <a:t>участках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морского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дна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развиваются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приморские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луга.</a:t>
            </a:r>
            <a:endParaRPr sz="1800">
              <a:latin typeface="Times New Roman"/>
              <a:cs typeface="Times New Roman"/>
            </a:endParaRPr>
          </a:p>
          <a:p>
            <a:pPr algn="just" marL="287020" marR="5080" indent="-274955">
              <a:lnSpc>
                <a:spcPct val="100000"/>
              </a:lnSpc>
              <a:spcBef>
                <a:spcPts val="120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5440" algn="l"/>
              </a:tabLst>
            </a:pPr>
            <a:r>
              <a:rPr dirty="0"/>
              <a:t>	</a:t>
            </a:r>
            <a:r>
              <a:rPr dirty="0" sz="1800" spc="-10">
                <a:latin typeface="Times New Roman"/>
                <a:cs typeface="Times New Roman"/>
              </a:rPr>
              <a:t>Алеврито-глинистые </a:t>
            </a:r>
            <a:r>
              <a:rPr dirty="0" sz="1800" spc="-15">
                <a:latin typeface="Times New Roman"/>
                <a:cs typeface="Times New Roman"/>
              </a:rPr>
              <a:t>отложения </a:t>
            </a:r>
            <a:r>
              <a:rPr dirty="0" sz="1800" spc="-10">
                <a:latin typeface="Times New Roman"/>
                <a:cs typeface="Times New Roman"/>
              </a:rPr>
              <a:t>маршей, </a:t>
            </a:r>
            <a:r>
              <a:rPr dirty="0" sz="1800" spc="-5">
                <a:latin typeface="Times New Roman"/>
                <a:cs typeface="Times New Roman"/>
              </a:rPr>
              <a:t>выполняющие </a:t>
            </a:r>
            <a:r>
              <a:rPr dirty="0" sz="1800" spc="-10">
                <a:latin typeface="Times New Roman"/>
                <a:cs typeface="Times New Roman"/>
              </a:rPr>
              <a:t>пониженные </a:t>
            </a:r>
            <a:r>
              <a:rPr dirty="0" sz="1800" spc="-5">
                <a:latin typeface="Times New Roman"/>
                <a:cs typeface="Times New Roman"/>
              </a:rPr>
              <a:t>участки морских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побережий, </a:t>
            </a:r>
            <a:r>
              <a:rPr dirty="0" sz="1800" spc="-15">
                <a:latin typeface="Times New Roman"/>
                <a:cs typeface="Times New Roman"/>
              </a:rPr>
              <a:t>образуют </a:t>
            </a:r>
            <a:r>
              <a:rPr dirty="0" sz="1800" spc="-5">
                <a:latin typeface="Times New Roman"/>
                <a:cs typeface="Times New Roman"/>
              </a:rPr>
              <a:t>линзообразно-вогнутые </a:t>
            </a:r>
            <a:r>
              <a:rPr dirty="0" sz="1800" spc="-15">
                <a:latin typeface="Times New Roman"/>
                <a:cs typeface="Times New Roman"/>
              </a:rPr>
              <a:t>глинистые </a:t>
            </a:r>
            <a:r>
              <a:rPr dirty="0" sz="1800" spc="-5">
                <a:latin typeface="Times New Roman"/>
                <a:cs typeface="Times New Roman"/>
              </a:rPr>
              <a:t>тела, </a:t>
            </a:r>
            <a:r>
              <a:rPr dirty="0" sz="1800" spc="5">
                <a:latin typeface="Times New Roman"/>
                <a:cs typeface="Times New Roman"/>
              </a:rPr>
              <a:t>мощность </a:t>
            </a:r>
            <a:r>
              <a:rPr dirty="0" sz="1800" spc="-25">
                <a:latin typeface="Times New Roman"/>
                <a:cs typeface="Times New Roman"/>
              </a:rPr>
              <a:t>которых </a:t>
            </a:r>
            <a:r>
              <a:rPr dirty="0" sz="1800" spc="-5">
                <a:latin typeface="Times New Roman"/>
                <a:cs typeface="Times New Roman"/>
              </a:rPr>
              <a:t>не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превышает единиц, </a:t>
            </a:r>
            <a:r>
              <a:rPr dirty="0" sz="1800" spc="-30">
                <a:latin typeface="Times New Roman"/>
                <a:cs typeface="Times New Roman"/>
              </a:rPr>
              <a:t>редко </a:t>
            </a:r>
            <a:r>
              <a:rPr dirty="0" sz="1800" spc="-5">
                <a:latin typeface="Times New Roman"/>
                <a:cs typeface="Times New Roman"/>
              </a:rPr>
              <a:t>первых </a:t>
            </a:r>
            <a:r>
              <a:rPr dirty="0" sz="1800" spc="-10">
                <a:latin typeface="Times New Roman"/>
                <a:cs typeface="Times New Roman"/>
              </a:rPr>
              <a:t>десятков </a:t>
            </a:r>
            <a:r>
              <a:rPr dirty="0" sz="1800">
                <a:latin typeface="Times New Roman"/>
                <a:cs typeface="Times New Roman"/>
              </a:rPr>
              <a:t>метров при </a:t>
            </a:r>
            <a:r>
              <a:rPr dirty="0" sz="1800" spc="-15">
                <a:latin typeface="Times New Roman"/>
                <a:cs typeface="Times New Roman"/>
              </a:rPr>
              <a:t>очень </a:t>
            </a:r>
            <a:r>
              <a:rPr dirty="0" sz="1800" spc="-10">
                <a:latin typeface="Times New Roman"/>
                <a:cs typeface="Times New Roman"/>
              </a:rPr>
              <a:t>значительной </a:t>
            </a:r>
            <a:r>
              <a:rPr dirty="0" sz="1800" spc="-5">
                <a:latin typeface="Times New Roman"/>
                <a:cs typeface="Times New Roman"/>
              </a:rPr>
              <a:t>ширине их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поперечного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сечения.</a:t>
            </a:r>
            <a:endParaRPr sz="1800">
              <a:latin typeface="Times New Roman"/>
              <a:cs typeface="Times New Roman"/>
            </a:endParaRPr>
          </a:p>
          <a:p>
            <a:pPr algn="just" marL="287020" marR="11430" indent="-274955">
              <a:lnSpc>
                <a:spcPct val="100000"/>
              </a:lnSpc>
              <a:spcBef>
                <a:spcPts val="120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45440" algn="l"/>
              </a:tabLst>
            </a:pPr>
            <a:r>
              <a:rPr dirty="0"/>
              <a:t>	</a:t>
            </a:r>
            <a:r>
              <a:rPr dirty="0" sz="1800" spc="-5">
                <a:latin typeface="Times New Roman"/>
                <a:cs typeface="Times New Roman"/>
              </a:rPr>
              <a:t>Площадь развития этих </a:t>
            </a:r>
            <a:r>
              <a:rPr dirty="0" sz="1800" spc="-20">
                <a:latin typeface="Times New Roman"/>
                <a:cs typeface="Times New Roman"/>
              </a:rPr>
              <a:t>отложений </a:t>
            </a:r>
            <a:r>
              <a:rPr dirty="0" sz="1800" spc="-10">
                <a:latin typeface="Times New Roman"/>
                <a:cs typeface="Times New Roman"/>
              </a:rPr>
              <a:t>представляет </a:t>
            </a:r>
            <a:r>
              <a:rPr dirty="0" sz="1800">
                <a:latin typeface="Times New Roman"/>
                <a:cs typeface="Times New Roman"/>
              </a:rPr>
              <a:t>собой </a:t>
            </a:r>
            <a:r>
              <a:rPr dirty="0" sz="1800" spc="-15">
                <a:latin typeface="Times New Roman"/>
                <a:cs typeface="Times New Roman"/>
              </a:rPr>
              <a:t>вытянутую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вдоль </a:t>
            </a:r>
            <a:r>
              <a:rPr dirty="0" sz="1800" spc="-15">
                <a:latin typeface="Times New Roman"/>
                <a:cs typeface="Times New Roman"/>
              </a:rPr>
              <a:t>береговой </a:t>
            </a:r>
            <a:r>
              <a:rPr dirty="0" sz="1800" spc="-10">
                <a:latin typeface="Times New Roman"/>
                <a:cs typeface="Times New Roman"/>
              </a:rPr>
              <a:t> линии </a:t>
            </a:r>
            <a:r>
              <a:rPr dirty="0" sz="1800">
                <a:latin typeface="Times New Roman"/>
                <a:cs typeface="Times New Roman"/>
              </a:rPr>
              <a:t>зону </a:t>
            </a:r>
            <a:r>
              <a:rPr dirty="0" sz="1800" spc="-5">
                <a:latin typeface="Times New Roman"/>
                <a:cs typeface="Times New Roman"/>
              </a:rPr>
              <a:t>со </a:t>
            </a:r>
            <a:r>
              <a:rPr dirty="0" sz="1800" spc="-15">
                <a:latin typeface="Times New Roman"/>
                <a:cs typeface="Times New Roman"/>
              </a:rPr>
              <a:t>сложными </a:t>
            </a:r>
            <a:r>
              <a:rPr dirty="0" sz="1800" spc="-10">
                <a:latin typeface="Times New Roman"/>
                <a:cs typeface="Times New Roman"/>
              </a:rPr>
              <a:t>очертаниями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-10">
                <a:latin typeface="Times New Roman"/>
                <a:cs typeface="Times New Roman"/>
              </a:rPr>
              <a:t>исчисляется </a:t>
            </a:r>
            <a:r>
              <a:rPr dirty="0" sz="1800">
                <a:latin typeface="Times New Roman"/>
                <a:cs typeface="Times New Roman"/>
              </a:rPr>
              <a:t>десятками и </a:t>
            </a:r>
            <a:r>
              <a:rPr dirty="0" sz="1800" spc="-5">
                <a:latin typeface="Times New Roman"/>
                <a:cs typeface="Times New Roman"/>
              </a:rPr>
              <a:t>сотнями </a:t>
            </a:r>
            <a:r>
              <a:rPr dirty="0" sz="1800" spc="-15">
                <a:latin typeface="Times New Roman"/>
                <a:cs typeface="Times New Roman"/>
              </a:rPr>
              <a:t>квадратных 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километров.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6170" y="212815"/>
            <a:ext cx="574548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Фация</a:t>
            </a:r>
            <a:r>
              <a:rPr dirty="0" sz="2400" spc="-5" b="1">
                <a:latin typeface="Times New Roman"/>
                <a:cs typeface="Times New Roman"/>
              </a:rPr>
              <a:t> приморских</a:t>
            </a:r>
            <a:r>
              <a:rPr dirty="0" sz="2400" spc="-35" b="1">
                <a:latin typeface="Times New Roman"/>
                <a:cs typeface="Times New Roman"/>
              </a:rPr>
              <a:t> </a:t>
            </a:r>
            <a:r>
              <a:rPr dirty="0" sz="2400" spc="-20" b="1">
                <a:latin typeface="Times New Roman"/>
                <a:cs typeface="Times New Roman"/>
              </a:rPr>
              <a:t>болот</a:t>
            </a:r>
            <a:r>
              <a:rPr dirty="0" sz="2400" spc="-30" b="1">
                <a:latin typeface="Times New Roman"/>
                <a:cs typeface="Times New Roman"/>
              </a:rPr>
              <a:t> </a:t>
            </a:r>
            <a:r>
              <a:rPr dirty="0" sz="2400" spc="-15" b="1">
                <a:latin typeface="Times New Roman"/>
                <a:cs typeface="Times New Roman"/>
              </a:rPr>
              <a:t>(маршей,</a:t>
            </a:r>
            <a:r>
              <a:rPr dirty="0" sz="2400" spc="6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лайд)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0" y="932459"/>
            <a:ext cx="6506209" cy="2251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87020" marR="8255" indent="-274955">
              <a:lnSpc>
                <a:spcPct val="100000"/>
              </a:lnSpc>
              <a:spcBef>
                <a:spcPts val="10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287655" algn="l"/>
              </a:tabLst>
            </a:pPr>
            <a:r>
              <a:rPr dirty="0" sz="1800" spc="-5">
                <a:latin typeface="Times New Roman"/>
                <a:cs typeface="Times New Roman"/>
              </a:rPr>
              <a:t>Из </a:t>
            </a:r>
            <a:r>
              <a:rPr dirty="0" sz="1800">
                <a:latin typeface="Times New Roman"/>
                <a:cs typeface="Times New Roman"/>
              </a:rPr>
              <a:t>органических </a:t>
            </a:r>
            <a:r>
              <a:rPr dirty="0" sz="1800" spc="-15">
                <a:latin typeface="Times New Roman"/>
                <a:cs typeface="Times New Roman"/>
              </a:rPr>
              <a:t>остатков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наиболее </a:t>
            </a:r>
            <a:r>
              <a:rPr dirty="0" sz="1800" spc="-10">
                <a:latin typeface="Times New Roman"/>
                <a:cs typeface="Times New Roman"/>
              </a:rPr>
              <a:t>характерны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вертикально 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стоящие </a:t>
            </a:r>
            <a:r>
              <a:rPr dirty="0" sz="1800" spc="-15">
                <a:latin typeface="Times New Roman"/>
                <a:cs typeface="Times New Roman"/>
              </a:rPr>
              <a:t>стебли </a:t>
            </a:r>
            <a:r>
              <a:rPr dirty="0" sz="1800" spc="-5">
                <a:latin typeface="Times New Roman"/>
                <a:cs typeface="Times New Roman"/>
              </a:rPr>
              <a:t>растений, </a:t>
            </a:r>
            <a:r>
              <a:rPr dirty="0" sz="1800" spc="-15">
                <a:latin typeface="Times New Roman"/>
                <a:cs typeface="Times New Roman"/>
              </a:rPr>
              <a:t>многочисленные отпечатки </a:t>
            </a:r>
            <a:r>
              <a:rPr dirty="0" sz="1800" spc="-5">
                <a:latin typeface="Times New Roman"/>
                <a:cs typeface="Times New Roman"/>
              </a:rPr>
              <a:t>листьев,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споры,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пыльца.</a:t>
            </a:r>
            <a:endParaRPr sz="18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120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286385" algn="l"/>
                <a:tab pos="287655" algn="l"/>
              </a:tabLst>
            </a:pPr>
            <a:r>
              <a:rPr dirty="0" sz="1800" spc="-15">
                <a:latin typeface="Times New Roman"/>
                <a:cs typeface="Times New Roman"/>
              </a:rPr>
              <a:t>Типичными</a:t>
            </a:r>
            <a:r>
              <a:rPr dirty="0" sz="1800" spc="36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породами</a:t>
            </a:r>
            <a:r>
              <a:rPr dirty="0" sz="1800" spc="37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этих</a:t>
            </a:r>
            <a:r>
              <a:rPr dirty="0" sz="1800" spc="36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фаций</a:t>
            </a:r>
            <a:r>
              <a:rPr dirty="0" sz="1800" spc="36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является</a:t>
            </a:r>
            <a:r>
              <a:rPr dirty="0" sz="1800" spc="36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черные</a:t>
            </a:r>
            <a:r>
              <a:rPr dirty="0" sz="1800" spc="36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углистые</a:t>
            </a:r>
            <a:endParaRPr sz="18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"/>
              </a:spcBef>
            </a:pPr>
            <a:r>
              <a:rPr dirty="0" sz="1800" spc="-25">
                <a:latin typeface="Times New Roman"/>
                <a:cs typeface="Times New Roman"/>
              </a:rPr>
              <a:t>глины,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угли,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погребенные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почвы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-15">
                <a:latin typeface="Times New Roman"/>
                <a:cs typeface="Times New Roman"/>
              </a:rPr>
              <a:t>подпочвы.</a:t>
            </a:r>
            <a:endParaRPr sz="1800">
              <a:latin typeface="Times New Roman"/>
              <a:cs typeface="Times New Roman"/>
            </a:endParaRPr>
          </a:p>
          <a:p>
            <a:pPr algn="r" marL="273685" marR="5080" indent="-273685">
              <a:lnSpc>
                <a:spcPct val="100000"/>
              </a:lnSpc>
              <a:spcBef>
                <a:spcPts val="120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273685" algn="l"/>
                <a:tab pos="287655" algn="l"/>
              </a:tabLst>
            </a:pPr>
            <a:r>
              <a:rPr dirty="0" sz="1800" spc="-5">
                <a:latin typeface="Times New Roman"/>
                <a:cs typeface="Times New Roman"/>
              </a:rPr>
              <a:t>Песчаный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материал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распределен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неравномерно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встречается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tabLst>
                <a:tab pos="582295" algn="l"/>
                <a:tab pos="1399540" algn="l"/>
                <a:tab pos="3115945" algn="l"/>
                <a:tab pos="4210685" algn="l"/>
                <a:tab pos="5542915" algn="l"/>
                <a:tab pos="5981700" algn="l"/>
              </a:tabLst>
            </a:pPr>
            <a:r>
              <a:rPr dirty="0" sz="1800" spc="-10">
                <a:latin typeface="Times New Roman"/>
                <a:cs typeface="Times New Roman"/>
              </a:rPr>
              <a:t>виде	тонких	</a:t>
            </a:r>
            <a:r>
              <a:rPr dirty="0" sz="1800" spc="-5">
                <a:latin typeface="Times New Roman"/>
                <a:cs typeface="Times New Roman"/>
              </a:rPr>
              <a:t>горизонтальных	</a:t>
            </a:r>
            <a:r>
              <a:rPr dirty="0" sz="1800" spc="5">
                <a:latin typeface="Times New Roman"/>
                <a:cs typeface="Times New Roman"/>
              </a:rPr>
              <a:t>прослоев.	</a:t>
            </a:r>
            <a:r>
              <a:rPr dirty="0" sz="1800" spc="-10">
                <a:latin typeface="Times New Roman"/>
                <a:cs typeface="Times New Roman"/>
              </a:rPr>
              <a:t>Содержание	</a:t>
            </a:r>
            <a:r>
              <a:rPr dirty="0" sz="1800" spc="-20">
                <a:latin typeface="Times New Roman"/>
                <a:cs typeface="Times New Roman"/>
              </a:rPr>
              <a:t>его	</a:t>
            </a:r>
            <a:r>
              <a:rPr dirty="0" sz="1800" spc="-5">
                <a:latin typeface="Times New Roman"/>
                <a:cs typeface="Times New Roman"/>
              </a:rPr>
              <a:t>не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081" y="3158483"/>
            <a:ext cx="623062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1308100" algn="l"/>
                <a:tab pos="2018030" algn="l"/>
                <a:tab pos="3112770" algn="l"/>
                <a:tab pos="3921125" algn="l"/>
                <a:tab pos="5228590" algn="l"/>
                <a:tab pos="5579745" algn="l"/>
              </a:tabLst>
            </a:pPr>
            <a:r>
              <a:rPr dirty="0" sz="1800" spc="-5">
                <a:latin typeface="Times New Roman"/>
                <a:cs typeface="Times New Roman"/>
              </a:rPr>
              <a:t>п</a:t>
            </a:r>
            <a:r>
              <a:rPr dirty="0" sz="1800" spc="5">
                <a:latin typeface="Times New Roman"/>
                <a:cs typeface="Times New Roman"/>
              </a:rPr>
              <a:t>р</a:t>
            </a:r>
            <a:r>
              <a:rPr dirty="0" sz="1800" spc="-10">
                <a:latin typeface="Times New Roman"/>
                <a:cs typeface="Times New Roman"/>
              </a:rPr>
              <a:t>евы</a:t>
            </a:r>
            <a:r>
              <a:rPr dirty="0" sz="1800">
                <a:latin typeface="Times New Roman"/>
                <a:cs typeface="Times New Roman"/>
              </a:rPr>
              <a:t>ш</a:t>
            </a:r>
            <a:r>
              <a:rPr dirty="0" sz="1800" spc="-10">
                <a:latin typeface="Times New Roman"/>
                <a:cs typeface="Times New Roman"/>
              </a:rPr>
              <a:t>ае</a:t>
            </a:r>
            <a:r>
              <a:rPr dirty="0" sz="1800">
                <a:latin typeface="Times New Roman"/>
                <a:cs typeface="Times New Roman"/>
              </a:rPr>
              <a:t>т	</a:t>
            </a:r>
            <a:r>
              <a:rPr dirty="0" sz="1800" spc="10">
                <a:latin typeface="Times New Roman"/>
                <a:cs typeface="Times New Roman"/>
              </a:rPr>
              <a:t>20</a:t>
            </a:r>
            <a:r>
              <a:rPr dirty="0" sz="1800" spc="-15">
                <a:latin typeface="Times New Roman"/>
                <a:cs typeface="Times New Roman"/>
              </a:rPr>
              <a:t>%</a:t>
            </a:r>
            <a:r>
              <a:rPr dirty="0" sz="1800">
                <a:latin typeface="Times New Roman"/>
                <a:cs typeface="Times New Roman"/>
              </a:rPr>
              <a:t>.	</a:t>
            </a:r>
            <a:r>
              <a:rPr dirty="0" sz="1800" spc="-95">
                <a:latin typeface="Times New Roman"/>
                <a:cs typeface="Times New Roman"/>
              </a:rPr>
              <a:t>Т</a:t>
            </a:r>
            <a:r>
              <a:rPr dirty="0" sz="1800" spc="-10">
                <a:latin typeface="Times New Roman"/>
                <a:cs typeface="Times New Roman"/>
              </a:rPr>
              <a:t>е</a:t>
            </a:r>
            <a:r>
              <a:rPr dirty="0" sz="1800" spc="-35">
                <a:latin typeface="Times New Roman"/>
                <a:cs typeface="Times New Roman"/>
              </a:rPr>
              <a:t>к</a:t>
            </a:r>
            <a:r>
              <a:rPr dirty="0" sz="1800" spc="-10">
                <a:latin typeface="Times New Roman"/>
                <a:cs typeface="Times New Roman"/>
              </a:rPr>
              <a:t>с</a:t>
            </a:r>
            <a:r>
              <a:rPr dirty="0" sz="1800">
                <a:latin typeface="Times New Roman"/>
                <a:cs typeface="Times New Roman"/>
              </a:rPr>
              <a:t>т</a:t>
            </a:r>
            <a:r>
              <a:rPr dirty="0" sz="1800" spc="-35">
                <a:latin typeface="Times New Roman"/>
                <a:cs typeface="Times New Roman"/>
              </a:rPr>
              <a:t>у</a:t>
            </a:r>
            <a:r>
              <a:rPr dirty="0" sz="1800" spc="10">
                <a:latin typeface="Times New Roman"/>
                <a:cs typeface="Times New Roman"/>
              </a:rPr>
              <a:t>р</a:t>
            </a:r>
            <a:r>
              <a:rPr dirty="0" sz="1800">
                <a:latin typeface="Times New Roman"/>
                <a:cs typeface="Times New Roman"/>
              </a:rPr>
              <a:t>а	</a:t>
            </a:r>
            <a:r>
              <a:rPr dirty="0" sz="1800" spc="-5">
                <a:latin typeface="Times New Roman"/>
                <a:cs typeface="Times New Roman"/>
              </a:rPr>
              <a:t>п</a:t>
            </a:r>
            <a:r>
              <a:rPr dirty="0" sz="1800" spc="5">
                <a:latin typeface="Times New Roman"/>
                <a:cs typeface="Times New Roman"/>
              </a:rPr>
              <a:t>о</a:t>
            </a:r>
            <a:r>
              <a:rPr dirty="0" sz="1800" spc="-15">
                <a:latin typeface="Times New Roman"/>
                <a:cs typeface="Times New Roman"/>
              </a:rPr>
              <a:t>р</a:t>
            </a:r>
            <a:r>
              <a:rPr dirty="0" sz="1800" spc="-40">
                <a:latin typeface="Times New Roman"/>
                <a:cs typeface="Times New Roman"/>
              </a:rPr>
              <a:t>о</a:t>
            </a:r>
            <a:r>
              <a:rPr dirty="0" sz="1800">
                <a:latin typeface="Times New Roman"/>
                <a:cs typeface="Times New Roman"/>
              </a:rPr>
              <a:t>д	</a:t>
            </a:r>
            <a:r>
              <a:rPr dirty="0" sz="1800" spc="-110">
                <a:latin typeface="Times New Roman"/>
                <a:cs typeface="Times New Roman"/>
              </a:rPr>
              <a:t>к</a:t>
            </a:r>
            <a:r>
              <a:rPr dirty="0" sz="1800" spc="-15">
                <a:latin typeface="Times New Roman"/>
                <a:cs typeface="Times New Roman"/>
              </a:rPr>
              <a:t>ом</a:t>
            </a:r>
            <a:r>
              <a:rPr dirty="0" sz="1800" spc="-110">
                <a:latin typeface="Times New Roman"/>
                <a:cs typeface="Times New Roman"/>
              </a:rPr>
              <a:t>к</a:t>
            </a:r>
            <a:r>
              <a:rPr dirty="0" sz="1800" spc="10">
                <a:latin typeface="Times New Roman"/>
                <a:cs typeface="Times New Roman"/>
              </a:rPr>
              <a:t>о</a:t>
            </a:r>
            <a:r>
              <a:rPr dirty="0" sz="1800" spc="-35">
                <a:latin typeface="Times New Roman"/>
                <a:cs typeface="Times New Roman"/>
              </a:rPr>
              <a:t>в</a:t>
            </a:r>
            <a:r>
              <a:rPr dirty="0" sz="1800" spc="-60">
                <a:latin typeface="Times New Roman"/>
                <a:cs typeface="Times New Roman"/>
              </a:rPr>
              <a:t>а</a:t>
            </a:r>
            <a:r>
              <a:rPr dirty="0" sz="1800" spc="25">
                <a:latin typeface="Times New Roman"/>
                <a:cs typeface="Times New Roman"/>
              </a:rPr>
              <a:t>т</a:t>
            </a:r>
            <a:r>
              <a:rPr dirty="0" sz="1800" spc="-10">
                <a:latin typeface="Times New Roman"/>
                <a:cs typeface="Times New Roman"/>
              </a:rPr>
              <a:t>а</a:t>
            </a:r>
            <a:r>
              <a:rPr dirty="0" sz="1800">
                <a:latin typeface="Times New Roman"/>
                <a:cs typeface="Times New Roman"/>
              </a:rPr>
              <a:t>я	и	</a:t>
            </a:r>
            <a:r>
              <a:rPr dirty="0" sz="1800" spc="-20">
                <a:latin typeface="Times New Roman"/>
                <a:cs typeface="Times New Roman"/>
              </a:rPr>
              <a:t>т</a:t>
            </a:r>
            <a:r>
              <a:rPr dirty="0" sz="1800" spc="10">
                <a:latin typeface="Times New Roman"/>
                <a:cs typeface="Times New Roman"/>
              </a:rPr>
              <a:t>о</a:t>
            </a:r>
            <a:r>
              <a:rPr dirty="0" sz="1800" spc="-5">
                <a:latin typeface="Times New Roman"/>
                <a:cs typeface="Times New Roman"/>
              </a:rPr>
              <a:t>н</a:t>
            </a:r>
            <a:r>
              <a:rPr dirty="0" sz="1800" spc="-110">
                <a:latin typeface="Times New Roman"/>
                <a:cs typeface="Times New Roman"/>
              </a:rPr>
              <a:t>к</a:t>
            </a:r>
            <a:r>
              <a:rPr dirty="0" sz="1800" spc="10">
                <a:latin typeface="Times New Roman"/>
                <a:cs typeface="Times New Roman"/>
              </a:rPr>
              <a:t>о</a:t>
            </a:r>
            <a:r>
              <a:rPr dirty="0" sz="180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algn="r" marR="6350">
              <a:lnSpc>
                <a:spcPct val="100000"/>
              </a:lnSpc>
            </a:pPr>
            <a:r>
              <a:rPr dirty="0" sz="1800" spc="-10">
                <a:latin typeface="Times New Roman"/>
                <a:cs typeface="Times New Roman"/>
              </a:rPr>
              <a:t>среды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3083" y="3432823"/>
            <a:ext cx="538924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95450" algn="l"/>
                <a:tab pos="2738120" algn="l"/>
                <a:tab pos="2869565" algn="l"/>
                <a:tab pos="3732529" algn="l"/>
                <a:tab pos="4683760" algn="l"/>
              </a:tabLst>
            </a:pPr>
            <a:r>
              <a:rPr dirty="0" sz="1800" spc="-45">
                <a:latin typeface="Times New Roman"/>
                <a:cs typeface="Times New Roman"/>
              </a:rPr>
              <a:t>г</a:t>
            </a:r>
            <a:r>
              <a:rPr dirty="0" sz="1800" spc="10">
                <a:latin typeface="Times New Roman"/>
                <a:cs typeface="Times New Roman"/>
              </a:rPr>
              <a:t>ор</a:t>
            </a:r>
            <a:r>
              <a:rPr dirty="0" sz="1800" spc="-30">
                <a:latin typeface="Times New Roman"/>
                <a:cs typeface="Times New Roman"/>
              </a:rPr>
              <a:t>и</a:t>
            </a:r>
            <a:r>
              <a:rPr dirty="0" sz="1800" spc="5">
                <a:latin typeface="Times New Roman"/>
                <a:cs typeface="Times New Roman"/>
              </a:rPr>
              <a:t>з</a:t>
            </a:r>
            <a:r>
              <a:rPr dirty="0" sz="1800" spc="10">
                <a:latin typeface="Times New Roman"/>
                <a:cs typeface="Times New Roman"/>
              </a:rPr>
              <a:t>о</a:t>
            </a:r>
            <a:r>
              <a:rPr dirty="0" sz="1800" spc="-5">
                <a:latin typeface="Times New Roman"/>
                <a:cs typeface="Times New Roman"/>
              </a:rPr>
              <a:t>н</a:t>
            </a:r>
            <a:r>
              <a:rPr dirty="0" sz="1800" spc="25">
                <a:latin typeface="Times New Roman"/>
                <a:cs typeface="Times New Roman"/>
              </a:rPr>
              <a:t>т</a:t>
            </a:r>
            <a:r>
              <a:rPr dirty="0" sz="1800" spc="10">
                <a:latin typeface="Times New Roman"/>
                <a:cs typeface="Times New Roman"/>
              </a:rPr>
              <a:t>а</a:t>
            </a:r>
            <a:r>
              <a:rPr dirty="0" sz="1800" spc="-15">
                <a:latin typeface="Times New Roman"/>
                <a:cs typeface="Times New Roman"/>
              </a:rPr>
              <a:t>л</a:t>
            </a:r>
            <a:r>
              <a:rPr dirty="0" sz="1800" spc="-5">
                <a:latin typeface="Times New Roman"/>
                <a:cs typeface="Times New Roman"/>
              </a:rPr>
              <a:t>ь</a:t>
            </a:r>
            <a:r>
              <a:rPr dirty="0" sz="1800" spc="-10">
                <a:latin typeface="Times New Roman"/>
                <a:cs typeface="Times New Roman"/>
              </a:rPr>
              <a:t>н</a:t>
            </a:r>
            <a:r>
              <a:rPr dirty="0" sz="1800">
                <a:latin typeface="Times New Roman"/>
                <a:cs typeface="Times New Roman"/>
              </a:rPr>
              <a:t>о	</a:t>
            </a:r>
            <a:r>
              <a:rPr dirty="0" sz="1800" spc="-10">
                <a:latin typeface="Times New Roman"/>
                <a:cs typeface="Times New Roman"/>
              </a:rPr>
              <a:t>с</a:t>
            </a:r>
            <a:r>
              <a:rPr dirty="0" sz="1800" spc="-15">
                <a:latin typeface="Times New Roman"/>
                <a:cs typeface="Times New Roman"/>
              </a:rPr>
              <a:t>л</a:t>
            </a:r>
            <a:r>
              <a:rPr dirty="0" sz="1800" spc="10">
                <a:latin typeface="Times New Roman"/>
                <a:cs typeface="Times New Roman"/>
              </a:rPr>
              <a:t>о</a:t>
            </a:r>
            <a:r>
              <a:rPr dirty="0" sz="1800" spc="-5">
                <a:latin typeface="Times New Roman"/>
                <a:cs typeface="Times New Roman"/>
              </a:rPr>
              <a:t>и</a:t>
            </a:r>
            <a:r>
              <a:rPr dirty="0" sz="1800" spc="-15">
                <a:latin typeface="Times New Roman"/>
                <a:cs typeface="Times New Roman"/>
              </a:rPr>
              <a:t>с</a:t>
            </a:r>
            <a:r>
              <a:rPr dirty="0" sz="1800" spc="25">
                <a:latin typeface="Times New Roman"/>
                <a:cs typeface="Times New Roman"/>
              </a:rPr>
              <a:t>т</a:t>
            </a:r>
            <a:r>
              <a:rPr dirty="0" sz="1800" spc="-10">
                <a:latin typeface="Times New Roman"/>
                <a:cs typeface="Times New Roman"/>
              </a:rPr>
              <a:t>а</a:t>
            </a:r>
            <a:r>
              <a:rPr dirty="0" sz="1800" spc="15">
                <a:latin typeface="Times New Roman"/>
                <a:cs typeface="Times New Roman"/>
              </a:rPr>
              <a:t>я</a:t>
            </a:r>
            <a:r>
              <a:rPr dirty="0" sz="1800">
                <a:latin typeface="Times New Roman"/>
                <a:cs typeface="Times New Roman"/>
              </a:rPr>
              <a:t>.		</a:t>
            </a:r>
            <a:r>
              <a:rPr dirty="0" sz="1800" spc="-15">
                <a:latin typeface="Times New Roman"/>
                <a:cs typeface="Times New Roman"/>
              </a:rPr>
              <a:t>Э</a:t>
            </a:r>
            <a:r>
              <a:rPr dirty="0" sz="1800" spc="-5">
                <a:latin typeface="Times New Roman"/>
                <a:cs typeface="Times New Roman"/>
              </a:rPr>
              <a:t>н</a:t>
            </a:r>
            <a:r>
              <a:rPr dirty="0" sz="1800" spc="-15">
                <a:latin typeface="Times New Roman"/>
                <a:cs typeface="Times New Roman"/>
              </a:rPr>
              <a:t>е</a:t>
            </a:r>
            <a:r>
              <a:rPr dirty="0" sz="1800" spc="10">
                <a:latin typeface="Times New Roman"/>
                <a:cs typeface="Times New Roman"/>
              </a:rPr>
              <a:t>р</a:t>
            </a:r>
            <a:r>
              <a:rPr dirty="0" sz="1800" spc="-20">
                <a:latin typeface="Times New Roman"/>
                <a:cs typeface="Times New Roman"/>
              </a:rPr>
              <a:t>г</a:t>
            </a:r>
            <a:r>
              <a:rPr dirty="0" sz="1800" spc="-10">
                <a:latin typeface="Times New Roman"/>
                <a:cs typeface="Times New Roman"/>
              </a:rPr>
              <a:t>е</a:t>
            </a:r>
            <a:r>
              <a:rPr dirty="0" sz="1800">
                <a:latin typeface="Times New Roman"/>
                <a:cs typeface="Times New Roman"/>
              </a:rPr>
              <a:t>т</a:t>
            </a:r>
            <a:r>
              <a:rPr dirty="0" sz="1800" spc="-5">
                <a:latin typeface="Times New Roman"/>
                <a:cs typeface="Times New Roman"/>
              </a:rPr>
              <a:t>и</a:t>
            </a:r>
            <a:r>
              <a:rPr dirty="0" sz="1800" spc="5">
                <a:latin typeface="Times New Roman"/>
                <a:cs typeface="Times New Roman"/>
              </a:rPr>
              <a:t>ч</a:t>
            </a:r>
            <a:r>
              <a:rPr dirty="0" sz="1800" spc="35">
                <a:latin typeface="Times New Roman"/>
                <a:cs typeface="Times New Roman"/>
              </a:rPr>
              <a:t>е</a:t>
            </a:r>
            <a:r>
              <a:rPr dirty="0" sz="1800" spc="-10">
                <a:latin typeface="Times New Roman"/>
                <a:cs typeface="Times New Roman"/>
              </a:rPr>
              <a:t>с</a:t>
            </a:r>
            <a:r>
              <a:rPr dirty="0" sz="1800" spc="-15">
                <a:latin typeface="Times New Roman"/>
                <a:cs typeface="Times New Roman"/>
              </a:rPr>
              <a:t>к</a:t>
            </a:r>
            <a:r>
              <a:rPr dirty="0" sz="1800" spc="-5">
                <a:latin typeface="Times New Roman"/>
                <a:cs typeface="Times New Roman"/>
              </a:rPr>
              <a:t>и</a:t>
            </a:r>
            <a:r>
              <a:rPr dirty="0" sz="1800">
                <a:latin typeface="Times New Roman"/>
                <a:cs typeface="Times New Roman"/>
              </a:rPr>
              <a:t>е	</a:t>
            </a:r>
            <a:r>
              <a:rPr dirty="0" sz="1800" spc="-40">
                <a:latin typeface="Times New Roman"/>
                <a:cs typeface="Times New Roman"/>
              </a:rPr>
              <a:t>у</a:t>
            </a:r>
            <a:r>
              <a:rPr dirty="0" sz="1800" spc="10">
                <a:latin typeface="Times New Roman"/>
                <a:cs typeface="Times New Roman"/>
              </a:rPr>
              <a:t>ро</a:t>
            </a:r>
            <a:r>
              <a:rPr dirty="0" sz="1800" spc="-10">
                <a:latin typeface="Times New Roman"/>
                <a:cs typeface="Times New Roman"/>
              </a:rPr>
              <a:t>в</a:t>
            </a:r>
            <a:r>
              <a:rPr dirty="0" sz="1800" spc="-5">
                <a:latin typeface="Times New Roman"/>
                <a:cs typeface="Times New Roman"/>
              </a:rPr>
              <a:t>н</a:t>
            </a:r>
            <a:r>
              <a:rPr dirty="0" sz="1800">
                <a:latin typeface="Times New Roman"/>
                <a:cs typeface="Times New Roman"/>
              </a:rPr>
              <a:t>и  </a:t>
            </a:r>
            <a:r>
              <a:rPr dirty="0" sz="1800" spc="-10">
                <a:latin typeface="Times New Roman"/>
                <a:cs typeface="Times New Roman"/>
              </a:rPr>
              <a:t>формирования	осадков	низкие.	</a:t>
            </a:r>
            <a:r>
              <a:rPr dirty="0" sz="1800" spc="-15">
                <a:latin typeface="Times New Roman"/>
                <a:cs typeface="Times New Roman"/>
              </a:rPr>
              <a:t>Количество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5500" y="3707411"/>
            <a:ext cx="11061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Times New Roman"/>
                <a:cs typeface="Times New Roman"/>
              </a:rPr>
              <a:t>глинистого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0" y="3829542"/>
            <a:ext cx="6502400" cy="879475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marL="287020">
              <a:lnSpc>
                <a:spcPct val="100000"/>
              </a:lnSpc>
              <a:spcBef>
                <a:spcPts val="1295"/>
              </a:spcBef>
            </a:pPr>
            <a:r>
              <a:rPr dirty="0" sz="1800" spc="-15">
                <a:latin typeface="Times New Roman"/>
                <a:cs typeface="Times New Roman"/>
              </a:rPr>
              <a:t>материала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уменьшается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вверх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по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разрезу.</a:t>
            </a:r>
            <a:endParaRPr sz="18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120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286385" algn="l"/>
                <a:tab pos="287655" algn="l"/>
                <a:tab pos="2820670" algn="l"/>
                <a:tab pos="3884295" algn="l"/>
                <a:tab pos="5027930" algn="l"/>
                <a:tab pos="5817870" algn="l"/>
              </a:tabLst>
            </a:pPr>
            <a:r>
              <a:rPr dirty="0" sz="1800" spc="-25" b="1">
                <a:solidFill>
                  <a:srgbClr val="FF0000"/>
                </a:solidFill>
                <a:latin typeface="Times New Roman"/>
                <a:cs typeface="Times New Roman"/>
              </a:rPr>
              <a:t>Э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л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dirty="0" sz="1800" spc="15" b="1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т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dirty="0" sz="1800" spc="-40" b="1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dirty="0" sz="1800" spc="15" b="1">
                <a:solidFill>
                  <a:srgbClr val="FF0000"/>
                </a:solidFill>
                <a:latin typeface="Times New Roman"/>
                <a:cs typeface="Times New Roman"/>
              </a:rPr>
              <a:t>м</a:t>
            </a:r>
            <a:r>
              <a:rPr dirty="0" sz="1800" spc="10" b="1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т</a:t>
            </a:r>
            <a:r>
              <a:rPr dirty="0" sz="1800" spc="5" b="1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ич</a:t>
            </a:r>
            <a:r>
              <a:rPr dirty="0" sz="1800" spc="10" b="1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ск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я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1800" spc="-30" b="1">
                <a:solidFill>
                  <a:srgbClr val="FF0000"/>
                </a:solidFill>
                <a:latin typeface="Times New Roman"/>
                <a:cs typeface="Times New Roman"/>
              </a:rPr>
              <a:t>м</a:t>
            </a:r>
            <a:r>
              <a:rPr dirty="0" sz="1800" spc="-65" b="1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д</a:t>
            </a:r>
            <a:r>
              <a:rPr dirty="0" sz="1800" spc="10" b="1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ль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dirty="0" sz="1800" spc="10" b="1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д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dirty="0" sz="1800" spc="-65" b="1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1800" spc="10" b="1">
                <a:solidFill>
                  <a:srgbClr val="FF0000"/>
                </a:solidFill>
                <a:latin typeface="Times New Roman"/>
                <a:cs typeface="Times New Roman"/>
              </a:rPr>
              <a:t>э</a:t>
            </a:r>
            <a:r>
              <a:rPr dirty="0" sz="1800" spc="-25" b="1">
                <a:solidFill>
                  <a:srgbClr val="FF0000"/>
                </a:solidFill>
                <a:latin typeface="Times New Roman"/>
                <a:cs typeface="Times New Roman"/>
              </a:rPr>
              <a:t>т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й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ф</a:t>
            </a:r>
            <a:r>
              <a:rPr dirty="0" sz="1800" spc="5" b="1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ц</a:t>
            </a:r>
            <a:r>
              <a:rPr dirty="0" sz="1800" spc="15" b="1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068" y="4682981"/>
            <a:ext cx="623062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представляет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собой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треугольник,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расположенный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dirty="0" sz="1800" spc="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зоне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положительных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отклонений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кривой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ПС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 (αпс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 ≤</a:t>
            </a:r>
            <a:r>
              <a:rPr dirty="0" sz="1800" spc="5" b="1">
                <a:solidFill>
                  <a:srgbClr val="FF0000"/>
                </a:solidFill>
                <a:latin typeface="Times New Roman"/>
                <a:cs typeface="Times New Roman"/>
              </a:rPr>
              <a:t> 0,4) </a:t>
            </a:r>
            <a:r>
              <a:rPr dirty="0" sz="1800" spc="1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горизонтальной</a:t>
            </a:r>
            <a:r>
              <a:rPr dirty="0" sz="1800" spc="254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подошвенной,</a:t>
            </a:r>
            <a:r>
              <a:rPr dirty="0" sz="1800" spc="26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сильно</a:t>
            </a:r>
            <a:r>
              <a:rPr dirty="0" sz="1800" spc="23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изрезанной</a:t>
            </a:r>
            <a:r>
              <a:rPr dirty="0" sz="1800" spc="254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боковой </a:t>
            </a:r>
            <a:r>
              <a:rPr dirty="0" sz="1800" spc="-44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FF0000"/>
                </a:solidFill>
                <a:latin typeface="Times New Roman"/>
                <a:cs typeface="Times New Roman"/>
              </a:rPr>
              <a:t>наклонно-зубчатой</a:t>
            </a:r>
            <a:r>
              <a:rPr dirty="0" sz="1800" spc="12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5" b="1">
                <a:solidFill>
                  <a:srgbClr val="FF0000"/>
                </a:solidFill>
                <a:latin typeface="Times New Roman"/>
                <a:cs typeface="Times New Roman"/>
              </a:rPr>
              <a:t>кровельной.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5403" y="389387"/>
            <a:ext cx="57435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Фация</a:t>
            </a:r>
            <a:r>
              <a:rPr dirty="0" sz="2400" spc="-10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приморских</a:t>
            </a:r>
            <a:r>
              <a:rPr dirty="0" sz="2400" spc="-25" b="1">
                <a:latin typeface="Times New Roman"/>
                <a:cs typeface="Times New Roman"/>
              </a:rPr>
              <a:t> </a:t>
            </a:r>
            <a:r>
              <a:rPr dirty="0" sz="2400" spc="-20" b="1">
                <a:latin typeface="Times New Roman"/>
                <a:cs typeface="Times New Roman"/>
              </a:rPr>
              <a:t>болот</a:t>
            </a:r>
            <a:r>
              <a:rPr dirty="0" sz="2400" spc="-30" b="1">
                <a:latin typeface="Times New Roman"/>
                <a:cs typeface="Times New Roman"/>
              </a:rPr>
              <a:t> </a:t>
            </a:r>
            <a:r>
              <a:rPr dirty="0" sz="2400" spc="-15" b="1">
                <a:latin typeface="Times New Roman"/>
                <a:cs typeface="Times New Roman"/>
              </a:rPr>
              <a:t>(маршей,</a:t>
            </a:r>
            <a:r>
              <a:rPr dirty="0" sz="2400" spc="6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лайд)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4451" y="981075"/>
            <a:ext cx="1979549" cy="4679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825" y="549275"/>
            <a:ext cx="8715375" cy="63087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3999" y="363435"/>
            <a:ext cx="307340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Фация</a:t>
            </a:r>
            <a:r>
              <a:rPr dirty="0" sz="2400" spc="-2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15" b="1">
                <a:solidFill>
                  <a:srgbClr val="232852"/>
                </a:solidFill>
                <a:latin typeface="Times New Roman"/>
                <a:cs typeface="Times New Roman"/>
              </a:rPr>
              <a:t>баровых</a:t>
            </a:r>
            <a:r>
              <a:rPr dirty="0" sz="2400" spc="-3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лагун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125" y="932433"/>
            <a:ext cx="8903970" cy="56984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8255" indent="52705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Лагуны</a:t>
            </a:r>
            <a:r>
              <a:rPr dirty="0" sz="1600">
                <a:latin typeface="Times New Roman"/>
                <a:cs typeface="Times New Roman"/>
              </a:rPr>
              <a:t> -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мелководные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бассейны,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чаще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всего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вытянутые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вдоль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морских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побережий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отделенные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открытого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>
                <a:latin typeface="Times New Roman"/>
                <a:cs typeface="Times New Roman"/>
              </a:rPr>
              <a:t> песчаными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отмелями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(барами)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или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барьерными</a:t>
            </a:r>
            <a:r>
              <a:rPr dirty="0" sz="1600">
                <a:latin typeface="Times New Roman"/>
                <a:cs typeface="Times New Roman"/>
              </a:rPr>
              <a:t> островами.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Образованию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лагуны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предшествует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возникновение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между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берегом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растущим</a:t>
            </a:r>
            <a:r>
              <a:rPr dirty="0" sz="1600" spc="-5">
                <a:latin typeface="Times New Roman"/>
                <a:cs typeface="Times New Roman"/>
              </a:rPr>
              <a:t> баром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береговой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промоины.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527050">
              <a:lnSpc>
                <a:spcPct val="100000"/>
              </a:lnSpc>
              <a:spcBef>
                <a:spcPts val="605"/>
              </a:spcBef>
            </a:pPr>
            <a:r>
              <a:rPr dirty="0" sz="1600" spc="-30">
                <a:latin typeface="Times New Roman"/>
                <a:cs typeface="Times New Roman"/>
              </a:rPr>
              <a:t>Условия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осадконакопления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пределах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лагун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характеризуются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ограниченной</a:t>
            </a:r>
            <a:r>
              <a:rPr dirty="0" sz="1600" spc="4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площадью, </a:t>
            </a:r>
            <a:r>
              <a:rPr dirty="0" sz="1600">
                <a:latin typeface="Times New Roman"/>
                <a:cs typeface="Times New Roman"/>
              </a:rPr>
              <a:t> малыми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глубинами,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застойностью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водной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среды.</a:t>
            </a:r>
            <a:r>
              <a:rPr dirty="0" sz="1600" spc="-5">
                <a:latin typeface="Times New Roman"/>
                <a:cs typeface="Times New Roman"/>
              </a:rPr>
              <a:t> Вследствие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них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накапливаются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преимущественно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илы</a:t>
            </a:r>
            <a:r>
              <a:rPr dirty="0" sz="1600">
                <a:latin typeface="Times New Roman"/>
                <a:cs typeface="Times New Roman"/>
              </a:rPr>
              <a:t> 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высоким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содержанием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органического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вещества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либо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хемогенные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или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карбонатные </a:t>
            </a:r>
            <a:r>
              <a:rPr dirty="0" sz="1600" spc="5">
                <a:latin typeface="Times New Roman"/>
                <a:cs typeface="Times New Roman"/>
              </a:rPr>
              <a:t>осадки. </a:t>
            </a:r>
            <a:r>
              <a:rPr dirty="0" sz="1600" spc="-10">
                <a:latin typeface="Times New Roman"/>
                <a:cs typeface="Times New Roman"/>
              </a:rPr>
              <a:t>При </a:t>
            </a:r>
            <a:r>
              <a:rPr dirty="0" sz="1600">
                <a:latin typeface="Times New Roman"/>
                <a:cs typeface="Times New Roman"/>
              </a:rPr>
              <a:t>регрессии </a:t>
            </a:r>
            <a:r>
              <a:rPr dirty="0" sz="1600" spc="-10">
                <a:latin typeface="Times New Roman"/>
                <a:cs typeface="Times New Roman"/>
              </a:rPr>
              <a:t>лагуны </a:t>
            </a:r>
            <a:r>
              <a:rPr dirty="0" sz="1600" spc="-5">
                <a:latin typeface="Times New Roman"/>
                <a:cs typeface="Times New Roman"/>
              </a:rPr>
              <a:t>теряют </a:t>
            </a:r>
            <a:r>
              <a:rPr dirty="0" sz="1600" spc="-10">
                <a:latin typeface="Times New Roman"/>
                <a:cs typeface="Times New Roman"/>
              </a:rPr>
              <a:t>связь </a:t>
            </a:r>
            <a:r>
              <a:rPr dirty="0" sz="1600">
                <a:latin typeface="Times New Roman"/>
                <a:cs typeface="Times New Roman"/>
              </a:rPr>
              <a:t>с </a:t>
            </a:r>
            <a:r>
              <a:rPr dirty="0" sz="1600" spc="-5">
                <a:latin typeface="Times New Roman"/>
                <a:cs typeface="Times New Roman"/>
              </a:rPr>
              <a:t>морем, </a:t>
            </a:r>
            <a:r>
              <a:rPr dirty="0" sz="1600" spc="-25">
                <a:latin typeface="Times New Roman"/>
                <a:cs typeface="Times New Roman"/>
              </a:rPr>
              <a:t>мелеют, </a:t>
            </a:r>
            <a:r>
              <a:rPr dirty="0" sz="1600" spc="5">
                <a:latin typeface="Times New Roman"/>
                <a:cs typeface="Times New Roman"/>
              </a:rPr>
              <a:t>заносятся </a:t>
            </a:r>
            <a:r>
              <a:rPr dirty="0" sz="1600">
                <a:latin typeface="Times New Roman"/>
                <a:cs typeface="Times New Roman"/>
              </a:rPr>
              <a:t>сносимым с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окружающей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суши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терригенным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материалом.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527050">
              <a:lnSpc>
                <a:spcPct val="100000"/>
              </a:lnSpc>
              <a:spcBef>
                <a:spcPts val="605"/>
              </a:spcBef>
            </a:pPr>
            <a:r>
              <a:rPr dirty="0" sz="1600" spc="-5">
                <a:latin typeface="Times New Roman"/>
                <a:cs typeface="Times New Roman"/>
              </a:rPr>
              <a:t>Среди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отложений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ископаемых</a:t>
            </a:r>
            <a:r>
              <a:rPr dirty="0" sz="1600" spc="-5">
                <a:latin typeface="Times New Roman"/>
                <a:cs typeface="Times New Roman"/>
              </a:rPr>
              <a:t> лагун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могут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быть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выделены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отложения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краевых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центральных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частей.</a:t>
            </a:r>
            <a:r>
              <a:rPr dirty="0" sz="1600">
                <a:latin typeface="Times New Roman"/>
                <a:cs typeface="Times New Roman"/>
              </a:rPr>
              <a:t> Краевые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лагун</a:t>
            </a:r>
            <a:r>
              <a:rPr dirty="0" sz="1600" spc="-5">
                <a:latin typeface="Times New Roman"/>
                <a:cs typeface="Times New Roman"/>
              </a:rPr>
              <a:t> образованы</a:t>
            </a:r>
            <a:r>
              <a:rPr dirty="0" sz="1600">
                <a:latin typeface="Times New Roman"/>
                <a:cs typeface="Times New Roman"/>
              </a:rPr>
              <a:t> серыми,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иногда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коричневатыми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опесчаненными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глинами,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содержащими</a:t>
            </a:r>
            <a:r>
              <a:rPr dirty="0" sz="1600" spc="-5">
                <a:latin typeface="Times New Roman"/>
                <a:cs typeface="Times New Roman"/>
              </a:rPr>
              <a:t> тонкие</a:t>
            </a:r>
            <a:r>
              <a:rPr dirty="0" sz="1600">
                <a:latin typeface="Times New Roman"/>
                <a:cs typeface="Times New Roman"/>
              </a:rPr>
              <a:t> прослои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алевролитов,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пропластки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линзы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мелкозернистых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песчаников.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глинах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встречаются</a:t>
            </a:r>
            <a:r>
              <a:rPr dirty="0" sz="1600">
                <a:latin typeface="Times New Roman"/>
                <a:cs typeface="Times New Roman"/>
              </a:rPr>
              <a:t> остатки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растений,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обугленный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растительный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детрит,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тонкие линзы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углей.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527050">
              <a:lnSpc>
                <a:spcPct val="100000"/>
              </a:lnSpc>
              <a:spcBef>
                <a:spcPts val="605"/>
              </a:spcBef>
            </a:pPr>
            <a:r>
              <a:rPr dirty="0" sz="1600" spc="-5">
                <a:latin typeface="Times New Roman"/>
                <a:cs typeface="Times New Roman"/>
              </a:rPr>
              <a:t>Формирование </a:t>
            </a:r>
            <a:r>
              <a:rPr dirty="0" sz="1600">
                <a:latin typeface="Times New Roman"/>
                <a:cs typeface="Times New Roman"/>
              </a:rPr>
              <a:t>этих </a:t>
            </a:r>
            <a:r>
              <a:rPr dirty="0" sz="1600" spc="-20">
                <a:latin typeface="Times New Roman"/>
                <a:cs typeface="Times New Roman"/>
              </a:rPr>
              <a:t>отложений,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подвергавшихся </a:t>
            </a:r>
            <a:r>
              <a:rPr dirty="0" sz="1600">
                <a:latin typeface="Times New Roman"/>
                <a:cs typeface="Times New Roman"/>
              </a:rPr>
              <a:t>влиянию </a:t>
            </a:r>
            <a:r>
              <a:rPr dirty="0" sz="1600" spc="-10">
                <a:latin typeface="Times New Roman"/>
                <a:cs typeface="Times New Roman"/>
              </a:rPr>
              <a:t>стекающих </a:t>
            </a:r>
            <a:r>
              <a:rPr dirty="0" sz="1600">
                <a:latin typeface="Times New Roman"/>
                <a:cs typeface="Times New Roman"/>
              </a:rPr>
              <a:t>в них с </a:t>
            </a:r>
            <a:r>
              <a:rPr dirty="0" sz="1600" spc="-10">
                <a:latin typeface="Times New Roman"/>
                <a:cs typeface="Times New Roman"/>
              </a:rPr>
              <a:t>суши водных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потоков,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происходило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условиях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относительно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неустойчивого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гидродинамического</a:t>
            </a:r>
            <a:r>
              <a:rPr dirty="0" sz="1600" spc="-5">
                <a:latin typeface="Times New Roman"/>
                <a:cs typeface="Times New Roman"/>
              </a:rPr>
              <a:t> режима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(четвертый-третий</a:t>
            </a:r>
            <a:r>
              <a:rPr dirty="0" sz="1600">
                <a:latin typeface="Times New Roman"/>
                <a:cs typeface="Times New Roman"/>
              </a:rPr>
              <a:t> динамические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уровни).</a:t>
            </a:r>
            <a:r>
              <a:rPr dirty="0" sz="1600">
                <a:latin typeface="Times New Roman"/>
                <a:cs typeface="Times New Roman"/>
              </a:rPr>
              <a:t> Часть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песчано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алевритового</a:t>
            </a:r>
            <a:r>
              <a:rPr dirty="0" sz="1600" spc="-5">
                <a:latin typeface="Times New Roman"/>
                <a:cs typeface="Times New Roman"/>
              </a:rPr>
              <a:t> материала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поступила, </a:t>
            </a:r>
            <a:r>
              <a:rPr dirty="0" sz="1600">
                <a:latin typeface="Times New Roman"/>
                <a:cs typeface="Times New Roman"/>
              </a:rPr>
              <a:t> видимо,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краевые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части</a:t>
            </a:r>
            <a:r>
              <a:rPr dirty="0" sz="1600" spc="-10">
                <a:latin typeface="Times New Roman"/>
                <a:cs typeface="Times New Roman"/>
              </a:rPr>
              <a:t> лагун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счет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приноса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ветрами.</a:t>
            </a:r>
            <a:endParaRPr sz="1600">
              <a:latin typeface="Times New Roman"/>
              <a:cs typeface="Times New Roman"/>
            </a:endParaRPr>
          </a:p>
          <a:p>
            <a:pPr algn="just" marL="12700" marR="7620" indent="527050">
              <a:lnSpc>
                <a:spcPct val="100000"/>
              </a:lnSpc>
              <a:spcBef>
                <a:spcPts val="605"/>
              </a:spcBef>
            </a:pPr>
            <a:r>
              <a:rPr dirty="0" sz="1600" spc="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центральных </a:t>
            </a:r>
            <a:r>
              <a:rPr dirty="0" sz="1600" spc="-5">
                <a:latin typeface="Times New Roman"/>
                <a:cs typeface="Times New Roman"/>
              </a:rPr>
              <a:t>частях забаровых лагун </a:t>
            </a:r>
            <a:r>
              <a:rPr dirty="0" sz="1600" spc="-10">
                <a:latin typeface="Times New Roman"/>
                <a:cs typeface="Times New Roman"/>
              </a:rPr>
              <a:t>накопление </a:t>
            </a:r>
            <a:r>
              <a:rPr dirty="0" sz="1600" spc="-5">
                <a:latin typeface="Times New Roman"/>
                <a:cs typeface="Times New Roman"/>
              </a:rPr>
              <a:t>осадков </a:t>
            </a:r>
            <a:r>
              <a:rPr dirty="0" sz="1600" spc="-20">
                <a:latin typeface="Times New Roman"/>
                <a:cs typeface="Times New Roman"/>
              </a:rPr>
              <a:t>происходило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условиях </a:t>
            </a:r>
            <a:r>
              <a:rPr dirty="0" sz="1600">
                <a:latin typeface="Times New Roman"/>
                <a:cs typeface="Times New Roman"/>
              </a:rPr>
              <a:t>малой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подвижности </a:t>
            </a:r>
            <a:r>
              <a:rPr dirty="0" sz="1600" spc="-10">
                <a:latin typeface="Times New Roman"/>
                <a:cs typeface="Times New Roman"/>
              </a:rPr>
              <a:t>водных </a:t>
            </a:r>
            <a:r>
              <a:rPr dirty="0" sz="1600" spc="-5">
                <a:latin typeface="Times New Roman"/>
                <a:cs typeface="Times New Roman"/>
              </a:rPr>
              <a:t>масс </a:t>
            </a:r>
            <a:r>
              <a:rPr dirty="0" sz="1600">
                <a:latin typeface="Times New Roman"/>
                <a:cs typeface="Times New Roman"/>
              </a:rPr>
              <a:t>(пятый </a:t>
            </a:r>
            <a:r>
              <a:rPr dirty="0" sz="1600" spc="-5">
                <a:latin typeface="Times New Roman"/>
                <a:cs typeface="Times New Roman"/>
              </a:rPr>
              <a:t>гидродинамический уровень). Здесь </a:t>
            </a:r>
            <a:r>
              <a:rPr dirty="0" sz="1600" spc="-10">
                <a:latin typeface="Times New Roman"/>
                <a:cs typeface="Times New Roman"/>
              </a:rPr>
              <a:t>отлагались </a:t>
            </a:r>
            <a:r>
              <a:rPr dirty="0" sz="1600" spc="-5">
                <a:latin typeface="Times New Roman"/>
                <a:cs typeface="Times New Roman"/>
              </a:rPr>
              <a:t>черные, </a:t>
            </a:r>
            <a:r>
              <a:rPr dirty="0" sz="1600" spc="-10">
                <a:latin typeface="Times New Roman"/>
                <a:cs typeface="Times New Roman"/>
              </a:rPr>
              <a:t>богатые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органическим </a:t>
            </a:r>
            <a:r>
              <a:rPr dirty="0" sz="1600" spc="-5">
                <a:latin typeface="Times New Roman"/>
                <a:cs typeface="Times New Roman"/>
              </a:rPr>
              <a:t>веществом </a:t>
            </a:r>
            <a:r>
              <a:rPr dirty="0" sz="1600" spc="-20">
                <a:latin typeface="Times New Roman"/>
                <a:cs typeface="Times New Roman"/>
              </a:rPr>
              <a:t>глины,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либо </a:t>
            </a:r>
            <a:r>
              <a:rPr dirty="0" sz="1600" spc="-5">
                <a:latin typeface="Times New Roman"/>
                <a:cs typeface="Times New Roman"/>
              </a:rPr>
              <a:t>темно-серые </a:t>
            </a:r>
            <a:r>
              <a:rPr dirty="0" sz="1600" spc="-15">
                <a:latin typeface="Times New Roman"/>
                <a:cs typeface="Times New Roman"/>
              </a:rPr>
              <a:t>глины, </a:t>
            </a:r>
            <a:r>
              <a:rPr dirty="0" sz="1600" spc="-10">
                <a:latin typeface="Times New Roman"/>
                <a:cs typeface="Times New Roman"/>
              </a:rPr>
              <a:t>содержащие </a:t>
            </a:r>
            <a:r>
              <a:rPr dirty="0" sz="1600">
                <a:latin typeface="Times New Roman"/>
                <a:cs typeface="Times New Roman"/>
              </a:rPr>
              <a:t>прослои </a:t>
            </a:r>
            <a:r>
              <a:rPr dirty="0" sz="1600" spc="-25">
                <a:latin typeface="Times New Roman"/>
                <a:cs typeface="Times New Roman"/>
              </a:rPr>
              <a:t>углей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небольшой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мощности.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7805" y="310348"/>
            <a:ext cx="307340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Times New Roman"/>
                <a:cs typeface="Times New Roman"/>
              </a:rPr>
              <a:t>Фация</a:t>
            </a:r>
            <a:r>
              <a:rPr dirty="0" sz="2400" spc="-25" b="1">
                <a:latin typeface="Times New Roman"/>
                <a:cs typeface="Times New Roman"/>
              </a:rPr>
              <a:t> </a:t>
            </a:r>
            <a:r>
              <a:rPr dirty="0" sz="2400" spc="-15" b="1">
                <a:latin typeface="Times New Roman"/>
                <a:cs typeface="Times New Roman"/>
              </a:rPr>
              <a:t>баровых</a:t>
            </a:r>
            <a:r>
              <a:rPr dirty="0" sz="2400" spc="-35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лагун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068" y="828799"/>
            <a:ext cx="8718550" cy="5589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715" indent="344170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Лагунные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отложения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регрессивного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трансгрессивного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развитии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морского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бассейна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различается по</a:t>
            </a:r>
            <a:r>
              <a:rPr dirty="0" sz="1600" spc="-5">
                <a:latin typeface="Times New Roman"/>
                <a:cs typeface="Times New Roman"/>
              </a:rPr>
              <a:t> последовательности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напластования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слагающих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осадков.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44170">
              <a:lnSpc>
                <a:spcPct val="100000"/>
              </a:lnSpc>
              <a:spcBef>
                <a:spcPts val="390"/>
              </a:spcBef>
            </a:pPr>
            <a:r>
              <a:rPr dirty="0" u="heavy" sz="1600" spc="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</a:t>
            </a:r>
            <a:r>
              <a:rPr dirty="0" u="heavy" sz="1600" spc="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6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регрессии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отложения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краевых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частей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лагун,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перемещаясь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направлении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морю, </a:t>
            </a:r>
            <a:r>
              <a:rPr dirty="0" sz="1600" spc="-5">
                <a:latin typeface="Times New Roman"/>
                <a:cs typeface="Times New Roman"/>
              </a:rPr>
              <a:t> перекрывают</a:t>
            </a:r>
            <a:r>
              <a:rPr dirty="0" sz="1600">
                <a:latin typeface="Times New Roman"/>
                <a:cs typeface="Times New Roman"/>
              </a:rPr>
              <a:t> ранее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отложившиеся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осадки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центральных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частей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лагуны.</a:t>
            </a:r>
            <a:r>
              <a:rPr dirty="0" sz="1600" spc="-5">
                <a:latin typeface="Times New Roman"/>
                <a:cs typeface="Times New Roman"/>
              </a:rPr>
              <a:t> Вследствие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этого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седиментологическая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модель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лагун</a:t>
            </a:r>
            <a:r>
              <a:rPr dirty="0" sz="1600">
                <a:latin typeface="Times New Roman"/>
                <a:cs typeface="Times New Roman"/>
              </a:rPr>
              <a:t> 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вдольбереговых</a:t>
            </a:r>
            <a:r>
              <a:rPr dirty="0" sz="1600" spc="-5">
                <a:latin typeface="Times New Roman"/>
                <a:cs typeface="Times New Roman"/>
              </a:rPr>
              <a:t> промоин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40">
                <a:latin typeface="Times New Roman"/>
                <a:cs typeface="Times New Roman"/>
              </a:rPr>
              <a:t>будет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характеризоваться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постепенным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увеличением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динамической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активности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водной</a:t>
            </a:r>
            <a:r>
              <a:rPr dirty="0" sz="1600" spc="-5">
                <a:latin typeface="Times New Roman"/>
                <a:cs typeface="Times New Roman"/>
              </a:rPr>
              <a:t> среды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</a:t>
            </a:r>
            <a:r>
              <a:rPr dirty="0" sz="1600" spc="-15">
                <a:latin typeface="Times New Roman"/>
                <a:cs typeface="Times New Roman"/>
              </a:rPr>
              <a:t> очень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низкого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гидродинамического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к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низкому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среднему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уровням.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44170">
              <a:lnSpc>
                <a:spcPct val="100000"/>
              </a:lnSpc>
              <a:spcBef>
                <a:spcPts val="390"/>
              </a:spcBef>
            </a:pP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связи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этим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электрометрическая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модель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отложений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представляет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собой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простую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аномалию,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имеющую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вид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неправильной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трапеции</a:t>
            </a:r>
            <a:r>
              <a:rPr dirty="0" sz="1600">
                <a:latin typeface="Times New Roman"/>
                <a:cs typeface="Times New Roman"/>
              </a:rPr>
              <a:t> 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расположенную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зоне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положительных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отклонений </a:t>
            </a:r>
            <a:r>
              <a:rPr dirty="0" sz="1600">
                <a:latin typeface="Times New Roman"/>
                <a:cs typeface="Times New Roman"/>
              </a:rPr>
              <a:t>ПС. </a:t>
            </a:r>
            <a:r>
              <a:rPr dirty="0" sz="1600" spc="-5">
                <a:latin typeface="Times New Roman"/>
                <a:cs typeface="Times New Roman"/>
              </a:rPr>
              <a:t>Кровельная </a:t>
            </a:r>
            <a:r>
              <a:rPr dirty="0" sz="1600">
                <a:latin typeface="Times New Roman"/>
                <a:cs typeface="Times New Roman"/>
              </a:rPr>
              <a:t>линия наклонная </a:t>
            </a:r>
            <a:r>
              <a:rPr dirty="0" sz="1600" spc="-20">
                <a:latin typeface="Times New Roman"/>
                <a:cs typeface="Times New Roman"/>
              </a:rPr>
              <a:t>зубчатая; боковая </a:t>
            </a:r>
            <a:r>
              <a:rPr dirty="0" sz="1600" spc="-5">
                <a:latin typeface="Times New Roman"/>
                <a:cs typeface="Times New Roman"/>
              </a:rPr>
              <a:t>прямая, </a:t>
            </a:r>
            <a:r>
              <a:rPr dirty="0" sz="1600">
                <a:latin typeface="Times New Roman"/>
                <a:cs typeface="Times New Roman"/>
              </a:rPr>
              <a:t>волнистая; </a:t>
            </a:r>
            <a:r>
              <a:rPr dirty="0" sz="1600" spc="-10">
                <a:latin typeface="Times New Roman"/>
                <a:cs typeface="Times New Roman"/>
              </a:rPr>
              <a:t>подошвенная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горизонтальная.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44170">
              <a:lnSpc>
                <a:spcPct val="100000"/>
              </a:lnSpc>
              <a:spcBef>
                <a:spcPts val="385"/>
              </a:spcBef>
            </a:pPr>
            <a:r>
              <a:rPr dirty="0" sz="1600" spc="5" b="1" i="1">
                <a:latin typeface="Times New Roman"/>
                <a:cs typeface="Times New Roman"/>
              </a:rPr>
              <a:t>В </a:t>
            </a:r>
            <a:r>
              <a:rPr dirty="0" sz="1600" spc="-5" b="1" i="1">
                <a:latin typeface="Times New Roman"/>
                <a:cs typeface="Times New Roman"/>
              </a:rPr>
              <a:t>условиях трансгрессии </a:t>
            </a:r>
            <a:r>
              <a:rPr dirty="0" sz="1600">
                <a:latin typeface="Times New Roman"/>
                <a:cs typeface="Times New Roman"/>
              </a:rPr>
              <a:t>седиментация </a:t>
            </a:r>
            <a:r>
              <a:rPr dirty="0" sz="1600" spc="-5">
                <a:latin typeface="Times New Roman"/>
                <a:cs typeface="Times New Roman"/>
              </a:rPr>
              <a:t>лагунных </a:t>
            </a:r>
            <a:r>
              <a:rPr dirty="0" sz="1600" spc="-20">
                <a:latin typeface="Times New Roman"/>
                <a:cs typeface="Times New Roman"/>
              </a:rPr>
              <a:t>отложений </a:t>
            </a:r>
            <a:r>
              <a:rPr dirty="0" sz="1600">
                <a:latin typeface="Times New Roman"/>
                <a:cs typeface="Times New Roman"/>
              </a:rPr>
              <a:t>перемещаются в </a:t>
            </a:r>
            <a:r>
              <a:rPr dirty="0" sz="1600" spc="-5">
                <a:latin typeface="Times New Roman"/>
                <a:cs typeface="Times New Roman"/>
              </a:rPr>
              <a:t>сторону суши. </a:t>
            </a:r>
            <a:r>
              <a:rPr dirty="0" sz="1600">
                <a:latin typeface="Times New Roman"/>
                <a:cs typeface="Times New Roman"/>
              </a:rPr>
              <a:t> При </a:t>
            </a:r>
            <a:r>
              <a:rPr dirty="0" sz="1600" spc="-15">
                <a:latin typeface="Times New Roman"/>
                <a:cs typeface="Times New Roman"/>
              </a:rPr>
              <a:t>этом </a:t>
            </a:r>
            <a:r>
              <a:rPr dirty="0" sz="1600" spc="-20">
                <a:latin typeface="Times New Roman"/>
                <a:cs typeface="Times New Roman"/>
              </a:rPr>
              <a:t>отложения </a:t>
            </a:r>
            <a:r>
              <a:rPr dirty="0" sz="1600">
                <a:latin typeface="Times New Roman"/>
                <a:cs typeface="Times New Roman"/>
              </a:rPr>
              <a:t>центральной части </a:t>
            </a:r>
            <a:r>
              <a:rPr dirty="0" sz="1600" spc="-10">
                <a:latin typeface="Times New Roman"/>
                <a:cs typeface="Times New Roman"/>
              </a:rPr>
              <a:t>забаровой лагуны, </a:t>
            </a:r>
            <a:r>
              <a:rPr dirty="0" sz="1600" spc="-5">
                <a:latin typeface="Times New Roman"/>
                <a:cs typeface="Times New Roman"/>
              </a:rPr>
              <a:t>представленные </a:t>
            </a:r>
            <a:r>
              <a:rPr dirty="0" sz="1600">
                <a:latin typeface="Times New Roman"/>
                <a:cs typeface="Times New Roman"/>
              </a:rPr>
              <a:t>черными неслоистыми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глинами,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смещаясь в </a:t>
            </a:r>
            <a:r>
              <a:rPr dirty="0" sz="1600" spc="-5">
                <a:latin typeface="Times New Roman"/>
                <a:cs typeface="Times New Roman"/>
              </a:rPr>
              <a:t>сторону суши,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перекрывают </a:t>
            </a:r>
            <a:r>
              <a:rPr dirty="0" sz="1600" spc="-5">
                <a:latin typeface="Times New Roman"/>
                <a:cs typeface="Times New Roman"/>
              </a:rPr>
              <a:t>песчано-глинистые </a:t>
            </a:r>
            <a:r>
              <a:rPr dirty="0" sz="1600" spc="5">
                <a:latin typeface="Times New Roman"/>
                <a:cs typeface="Times New Roman"/>
              </a:rPr>
              <a:t>осадки </a:t>
            </a:r>
            <a:r>
              <a:rPr dirty="0" sz="1600" spc="-5">
                <a:latin typeface="Times New Roman"/>
                <a:cs typeface="Times New Roman"/>
              </a:rPr>
              <a:t>краевой </a:t>
            </a:r>
            <a:r>
              <a:rPr dirty="0" sz="1600" spc="-10">
                <a:latin typeface="Times New Roman"/>
                <a:cs typeface="Times New Roman"/>
              </a:rPr>
              <a:t>ее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части.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Поэтому </a:t>
            </a:r>
            <a:r>
              <a:rPr dirty="0" sz="1600" spc="-5">
                <a:latin typeface="Times New Roman"/>
                <a:cs typeface="Times New Roman"/>
              </a:rPr>
              <a:t>седиментологическая </a:t>
            </a:r>
            <a:r>
              <a:rPr dirty="0" sz="1600" spc="-20">
                <a:latin typeface="Times New Roman"/>
                <a:cs typeface="Times New Roman"/>
              </a:rPr>
              <a:t>модель отложений </a:t>
            </a:r>
            <a:r>
              <a:rPr dirty="0" sz="1600">
                <a:latin typeface="Times New Roman"/>
                <a:cs typeface="Times New Roman"/>
              </a:rPr>
              <a:t>фации забаровых </a:t>
            </a:r>
            <a:r>
              <a:rPr dirty="0" sz="1600" spc="-5">
                <a:latin typeface="Times New Roman"/>
                <a:cs typeface="Times New Roman"/>
              </a:rPr>
              <a:t>лагун, представляющая собой </a:t>
            </a:r>
            <a:r>
              <a:rPr dirty="0" sz="1600">
                <a:latin typeface="Times New Roman"/>
                <a:cs typeface="Times New Roman"/>
              </a:rPr>
              <a:t> постепенный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переход</a:t>
            </a:r>
            <a:r>
              <a:rPr dirty="0" sz="1600" spc="-20">
                <a:latin typeface="Times New Roman"/>
                <a:cs typeface="Times New Roman"/>
              </a:rPr>
              <a:t> от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переслаивания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песчано-глинистых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осадков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чистым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глинам,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отражает </a:t>
            </a:r>
            <a:r>
              <a:rPr dirty="0" sz="1600">
                <a:latin typeface="Times New Roman"/>
                <a:cs typeface="Times New Roman"/>
              </a:rPr>
              <a:t>постепенное </a:t>
            </a:r>
            <a:r>
              <a:rPr dirty="0" sz="1600" spc="-5">
                <a:latin typeface="Times New Roman"/>
                <a:cs typeface="Times New Roman"/>
              </a:rPr>
              <a:t>снижение палеодинамики </a:t>
            </a:r>
            <a:r>
              <a:rPr dirty="0" sz="1600" spc="-10">
                <a:latin typeface="Times New Roman"/>
                <a:cs typeface="Times New Roman"/>
              </a:rPr>
              <a:t>водной среды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 </a:t>
            </a:r>
            <a:r>
              <a:rPr dirty="0" sz="1600" spc="-10">
                <a:latin typeface="Times New Roman"/>
                <a:cs typeface="Times New Roman"/>
              </a:rPr>
              <a:t>третьего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гидродинамического </a:t>
            </a:r>
            <a:r>
              <a:rPr dirty="0" sz="1600" spc="-5">
                <a:latin typeface="Times New Roman"/>
                <a:cs typeface="Times New Roman"/>
              </a:rPr>
              <a:t> уровня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к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40">
                <a:latin typeface="Times New Roman"/>
                <a:cs typeface="Times New Roman"/>
              </a:rPr>
              <a:t>пятому.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44170">
              <a:lnSpc>
                <a:spcPct val="100000"/>
              </a:lnSpc>
              <a:spcBef>
                <a:spcPts val="390"/>
              </a:spcBef>
            </a:pPr>
            <a:r>
              <a:rPr dirty="0" sz="1600" spc="-5">
                <a:latin typeface="Times New Roman"/>
                <a:cs typeface="Times New Roman"/>
              </a:rPr>
              <a:t>Электрометрическая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модель</a:t>
            </a:r>
            <a:r>
              <a:rPr dirty="0" sz="1600" spc="-10">
                <a:latin typeface="Times New Roman"/>
                <a:cs typeface="Times New Roman"/>
              </a:rPr>
              <a:t> фации</a:t>
            </a:r>
            <a:r>
              <a:rPr dirty="0" sz="1600" spc="-5">
                <a:latin typeface="Times New Roman"/>
                <a:cs typeface="Times New Roman"/>
              </a:rPr>
              <a:t> забаровых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лагун,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развивающихся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условиях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трансгрессирующего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морского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бассейна,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имеет</a:t>
            </a:r>
            <a:r>
              <a:rPr dirty="0" sz="1600" spc="-5">
                <a:latin typeface="Times New Roman"/>
                <a:cs typeface="Times New Roman"/>
              </a:rPr>
              <a:t> большое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сходство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моделями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речных</a:t>
            </a:r>
            <a:r>
              <a:rPr dirty="0" sz="1600" spc="-5">
                <a:latin typeface="Times New Roman"/>
                <a:cs typeface="Times New Roman"/>
              </a:rPr>
              <a:t> пойм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меандрирующих </a:t>
            </a:r>
            <a:r>
              <a:rPr dirty="0" sz="1600">
                <a:latin typeface="Times New Roman"/>
                <a:cs typeface="Times New Roman"/>
              </a:rPr>
              <a:t>рек. </a:t>
            </a:r>
            <a:r>
              <a:rPr dirty="0" sz="1600" spc="-25">
                <a:latin typeface="Times New Roman"/>
                <a:cs typeface="Times New Roman"/>
              </a:rPr>
              <a:t>Уверенное </a:t>
            </a:r>
            <a:r>
              <a:rPr dirty="0" sz="1600" spc="-5">
                <a:latin typeface="Times New Roman"/>
                <a:cs typeface="Times New Roman"/>
              </a:rPr>
              <a:t>различие </a:t>
            </a:r>
            <a:r>
              <a:rPr dirty="0" sz="1600" spc="5">
                <a:latin typeface="Times New Roman"/>
                <a:cs typeface="Times New Roman"/>
              </a:rPr>
              <a:t>их </a:t>
            </a:r>
            <a:r>
              <a:rPr dirty="0" sz="1600" spc="-20">
                <a:latin typeface="Times New Roman"/>
                <a:cs typeface="Times New Roman"/>
              </a:rPr>
              <a:t>может </a:t>
            </a:r>
            <a:r>
              <a:rPr dirty="0" sz="1600">
                <a:latin typeface="Times New Roman"/>
                <a:cs typeface="Times New Roman"/>
              </a:rPr>
              <a:t>быть </a:t>
            </a:r>
            <a:r>
              <a:rPr dirty="0" sz="1600" spc="-5">
                <a:latin typeface="Times New Roman"/>
                <a:cs typeface="Times New Roman"/>
              </a:rPr>
              <a:t>осуществлено </a:t>
            </a:r>
            <a:r>
              <a:rPr dirty="0" sz="1600">
                <a:latin typeface="Times New Roman"/>
                <a:cs typeface="Times New Roman"/>
              </a:rPr>
              <a:t>лишь в </a:t>
            </a:r>
            <a:r>
              <a:rPr dirty="0" sz="1600" spc="-25">
                <a:latin typeface="Times New Roman"/>
                <a:cs typeface="Times New Roman"/>
              </a:rPr>
              <a:t>результате </a:t>
            </a:r>
            <a:r>
              <a:rPr dirty="0" sz="1600">
                <a:latin typeface="Times New Roman"/>
                <a:cs typeface="Times New Roman"/>
              </a:rPr>
              <a:t>анализа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генетических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рядов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фаций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соответствующих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моделей.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825" y="0"/>
            <a:ext cx="864235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5761" y="377672"/>
            <a:ext cx="50806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Фация</a:t>
            </a:r>
            <a:r>
              <a:rPr dirty="0" sz="2400" spc="-2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промоин</a:t>
            </a:r>
            <a:r>
              <a:rPr dirty="0" sz="2400" spc="-4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разрывных</a:t>
            </a: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15" b="1">
                <a:solidFill>
                  <a:srgbClr val="232852"/>
                </a:solidFill>
                <a:latin typeface="Times New Roman"/>
                <a:cs typeface="Times New Roman"/>
              </a:rPr>
              <a:t>течений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3061" y="860793"/>
            <a:ext cx="8698865" cy="5637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9685" indent="34417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Times New Roman"/>
                <a:cs typeface="Times New Roman"/>
              </a:rPr>
              <a:t>Разрывные</a:t>
            </a:r>
            <a:r>
              <a:rPr dirty="0" sz="1600" spc="-10">
                <a:latin typeface="Times New Roman"/>
                <a:cs typeface="Times New Roman"/>
              </a:rPr>
              <a:t> течения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возникают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забаровых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лагунах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результате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нагона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через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бар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морской воды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период штормов </a:t>
            </a:r>
            <a:r>
              <a:rPr dirty="0" sz="1600">
                <a:latin typeface="Times New Roman"/>
                <a:cs typeface="Times New Roman"/>
              </a:rPr>
              <a:t>или </a:t>
            </a:r>
            <a:r>
              <a:rPr dirty="0" sz="1600" spc="-10">
                <a:latin typeface="Times New Roman"/>
                <a:cs typeface="Times New Roman"/>
              </a:rPr>
              <a:t>заполнения </a:t>
            </a:r>
            <a:r>
              <a:rPr dirty="0" sz="1600">
                <a:latin typeface="Times New Roman"/>
                <a:cs typeface="Times New Roman"/>
              </a:rPr>
              <a:t>их </a:t>
            </a:r>
            <a:r>
              <a:rPr dirty="0" sz="1600" spc="5">
                <a:latin typeface="Times New Roman"/>
                <a:cs typeface="Times New Roman"/>
              </a:rPr>
              <a:t>пресными </a:t>
            </a:r>
            <a:r>
              <a:rPr dirty="0" sz="1600" spc="-10">
                <a:latin typeface="Times New Roman"/>
                <a:cs typeface="Times New Roman"/>
              </a:rPr>
              <a:t>водами, </a:t>
            </a:r>
            <a:r>
              <a:rPr dirty="0" sz="1600" spc="-5">
                <a:latin typeface="Times New Roman"/>
                <a:cs typeface="Times New Roman"/>
              </a:rPr>
              <a:t>стекающими </a:t>
            </a:r>
            <a:r>
              <a:rPr dirty="0" sz="1600">
                <a:latin typeface="Times New Roman"/>
                <a:cs typeface="Times New Roman"/>
              </a:rPr>
              <a:t>с </a:t>
            </a:r>
            <a:r>
              <a:rPr dirty="0" sz="1600" spc="-10">
                <a:latin typeface="Times New Roman"/>
                <a:cs typeface="Times New Roman"/>
              </a:rPr>
              <a:t>суши. </a:t>
            </a:r>
            <a:r>
              <a:rPr dirty="0" sz="1600">
                <a:latin typeface="Times New Roman"/>
                <a:cs typeface="Times New Roman"/>
              </a:rPr>
              <a:t>При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избыточные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воды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разрывают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песчаное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тело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вдоль-берегового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бара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устремляются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открытое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море </a:t>
            </a:r>
            <a:r>
              <a:rPr dirty="0" sz="1600" spc="5">
                <a:latin typeface="Times New Roman"/>
                <a:cs typeface="Times New Roman"/>
              </a:rPr>
              <a:t>во </a:t>
            </a:r>
            <a:r>
              <a:rPr dirty="0" sz="1600">
                <a:latin typeface="Times New Roman"/>
                <a:cs typeface="Times New Roman"/>
              </a:rPr>
              <a:t>время </a:t>
            </a:r>
            <a:r>
              <a:rPr dirty="0" sz="1600" spc="-15">
                <a:latin typeface="Times New Roman"/>
                <a:cs typeface="Times New Roman"/>
              </a:rPr>
              <a:t>отлива. </a:t>
            </a:r>
            <a:r>
              <a:rPr dirty="0" sz="1600" spc="5">
                <a:latin typeface="Times New Roman"/>
                <a:cs typeface="Times New Roman"/>
              </a:rPr>
              <a:t>Во </a:t>
            </a:r>
            <a:r>
              <a:rPr dirty="0" sz="1600">
                <a:latin typeface="Times New Roman"/>
                <a:cs typeface="Times New Roman"/>
              </a:rPr>
              <a:t>время приливов через эти </a:t>
            </a:r>
            <a:r>
              <a:rPr dirty="0" sz="1600" spc="-5">
                <a:latin typeface="Times New Roman"/>
                <a:cs typeface="Times New Roman"/>
              </a:rPr>
              <a:t>промоины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лагуну </a:t>
            </a:r>
            <a:r>
              <a:rPr dirty="0" sz="1600" spc="-15">
                <a:latin typeface="Times New Roman"/>
                <a:cs typeface="Times New Roman"/>
              </a:rPr>
              <a:t>могут </a:t>
            </a:r>
            <a:r>
              <a:rPr dirty="0" sz="1600" spc="-5">
                <a:latin typeface="Times New Roman"/>
                <a:cs typeface="Times New Roman"/>
              </a:rPr>
              <a:t>проникнуть </a:t>
            </a:r>
            <a:r>
              <a:rPr dirty="0" sz="1600">
                <a:latin typeface="Times New Roman"/>
                <a:cs typeface="Times New Roman"/>
              </a:rPr>
              <a:t>морские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воды,</a:t>
            </a:r>
            <a:endParaRPr sz="1600">
              <a:latin typeface="Times New Roman"/>
              <a:cs typeface="Times New Roman"/>
            </a:endParaRPr>
          </a:p>
          <a:p>
            <a:pPr marL="12700" marR="194310" indent="344170">
              <a:lnSpc>
                <a:spcPct val="100000"/>
              </a:lnSpc>
              <a:spcBef>
                <a:spcPts val="390"/>
              </a:spcBef>
            </a:pPr>
            <a:r>
              <a:rPr dirty="0" sz="1600">
                <a:latin typeface="Times New Roman"/>
                <a:cs typeface="Times New Roman"/>
              </a:rPr>
              <a:t>Разрывные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течения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образуют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дне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лагун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во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вдольбереговых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барах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борозды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 промоины,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имеющие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вид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неглубоких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желобов,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располагающихся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как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вдоль,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так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поперек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забаровой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лагуны.</a:t>
            </a:r>
            <a:endParaRPr sz="1600">
              <a:latin typeface="Times New Roman"/>
              <a:cs typeface="Times New Roman"/>
            </a:endParaRPr>
          </a:p>
          <a:p>
            <a:pPr marL="12700" marR="372745" indent="344170">
              <a:lnSpc>
                <a:spcPct val="100000"/>
              </a:lnSpc>
              <a:spcBef>
                <a:spcPts val="390"/>
              </a:spcBef>
            </a:pPr>
            <a:r>
              <a:rPr dirty="0" sz="1600" spc="-5">
                <a:latin typeface="Times New Roman"/>
                <a:cs typeface="Times New Roman"/>
              </a:rPr>
              <a:t>По </a:t>
            </a:r>
            <a:r>
              <a:rPr dirty="0" sz="1600">
                <a:latin typeface="Times New Roman"/>
                <a:cs typeface="Times New Roman"/>
              </a:rPr>
              <a:t>своим гидродинамическим особенностям разрывные </a:t>
            </a:r>
            <a:r>
              <a:rPr dirty="0" sz="1600" spc="-10">
                <a:latin typeface="Times New Roman"/>
                <a:cs typeface="Times New Roman"/>
              </a:rPr>
              <a:t>течения близки </a:t>
            </a:r>
            <a:r>
              <a:rPr dirty="0" sz="1600">
                <a:latin typeface="Times New Roman"/>
                <a:cs typeface="Times New Roman"/>
              </a:rPr>
              <a:t>к </a:t>
            </a:r>
            <a:r>
              <a:rPr dirty="0" sz="1600" spc="-10">
                <a:latin typeface="Times New Roman"/>
                <a:cs typeface="Times New Roman"/>
              </a:rPr>
              <a:t>течениям,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существующим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руслах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рек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дельтовых</a:t>
            </a:r>
            <a:r>
              <a:rPr dirty="0" sz="1600">
                <a:latin typeface="Times New Roman"/>
                <a:cs typeface="Times New Roman"/>
              </a:rPr>
              <a:t> каналах.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Переносимый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обломочный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материал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заполняет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промоины, </a:t>
            </a:r>
            <a:r>
              <a:rPr dirty="0" sz="1600" spc="-20">
                <a:latin typeface="Times New Roman"/>
                <a:cs typeface="Times New Roman"/>
              </a:rPr>
              <a:t>образуя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песчаные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тела,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весьма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сходные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 своему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строению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песчаными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образованиями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рек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каналов</a:t>
            </a:r>
            <a:r>
              <a:rPr dirty="0" sz="1600" spc="-35">
                <a:latin typeface="Times New Roman"/>
                <a:cs typeface="Times New Roman"/>
              </a:rPr>
              <a:t> дельт.</a:t>
            </a:r>
            <a:endParaRPr sz="1600">
              <a:latin typeface="Times New Roman"/>
              <a:cs typeface="Times New Roman"/>
            </a:endParaRPr>
          </a:p>
          <a:p>
            <a:pPr marL="12700" marR="5080" indent="344170">
              <a:lnSpc>
                <a:spcPct val="100000"/>
              </a:lnSpc>
              <a:spcBef>
                <a:spcPts val="385"/>
              </a:spcBef>
            </a:pPr>
            <a:r>
              <a:rPr dirty="0" sz="1600" spc="-35">
                <a:latin typeface="Times New Roman"/>
                <a:cs typeface="Times New Roman"/>
              </a:rPr>
              <a:t>Глубоко </a:t>
            </a:r>
            <a:r>
              <a:rPr dirty="0" sz="1600" spc="-5">
                <a:latin typeface="Times New Roman"/>
                <a:cs typeface="Times New Roman"/>
              </a:rPr>
              <a:t>вдаваясь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глинистые </a:t>
            </a:r>
            <a:r>
              <a:rPr dirty="0" sz="1600" spc="10">
                <a:latin typeface="Times New Roman"/>
                <a:cs typeface="Times New Roman"/>
              </a:rPr>
              <a:t>осадки </a:t>
            </a:r>
            <a:r>
              <a:rPr dirty="0" sz="1600">
                <a:latin typeface="Times New Roman"/>
                <a:cs typeface="Times New Roman"/>
              </a:rPr>
              <a:t>забаровой </a:t>
            </a:r>
            <a:r>
              <a:rPr dirty="0" sz="1600" spc="-10">
                <a:latin typeface="Times New Roman"/>
                <a:cs typeface="Times New Roman"/>
              </a:rPr>
              <a:t>лагуны, </a:t>
            </a:r>
            <a:r>
              <a:rPr dirty="0" sz="1600" spc="5">
                <a:latin typeface="Times New Roman"/>
                <a:cs typeface="Times New Roman"/>
              </a:rPr>
              <a:t>песчаные </a:t>
            </a:r>
            <a:r>
              <a:rPr dirty="0" sz="1600" spc="-10">
                <a:latin typeface="Times New Roman"/>
                <a:cs typeface="Times New Roman"/>
              </a:rPr>
              <a:t>тела </a:t>
            </a:r>
            <a:r>
              <a:rPr dirty="0" sz="1600">
                <a:latin typeface="Times New Roman"/>
                <a:cs typeface="Times New Roman"/>
              </a:rPr>
              <a:t>рассекают </a:t>
            </a:r>
            <a:r>
              <a:rPr dirty="0" sz="1600" spc="-25">
                <a:latin typeface="Times New Roman"/>
                <a:cs typeface="Times New Roman"/>
              </a:rPr>
              <a:t>отложения 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верхнего </a:t>
            </a:r>
            <a:r>
              <a:rPr dirty="0" sz="1600" spc="5">
                <a:latin typeface="Times New Roman"/>
                <a:cs typeface="Times New Roman"/>
              </a:rPr>
              <a:t>бара. Пески, </a:t>
            </a:r>
            <a:r>
              <a:rPr dirty="0" sz="1600">
                <a:latin typeface="Times New Roman"/>
                <a:cs typeface="Times New Roman"/>
              </a:rPr>
              <a:t>выполняющие </a:t>
            </a:r>
            <a:r>
              <a:rPr dirty="0" sz="1600" spc="5">
                <a:latin typeface="Times New Roman"/>
                <a:cs typeface="Times New Roman"/>
              </a:rPr>
              <a:t>канал </a:t>
            </a:r>
            <a:r>
              <a:rPr dirty="0" sz="1600" spc="-5">
                <a:latin typeface="Times New Roman"/>
                <a:cs typeface="Times New Roman"/>
              </a:rPr>
              <a:t>разрывного </a:t>
            </a:r>
            <a:r>
              <a:rPr dirty="0" sz="1600" spc="-10">
                <a:latin typeface="Times New Roman"/>
                <a:cs typeface="Times New Roman"/>
              </a:rPr>
              <a:t>течения, </a:t>
            </a:r>
            <a:r>
              <a:rPr dirty="0" sz="1600" spc="-5">
                <a:latin typeface="Times New Roman"/>
                <a:cs typeface="Times New Roman"/>
              </a:rPr>
              <a:t>светло-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темно-серого </a:t>
            </a:r>
            <a:r>
              <a:rPr dirty="0" sz="1600">
                <a:latin typeface="Times New Roman"/>
                <a:cs typeface="Times New Roman"/>
              </a:rPr>
              <a:t>цвета,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мелкозернистые,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хорошо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отсортированные,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карбонатным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цементом,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благодаря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чему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они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являются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более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плотными.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Вверх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 </a:t>
            </a:r>
            <a:r>
              <a:rPr dirty="0" sz="1600" spc="-5">
                <a:latin typeface="Times New Roman"/>
                <a:cs typeface="Times New Roman"/>
              </a:rPr>
              <a:t>разрезу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песчаного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тела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размер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обломочных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частиц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постепенно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уменьшается.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Слоистость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косая,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слабозаметная.</a:t>
            </a:r>
            <a:endParaRPr sz="16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390"/>
              </a:spcBef>
            </a:pP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основании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песчаных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тел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наблюдаются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следы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размыва.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Граница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размыва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неровная,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виде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карманов.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Часто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приурочены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следы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ожелезнения.</a:t>
            </a:r>
            <a:endParaRPr sz="1600">
              <a:latin typeface="Times New Roman"/>
              <a:cs typeface="Times New Roman"/>
            </a:endParaRPr>
          </a:p>
          <a:p>
            <a:pPr marL="12700" marR="69850" indent="344170">
              <a:lnSpc>
                <a:spcPct val="100000"/>
              </a:lnSpc>
              <a:spcBef>
                <a:spcPts val="385"/>
              </a:spcBef>
            </a:pP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-5">
                <a:latin typeface="Times New Roman"/>
                <a:cs typeface="Times New Roman"/>
              </a:rPr>
              <a:t> пересечении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промоиной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размывного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вдольберегового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бара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он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чаще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всего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бывает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прорезан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 до </a:t>
            </a:r>
            <a:r>
              <a:rPr dirty="0" sz="1600" spc="5">
                <a:latin typeface="Times New Roman"/>
                <a:cs typeface="Times New Roman"/>
              </a:rPr>
              <a:t>самой </a:t>
            </a:r>
            <a:r>
              <a:rPr dirty="0" sz="1600" spc="-5">
                <a:latin typeface="Times New Roman"/>
                <a:cs typeface="Times New Roman"/>
              </a:rPr>
              <a:t>подошвы. Вследствие </a:t>
            </a:r>
            <a:r>
              <a:rPr dirty="0" sz="1600" spc="-20">
                <a:latin typeface="Times New Roman"/>
                <a:cs typeface="Times New Roman"/>
              </a:rPr>
              <a:t>этого под </a:t>
            </a:r>
            <a:r>
              <a:rPr dirty="0" sz="1600" spc="-5">
                <a:latin typeface="Times New Roman"/>
                <a:cs typeface="Times New Roman"/>
              </a:rPr>
              <a:t>врезом промоины сохраняется </a:t>
            </a:r>
            <a:r>
              <a:rPr dirty="0" sz="1600">
                <a:latin typeface="Times New Roman"/>
                <a:cs typeface="Times New Roman"/>
              </a:rPr>
              <a:t>какая-то часть баровых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песков. </a:t>
            </a:r>
            <a:r>
              <a:rPr dirty="0" sz="1600" spc="5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кровле песчаного </a:t>
            </a:r>
            <a:r>
              <a:rPr dirty="0" sz="1600" spc="-10">
                <a:latin typeface="Times New Roman"/>
                <a:cs typeface="Times New Roman"/>
              </a:rPr>
              <a:t>тела </a:t>
            </a:r>
            <a:r>
              <a:rPr dirty="0" sz="1600" spc="5">
                <a:latin typeface="Times New Roman"/>
                <a:cs typeface="Times New Roman"/>
              </a:rPr>
              <a:t>местами </a:t>
            </a:r>
            <a:r>
              <a:rPr dirty="0" sz="1600" spc="-5">
                <a:latin typeface="Times New Roman"/>
                <a:cs typeface="Times New Roman"/>
              </a:rPr>
              <a:t>залегают </a:t>
            </a:r>
            <a:r>
              <a:rPr dirty="0" sz="1600" spc="-20">
                <a:latin typeface="Times New Roman"/>
                <a:cs typeface="Times New Roman"/>
              </a:rPr>
              <a:t>тонко </a:t>
            </a:r>
            <a:r>
              <a:rPr dirty="0" sz="1600">
                <a:latin typeface="Times New Roman"/>
                <a:cs typeface="Times New Roman"/>
              </a:rPr>
              <a:t>зернистые </a:t>
            </a:r>
            <a:r>
              <a:rPr dirty="0" sz="1600" spc="10">
                <a:latin typeface="Times New Roman"/>
                <a:cs typeface="Times New Roman"/>
              </a:rPr>
              <a:t>пески </a:t>
            </a:r>
            <a:r>
              <a:rPr dirty="0" sz="1600">
                <a:latin typeface="Times New Roman"/>
                <a:cs typeface="Times New Roman"/>
              </a:rPr>
              <a:t>или </a:t>
            </a:r>
            <a:r>
              <a:rPr dirty="0" sz="1600" spc="-5">
                <a:latin typeface="Times New Roman"/>
                <a:cs typeface="Times New Roman"/>
              </a:rPr>
              <a:t>алевролиты </a:t>
            </a:r>
            <a:r>
              <a:rPr dirty="0" sz="1600">
                <a:latin typeface="Times New Roman"/>
                <a:cs typeface="Times New Roman"/>
              </a:rPr>
              <a:t>со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следами</a:t>
            </a:r>
            <a:r>
              <a:rPr dirty="0" sz="1600">
                <a:latin typeface="Times New Roman"/>
                <a:cs typeface="Times New Roman"/>
              </a:rPr>
              <a:t> роющих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животных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илоедов.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7805" y="282933"/>
            <a:ext cx="8366125" cy="684530"/>
          </a:xfrm>
          <a:prstGeom prst="rect"/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pc="-10" b="1">
                <a:latin typeface="Times New Roman"/>
                <a:cs typeface="Times New Roman"/>
              </a:rPr>
              <a:t>Фация</a:t>
            </a:r>
            <a:r>
              <a:rPr dirty="0" spc="35" b="1">
                <a:latin typeface="Times New Roman"/>
                <a:cs typeface="Times New Roman"/>
              </a:rPr>
              <a:t> </a:t>
            </a:r>
            <a:r>
              <a:rPr dirty="0" spc="-20" b="1">
                <a:latin typeface="Times New Roman"/>
                <a:cs typeface="Times New Roman"/>
              </a:rPr>
              <a:t>промоин</a:t>
            </a:r>
            <a:r>
              <a:rPr dirty="0" spc="45" b="1">
                <a:latin typeface="Times New Roman"/>
                <a:cs typeface="Times New Roman"/>
              </a:rPr>
              <a:t> </a:t>
            </a:r>
            <a:r>
              <a:rPr dirty="0" spc="-15" b="1">
                <a:latin typeface="Times New Roman"/>
                <a:cs typeface="Times New Roman"/>
              </a:rPr>
              <a:t>разрывных</a:t>
            </a:r>
            <a:r>
              <a:rPr dirty="0" spc="30" b="1">
                <a:latin typeface="Times New Roman"/>
                <a:cs typeface="Times New Roman"/>
              </a:rPr>
              <a:t> </a:t>
            </a:r>
            <a:r>
              <a:rPr dirty="0" spc="-20" b="1">
                <a:latin typeface="Times New Roman"/>
                <a:cs typeface="Times New Roman"/>
              </a:rPr>
              <a:t>течений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>
                <a:latin typeface="Times New Roman"/>
                <a:cs typeface="Times New Roman"/>
              </a:rPr>
              <a:t>В</a:t>
            </a:r>
            <a:r>
              <a:rPr dirty="0" spc="505">
                <a:latin typeface="Times New Roman"/>
                <a:cs typeface="Times New Roman"/>
              </a:rPr>
              <a:t> </a:t>
            </a:r>
            <a:r>
              <a:rPr dirty="0" spc="-15">
                <a:latin typeface="Times New Roman"/>
                <a:cs typeface="Times New Roman"/>
              </a:rPr>
              <a:t>направлении</a:t>
            </a:r>
            <a:r>
              <a:rPr dirty="0" spc="51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к</a:t>
            </a:r>
            <a:r>
              <a:rPr dirty="0" spc="495">
                <a:latin typeface="Times New Roman"/>
                <a:cs typeface="Times New Roman"/>
              </a:rPr>
              <a:t> </a:t>
            </a:r>
            <a:r>
              <a:rPr dirty="0" spc="-15">
                <a:latin typeface="Times New Roman"/>
                <a:cs typeface="Times New Roman"/>
              </a:rPr>
              <a:t>боковым</a:t>
            </a:r>
            <a:r>
              <a:rPr dirty="0" spc="509">
                <a:latin typeface="Times New Roman"/>
                <a:cs typeface="Times New Roman"/>
              </a:rPr>
              <a:t> </a:t>
            </a:r>
            <a:r>
              <a:rPr dirty="0" spc="-5">
                <a:latin typeface="Times New Roman"/>
                <a:cs typeface="Times New Roman"/>
              </a:rPr>
              <a:t>частям</a:t>
            </a:r>
            <a:r>
              <a:rPr dirty="0" spc="505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промоины</a:t>
            </a:r>
            <a:r>
              <a:rPr dirty="0" spc="50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заполняющие</a:t>
            </a:r>
            <a:r>
              <a:rPr dirty="0" spc="490">
                <a:latin typeface="Times New Roman"/>
                <a:cs typeface="Times New Roman"/>
              </a:rPr>
              <a:t> </a:t>
            </a:r>
            <a:r>
              <a:rPr dirty="0" spc="-5">
                <a:latin typeface="Times New Roman"/>
                <a:cs typeface="Times New Roman"/>
              </a:rPr>
              <a:t>ее</a:t>
            </a:r>
            <a:r>
              <a:rPr dirty="0" spc="50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пески</a:t>
            </a:r>
            <a:r>
              <a:rPr dirty="0" spc="509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постепенно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3077" y="941679"/>
            <a:ext cx="871410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6370" algn="l"/>
              </a:tabLst>
            </a:pPr>
            <a:r>
              <a:rPr dirty="0" sz="1800" spc="-5">
                <a:latin typeface="Times New Roman"/>
                <a:cs typeface="Times New Roman"/>
              </a:rPr>
              <a:t>замешаются	алевролитами</a:t>
            </a:r>
            <a:r>
              <a:rPr dirty="0" sz="1800" spc="4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</a:t>
            </a:r>
            <a:r>
              <a:rPr dirty="0" sz="1800" spc="46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глинами</a:t>
            </a:r>
            <a:r>
              <a:rPr dirty="0" sz="1800" spc="4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с</a:t>
            </a:r>
            <a:r>
              <a:rPr dirty="0" sz="1800" spc="459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горизонтальной</a:t>
            </a:r>
            <a:r>
              <a:rPr dirty="0" sz="1800" spc="4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</a:t>
            </a:r>
            <a:r>
              <a:rPr dirty="0" sz="1800" spc="4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волнисто-горизонтальной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слоистостью.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По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напластованию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встречаются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щеточки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гипса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</a:t>
            </a:r>
            <a:r>
              <a:rPr dirty="0" sz="1800" spc="-15">
                <a:latin typeface="Times New Roman"/>
                <a:cs typeface="Times New Roman"/>
              </a:rPr>
              <a:t> следы</a:t>
            </a:r>
            <a:r>
              <a:rPr dirty="0" sz="1800" spc="5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ожелезнения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7823" y="1542693"/>
            <a:ext cx="670560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19960" algn="l"/>
                <a:tab pos="3039745" algn="l"/>
                <a:tab pos="3799204" algn="l"/>
                <a:tab pos="4774565" algn="l"/>
                <a:tab pos="5961380" algn="l"/>
              </a:tabLst>
            </a:pPr>
            <a:r>
              <a:rPr dirty="0" sz="1700" spc="10">
                <a:latin typeface="Times New Roman"/>
                <a:cs typeface="Times New Roman"/>
              </a:rPr>
              <a:t>С</a:t>
            </a:r>
            <a:r>
              <a:rPr dirty="0" sz="1700" spc="-40">
                <a:latin typeface="Times New Roman"/>
                <a:cs typeface="Times New Roman"/>
              </a:rPr>
              <a:t>е</a:t>
            </a:r>
            <a:r>
              <a:rPr dirty="0" sz="1700">
                <a:latin typeface="Times New Roman"/>
                <a:cs typeface="Times New Roman"/>
              </a:rPr>
              <a:t>д</a:t>
            </a:r>
            <a:r>
              <a:rPr dirty="0" sz="1700" spc="-5">
                <a:latin typeface="Times New Roman"/>
                <a:cs typeface="Times New Roman"/>
              </a:rPr>
              <a:t>и</a:t>
            </a:r>
            <a:r>
              <a:rPr dirty="0" sz="1700">
                <a:latin typeface="Times New Roman"/>
                <a:cs typeface="Times New Roman"/>
              </a:rPr>
              <a:t>м</a:t>
            </a:r>
            <a:r>
              <a:rPr dirty="0" sz="1700" spc="-15">
                <a:latin typeface="Times New Roman"/>
                <a:cs typeface="Times New Roman"/>
              </a:rPr>
              <a:t>е</a:t>
            </a:r>
            <a:r>
              <a:rPr dirty="0" sz="1700" spc="-5">
                <a:latin typeface="Times New Roman"/>
                <a:cs typeface="Times New Roman"/>
              </a:rPr>
              <a:t>н</a:t>
            </a:r>
            <a:r>
              <a:rPr dirty="0" sz="1700" spc="-25">
                <a:latin typeface="Times New Roman"/>
                <a:cs typeface="Times New Roman"/>
              </a:rPr>
              <a:t>т</a:t>
            </a:r>
            <a:r>
              <a:rPr dirty="0" sz="1700" spc="-40">
                <a:latin typeface="Times New Roman"/>
                <a:cs typeface="Times New Roman"/>
              </a:rPr>
              <a:t>о</a:t>
            </a:r>
            <a:r>
              <a:rPr dirty="0" sz="1700" spc="10">
                <a:latin typeface="Times New Roman"/>
                <a:cs typeface="Times New Roman"/>
              </a:rPr>
              <a:t>л</a:t>
            </a:r>
            <a:r>
              <a:rPr dirty="0" sz="1700" spc="-15">
                <a:latin typeface="Times New Roman"/>
                <a:cs typeface="Times New Roman"/>
              </a:rPr>
              <a:t>о</a:t>
            </a:r>
            <a:r>
              <a:rPr dirty="0" sz="1700" spc="-5">
                <a:latin typeface="Times New Roman"/>
                <a:cs typeface="Times New Roman"/>
              </a:rPr>
              <a:t>ги</a:t>
            </a:r>
            <a:r>
              <a:rPr dirty="0" sz="1700">
                <a:latin typeface="Times New Roman"/>
                <a:cs typeface="Times New Roman"/>
              </a:rPr>
              <a:t>ч</a:t>
            </a:r>
            <a:r>
              <a:rPr dirty="0" sz="1700" spc="35">
                <a:latin typeface="Times New Roman"/>
                <a:cs typeface="Times New Roman"/>
              </a:rPr>
              <a:t>е</a:t>
            </a:r>
            <a:r>
              <a:rPr dirty="0" sz="1700" spc="10">
                <a:latin typeface="Times New Roman"/>
                <a:cs typeface="Times New Roman"/>
              </a:rPr>
              <a:t>с</a:t>
            </a:r>
            <a:r>
              <a:rPr dirty="0" sz="1700" spc="-40">
                <a:latin typeface="Times New Roman"/>
                <a:cs typeface="Times New Roman"/>
              </a:rPr>
              <a:t>к</a:t>
            </a:r>
            <a:r>
              <a:rPr dirty="0" sz="1700" spc="10">
                <a:latin typeface="Times New Roman"/>
                <a:cs typeface="Times New Roman"/>
              </a:rPr>
              <a:t>а</a:t>
            </a:r>
            <a:r>
              <a:rPr dirty="0" sz="1700">
                <a:latin typeface="Times New Roman"/>
                <a:cs typeface="Times New Roman"/>
              </a:rPr>
              <a:t>я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>
                <a:latin typeface="Times New Roman"/>
                <a:cs typeface="Times New Roman"/>
              </a:rPr>
              <a:t>м</a:t>
            </a:r>
            <a:r>
              <a:rPr dirty="0" sz="1700" spc="-60">
                <a:latin typeface="Times New Roman"/>
                <a:cs typeface="Times New Roman"/>
              </a:rPr>
              <a:t>о</a:t>
            </a:r>
            <a:r>
              <a:rPr dirty="0" sz="1700">
                <a:latin typeface="Times New Roman"/>
                <a:cs typeface="Times New Roman"/>
              </a:rPr>
              <a:t>д</a:t>
            </a:r>
            <a:r>
              <a:rPr dirty="0" sz="1700" spc="-15">
                <a:latin typeface="Times New Roman"/>
                <a:cs typeface="Times New Roman"/>
              </a:rPr>
              <a:t>ел</a:t>
            </a:r>
            <a:r>
              <a:rPr dirty="0" sz="1700">
                <a:latin typeface="Times New Roman"/>
                <a:cs typeface="Times New Roman"/>
              </a:rPr>
              <a:t>ь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>
                <a:latin typeface="Times New Roman"/>
                <a:cs typeface="Times New Roman"/>
              </a:rPr>
              <a:t>ф</a:t>
            </a:r>
            <a:r>
              <a:rPr dirty="0" sz="1700" spc="10">
                <a:latin typeface="Times New Roman"/>
                <a:cs typeface="Times New Roman"/>
              </a:rPr>
              <a:t>а</a:t>
            </a:r>
            <a:r>
              <a:rPr dirty="0" sz="1700" spc="-5">
                <a:latin typeface="Times New Roman"/>
                <a:cs typeface="Times New Roman"/>
              </a:rPr>
              <a:t>ци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25">
                <a:latin typeface="Times New Roman"/>
                <a:cs typeface="Times New Roman"/>
              </a:rPr>
              <a:t>п</a:t>
            </a:r>
            <a:r>
              <a:rPr dirty="0" sz="1700" spc="10">
                <a:latin typeface="Times New Roman"/>
                <a:cs typeface="Times New Roman"/>
              </a:rPr>
              <a:t>р</a:t>
            </a:r>
            <a:r>
              <a:rPr dirty="0" sz="1700" spc="-40">
                <a:latin typeface="Times New Roman"/>
                <a:cs typeface="Times New Roman"/>
              </a:rPr>
              <a:t>о</a:t>
            </a:r>
            <a:r>
              <a:rPr dirty="0" sz="1700">
                <a:latin typeface="Times New Roman"/>
                <a:cs typeface="Times New Roman"/>
              </a:rPr>
              <a:t>м</a:t>
            </a:r>
            <a:r>
              <a:rPr dirty="0" sz="1700" spc="-15">
                <a:latin typeface="Times New Roman"/>
                <a:cs typeface="Times New Roman"/>
              </a:rPr>
              <a:t>о</a:t>
            </a:r>
            <a:r>
              <a:rPr dirty="0" sz="1700" spc="-5">
                <a:latin typeface="Times New Roman"/>
                <a:cs typeface="Times New Roman"/>
              </a:rPr>
              <a:t>и</a:t>
            </a:r>
            <a:r>
              <a:rPr dirty="0" sz="1700">
                <a:latin typeface="Times New Roman"/>
                <a:cs typeface="Times New Roman"/>
              </a:rPr>
              <a:t>н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15">
                <a:latin typeface="Times New Roman"/>
                <a:cs typeface="Times New Roman"/>
              </a:rPr>
              <a:t>р</a:t>
            </a:r>
            <a:r>
              <a:rPr dirty="0" sz="1700" spc="10">
                <a:latin typeface="Times New Roman"/>
                <a:cs typeface="Times New Roman"/>
              </a:rPr>
              <a:t>а</a:t>
            </a:r>
            <a:r>
              <a:rPr dirty="0" sz="1700">
                <a:latin typeface="Times New Roman"/>
                <a:cs typeface="Times New Roman"/>
              </a:rPr>
              <a:t>з</a:t>
            </a:r>
            <a:r>
              <a:rPr dirty="0" sz="1700" spc="-15">
                <a:latin typeface="Times New Roman"/>
                <a:cs typeface="Times New Roman"/>
              </a:rPr>
              <a:t>р</a:t>
            </a:r>
            <a:r>
              <a:rPr dirty="0" sz="1700" spc="5">
                <a:latin typeface="Times New Roman"/>
                <a:cs typeface="Times New Roman"/>
              </a:rPr>
              <a:t>ыв</a:t>
            </a:r>
            <a:r>
              <a:rPr dirty="0" sz="1700" spc="-25">
                <a:latin typeface="Times New Roman"/>
                <a:cs typeface="Times New Roman"/>
              </a:rPr>
              <a:t>н</a:t>
            </a:r>
            <a:r>
              <a:rPr dirty="0" sz="1700" spc="5">
                <a:latin typeface="Times New Roman"/>
                <a:cs typeface="Times New Roman"/>
              </a:rPr>
              <a:t>ы</a:t>
            </a:r>
            <a:r>
              <a:rPr dirty="0" sz="1700">
                <a:latin typeface="Times New Roman"/>
                <a:cs typeface="Times New Roman"/>
              </a:rPr>
              <a:t>х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5">
                <a:latin typeface="Times New Roman"/>
                <a:cs typeface="Times New Roman"/>
              </a:rPr>
              <a:t>т</a:t>
            </a:r>
            <a:r>
              <a:rPr dirty="0" sz="1700" spc="-85">
                <a:latin typeface="Times New Roman"/>
                <a:cs typeface="Times New Roman"/>
              </a:rPr>
              <a:t>е</a:t>
            </a:r>
            <a:r>
              <a:rPr dirty="0" sz="1700" spc="5">
                <a:latin typeface="Times New Roman"/>
                <a:cs typeface="Times New Roman"/>
              </a:rPr>
              <a:t>ч</a:t>
            </a:r>
            <a:r>
              <a:rPr dirty="0" sz="1700" spc="-15">
                <a:latin typeface="Times New Roman"/>
                <a:cs typeface="Times New Roman"/>
              </a:rPr>
              <a:t>е</a:t>
            </a:r>
            <a:r>
              <a:rPr dirty="0" sz="1700" spc="-5">
                <a:latin typeface="Times New Roman"/>
                <a:cs typeface="Times New Roman"/>
              </a:rPr>
              <a:t>ни</a:t>
            </a:r>
            <a:r>
              <a:rPr dirty="0" sz="1700">
                <a:latin typeface="Times New Roman"/>
                <a:cs typeface="Times New Roman"/>
              </a:rPr>
              <a:t>й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52203" y="1542693"/>
            <a:ext cx="1514475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spc="-15">
                <a:latin typeface="Times New Roman"/>
                <a:cs typeface="Times New Roman"/>
              </a:rPr>
              <a:t>характеризуется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3093" y="1801753"/>
            <a:ext cx="647065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21130" algn="l"/>
                <a:tab pos="2805430" algn="l"/>
                <a:tab pos="5473700" algn="l"/>
              </a:tabLst>
            </a:pPr>
            <a:r>
              <a:rPr dirty="0" sz="1700" spc="-5">
                <a:latin typeface="Times New Roman"/>
                <a:cs typeface="Times New Roman"/>
              </a:rPr>
              <a:t>относительно	</a:t>
            </a:r>
            <a:r>
              <a:rPr dirty="0" sz="1700">
                <a:latin typeface="Times New Roman"/>
                <a:cs typeface="Times New Roman"/>
              </a:rPr>
              <a:t>стабильными	</a:t>
            </a:r>
            <a:r>
              <a:rPr dirty="0" sz="1700" spc="-5">
                <a:latin typeface="Times New Roman"/>
                <a:cs typeface="Times New Roman"/>
              </a:rPr>
              <a:t>палеогидродинамическими	</a:t>
            </a:r>
            <a:r>
              <a:rPr dirty="0" sz="1700" spc="-10">
                <a:latin typeface="Times New Roman"/>
                <a:cs typeface="Times New Roman"/>
              </a:rPr>
              <a:t>условиями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51388" y="1801753"/>
            <a:ext cx="211836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23010" algn="l"/>
              </a:tabLst>
            </a:pPr>
            <a:r>
              <a:rPr dirty="0" sz="1700" spc="-20">
                <a:latin typeface="Times New Roman"/>
                <a:cs typeface="Times New Roman"/>
              </a:rPr>
              <a:t>накопления	</a:t>
            </a:r>
            <a:r>
              <a:rPr dirty="0" sz="1700" spc="-5">
                <a:latin typeface="Times New Roman"/>
                <a:cs typeface="Times New Roman"/>
              </a:rPr>
              <a:t>песчаных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085" y="2009580"/>
            <a:ext cx="8719185" cy="381000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505"/>
              </a:spcBef>
            </a:pPr>
            <a:r>
              <a:rPr dirty="0" sz="1700" spc="-10">
                <a:latin typeface="Times New Roman"/>
                <a:cs typeface="Times New Roman"/>
              </a:rPr>
              <a:t>осадков</a:t>
            </a:r>
            <a:r>
              <a:rPr dirty="0" sz="1700" spc="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 </a:t>
            </a:r>
            <a:r>
              <a:rPr dirty="0" sz="1700" spc="-10">
                <a:latin typeface="Times New Roman"/>
                <a:cs typeface="Times New Roman"/>
              </a:rPr>
              <a:t>преобладанием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второго-третьего</a:t>
            </a:r>
            <a:r>
              <a:rPr dirty="0" sz="1700" spc="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динамических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уровней.</a:t>
            </a:r>
            <a:endParaRPr sz="1700">
              <a:latin typeface="Times New Roman"/>
              <a:cs typeface="Times New Roman"/>
            </a:endParaRPr>
          </a:p>
          <a:p>
            <a:pPr algn="just" marL="12700" marR="5715" indent="344170">
              <a:lnSpc>
                <a:spcPct val="100000"/>
              </a:lnSpc>
              <a:spcBef>
                <a:spcPts val="409"/>
              </a:spcBef>
            </a:pPr>
            <a:r>
              <a:rPr dirty="0" sz="1700" spc="-5">
                <a:latin typeface="Times New Roman"/>
                <a:cs typeface="Times New Roman"/>
              </a:rPr>
              <a:t>Проведенные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исследования</a:t>
            </a:r>
            <a:r>
              <a:rPr dirty="0" sz="1700" spc="-5">
                <a:latin typeface="Times New Roman"/>
                <a:cs typeface="Times New Roman"/>
              </a:rPr>
              <a:t> показали,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что</a:t>
            </a:r>
            <a:r>
              <a:rPr dirty="0" sz="1700" spc="-5">
                <a:latin typeface="Times New Roman"/>
                <a:cs typeface="Times New Roman"/>
              </a:rPr>
              <a:t> песчаные</a:t>
            </a:r>
            <a:r>
              <a:rPr dirty="0" sz="1700">
                <a:latin typeface="Times New Roman"/>
                <a:cs typeface="Times New Roman"/>
              </a:rPr>
              <a:t> осадки,</a:t>
            </a:r>
            <a:r>
              <a:rPr dirty="0" sz="1700" spc="4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сформированные</a:t>
            </a:r>
            <a:r>
              <a:rPr dirty="0" sz="1700" spc="4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промоинах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размывных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течений</a:t>
            </a:r>
            <a:r>
              <a:rPr dirty="0" sz="1700" spc="-10">
                <a:latin typeface="Times New Roman"/>
                <a:cs typeface="Times New Roman"/>
              </a:rPr>
              <a:t> однонаправленными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водными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потоками,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своим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гидродинамическим условиям образования, </a:t>
            </a:r>
            <a:r>
              <a:rPr dirty="0" sz="1700" spc="-15">
                <a:latin typeface="Times New Roman"/>
                <a:cs typeface="Times New Roman"/>
              </a:rPr>
              <a:t>литологическому </a:t>
            </a:r>
            <a:r>
              <a:rPr dirty="0" sz="1700" spc="-30">
                <a:latin typeface="Times New Roman"/>
                <a:cs typeface="Times New Roman"/>
              </a:rPr>
              <a:t>составу, </a:t>
            </a:r>
            <a:r>
              <a:rPr dirty="0" sz="1700" spc="-15">
                <a:latin typeface="Times New Roman"/>
                <a:cs typeface="Times New Roman"/>
              </a:rPr>
              <a:t>характеру </a:t>
            </a:r>
            <a:r>
              <a:rPr dirty="0" sz="1700">
                <a:latin typeface="Times New Roman"/>
                <a:cs typeface="Times New Roman"/>
              </a:rPr>
              <a:t>залегания и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смене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пород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разрезу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песчаного</a:t>
            </a:r>
            <a:r>
              <a:rPr dirty="0" sz="1700" spc="-10">
                <a:latin typeface="Times New Roman"/>
                <a:cs typeface="Times New Roman"/>
              </a:rPr>
              <a:t> тела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близки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к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отложению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фаций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русловых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отмелей 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ограниченно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-меандрирующих</a:t>
            </a:r>
            <a:r>
              <a:rPr dirty="0" sz="1700">
                <a:latin typeface="Times New Roman"/>
                <a:cs typeface="Times New Roman"/>
              </a:rPr>
              <a:t> рек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дельтовых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каналов.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Это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обусловило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сходство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как </a:t>
            </a:r>
            <a:r>
              <a:rPr dirty="0" sz="1700" spc="-5">
                <a:latin typeface="Times New Roman"/>
                <a:cs typeface="Times New Roman"/>
              </a:rPr>
              <a:t> седиментологических,</a:t>
            </a:r>
            <a:r>
              <a:rPr dirty="0" sz="1700" spc="25">
                <a:latin typeface="Times New Roman"/>
                <a:cs typeface="Times New Roman"/>
              </a:rPr>
              <a:t> </a:t>
            </a:r>
            <a:r>
              <a:rPr dirty="0" sz="1700" spc="10">
                <a:latin typeface="Times New Roman"/>
                <a:cs typeface="Times New Roman"/>
              </a:rPr>
              <a:t>так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электрометрических</a:t>
            </a:r>
            <a:r>
              <a:rPr dirty="0" sz="1700" spc="-15">
                <a:latin typeface="Times New Roman"/>
                <a:cs typeface="Times New Roman"/>
              </a:rPr>
              <a:t> моделей</a:t>
            </a:r>
            <a:r>
              <a:rPr dirty="0" sz="1700" spc="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этих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фаций.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344170">
              <a:lnSpc>
                <a:spcPct val="100000"/>
              </a:lnSpc>
              <a:spcBef>
                <a:spcPts val="415"/>
              </a:spcBef>
            </a:pPr>
            <a:r>
              <a:rPr dirty="0" sz="1700" spc="-5">
                <a:latin typeface="Times New Roman"/>
                <a:cs typeface="Times New Roman"/>
              </a:rPr>
              <a:t>Электрометрическая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модель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фации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промоин</a:t>
            </a:r>
            <a:r>
              <a:rPr dirty="0" sz="1700" spc="-5">
                <a:latin typeface="Times New Roman"/>
                <a:cs typeface="Times New Roman"/>
              </a:rPr>
              <a:t> разрывных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течений</a:t>
            </a:r>
            <a:r>
              <a:rPr dirty="0" sz="1700" spc="-10">
                <a:latin typeface="Times New Roman"/>
                <a:cs typeface="Times New Roman"/>
              </a:rPr>
              <a:t> представляет</a:t>
            </a:r>
            <a:r>
              <a:rPr dirty="0" sz="1700" spc="-5">
                <a:latin typeface="Times New Roman"/>
                <a:cs typeface="Times New Roman"/>
              </a:rPr>
              <a:t> собой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простую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аномалию,</a:t>
            </a:r>
            <a:r>
              <a:rPr dirty="0" sz="1700" spc="-5">
                <a:latin typeface="Times New Roman"/>
                <a:cs typeface="Times New Roman"/>
              </a:rPr>
              <a:t> имеющую</a:t>
            </a:r>
            <a:r>
              <a:rPr dirty="0" sz="1700">
                <a:latin typeface="Times New Roman"/>
                <a:cs typeface="Times New Roman"/>
              </a:rPr>
              <a:t> вид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четырехугольника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43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расположенную</a:t>
            </a:r>
            <a:r>
              <a:rPr dirty="0" sz="1700" spc="40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4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зоне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отрицательных отклонений </a:t>
            </a:r>
            <a:r>
              <a:rPr dirty="0" sz="1700" spc="-5">
                <a:latin typeface="Times New Roman"/>
                <a:cs typeface="Times New Roman"/>
              </a:rPr>
              <a:t>кривой ПС. </a:t>
            </a:r>
            <a:r>
              <a:rPr dirty="0" sz="1700" spc="-10">
                <a:latin typeface="Times New Roman"/>
                <a:cs typeface="Times New Roman"/>
              </a:rPr>
              <a:t>Подошвенная </a:t>
            </a:r>
            <a:r>
              <a:rPr dirty="0" sz="1700" spc="-5">
                <a:latin typeface="Times New Roman"/>
                <a:cs typeface="Times New Roman"/>
              </a:rPr>
              <a:t>линия </a:t>
            </a:r>
            <a:r>
              <a:rPr dirty="0" sz="1700" spc="-10">
                <a:latin typeface="Times New Roman"/>
                <a:cs typeface="Times New Roman"/>
              </a:rPr>
              <a:t>аномалии, </a:t>
            </a:r>
            <a:r>
              <a:rPr dirty="0" sz="1700" spc="-5">
                <a:latin typeface="Times New Roman"/>
                <a:cs typeface="Times New Roman"/>
              </a:rPr>
              <a:t>часто осложненная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несколькими </a:t>
            </a:r>
            <a:r>
              <a:rPr dirty="0" sz="1700" spc="-10">
                <a:latin typeface="Times New Roman"/>
                <a:cs typeface="Times New Roman"/>
              </a:rPr>
              <a:t>небольшими зубцами, </a:t>
            </a:r>
            <a:r>
              <a:rPr dirty="0" sz="1700" spc="-5">
                <a:latin typeface="Times New Roman"/>
                <a:cs typeface="Times New Roman"/>
              </a:rPr>
              <a:t>отражающими </a:t>
            </a:r>
            <a:r>
              <a:rPr dirty="0" sz="1700" spc="-10">
                <a:latin typeface="Times New Roman"/>
                <a:cs typeface="Times New Roman"/>
              </a:rPr>
              <a:t>сохранившуюся </a:t>
            </a:r>
            <a:r>
              <a:rPr dirty="0" sz="1700" spc="-20">
                <a:latin typeface="Times New Roman"/>
                <a:cs typeface="Times New Roman"/>
              </a:rPr>
              <a:t>от </a:t>
            </a:r>
            <a:r>
              <a:rPr dirty="0" sz="1700" spc="-15">
                <a:latin typeface="Times New Roman"/>
                <a:cs typeface="Times New Roman"/>
              </a:rPr>
              <a:t>размыва </a:t>
            </a:r>
            <a:r>
              <a:rPr dirty="0" sz="1700" spc="-5">
                <a:latin typeface="Times New Roman"/>
                <a:cs typeface="Times New Roman"/>
              </a:rPr>
              <a:t>часть баровых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песков,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является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одним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из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диагностических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признаков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для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распознавания</a:t>
            </a:r>
            <a:r>
              <a:rPr dirty="0" sz="1700">
                <a:latin typeface="Times New Roman"/>
                <a:cs typeface="Times New Roman"/>
              </a:rPr>
              <a:t> по</a:t>
            </a:r>
            <a:r>
              <a:rPr dirty="0" sz="1700" spc="42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данным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каротажа</a:t>
            </a:r>
            <a:r>
              <a:rPr dirty="0" sz="1700" spc="-5">
                <a:latin typeface="Times New Roman"/>
                <a:cs typeface="Times New Roman"/>
              </a:rPr>
              <a:t> песчаных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тел,</a:t>
            </a:r>
            <a:r>
              <a:rPr dirty="0" sz="1700" spc="-5">
                <a:latin typeface="Times New Roman"/>
                <a:cs typeface="Times New Roman"/>
              </a:rPr>
              <a:t> выполняющих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промоины</a:t>
            </a:r>
            <a:r>
              <a:rPr dirty="0" sz="1700" spc="-5">
                <a:latin typeface="Times New Roman"/>
                <a:cs typeface="Times New Roman"/>
              </a:rPr>
              <a:t> размывных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течений,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среди</a:t>
            </a:r>
            <a:r>
              <a:rPr dirty="0" sz="1700" spc="-5">
                <a:latin typeface="Times New Roman"/>
                <a:cs typeface="Times New Roman"/>
              </a:rPr>
              <a:t> песчаных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образований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 spc="-25">
                <a:latin typeface="Times New Roman"/>
                <a:cs typeface="Times New Roman"/>
              </a:rPr>
              <a:t>другого</a:t>
            </a:r>
            <a:r>
              <a:rPr dirty="0" sz="1700" spc="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генезиса,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частности</a:t>
            </a:r>
            <a:r>
              <a:rPr dirty="0" sz="1700" spc="-6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русловых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песков.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04812"/>
            <a:ext cx="8229600" cy="54514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004" y="154279"/>
            <a:ext cx="680085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Типовые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 электрометрические</a:t>
            </a: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 модели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>
                <a:solidFill>
                  <a:srgbClr val="232852"/>
                </a:solidFill>
                <a:latin typeface="Times New Roman"/>
                <a:cs typeface="Times New Roman"/>
              </a:rPr>
              <a:t>отложений </a:t>
            </a:r>
            <a:r>
              <a:rPr dirty="0" sz="2400" spc="-58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прибрежно-морских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фаций</a:t>
            </a:r>
            <a:r>
              <a:rPr dirty="0" sz="2400" spc="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(по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Муромцеву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В.С.)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4578" y="1267612"/>
            <a:ext cx="6128385" cy="4250690"/>
            <a:chOff x="364578" y="1267612"/>
            <a:chExt cx="6128385" cy="42506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578" y="1267612"/>
              <a:ext cx="6128270" cy="277351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537" y="4047528"/>
              <a:ext cx="5922949" cy="147036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38429" y="5454735"/>
            <a:ext cx="8364855" cy="1273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2069">
              <a:lnSpc>
                <a:spcPct val="1201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Электрометрические</a:t>
            </a:r>
            <a:r>
              <a:rPr dirty="0" sz="1400" spc="114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модели</a:t>
            </a:r>
            <a:r>
              <a:rPr dirty="0" sz="1400" spc="80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фаций:</a:t>
            </a:r>
            <a:r>
              <a:rPr dirty="0" sz="1400" spc="90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)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открытого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моря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накоплением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глинистых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отложений;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б)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головных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частей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разрывных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течений;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в)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барьерных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островов;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г)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устьевых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баров;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д)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вдольбереговых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регрессивных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баров;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е)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забаровых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лагун;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ж)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морских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заливов,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бухт;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з)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п….разрывных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течений;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и)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прибрежных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валов;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к) 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пляжей</a:t>
            </a:r>
            <a:endParaRPr sz="14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  <a:spcBef>
                <a:spcPts val="315"/>
              </a:spcBef>
              <a:tabLst>
                <a:tab pos="2329180" algn="l"/>
                <a:tab pos="8195309" algn="l"/>
              </a:tabLst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r>
              <a:rPr dirty="0" sz="120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	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29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900" y="1086739"/>
            <a:ext cx="84099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Типовые</a:t>
            </a:r>
            <a:r>
              <a:rPr dirty="0" sz="2400" spc="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электрометрические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модели</a:t>
            </a:r>
            <a:r>
              <a:rPr dirty="0" sz="2400" spc="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аллювиальных</a:t>
            </a:r>
            <a:r>
              <a:rPr dirty="0" sz="2400" spc="2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232852"/>
                </a:solidFill>
                <a:latin typeface="Times New Roman"/>
                <a:cs typeface="Times New Roman"/>
              </a:rPr>
              <a:t>фаций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797" y="6519458"/>
            <a:ext cx="687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24727" y="6519458"/>
            <a:ext cx="1784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30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0486" y="1771510"/>
            <a:ext cx="4143375" cy="2146935"/>
            <a:chOff x="160486" y="1771510"/>
            <a:chExt cx="4143375" cy="21469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514" y="1790572"/>
              <a:ext cx="4105275" cy="210858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70011" y="1781035"/>
              <a:ext cx="4124325" cy="2127885"/>
            </a:xfrm>
            <a:custGeom>
              <a:avLst/>
              <a:gdLst/>
              <a:ahLst/>
              <a:cxnLst/>
              <a:rect l="l" t="t" r="r" b="b"/>
              <a:pathLst>
                <a:path w="4124325" h="2127885">
                  <a:moveTo>
                    <a:pt x="0" y="2127643"/>
                  </a:moveTo>
                  <a:lnTo>
                    <a:pt x="4124325" y="2127643"/>
                  </a:lnTo>
                  <a:lnTo>
                    <a:pt x="4124325" y="0"/>
                  </a:lnTo>
                  <a:lnTo>
                    <a:pt x="0" y="0"/>
                  </a:lnTo>
                  <a:lnTo>
                    <a:pt x="0" y="2127643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375940" y="4196857"/>
            <a:ext cx="3712845" cy="1614170"/>
            <a:chOff x="375940" y="4196857"/>
            <a:chExt cx="3712845" cy="161417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008" y="4215904"/>
              <a:ext cx="3674237" cy="157568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5465" y="4206382"/>
              <a:ext cx="3693795" cy="1595120"/>
            </a:xfrm>
            <a:custGeom>
              <a:avLst/>
              <a:gdLst/>
              <a:ahLst/>
              <a:cxnLst/>
              <a:rect l="l" t="t" r="r" b="b"/>
              <a:pathLst>
                <a:path w="3693795" h="1595120">
                  <a:moveTo>
                    <a:pt x="0" y="1594738"/>
                  </a:moveTo>
                  <a:lnTo>
                    <a:pt x="3693325" y="1594738"/>
                  </a:lnTo>
                  <a:lnTo>
                    <a:pt x="3693325" y="0"/>
                  </a:lnTo>
                  <a:lnTo>
                    <a:pt x="0" y="0"/>
                  </a:lnTo>
                  <a:lnTo>
                    <a:pt x="0" y="1594738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684891" y="2063229"/>
            <a:ext cx="4247515" cy="34391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466725">
              <a:lnSpc>
                <a:spcPct val="100000"/>
              </a:lnSpc>
              <a:spcBef>
                <a:spcPts val="105"/>
              </a:spcBef>
            </a:pPr>
            <a:r>
              <a:rPr dirty="0" sz="1600" spc="5">
                <a:latin typeface="Times New Roman"/>
                <a:cs typeface="Times New Roman"/>
              </a:rPr>
              <a:t>а) </a:t>
            </a:r>
            <a:r>
              <a:rPr dirty="0" sz="1600" spc="-10">
                <a:latin typeface="Times New Roman"/>
                <a:cs typeface="Times New Roman"/>
              </a:rPr>
              <a:t>русел </a:t>
            </a:r>
            <a:r>
              <a:rPr dirty="0" sz="1600" spc="-5">
                <a:latin typeface="Times New Roman"/>
                <a:cs typeface="Times New Roman"/>
              </a:rPr>
              <a:t>рек </a:t>
            </a:r>
            <a:r>
              <a:rPr dirty="0" sz="1600">
                <a:latin typeface="Times New Roman"/>
                <a:cs typeface="Times New Roman"/>
              </a:rPr>
              <a:t>ограниченно </a:t>
            </a:r>
            <a:r>
              <a:rPr dirty="0" sz="1600" spc="-5">
                <a:latin typeface="Times New Roman"/>
                <a:cs typeface="Times New Roman"/>
              </a:rPr>
              <a:t>меандрирующего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;</a:t>
            </a:r>
            <a:endParaRPr sz="1600">
              <a:latin typeface="Times New Roman"/>
              <a:cs typeface="Times New Roman"/>
            </a:endParaRPr>
          </a:p>
          <a:p>
            <a:pPr marL="12700" marR="65405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latin typeface="Times New Roman"/>
                <a:cs typeface="Times New Roman"/>
              </a:rPr>
              <a:t>б)</a:t>
            </a:r>
            <a:r>
              <a:rPr dirty="0" sz="1600" spc="-10">
                <a:latin typeface="Times New Roman"/>
                <a:cs typeface="Times New Roman"/>
              </a:rPr>
              <a:t> русел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фуркирующего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типа;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в)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русел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прямленного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типа;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г)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боковых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русел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 spc="-15">
                <a:latin typeface="Times New Roman"/>
                <a:cs typeface="Times New Roman"/>
              </a:rPr>
              <a:t>притоков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меандирующих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рек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д)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русла </a:t>
            </a:r>
            <a:r>
              <a:rPr dirty="0" sz="1600">
                <a:latin typeface="Times New Roman"/>
                <a:cs typeface="Times New Roman"/>
              </a:rPr>
              <a:t>меандрирующих</a:t>
            </a:r>
            <a:endParaRPr sz="1600">
              <a:latin typeface="Times New Roman"/>
              <a:cs typeface="Times New Roman"/>
            </a:endParaRPr>
          </a:p>
          <a:p>
            <a:pPr marL="64135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рек,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переходящие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старичные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озера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е,ж) внешней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(песчаной)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части</a:t>
            </a:r>
            <a:r>
              <a:rPr dirty="0" sz="1600" spc="-10">
                <a:latin typeface="Times New Roman"/>
                <a:cs typeface="Times New Roman"/>
              </a:rPr>
              <a:t> речной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поймы,</a:t>
            </a:r>
            <a:endParaRPr sz="1600">
              <a:latin typeface="Times New Roman"/>
              <a:cs typeface="Times New Roman"/>
            </a:endParaRPr>
          </a:p>
          <a:p>
            <a:pPr marL="12700" marR="1373505">
              <a:lnSpc>
                <a:spcPct val="100000"/>
              </a:lnSpc>
            </a:pPr>
            <a:r>
              <a:rPr dirty="0" sz="1600" spc="10">
                <a:latin typeface="Times New Roman"/>
                <a:cs typeface="Times New Roman"/>
              </a:rPr>
              <a:t>пески </a:t>
            </a:r>
            <a:r>
              <a:rPr dirty="0" sz="1600">
                <a:latin typeface="Times New Roman"/>
                <a:cs typeface="Times New Roman"/>
              </a:rPr>
              <a:t>разливов, </a:t>
            </a:r>
            <a:r>
              <a:rPr dirty="0" sz="1600" spc="-15">
                <a:latin typeface="Times New Roman"/>
                <a:cs typeface="Times New Roman"/>
              </a:rPr>
              <a:t>береговые </a:t>
            </a:r>
            <a:r>
              <a:rPr dirty="0" sz="1600">
                <a:latin typeface="Times New Roman"/>
                <a:cs typeface="Times New Roman"/>
              </a:rPr>
              <a:t>валы;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з)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старичные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озера;</a:t>
            </a:r>
            <a:endParaRPr sz="1600">
              <a:latin typeface="Times New Roman"/>
              <a:cs typeface="Times New Roman"/>
            </a:endParaRPr>
          </a:p>
          <a:p>
            <a:pPr marL="12700" marR="1238885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и)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береговых</a:t>
            </a:r>
            <a:r>
              <a:rPr dirty="0" sz="1600">
                <a:latin typeface="Times New Roman"/>
                <a:cs typeface="Times New Roman"/>
              </a:rPr>
              <a:t> валов;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к)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внутренней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(глинистой)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речной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поймы.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Аномалии:</a:t>
            </a:r>
            <a:r>
              <a:rPr dirty="0" sz="1600" spc="5">
                <a:latin typeface="Times New Roman"/>
                <a:cs typeface="Times New Roman"/>
              </a:rPr>
              <a:t> 1-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положительные;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900"/>
              </a:lnSpc>
            </a:pPr>
            <a:r>
              <a:rPr dirty="0" sz="1600" spc="-5">
                <a:latin typeface="Times New Roman"/>
                <a:cs typeface="Times New Roman"/>
              </a:rPr>
              <a:t>2-отрицатель</a:t>
            </a:r>
            <a:r>
              <a:rPr dirty="0" sz="1600" spc="-5">
                <a:latin typeface="Constantia"/>
                <a:cs typeface="Constantia"/>
              </a:rPr>
              <a:t>ные</a:t>
            </a:r>
            <a:endParaRPr sz="1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5306" y="2383624"/>
            <a:ext cx="7419340" cy="11239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35200" marR="5080" indent="-2223135">
              <a:lnSpc>
                <a:spcPct val="100000"/>
              </a:lnSpc>
              <a:spcBef>
                <a:spcPts val="100"/>
              </a:spcBef>
            </a:pPr>
            <a:r>
              <a:rPr dirty="0" sz="3600" spc="-5" b="1">
                <a:latin typeface="Times New Roman"/>
                <a:cs typeface="Times New Roman"/>
              </a:rPr>
              <a:t>Практические</a:t>
            </a:r>
            <a:r>
              <a:rPr dirty="0" sz="3600" spc="10" b="1">
                <a:latin typeface="Times New Roman"/>
                <a:cs typeface="Times New Roman"/>
              </a:rPr>
              <a:t> </a:t>
            </a:r>
            <a:r>
              <a:rPr dirty="0" sz="3600" spc="-10" b="1">
                <a:latin typeface="Times New Roman"/>
                <a:cs typeface="Times New Roman"/>
              </a:rPr>
              <a:t>примеры</a:t>
            </a:r>
            <a:r>
              <a:rPr dirty="0" sz="3600" spc="15" b="1">
                <a:latin typeface="Times New Roman"/>
                <a:cs typeface="Times New Roman"/>
              </a:rPr>
              <a:t> </a:t>
            </a:r>
            <a:r>
              <a:rPr dirty="0" sz="3600" spc="-5" b="1">
                <a:latin typeface="Times New Roman"/>
                <a:cs typeface="Times New Roman"/>
              </a:rPr>
              <a:t>выделения </a:t>
            </a:r>
            <a:r>
              <a:rPr dirty="0" sz="3600" spc="-885" b="1">
                <a:latin typeface="Times New Roman"/>
                <a:cs typeface="Times New Roman"/>
              </a:rPr>
              <a:t> </a:t>
            </a:r>
            <a:r>
              <a:rPr dirty="0" sz="3600" spc="-10" b="1">
                <a:latin typeface="Times New Roman"/>
                <a:cs typeface="Times New Roman"/>
              </a:rPr>
              <a:t>электрофаций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797" y="6519458"/>
            <a:ext cx="687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58268" y="6519458"/>
            <a:ext cx="14414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31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dirty="0" sz="2800" spc="-5" b="1">
                <a:solidFill>
                  <a:srgbClr val="232852"/>
                </a:solidFill>
                <a:latin typeface="Times New Roman"/>
                <a:cs typeface="Times New Roman"/>
              </a:rPr>
              <a:t>Фациальный анализ/моделирование </a:t>
            </a:r>
            <a:r>
              <a:rPr dirty="0" sz="2800" b="1">
                <a:solidFill>
                  <a:srgbClr val="232852"/>
                </a:solidFill>
                <a:latin typeface="Times New Roman"/>
                <a:cs typeface="Times New Roman"/>
              </a:rPr>
              <a:t>(отсутствие </a:t>
            </a:r>
            <a:r>
              <a:rPr dirty="0" sz="2800" spc="-68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232852"/>
                </a:solidFill>
                <a:latin typeface="Times New Roman"/>
                <a:cs typeface="Times New Roman"/>
              </a:rPr>
              <a:t>сейсмических</a:t>
            </a:r>
            <a:r>
              <a:rPr dirty="0" sz="2800" spc="-7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232852"/>
                </a:solidFill>
                <a:latin typeface="Times New Roman"/>
                <a:cs typeface="Times New Roman"/>
              </a:rPr>
              <a:t>данных)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2838" y="1163764"/>
            <a:ext cx="33972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5" b="1">
                <a:latin typeface="Trebuchet MS"/>
                <a:cs typeface="Trebuchet MS"/>
              </a:rPr>
              <a:t>KH</a:t>
            </a:r>
            <a:r>
              <a:rPr dirty="0" sz="1100" b="1">
                <a:latin typeface="Trebuchet MS"/>
                <a:cs typeface="Trebuchet MS"/>
              </a:rPr>
              <a:t>-6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74183" y="5807125"/>
            <a:ext cx="2356485" cy="75374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algn="ctr" marL="12700" marR="5080">
              <a:lnSpc>
                <a:spcPts val="1390"/>
              </a:lnSpc>
              <a:spcBef>
                <a:spcPts val="285"/>
              </a:spcBef>
            </a:pPr>
            <a:r>
              <a:rPr dirty="0" sz="1300" spc="-25" b="1">
                <a:latin typeface="Trebuchet MS"/>
                <a:cs typeface="Trebuchet MS"/>
              </a:rPr>
              <a:t>Planar,</a:t>
            </a:r>
            <a:r>
              <a:rPr dirty="0" sz="1300" spc="-25" b="1">
                <a:latin typeface="Trebuchet MS"/>
                <a:cs typeface="Trebuchet MS"/>
              </a:rPr>
              <a:t> </a:t>
            </a:r>
            <a:r>
              <a:rPr dirty="0" sz="1300" spc="-5" b="1">
                <a:latin typeface="Trebuchet MS"/>
                <a:cs typeface="Trebuchet MS"/>
              </a:rPr>
              <a:t>cross</a:t>
            </a:r>
            <a:r>
              <a:rPr dirty="0" sz="1300" spc="-5" b="1">
                <a:latin typeface="Trebuchet MS"/>
                <a:cs typeface="Trebuchet MS"/>
              </a:rPr>
              <a:t> -</a:t>
            </a:r>
            <a:r>
              <a:rPr dirty="0" sz="1300" spc="-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bedded, </a:t>
            </a:r>
            <a:r>
              <a:rPr dirty="0" sz="1300" spc="-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medium</a:t>
            </a:r>
            <a:r>
              <a:rPr dirty="0" sz="1300" spc="-10" b="1">
                <a:latin typeface="Trebuchet MS"/>
                <a:cs typeface="Trebuchet MS"/>
              </a:rPr>
              <a:t> to</a:t>
            </a:r>
            <a:r>
              <a:rPr dirty="0" sz="1300" spc="-10" b="1">
                <a:latin typeface="Trebuchet MS"/>
                <a:cs typeface="Trebuchet MS"/>
              </a:rPr>
              <a:t> </a:t>
            </a:r>
            <a:r>
              <a:rPr dirty="0" sz="1300" spc="-5" b="1">
                <a:latin typeface="Trebuchet MS"/>
                <a:cs typeface="Trebuchet MS"/>
              </a:rPr>
              <a:t>coarse</a:t>
            </a:r>
            <a:r>
              <a:rPr dirty="0" sz="1300" spc="-5" b="1">
                <a:latin typeface="Trebuchet MS"/>
                <a:cs typeface="Trebuchet MS"/>
              </a:rPr>
              <a:t> </a:t>
            </a:r>
            <a:r>
              <a:rPr dirty="0" sz="1300" spc="-15" b="1">
                <a:latin typeface="Trebuchet MS"/>
                <a:cs typeface="Trebuchet MS"/>
              </a:rPr>
              <a:t>grained, </a:t>
            </a:r>
            <a:r>
              <a:rPr dirty="0" sz="1300" spc="-10" b="1">
                <a:latin typeface="Trebuchet MS"/>
                <a:cs typeface="Trebuchet MS"/>
              </a:rPr>
              <a:t> sandstone</a:t>
            </a:r>
            <a:r>
              <a:rPr dirty="0" sz="1300" spc="-10" b="1">
                <a:latin typeface="Trebuchet MS"/>
                <a:cs typeface="Trebuchet MS"/>
              </a:rPr>
              <a:t> with</a:t>
            </a:r>
            <a:r>
              <a:rPr dirty="0" sz="1300" spc="-10" b="1">
                <a:latin typeface="Trebuchet MS"/>
                <a:cs typeface="Trebuchet MS"/>
              </a:rPr>
              <a:t> silty</a:t>
            </a:r>
            <a:r>
              <a:rPr dirty="0" sz="1300" spc="-10" b="1">
                <a:latin typeface="Trebuchet MS"/>
                <a:cs typeface="Trebuchet MS"/>
              </a:rPr>
              <a:t> mudstone </a:t>
            </a:r>
            <a:r>
              <a:rPr dirty="0" sz="1300" spc="-380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intraclasts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460625" y="2849765"/>
            <a:ext cx="2583180" cy="2892425"/>
            <a:chOff x="2460625" y="2849765"/>
            <a:chExt cx="2583180" cy="289242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60625" y="2849765"/>
              <a:ext cx="2582926" cy="289242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03918" y="3372738"/>
              <a:ext cx="1050290" cy="2118995"/>
            </a:xfrm>
            <a:custGeom>
              <a:avLst/>
              <a:gdLst/>
              <a:ahLst/>
              <a:cxnLst/>
              <a:rect l="l" t="t" r="r" b="b"/>
              <a:pathLst>
                <a:path w="1050289" h="2118995">
                  <a:moveTo>
                    <a:pt x="223888" y="1460906"/>
                  </a:moveTo>
                  <a:lnTo>
                    <a:pt x="200025" y="1452270"/>
                  </a:lnTo>
                  <a:lnTo>
                    <a:pt x="18135" y="1951888"/>
                  </a:lnTo>
                  <a:lnTo>
                    <a:pt x="0" y="1927225"/>
                  </a:lnTo>
                  <a:lnTo>
                    <a:pt x="9779" y="2011908"/>
                  </a:lnTo>
                  <a:lnTo>
                    <a:pt x="55651" y="1968500"/>
                  </a:lnTo>
                  <a:lnTo>
                    <a:pt x="71640" y="1953374"/>
                  </a:lnTo>
                  <a:lnTo>
                    <a:pt x="41960" y="1960600"/>
                  </a:lnTo>
                  <a:lnTo>
                    <a:pt x="223888" y="1460906"/>
                  </a:lnTo>
                  <a:close/>
                </a:path>
                <a:path w="1050289" h="2118995">
                  <a:moveTo>
                    <a:pt x="324205" y="1436738"/>
                  </a:moveTo>
                  <a:lnTo>
                    <a:pt x="298945" y="1435506"/>
                  </a:lnTo>
                  <a:lnTo>
                    <a:pt x="272567" y="1969757"/>
                  </a:lnTo>
                  <a:lnTo>
                    <a:pt x="248005" y="1951482"/>
                  </a:lnTo>
                  <a:lnTo>
                    <a:pt x="282333" y="2029472"/>
                  </a:lnTo>
                  <a:lnTo>
                    <a:pt x="310515" y="1979422"/>
                  </a:lnTo>
                  <a:lnTo>
                    <a:pt x="324104" y="1955304"/>
                  </a:lnTo>
                  <a:lnTo>
                    <a:pt x="297815" y="1970963"/>
                  </a:lnTo>
                  <a:lnTo>
                    <a:pt x="324205" y="1436738"/>
                  </a:lnTo>
                  <a:close/>
                </a:path>
                <a:path w="1050289" h="2118995">
                  <a:moveTo>
                    <a:pt x="690765" y="1044575"/>
                  </a:moveTo>
                  <a:lnTo>
                    <a:pt x="358571" y="930529"/>
                  </a:lnTo>
                  <a:lnTo>
                    <a:pt x="362216" y="927747"/>
                  </a:lnTo>
                  <a:lnTo>
                    <a:pt x="382892" y="911974"/>
                  </a:lnTo>
                  <a:lnTo>
                    <a:pt x="298450" y="923290"/>
                  </a:lnTo>
                  <a:lnTo>
                    <a:pt x="358127" y="984008"/>
                  </a:lnTo>
                  <a:lnTo>
                    <a:pt x="350329" y="954544"/>
                  </a:lnTo>
                  <a:lnTo>
                    <a:pt x="682485" y="1068590"/>
                  </a:lnTo>
                  <a:lnTo>
                    <a:pt x="690765" y="1044575"/>
                  </a:lnTo>
                  <a:close/>
                </a:path>
                <a:path w="1050289" h="2118995">
                  <a:moveTo>
                    <a:pt x="907262" y="1764017"/>
                  </a:moveTo>
                  <a:lnTo>
                    <a:pt x="882002" y="1761629"/>
                  </a:lnTo>
                  <a:lnTo>
                    <a:pt x="853973" y="2058797"/>
                  </a:lnTo>
                  <a:lnTo>
                    <a:pt x="830160" y="2039493"/>
                  </a:lnTo>
                  <a:lnTo>
                    <a:pt x="860920" y="2118868"/>
                  </a:lnTo>
                  <a:lnTo>
                    <a:pt x="891806" y="2069465"/>
                  </a:lnTo>
                  <a:lnTo>
                    <a:pt x="906119" y="2046592"/>
                  </a:lnTo>
                  <a:lnTo>
                    <a:pt x="879221" y="2061070"/>
                  </a:lnTo>
                  <a:lnTo>
                    <a:pt x="907262" y="1764017"/>
                  </a:lnTo>
                  <a:close/>
                </a:path>
                <a:path w="1050289" h="2118995">
                  <a:moveTo>
                    <a:pt x="1049883" y="1638"/>
                  </a:moveTo>
                  <a:lnTo>
                    <a:pt x="964806" y="0"/>
                  </a:lnTo>
                  <a:lnTo>
                    <a:pt x="990879" y="15646"/>
                  </a:lnTo>
                  <a:lnTo>
                    <a:pt x="733920" y="138163"/>
                  </a:lnTo>
                  <a:lnTo>
                    <a:pt x="744842" y="161036"/>
                  </a:lnTo>
                  <a:lnTo>
                    <a:pt x="1001877" y="38569"/>
                  </a:lnTo>
                  <a:lnTo>
                    <a:pt x="997546" y="68707"/>
                  </a:lnTo>
                  <a:lnTo>
                    <a:pt x="1041819" y="11963"/>
                  </a:lnTo>
                  <a:lnTo>
                    <a:pt x="1049883" y="1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728709" y="4281944"/>
            <a:ext cx="1671955" cy="87566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811530" marR="5080">
              <a:lnSpc>
                <a:spcPts val="1250"/>
              </a:lnSpc>
              <a:spcBef>
                <a:spcPts val="395"/>
              </a:spcBef>
            </a:pPr>
            <a:r>
              <a:rPr dirty="0" sz="1300" spc="-5" b="1">
                <a:latin typeface="Arial"/>
                <a:cs typeface="Arial"/>
              </a:rPr>
              <a:t>Cross</a:t>
            </a:r>
            <a:r>
              <a:rPr dirty="0" sz="1300" spc="-65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-</a:t>
            </a:r>
            <a:r>
              <a:rPr dirty="0" sz="1300" spc="-45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set </a:t>
            </a:r>
            <a:r>
              <a:rPr dirty="0" sz="1300" spc="-345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boundary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210"/>
              </a:lnSpc>
            </a:pPr>
            <a:r>
              <a:rPr dirty="0" sz="1300" spc="-10" b="1">
                <a:latin typeface="Arial"/>
                <a:cs typeface="Arial"/>
              </a:rPr>
              <a:t>Intraclasts</a:t>
            </a:r>
            <a:endParaRPr sz="1300">
              <a:latin typeface="Arial"/>
              <a:cs typeface="Arial"/>
            </a:endParaRPr>
          </a:p>
          <a:p>
            <a:pPr marL="633730">
              <a:lnSpc>
                <a:spcPct val="100000"/>
              </a:lnSpc>
              <a:spcBef>
                <a:spcPts val="1130"/>
              </a:spcBef>
            </a:pPr>
            <a:r>
              <a:rPr dirty="0" sz="1300" spc="-10" b="1">
                <a:latin typeface="Arial"/>
                <a:cs typeface="Arial"/>
              </a:rPr>
              <a:t>Erosive</a:t>
            </a:r>
            <a:r>
              <a:rPr dirty="0" sz="1300" spc="-45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base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01214" y="2567673"/>
            <a:ext cx="1847850" cy="10350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463550">
              <a:lnSpc>
                <a:spcPct val="100000"/>
              </a:lnSpc>
              <a:spcBef>
                <a:spcPts val="135"/>
              </a:spcBef>
            </a:pPr>
            <a:r>
              <a:rPr dirty="0" sz="1450" spc="20" b="1">
                <a:latin typeface="Trebuchet MS"/>
                <a:cs typeface="Trebuchet MS"/>
              </a:rPr>
              <a:t>Fluvial</a:t>
            </a:r>
            <a:r>
              <a:rPr dirty="0" sz="1450" spc="-60" b="1">
                <a:latin typeface="Trebuchet MS"/>
                <a:cs typeface="Trebuchet MS"/>
              </a:rPr>
              <a:t> </a:t>
            </a:r>
            <a:r>
              <a:rPr dirty="0" sz="1450" spc="20" b="1">
                <a:latin typeface="Trebuchet MS"/>
                <a:cs typeface="Trebuchet MS"/>
              </a:rPr>
              <a:t>Channel</a:t>
            </a:r>
            <a:endParaRPr sz="14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rebuchet MS"/>
              <a:cs typeface="Trebuchet MS"/>
            </a:endParaRPr>
          </a:p>
          <a:p>
            <a:pPr marL="12700" marR="796925">
              <a:lnSpc>
                <a:spcPct val="80000"/>
              </a:lnSpc>
            </a:pPr>
            <a:r>
              <a:rPr dirty="0" sz="1300" spc="-10" b="1">
                <a:latin typeface="Arial"/>
                <a:cs typeface="Arial"/>
              </a:rPr>
              <a:t>Intraclasts </a:t>
            </a:r>
            <a:r>
              <a:rPr dirty="0" sz="1300" spc="-5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along</a:t>
            </a:r>
            <a:r>
              <a:rPr dirty="0" sz="1300" spc="-8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foreset </a:t>
            </a:r>
            <a:r>
              <a:rPr dirty="0" sz="1300" spc="-350" b="1">
                <a:latin typeface="Arial"/>
                <a:cs typeface="Arial"/>
              </a:rPr>
              <a:t> </a:t>
            </a:r>
            <a:r>
              <a:rPr dirty="0" sz="1300" spc="-10" b="1">
                <a:latin typeface="Arial"/>
                <a:cs typeface="Arial"/>
              </a:rPr>
              <a:t>laminae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8587" y="1462150"/>
            <a:ext cx="2128774" cy="475449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56326" y="2325687"/>
            <a:ext cx="3446399" cy="421957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584843" y="1160729"/>
            <a:ext cx="6182995" cy="701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u="heavy" sz="2200" spc="-2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Ме</a:t>
            </a:r>
            <a:r>
              <a:rPr dirty="0" u="heavy" sz="2200" spc="-22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тод</a:t>
            </a:r>
            <a:r>
              <a:rPr dirty="0" u="heavy" sz="2200" spc="-26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ы</a:t>
            </a:r>
            <a:r>
              <a:rPr dirty="0" u="heavy" sz="2200" spc="-1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200" spc="-254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dirty="0" u="heavy" sz="2200" spc="-229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</a:t>
            </a:r>
            <a:r>
              <a:rPr dirty="0" u="heavy" sz="2200" spc="-19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</a:t>
            </a:r>
            <a:r>
              <a:rPr dirty="0" u="heavy" sz="2200" spc="-22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е</a:t>
            </a:r>
            <a:r>
              <a:rPr dirty="0" u="heavy" sz="2200" spc="-24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рпр</a:t>
            </a:r>
            <a:r>
              <a:rPr dirty="0" u="heavy" sz="2200" spc="-22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е</a:t>
            </a:r>
            <a:r>
              <a:rPr dirty="0" u="heavy" sz="2200" spc="-19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</a:t>
            </a:r>
            <a:r>
              <a:rPr dirty="0" u="heavy" sz="2200" spc="-22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dirty="0" u="heavy" sz="2200" spc="-25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ц</a:t>
            </a:r>
            <a:r>
              <a:rPr dirty="0" u="heavy" sz="2200" spc="-254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dirty="0" u="heavy" sz="2200" spc="-24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dirty="0" u="heavy" sz="2200" spc="-11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:</a:t>
            </a:r>
            <a:r>
              <a:rPr dirty="0" u="heavy" sz="22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210">
                <a:latin typeface="Microsoft Sans Serif"/>
                <a:cs typeface="Microsoft Sans Serif"/>
              </a:rPr>
              <a:t>се</a:t>
            </a:r>
            <a:r>
              <a:rPr dirty="0" sz="2200" spc="-229">
                <a:latin typeface="Microsoft Sans Serif"/>
                <a:cs typeface="Microsoft Sans Serif"/>
              </a:rPr>
              <a:t>д</a:t>
            </a:r>
            <a:r>
              <a:rPr dirty="0" sz="2200" spc="-225">
                <a:latin typeface="Microsoft Sans Serif"/>
                <a:cs typeface="Microsoft Sans Serif"/>
              </a:rPr>
              <a:t>и</a:t>
            </a:r>
            <a:r>
              <a:rPr dirty="0" sz="2200" spc="-330">
                <a:latin typeface="Microsoft Sans Serif"/>
                <a:cs typeface="Microsoft Sans Serif"/>
              </a:rPr>
              <a:t>м</a:t>
            </a:r>
            <a:r>
              <a:rPr dirty="0" sz="2200" spc="-225">
                <a:latin typeface="Microsoft Sans Serif"/>
                <a:cs typeface="Microsoft Sans Serif"/>
              </a:rPr>
              <a:t>е</a:t>
            </a:r>
            <a:r>
              <a:rPr dirty="0" sz="2200" spc="-220">
                <a:latin typeface="Microsoft Sans Serif"/>
                <a:cs typeface="Microsoft Sans Serif"/>
              </a:rPr>
              <a:t>н</a:t>
            </a:r>
            <a:r>
              <a:rPr dirty="0" sz="2200" spc="-175">
                <a:latin typeface="Microsoft Sans Serif"/>
                <a:cs typeface="Microsoft Sans Serif"/>
              </a:rPr>
              <a:t>т</a:t>
            </a:r>
            <a:r>
              <a:rPr dirty="0" sz="2200" spc="-225">
                <a:latin typeface="Microsoft Sans Serif"/>
                <a:cs typeface="Microsoft Sans Serif"/>
              </a:rPr>
              <a:t>о</a:t>
            </a:r>
            <a:r>
              <a:rPr dirty="0" sz="2200" spc="-200">
                <a:latin typeface="Microsoft Sans Serif"/>
                <a:cs typeface="Microsoft Sans Serif"/>
              </a:rPr>
              <a:t>л</a:t>
            </a:r>
            <a:r>
              <a:rPr dirty="0" sz="2200" spc="-225">
                <a:latin typeface="Microsoft Sans Serif"/>
                <a:cs typeface="Microsoft Sans Serif"/>
              </a:rPr>
              <a:t>о</a:t>
            </a:r>
            <a:r>
              <a:rPr dirty="0" sz="2200" spc="-180">
                <a:latin typeface="Microsoft Sans Serif"/>
                <a:cs typeface="Microsoft Sans Serif"/>
              </a:rPr>
              <a:t>г</a:t>
            </a:r>
            <a:r>
              <a:rPr dirty="0" sz="2200" spc="-225">
                <a:latin typeface="Microsoft Sans Serif"/>
                <a:cs typeface="Microsoft Sans Serif"/>
              </a:rPr>
              <a:t>и</a:t>
            </a:r>
            <a:r>
              <a:rPr dirty="0" sz="2200" spc="-245">
                <a:latin typeface="Microsoft Sans Serif"/>
                <a:cs typeface="Microsoft Sans Serif"/>
              </a:rPr>
              <a:t>ч</a:t>
            </a:r>
            <a:r>
              <a:rPr dirty="0" sz="2200" spc="-225">
                <a:latin typeface="Microsoft Sans Serif"/>
                <a:cs typeface="Microsoft Sans Serif"/>
              </a:rPr>
              <a:t>е</a:t>
            </a:r>
            <a:r>
              <a:rPr dirty="0" sz="2200" spc="-260">
                <a:latin typeface="Microsoft Sans Serif"/>
                <a:cs typeface="Microsoft Sans Serif"/>
              </a:rPr>
              <a:t>ск</a:t>
            </a:r>
            <a:r>
              <a:rPr dirty="0" sz="2200" spc="-225">
                <a:latin typeface="Microsoft Sans Serif"/>
                <a:cs typeface="Microsoft Sans Serif"/>
              </a:rPr>
              <a:t>и</a:t>
            </a:r>
            <a:r>
              <a:rPr dirty="0" sz="2200" spc="-220">
                <a:latin typeface="Microsoft Sans Serif"/>
                <a:cs typeface="Microsoft Sans Serif"/>
              </a:rPr>
              <a:t>й</a:t>
            </a:r>
            <a:r>
              <a:rPr dirty="0" sz="2200" spc="-25">
                <a:latin typeface="Microsoft Sans Serif"/>
                <a:cs typeface="Microsoft Sans Serif"/>
              </a:rPr>
              <a:t> </a:t>
            </a:r>
            <a:r>
              <a:rPr dirty="0" sz="2200" spc="-225">
                <a:latin typeface="Microsoft Sans Serif"/>
                <a:cs typeface="Microsoft Sans Serif"/>
              </a:rPr>
              <a:t>а</a:t>
            </a:r>
            <a:r>
              <a:rPr dirty="0" sz="2200" spc="-220">
                <a:latin typeface="Microsoft Sans Serif"/>
                <a:cs typeface="Microsoft Sans Serif"/>
              </a:rPr>
              <a:t>н</a:t>
            </a:r>
            <a:r>
              <a:rPr dirty="0" sz="2200" spc="-225">
                <a:latin typeface="Microsoft Sans Serif"/>
                <a:cs typeface="Microsoft Sans Serif"/>
              </a:rPr>
              <a:t>а</a:t>
            </a:r>
            <a:r>
              <a:rPr dirty="0" sz="2200" spc="-200">
                <a:latin typeface="Microsoft Sans Serif"/>
                <a:cs typeface="Microsoft Sans Serif"/>
              </a:rPr>
              <a:t>л</a:t>
            </a:r>
            <a:r>
              <a:rPr dirty="0" sz="2200" spc="-225">
                <a:latin typeface="Microsoft Sans Serif"/>
                <a:cs typeface="Microsoft Sans Serif"/>
              </a:rPr>
              <a:t>и</a:t>
            </a:r>
            <a:r>
              <a:rPr dirty="0" sz="2200" spc="-195">
                <a:latin typeface="Microsoft Sans Serif"/>
                <a:cs typeface="Microsoft Sans Serif"/>
              </a:rPr>
              <a:t>з,</a:t>
            </a:r>
            <a:endParaRPr sz="2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200" spc="-325">
                <a:latin typeface="Microsoft Sans Serif"/>
                <a:cs typeface="Microsoft Sans Serif"/>
              </a:rPr>
              <a:t>ф</a:t>
            </a:r>
            <a:r>
              <a:rPr dirty="0" sz="2200" spc="-220">
                <a:latin typeface="Microsoft Sans Serif"/>
                <a:cs typeface="Microsoft Sans Serif"/>
              </a:rPr>
              <a:t>а</a:t>
            </a:r>
            <a:r>
              <a:rPr dirty="0" sz="2200" spc="-240">
                <a:latin typeface="Microsoft Sans Serif"/>
                <a:cs typeface="Microsoft Sans Serif"/>
              </a:rPr>
              <a:t>ц</a:t>
            </a:r>
            <a:r>
              <a:rPr dirty="0" sz="2200" spc="-225">
                <a:latin typeface="Microsoft Sans Serif"/>
                <a:cs typeface="Microsoft Sans Serif"/>
              </a:rPr>
              <a:t>и</a:t>
            </a:r>
            <a:r>
              <a:rPr dirty="0" sz="2200" spc="-220">
                <a:latin typeface="Microsoft Sans Serif"/>
                <a:cs typeface="Microsoft Sans Serif"/>
              </a:rPr>
              <a:t>а</a:t>
            </a:r>
            <a:r>
              <a:rPr dirty="0" sz="2200" spc="-220">
                <a:latin typeface="Microsoft Sans Serif"/>
                <a:cs typeface="Microsoft Sans Serif"/>
              </a:rPr>
              <a:t>л</a:t>
            </a:r>
            <a:r>
              <a:rPr dirty="0" sz="2200" spc="-204">
                <a:latin typeface="Microsoft Sans Serif"/>
                <a:cs typeface="Microsoft Sans Serif"/>
              </a:rPr>
              <a:t>ь</a:t>
            </a:r>
            <a:r>
              <a:rPr dirty="0" sz="2200" spc="-220">
                <a:latin typeface="Microsoft Sans Serif"/>
                <a:cs typeface="Microsoft Sans Serif"/>
              </a:rPr>
              <a:t>н</a:t>
            </a:r>
            <a:r>
              <a:rPr dirty="0" sz="2200" spc="-220">
                <a:latin typeface="Microsoft Sans Serif"/>
                <a:cs typeface="Microsoft Sans Serif"/>
              </a:rPr>
              <a:t>а</a:t>
            </a:r>
            <a:r>
              <a:rPr dirty="0" sz="2200" spc="-215">
                <a:latin typeface="Microsoft Sans Serif"/>
                <a:cs typeface="Microsoft Sans Serif"/>
              </a:rPr>
              <a:t>я</a:t>
            </a:r>
            <a:r>
              <a:rPr dirty="0" sz="2200" spc="-35">
                <a:latin typeface="Microsoft Sans Serif"/>
                <a:cs typeface="Microsoft Sans Serif"/>
              </a:rPr>
              <a:t> </a:t>
            </a:r>
            <a:r>
              <a:rPr dirty="0" sz="2200" spc="-225">
                <a:latin typeface="Microsoft Sans Serif"/>
                <a:cs typeface="Microsoft Sans Serif"/>
              </a:rPr>
              <a:t>и</a:t>
            </a:r>
            <a:r>
              <a:rPr dirty="0" sz="2200" spc="-225">
                <a:latin typeface="Microsoft Sans Serif"/>
                <a:cs typeface="Microsoft Sans Serif"/>
              </a:rPr>
              <a:t>н</a:t>
            </a:r>
            <a:r>
              <a:rPr dirty="0" sz="2200" spc="-170">
                <a:latin typeface="Microsoft Sans Serif"/>
                <a:cs typeface="Microsoft Sans Serif"/>
              </a:rPr>
              <a:t>т</a:t>
            </a:r>
            <a:r>
              <a:rPr dirty="0" sz="2200" spc="-220">
                <a:latin typeface="Microsoft Sans Serif"/>
                <a:cs typeface="Microsoft Sans Serif"/>
              </a:rPr>
              <a:t>ер</a:t>
            </a:r>
            <a:r>
              <a:rPr dirty="0" sz="2200" spc="-250">
                <a:latin typeface="Microsoft Sans Serif"/>
                <a:cs typeface="Microsoft Sans Serif"/>
              </a:rPr>
              <a:t>п</a:t>
            </a:r>
            <a:r>
              <a:rPr dirty="0" sz="2200" spc="-220">
                <a:latin typeface="Microsoft Sans Serif"/>
                <a:cs typeface="Microsoft Sans Serif"/>
              </a:rPr>
              <a:t>ре</a:t>
            </a:r>
            <a:r>
              <a:rPr dirty="0" sz="2200" spc="-170">
                <a:latin typeface="Microsoft Sans Serif"/>
                <a:cs typeface="Microsoft Sans Serif"/>
              </a:rPr>
              <a:t>т</a:t>
            </a:r>
            <a:r>
              <a:rPr dirty="0" sz="2200" spc="-220">
                <a:latin typeface="Microsoft Sans Serif"/>
                <a:cs typeface="Microsoft Sans Serif"/>
              </a:rPr>
              <a:t>а</a:t>
            </a:r>
            <a:r>
              <a:rPr dirty="0" sz="2200" spc="-229">
                <a:latin typeface="Microsoft Sans Serif"/>
                <a:cs typeface="Microsoft Sans Serif"/>
              </a:rPr>
              <a:t>ц</a:t>
            </a:r>
            <a:r>
              <a:rPr dirty="0" sz="2200" spc="-229">
                <a:latin typeface="Microsoft Sans Serif"/>
                <a:cs typeface="Microsoft Sans Serif"/>
              </a:rPr>
              <a:t>и</a:t>
            </a:r>
            <a:r>
              <a:rPr dirty="0" sz="2200" spc="-220">
                <a:latin typeface="Microsoft Sans Serif"/>
                <a:cs typeface="Microsoft Sans Serif"/>
              </a:rPr>
              <a:t>я</a:t>
            </a:r>
            <a:r>
              <a:rPr dirty="0" sz="2200" spc="-110">
                <a:latin typeface="Microsoft Sans Serif"/>
                <a:cs typeface="Microsoft Sans Serif"/>
              </a:rPr>
              <a:t>,</a:t>
            </a:r>
            <a:r>
              <a:rPr dirty="0" sz="2200" spc="-55">
                <a:latin typeface="Microsoft Sans Serif"/>
                <a:cs typeface="Microsoft Sans Serif"/>
              </a:rPr>
              <a:t> </a:t>
            </a:r>
            <a:r>
              <a:rPr dirty="0" sz="2200" spc="-250">
                <a:latin typeface="Microsoft Sans Serif"/>
                <a:cs typeface="Microsoft Sans Serif"/>
              </a:rPr>
              <a:t>п</a:t>
            </a:r>
            <a:r>
              <a:rPr dirty="0" sz="2200" spc="-220">
                <a:latin typeface="Microsoft Sans Serif"/>
                <a:cs typeface="Microsoft Sans Serif"/>
              </a:rPr>
              <a:t>о</a:t>
            </a:r>
            <a:r>
              <a:rPr dirty="0" sz="2200" spc="-235">
                <a:latin typeface="Microsoft Sans Serif"/>
                <a:cs typeface="Microsoft Sans Serif"/>
              </a:rPr>
              <a:t>д</a:t>
            </a:r>
            <a:r>
              <a:rPr dirty="0" sz="2200" spc="-225">
                <a:latin typeface="Microsoft Sans Serif"/>
                <a:cs typeface="Microsoft Sans Serif"/>
              </a:rPr>
              <a:t>б</a:t>
            </a:r>
            <a:r>
              <a:rPr dirty="0" sz="2200" spc="-220">
                <a:latin typeface="Microsoft Sans Serif"/>
                <a:cs typeface="Microsoft Sans Serif"/>
              </a:rPr>
              <a:t>ор</a:t>
            </a:r>
            <a:r>
              <a:rPr dirty="0" sz="2200" spc="-60">
                <a:latin typeface="Microsoft Sans Serif"/>
                <a:cs typeface="Microsoft Sans Serif"/>
              </a:rPr>
              <a:t> </a:t>
            </a:r>
            <a:r>
              <a:rPr dirty="0" sz="2200" spc="-220">
                <a:latin typeface="Microsoft Sans Serif"/>
                <a:cs typeface="Microsoft Sans Serif"/>
              </a:rPr>
              <a:t>а</a:t>
            </a:r>
            <a:r>
              <a:rPr dirty="0" sz="2200" spc="-220">
                <a:latin typeface="Microsoft Sans Serif"/>
                <a:cs typeface="Microsoft Sans Serif"/>
              </a:rPr>
              <a:t>н</a:t>
            </a:r>
            <a:r>
              <a:rPr dirty="0" sz="2200" spc="-220">
                <a:latin typeface="Microsoft Sans Serif"/>
                <a:cs typeface="Microsoft Sans Serif"/>
              </a:rPr>
              <a:t>а</a:t>
            </a:r>
            <a:r>
              <a:rPr dirty="0" sz="2200" spc="-220">
                <a:latin typeface="Microsoft Sans Serif"/>
                <a:cs typeface="Microsoft Sans Serif"/>
              </a:rPr>
              <a:t>л</a:t>
            </a:r>
            <a:r>
              <a:rPr dirty="0" sz="2200" spc="-210">
                <a:latin typeface="Microsoft Sans Serif"/>
                <a:cs typeface="Microsoft Sans Serif"/>
              </a:rPr>
              <a:t>о</a:t>
            </a:r>
            <a:r>
              <a:rPr dirty="0" sz="2200" spc="-175">
                <a:latin typeface="Microsoft Sans Serif"/>
                <a:cs typeface="Microsoft Sans Serif"/>
              </a:rPr>
              <a:t>г</a:t>
            </a:r>
            <a:r>
              <a:rPr dirty="0" sz="2200" spc="-220">
                <a:latin typeface="Microsoft Sans Serif"/>
                <a:cs typeface="Microsoft Sans Serif"/>
              </a:rPr>
              <a:t>а</a:t>
            </a:r>
            <a:endParaRPr sz="22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124246" y="4584649"/>
            <a:ext cx="444500" cy="301625"/>
            <a:chOff x="5124246" y="4584649"/>
            <a:chExt cx="444500" cy="301625"/>
          </a:xfrm>
        </p:grpSpPr>
        <p:sp>
          <p:nvSpPr>
            <p:cNvPr id="20" name="object 20"/>
            <p:cNvSpPr/>
            <p:nvPr/>
          </p:nvSpPr>
          <p:spPr>
            <a:xfrm>
              <a:off x="5129009" y="4589411"/>
              <a:ext cx="434975" cy="292100"/>
            </a:xfrm>
            <a:custGeom>
              <a:avLst/>
              <a:gdLst/>
              <a:ahLst/>
              <a:cxnLst/>
              <a:rect l="l" t="t" r="r" b="b"/>
              <a:pathLst>
                <a:path w="434975" h="292100">
                  <a:moveTo>
                    <a:pt x="45847" y="0"/>
                  </a:moveTo>
                  <a:lnTo>
                    <a:pt x="0" y="95097"/>
                  </a:lnTo>
                  <a:lnTo>
                    <a:pt x="308775" y="244081"/>
                  </a:lnTo>
                  <a:lnTo>
                    <a:pt x="285902" y="291706"/>
                  </a:lnTo>
                  <a:lnTo>
                    <a:pt x="434733" y="246265"/>
                  </a:lnTo>
                  <a:lnTo>
                    <a:pt x="377583" y="101447"/>
                  </a:lnTo>
                  <a:lnTo>
                    <a:pt x="354711" y="149072"/>
                  </a:lnTo>
                  <a:lnTo>
                    <a:pt x="45847" y="0"/>
                  </a:lnTo>
                  <a:close/>
                </a:path>
              </a:pathLst>
            </a:custGeom>
            <a:solidFill>
              <a:srgbClr val="3265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129009" y="4589411"/>
              <a:ext cx="434975" cy="292100"/>
            </a:xfrm>
            <a:custGeom>
              <a:avLst/>
              <a:gdLst/>
              <a:ahLst/>
              <a:cxnLst/>
              <a:rect l="l" t="t" r="r" b="b"/>
              <a:pathLst>
                <a:path w="434975" h="292100">
                  <a:moveTo>
                    <a:pt x="285902" y="291706"/>
                  </a:moveTo>
                  <a:lnTo>
                    <a:pt x="308775" y="244081"/>
                  </a:lnTo>
                  <a:lnTo>
                    <a:pt x="0" y="95097"/>
                  </a:lnTo>
                  <a:lnTo>
                    <a:pt x="45847" y="0"/>
                  </a:lnTo>
                  <a:lnTo>
                    <a:pt x="354711" y="149072"/>
                  </a:lnTo>
                  <a:lnTo>
                    <a:pt x="377583" y="101447"/>
                  </a:lnTo>
                  <a:lnTo>
                    <a:pt x="434733" y="246265"/>
                  </a:lnTo>
                  <a:lnTo>
                    <a:pt x="285902" y="29170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pc="-434"/>
              <a:t>Ф</a:t>
            </a:r>
            <a:r>
              <a:rPr dirty="0" spc="-305"/>
              <a:t>ациал</a:t>
            </a:r>
            <a:r>
              <a:rPr dirty="0" spc="-305"/>
              <a:t>ьн</a:t>
            </a:r>
            <a:r>
              <a:rPr dirty="0" spc="-325"/>
              <a:t>ый</a:t>
            </a:r>
            <a:r>
              <a:rPr dirty="0" spc="-175"/>
              <a:t> </a:t>
            </a:r>
            <a:r>
              <a:rPr dirty="0" spc="-290"/>
              <a:t>а</a:t>
            </a:r>
            <a:r>
              <a:rPr dirty="0" spc="-310"/>
              <a:t>н</a:t>
            </a:r>
            <a:r>
              <a:rPr dirty="0" spc="-305"/>
              <a:t>ал</a:t>
            </a:r>
            <a:r>
              <a:rPr dirty="0" spc="-280"/>
              <a:t>из</a:t>
            </a:r>
            <a:r>
              <a:rPr dirty="0" spc="-135"/>
              <a:t>/</a:t>
            </a:r>
            <a:r>
              <a:rPr dirty="0" spc="-370"/>
              <a:t>м</a:t>
            </a:r>
            <a:r>
              <a:rPr dirty="0" spc="-300"/>
              <a:t>о</a:t>
            </a:r>
            <a:r>
              <a:rPr dirty="0" spc="-320"/>
              <a:t>д</a:t>
            </a:r>
            <a:r>
              <a:rPr dirty="0" spc="-305"/>
              <a:t>ел</a:t>
            </a:r>
            <a:r>
              <a:rPr dirty="0" spc="-305"/>
              <a:t>ир</a:t>
            </a:r>
            <a:r>
              <a:rPr dirty="0" spc="-320"/>
              <a:t>о</a:t>
            </a:r>
            <a:r>
              <a:rPr dirty="0" spc="-295"/>
              <a:t>вание</a:t>
            </a:r>
            <a:r>
              <a:rPr dirty="0" spc="-240"/>
              <a:t> </a:t>
            </a:r>
            <a:r>
              <a:rPr dirty="0" spc="-240"/>
              <a:t>(в</a:t>
            </a:r>
            <a:r>
              <a:rPr dirty="0" spc="-130"/>
              <a:t> </a:t>
            </a:r>
            <a:r>
              <a:rPr dirty="0" spc="-290"/>
              <a:t>с</a:t>
            </a:r>
            <a:r>
              <a:rPr dirty="0" spc="-325"/>
              <a:t>л</a:t>
            </a:r>
            <a:r>
              <a:rPr dirty="0" spc="-285"/>
              <a:t>у</a:t>
            </a:r>
            <a:r>
              <a:rPr dirty="0" spc="-290"/>
              <a:t>ч</a:t>
            </a:r>
            <a:r>
              <a:rPr dirty="0" spc="-290"/>
              <a:t>а</a:t>
            </a:r>
            <a:r>
              <a:rPr dirty="0" spc="-280"/>
              <a:t>е</a:t>
            </a:r>
            <a:r>
              <a:rPr dirty="0" spc="-165"/>
              <a:t> </a:t>
            </a:r>
            <a:r>
              <a:rPr dirty="0" spc="-300"/>
              <a:t>о</a:t>
            </a:r>
            <a:r>
              <a:rPr dirty="0" spc="-245"/>
              <a:t>т</a:t>
            </a:r>
            <a:r>
              <a:rPr dirty="0" spc="-290"/>
              <a:t>су</a:t>
            </a:r>
            <a:r>
              <a:rPr dirty="0" spc="-245"/>
              <a:t>т</a:t>
            </a:r>
            <a:r>
              <a:rPr dirty="0" spc="-290"/>
              <a:t>с</a:t>
            </a:r>
            <a:r>
              <a:rPr dirty="0" spc="-245"/>
              <a:t>т</a:t>
            </a:r>
            <a:r>
              <a:rPr dirty="0" spc="-240"/>
              <a:t>вия  </a:t>
            </a:r>
            <a:r>
              <a:rPr dirty="0" spc="-320"/>
              <a:t>д</a:t>
            </a:r>
            <a:r>
              <a:rPr dirty="0" spc="-295"/>
              <a:t>ан</a:t>
            </a:r>
            <a:r>
              <a:rPr dirty="0" spc="-310"/>
              <a:t>н</a:t>
            </a:r>
            <a:r>
              <a:rPr dirty="0" spc="-310"/>
              <a:t>ых</a:t>
            </a:r>
            <a:r>
              <a:rPr dirty="0" spc="-155"/>
              <a:t> </a:t>
            </a:r>
            <a:r>
              <a:rPr dirty="0" spc="-290"/>
              <a:t>се</a:t>
            </a:r>
            <a:r>
              <a:rPr dirty="0" spc="-315"/>
              <a:t>й</a:t>
            </a:r>
            <a:r>
              <a:rPr dirty="0" spc="-290"/>
              <a:t>с</a:t>
            </a:r>
            <a:r>
              <a:rPr dirty="0" spc="-370"/>
              <a:t>м</a:t>
            </a:r>
            <a:r>
              <a:rPr dirty="0" spc="-300"/>
              <a:t>ор</a:t>
            </a:r>
            <a:r>
              <a:rPr dirty="0" spc="-290"/>
              <a:t>а</a:t>
            </a:r>
            <a:r>
              <a:rPr dirty="0" spc="-295"/>
              <a:t>звед</a:t>
            </a:r>
            <a:r>
              <a:rPr dirty="0" spc="-254"/>
              <a:t>к</a:t>
            </a:r>
            <a:r>
              <a:rPr dirty="0" spc="-310"/>
              <a:t>и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87947" y="1473072"/>
            <a:ext cx="8815070" cy="5344160"/>
            <a:chOff x="187947" y="1473072"/>
            <a:chExt cx="8815070" cy="534416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947" y="1884297"/>
              <a:ext cx="4427601" cy="49324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42040" y="2631681"/>
              <a:ext cx="426720" cy="439420"/>
            </a:xfrm>
            <a:custGeom>
              <a:avLst/>
              <a:gdLst/>
              <a:ahLst/>
              <a:cxnLst/>
              <a:rect l="l" t="t" r="r" b="b"/>
              <a:pathLst>
                <a:path w="426720" h="439419">
                  <a:moveTo>
                    <a:pt x="88645" y="0"/>
                  </a:moveTo>
                  <a:lnTo>
                    <a:pt x="0" y="85369"/>
                  </a:lnTo>
                  <a:lnTo>
                    <a:pt x="286880" y="382689"/>
                  </a:lnTo>
                  <a:lnTo>
                    <a:pt x="242531" y="425450"/>
                  </a:lnTo>
                  <a:lnTo>
                    <a:pt x="426681" y="439191"/>
                  </a:lnTo>
                  <a:lnTo>
                    <a:pt x="419734" y="254647"/>
                  </a:lnTo>
                  <a:lnTo>
                    <a:pt x="375386" y="297307"/>
                  </a:lnTo>
                  <a:lnTo>
                    <a:pt x="88645" y="0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42040" y="2631681"/>
              <a:ext cx="426720" cy="439420"/>
            </a:xfrm>
            <a:custGeom>
              <a:avLst/>
              <a:gdLst/>
              <a:ahLst/>
              <a:cxnLst/>
              <a:rect l="l" t="t" r="r" b="b"/>
              <a:pathLst>
                <a:path w="426720" h="439419">
                  <a:moveTo>
                    <a:pt x="419734" y="254647"/>
                  </a:moveTo>
                  <a:lnTo>
                    <a:pt x="375386" y="297307"/>
                  </a:lnTo>
                  <a:lnTo>
                    <a:pt x="88645" y="0"/>
                  </a:lnTo>
                  <a:lnTo>
                    <a:pt x="0" y="85369"/>
                  </a:lnTo>
                  <a:lnTo>
                    <a:pt x="286880" y="382689"/>
                  </a:lnTo>
                  <a:lnTo>
                    <a:pt x="242531" y="425450"/>
                  </a:lnTo>
                  <a:lnTo>
                    <a:pt x="426681" y="439191"/>
                  </a:lnTo>
                  <a:lnTo>
                    <a:pt x="419734" y="254647"/>
                  </a:lnTo>
                  <a:close/>
                </a:path>
              </a:pathLst>
            </a:custGeom>
            <a:ln w="9524">
              <a:solidFill>
                <a:srgbClr val="93979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13324" y="1473072"/>
              <a:ext cx="3989451" cy="244640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13324" y="3959224"/>
              <a:ext cx="3948049" cy="244792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822696" y="6473421"/>
            <a:ext cx="112649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Times New Roman"/>
                <a:cs typeface="Times New Roman"/>
              </a:rPr>
              <a:t>ГИС+керн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19607" y="1192812"/>
            <a:ext cx="5391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80" b="1">
                <a:latin typeface="Times New Roman"/>
                <a:cs typeface="Times New Roman"/>
              </a:rPr>
              <a:t>К</a:t>
            </a:r>
            <a:r>
              <a:rPr dirty="0" sz="1800" spc="-10" b="1">
                <a:latin typeface="Times New Roman"/>
                <a:cs typeface="Times New Roman"/>
              </a:rPr>
              <a:t>е</a:t>
            </a:r>
            <a:r>
              <a:rPr dirty="0" sz="1800" spc="-15" b="1">
                <a:latin typeface="Times New Roman"/>
                <a:cs typeface="Times New Roman"/>
              </a:rPr>
              <a:t>р</a:t>
            </a:r>
            <a:r>
              <a:rPr dirty="0" sz="1800" b="1">
                <a:latin typeface="Times New Roman"/>
                <a:cs typeface="Times New Roman"/>
              </a:rPr>
              <a:t>н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4862" y="547878"/>
            <a:ext cx="6574790" cy="4756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50" spc="-459" b="1">
                <a:solidFill>
                  <a:srgbClr val="232852"/>
                </a:solidFill>
                <a:latin typeface="Arial"/>
                <a:cs typeface="Arial"/>
              </a:rPr>
              <a:t>Ф</a:t>
            </a:r>
            <a:r>
              <a:rPr dirty="0" sz="2950" spc="-320" b="1">
                <a:solidFill>
                  <a:srgbClr val="232852"/>
                </a:solidFill>
                <a:latin typeface="Arial"/>
                <a:cs typeface="Arial"/>
              </a:rPr>
              <a:t>ац</a:t>
            </a:r>
            <a:r>
              <a:rPr dirty="0" sz="2950" spc="-330" b="1">
                <a:solidFill>
                  <a:srgbClr val="232852"/>
                </a:solidFill>
                <a:latin typeface="Arial"/>
                <a:cs typeface="Arial"/>
              </a:rPr>
              <a:t>и</a:t>
            </a:r>
            <a:r>
              <a:rPr dirty="0" sz="2950" spc="-325" b="1">
                <a:solidFill>
                  <a:srgbClr val="232852"/>
                </a:solidFill>
                <a:latin typeface="Arial"/>
                <a:cs typeface="Arial"/>
              </a:rPr>
              <a:t>ал</a:t>
            </a:r>
            <a:r>
              <a:rPr dirty="0" sz="2950" spc="-330" b="1">
                <a:solidFill>
                  <a:srgbClr val="232852"/>
                </a:solidFill>
                <a:latin typeface="Arial"/>
                <a:cs typeface="Arial"/>
              </a:rPr>
              <a:t>ь</a:t>
            </a:r>
            <a:r>
              <a:rPr dirty="0" sz="2950" spc="-330" b="1">
                <a:solidFill>
                  <a:srgbClr val="232852"/>
                </a:solidFill>
                <a:latin typeface="Arial"/>
                <a:cs typeface="Arial"/>
              </a:rPr>
              <a:t>н</a:t>
            </a:r>
            <a:r>
              <a:rPr dirty="0" sz="2950" spc="-360" b="1">
                <a:solidFill>
                  <a:srgbClr val="232852"/>
                </a:solidFill>
                <a:latin typeface="Arial"/>
                <a:cs typeface="Arial"/>
              </a:rPr>
              <a:t>ы</a:t>
            </a:r>
            <a:r>
              <a:rPr dirty="0" sz="2950" spc="-330" b="1">
                <a:solidFill>
                  <a:srgbClr val="232852"/>
                </a:solidFill>
                <a:latin typeface="Arial"/>
                <a:cs typeface="Arial"/>
              </a:rPr>
              <a:t>й</a:t>
            </a:r>
            <a:r>
              <a:rPr dirty="0" sz="2950" spc="-160" b="1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dirty="0" sz="2950" spc="-315" b="1">
                <a:solidFill>
                  <a:srgbClr val="232852"/>
                </a:solidFill>
                <a:latin typeface="Arial"/>
                <a:cs typeface="Arial"/>
              </a:rPr>
              <a:t>ан</a:t>
            </a:r>
            <a:r>
              <a:rPr dirty="0" sz="2950" spc="-325" b="1">
                <a:solidFill>
                  <a:srgbClr val="232852"/>
                </a:solidFill>
                <a:latin typeface="Arial"/>
                <a:cs typeface="Arial"/>
              </a:rPr>
              <a:t>ал</a:t>
            </a:r>
            <a:r>
              <a:rPr dirty="0" sz="2950" spc="-330" b="1">
                <a:solidFill>
                  <a:srgbClr val="232852"/>
                </a:solidFill>
                <a:latin typeface="Arial"/>
                <a:cs typeface="Arial"/>
              </a:rPr>
              <a:t>и</a:t>
            </a:r>
            <a:r>
              <a:rPr dirty="0" sz="2950" spc="-265" b="1">
                <a:solidFill>
                  <a:srgbClr val="232852"/>
                </a:solidFill>
                <a:latin typeface="Arial"/>
                <a:cs typeface="Arial"/>
              </a:rPr>
              <a:t>з</a:t>
            </a:r>
            <a:r>
              <a:rPr dirty="0" sz="2950" spc="-130" b="1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dirty="0" sz="2950" spc="-280" b="1">
                <a:solidFill>
                  <a:srgbClr val="232852"/>
                </a:solidFill>
                <a:latin typeface="Arial"/>
                <a:cs typeface="Arial"/>
              </a:rPr>
              <a:t>к</a:t>
            </a:r>
            <a:r>
              <a:rPr dirty="0" sz="2950" spc="-315" b="1">
                <a:solidFill>
                  <a:srgbClr val="232852"/>
                </a:solidFill>
                <a:latin typeface="Arial"/>
                <a:cs typeface="Arial"/>
              </a:rPr>
              <a:t>ер</a:t>
            </a:r>
            <a:r>
              <a:rPr dirty="0" sz="2950" spc="-315" b="1">
                <a:solidFill>
                  <a:srgbClr val="232852"/>
                </a:solidFill>
                <a:latin typeface="Arial"/>
                <a:cs typeface="Arial"/>
              </a:rPr>
              <a:t>н</a:t>
            </a:r>
            <a:r>
              <a:rPr dirty="0" sz="2950" spc="-320" b="1">
                <a:solidFill>
                  <a:srgbClr val="232852"/>
                </a:solidFill>
                <a:latin typeface="Arial"/>
                <a:cs typeface="Arial"/>
              </a:rPr>
              <a:t>о</a:t>
            </a:r>
            <a:r>
              <a:rPr dirty="0" sz="2950" spc="-330" b="1">
                <a:solidFill>
                  <a:srgbClr val="232852"/>
                </a:solidFill>
                <a:latin typeface="Arial"/>
                <a:cs typeface="Arial"/>
              </a:rPr>
              <a:t>в</a:t>
            </a:r>
            <a:r>
              <a:rPr dirty="0" sz="2950" spc="-320" b="1">
                <a:solidFill>
                  <a:srgbClr val="232852"/>
                </a:solidFill>
                <a:latin typeface="Arial"/>
                <a:cs typeface="Arial"/>
              </a:rPr>
              <a:t>о</a:t>
            </a:r>
            <a:r>
              <a:rPr dirty="0" sz="2950" spc="-220" b="1">
                <a:solidFill>
                  <a:srgbClr val="232852"/>
                </a:solidFill>
                <a:latin typeface="Arial"/>
                <a:cs typeface="Arial"/>
              </a:rPr>
              <a:t>г</a:t>
            </a:r>
            <a:r>
              <a:rPr dirty="0" sz="2950" spc="-325" b="1">
                <a:solidFill>
                  <a:srgbClr val="232852"/>
                </a:solidFill>
                <a:latin typeface="Arial"/>
                <a:cs typeface="Arial"/>
              </a:rPr>
              <a:t>о</a:t>
            </a:r>
            <a:r>
              <a:rPr dirty="0" sz="2950" spc="-165" b="1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dirty="0" sz="2950" spc="-395" b="1">
                <a:solidFill>
                  <a:srgbClr val="232852"/>
                </a:solidFill>
                <a:latin typeface="Arial"/>
                <a:cs typeface="Arial"/>
              </a:rPr>
              <a:t>м</a:t>
            </a:r>
            <a:r>
              <a:rPr dirty="0" sz="2950" spc="-310" b="1">
                <a:solidFill>
                  <a:srgbClr val="232852"/>
                </a:solidFill>
                <a:latin typeface="Arial"/>
                <a:cs typeface="Arial"/>
              </a:rPr>
              <a:t>атериал</a:t>
            </a:r>
            <a:r>
              <a:rPr dirty="0" sz="2950" spc="-295" b="1">
                <a:solidFill>
                  <a:srgbClr val="232852"/>
                </a:solidFill>
                <a:latin typeface="Arial"/>
                <a:cs typeface="Arial"/>
              </a:rPr>
              <a:t>а</a:t>
            </a:r>
            <a:endParaRPr sz="29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1650" y="2695575"/>
            <a:ext cx="5984875" cy="367665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18603" y="992282"/>
            <a:ext cx="5965190" cy="1407160"/>
          </a:xfrm>
          <a:prstGeom prst="rect">
            <a:avLst/>
          </a:prstGeom>
        </p:spPr>
        <p:txBody>
          <a:bodyPr wrap="square" lIns="0" tIns="203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00"/>
              </a:spcBef>
            </a:pPr>
            <a:r>
              <a:rPr dirty="0" sz="2200" spc="-300">
                <a:latin typeface="Microsoft Sans Serif"/>
                <a:cs typeface="Microsoft Sans Serif"/>
              </a:rPr>
              <a:t>П</a:t>
            </a:r>
            <a:r>
              <a:rPr dirty="0" sz="2200" spc="-225">
                <a:latin typeface="Microsoft Sans Serif"/>
                <a:cs typeface="Microsoft Sans Serif"/>
              </a:rPr>
              <a:t>ри</a:t>
            </a:r>
            <a:r>
              <a:rPr dirty="0" sz="2200" spc="-270">
                <a:latin typeface="Microsoft Sans Serif"/>
                <a:cs typeface="Microsoft Sans Serif"/>
              </a:rPr>
              <a:t>з</a:t>
            </a:r>
            <a:r>
              <a:rPr dirty="0" sz="2200" spc="-220">
                <a:latin typeface="Microsoft Sans Serif"/>
                <a:cs typeface="Microsoft Sans Serif"/>
              </a:rPr>
              <a:t>н</a:t>
            </a:r>
            <a:r>
              <a:rPr dirty="0" sz="2200" spc="-225">
                <a:latin typeface="Microsoft Sans Serif"/>
                <a:cs typeface="Microsoft Sans Serif"/>
              </a:rPr>
              <a:t>а</a:t>
            </a:r>
            <a:r>
              <a:rPr dirty="0" sz="2200" spc="-315">
                <a:latin typeface="Microsoft Sans Serif"/>
                <a:cs typeface="Microsoft Sans Serif"/>
              </a:rPr>
              <a:t>к</a:t>
            </a:r>
            <a:r>
              <a:rPr dirty="0" sz="2200" spc="-220">
                <a:latin typeface="Microsoft Sans Serif"/>
                <a:cs typeface="Microsoft Sans Serif"/>
              </a:rPr>
              <a:t>и</a:t>
            </a:r>
            <a:r>
              <a:rPr dirty="0" sz="2200" spc="-65">
                <a:latin typeface="Microsoft Sans Serif"/>
                <a:cs typeface="Microsoft Sans Serif"/>
              </a:rPr>
              <a:t> </a:t>
            </a:r>
            <a:r>
              <a:rPr dirty="0" sz="2200" spc="-225">
                <a:latin typeface="Microsoft Sans Serif"/>
                <a:cs typeface="Microsoft Sans Serif"/>
              </a:rPr>
              <a:t>ре</a:t>
            </a:r>
            <a:r>
              <a:rPr dirty="0" sz="2200" spc="-240">
                <a:latin typeface="Microsoft Sans Serif"/>
                <a:cs typeface="Microsoft Sans Serif"/>
              </a:rPr>
              <a:t>ч</a:t>
            </a:r>
            <a:r>
              <a:rPr dirty="0" sz="2200" spc="-220">
                <a:latin typeface="Microsoft Sans Serif"/>
                <a:cs typeface="Microsoft Sans Serif"/>
              </a:rPr>
              <a:t>н</a:t>
            </a:r>
            <a:r>
              <a:rPr dirty="0" sz="2200" spc="-225">
                <a:latin typeface="Microsoft Sans Serif"/>
                <a:cs typeface="Microsoft Sans Serif"/>
              </a:rPr>
              <a:t>о</a:t>
            </a:r>
            <a:r>
              <a:rPr dirty="0" sz="2200" spc="-180">
                <a:latin typeface="Microsoft Sans Serif"/>
                <a:cs typeface="Microsoft Sans Serif"/>
              </a:rPr>
              <a:t>г</a:t>
            </a:r>
            <a:r>
              <a:rPr dirty="0" sz="2200" spc="-220">
                <a:latin typeface="Microsoft Sans Serif"/>
                <a:cs typeface="Microsoft Sans Serif"/>
              </a:rPr>
              <a:t>о</a:t>
            </a:r>
            <a:r>
              <a:rPr dirty="0" sz="2200" spc="-60">
                <a:latin typeface="Microsoft Sans Serif"/>
                <a:cs typeface="Microsoft Sans Serif"/>
              </a:rPr>
              <a:t> </a:t>
            </a:r>
            <a:r>
              <a:rPr dirty="0" sz="2200" spc="-175">
                <a:latin typeface="Microsoft Sans Serif"/>
                <a:cs typeface="Microsoft Sans Serif"/>
              </a:rPr>
              <a:t>т</a:t>
            </a:r>
            <a:r>
              <a:rPr dirty="0" sz="2200" spc="-225">
                <a:latin typeface="Microsoft Sans Serif"/>
                <a:cs typeface="Microsoft Sans Serif"/>
              </a:rPr>
              <a:t>и</a:t>
            </a:r>
            <a:r>
              <a:rPr dirty="0" sz="2200" spc="-250">
                <a:latin typeface="Microsoft Sans Serif"/>
                <a:cs typeface="Microsoft Sans Serif"/>
              </a:rPr>
              <a:t>п</a:t>
            </a:r>
            <a:r>
              <a:rPr dirty="0" sz="2200" spc="-220">
                <a:latin typeface="Microsoft Sans Serif"/>
                <a:cs typeface="Microsoft Sans Serif"/>
              </a:rPr>
              <a:t>а</a:t>
            </a:r>
            <a:r>
              <a:rPr dirty="0" sz="2200" spc="-85">
                <a:latin typeface="Microsoft Sans Serif"/>
                <a:cs typeface="Microsoft Sans Serif"/>
              </a:rPr>
              <a:t> </a:t>
            </a:r>
            <a:r>
              <a:rPr dirty="0" sz="2200" spc="-225">
                <a:latin typeface="Microsoft Sans Serif"/>
                <a:cs typeface="Microsoft Sans Serif"/>
              </a:rPr>
              <a:t>о</a:t>
            </a:r>
            <a:r>
              <a:rPr dirty="0" sz="2200" spc="-175">
                <a:latin typeface="Microsoft Sans Serif"/>
                <a:cs typeface="Microsoft Sans Serif"/>
              </a:rPr>
              <a:t>т</a:t>
            </a:r>
            <a:r>
              <a:rPr dirty="0" sz="2200" spc="-200">
                <a:latin typeface="Microsoft Sans Serif"/>
                <a:cs typeface="Microsoft Sans Serif"/>
              </a:rPr>
              <a:t>л</a:t>
            </a:r>
            <a:r>
              <a:rPr dirty="0" sz="2200" spc="-225">
                <a:latin typeface="Microsoft Sans Serif"/>
                <a:cs typeface="Microsoft Sans Serif"/>
              </a:rPr>
              <a:t>о</a:t>
            </a:r>
            <a:r>
              <a:rPr dirty="0" sz="2200" spc="-365">
                <a:latin typeface="Microsoft Sans Serif"/>
                <a:cs typeface="Microsoft Sans Serif"/>
              </a:rPr>
              <a:t>ж</a:t>
            </a:r>
            <a:r>
              <a:rPr dirty="0" sz="2200" spc="-225">
                <a:latin typeface="Microsoft Sans Serif"/>
                <a:cs typeface="Microsoft Sans Serif"/>
              </a:rPr>
              <a:t>е</a:t>
            </a:r>
            <a:r>
              <a:rPr dirty="0" sz="2200" spc="-220">
                <a:latin typeface="Microsoft Sans Serif"/>
                <a:cs typeface="Microsoft Sans Serif"/>
              </a:rPr>
              <a:t>н</a:t>
            </a:r>
            <a:r>
              <a:rPr dirty="0" sz="2200" spc="-225">
                <a:latin typeface="Microsoft Sans Serif"/>
                <a:cs typeface="Microsoft Sans Serif"/>
              </a:rPr>
              <a:t>и</a:t>
            </a:r>
            <a:r>
              <a:rPr dirty="0" sz="2200" spc="-229">
                <a:latin typeface="Microsoft Sans Serif"/>
                <a:cs typeface="Microsoft Sans Serif"/>
              </a:rPr>
              <a:t>й</a:t>
            </a:r>
            <a:r>
              <a:rPr dirty="0" sz="2200" spc="-110">
                <a:latin typeface="Microsoft Sans Serif"/>
                <a:cs typeface="Microsoft Sans Serif"/>
              </a:rPr>
              <a:t>:</a:t>
            </a:r>
            <a:endParaRPr sz="2200">
              <a:latin typeface="Microsoft Sans Serif"/>
              <a:cs typeface="Microsoft Sans Serif"/>
            </a:endParaRPr>
          </a:p>
          <a:p>
            <a:pPr marL="436245" indent="-217170">
              <a:lnSpc>
                <a:spcPct val="100000"/>
              </a:lnSpc>
              <a:spcBef>
                <a:spcPts val="1215"/>
              </a:spcBef>
              <a:buChar char="•"/>
              <a:tabLst>
                <a:tab pos="436245" algn="l"/>
                <a:tab pos="436880" algn="l"/>
              </a:tabLst>
            </a:pPr>
            <a:r>
              <a:rPr dirty="0" sz="1800" spc="-345">
                <a:solidFill>
                  <a:srgbClr val="3477B1"/>
                </a:solidFill>
                <a:latin typeface="Microsoft Sans Serif"/>
                <a:cs typeface="Microsoft Sans Serif"/>
              </a:rPr>
              <a:t>К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170">
                <a:solidFill>
                  <a:srgbClr val="3477B1"/>
                </a:solidFill>
                <a:latin typeface="Microsoft Sans Serif"/>
                <a:cs typeface="Microsoft Sans Serif"/>
              </a:rPr>
              <a:t>с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170">
                <a:solidFill>
                  <a:srgbClr val="3477B1"/>
                </a:solidFill>
                <a:latin typeface="Microsoft Sans Serif"/>
                <a:cs typeface="Microsoft Sans Serif"/>
              </a:rPr>
              <a:t>с</a:t>
            </a:r>
            <a:r>
              <a:rPr dirty="0" sz="1800" spc="-170">
                <a:solidFill>
                  <a:srgbClr val="3477B1"/>
                </a:solidFill>
                <a:latin typeface="Microsoft Sans Serif"/>
                <a:cs typeface="Microsoft Sans Serif"/>
              </a:rPr>
              <a:t>л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200">
                <a:solidFill>
                  <a:srgbClr val="3477B1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165">
                <a:solidFill>
                  <a:srgbClr val="3477B1"/>
                </a:solidFill>
                <a:latin typeface="Microsoft Sans Serif"/>
                <a:cs typeface="Microsoft Sans Serif"/>
              </a:rPr>
              <a:t>с</a:t>
            </a:r>
            <a:r>
              <a:rPr dirty="0" sz="1800" spc="-185">
                <a:solidFill>
                  <a:srgbClr val="3477B1"/>
                </a:solidFill>
                <a:latin typeface="Microsoft Sans Serif"/>
                <a:cs typeface="Microsoft Sans Serif"/>
              </a:rPr>
              <a:t>ты</a:t>
            </a:r>
            <a:r>
              <a:rPr dirty="0" sz="1800" spc="-170">
                <a:solidFill>
                  <a:srgbClr val="3477B1"/>
                </a:solidFill>
                <a:latin typeface="Microsoft Sans Serif"/>
                <a:cs typeface="Microsoft Sans Serif"/>
              </a:rPr>
              <a:t>е</a:t>
            </a:r>
            <a:r>
              <a:rPr dirty="0" sz="1800" spc="-55">
                <a:solidFill>
                  <a:srgbClr val="3477B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65">
                <a:solidFill>
                  <a:srgbClr val="3477B1"/>
                </a:solidFill>
                <a:latin typeface="Microsoft Sans Serif"/>
                <a:cs typeface="Microsoft Sans Serif"/>
              </a:rPr>
              <a:t>с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е</a:t>
            </a:r>
            <a:r>
              <a:rPr dirty="0" sz="1800" spc="-195">
                <a:solidFill>
                  <a:srgbClr val="3477B1"/>
                </a:solidFill>
                <a:latin typeface="Microsoft Sans Serif"/>
                <a:cs typeface="Microsoft Sans Serif"/>
              </a:rPr>
              <a:t>р</a:t>
            </a:r>
            <a:r>
              <a:rPr dirty="0" sz="1800" spc="-200">
                <a:solidFill>
                  <a:srgbClr val="3477B1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185">
                <a:solidFill>
                  <a:srgbClr val="3477B1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35">
                <a:solidFill>
                  <a:srgbClr val="3477B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р</a:t>
            </a:r>
            <a:r>
              <a:rPr dirty="0" sz="1800" spc="-170">
                <a:solidFill>
                  <a:srgbClr val="3477B1"/>
                </a:solidFill>
                <a:latin typeface="Microsoft Sans Serif"/>
                <a:cs typeface="Microsoft Sans Serif"/>
              </a:rPr>
              <a:t>у</a:t>
            </a:r>
            <a:r>
              <a:rPr dirty="0" sz="1800" spc="-160">
                <a:solidFill>
                  <a:srgbClr val="3477B1"/>
                </a:solidFill>
                <a:latin typeface="Microsoft Sans Serif"/>
                <a:cs typeface="Microsoft Sans Serif"/>
              </a:rPr>
              <a:t>с</a:t>
            </a:r>
            <a:r>
              <a:rPr dirty="0" sz="1800" spc="-170">
                <a:solidFill>
                  <a:srgbClr val="3477B1"/>
                </a:solidFill>
                <a:latin typeface="Microsoft Sans Serif"/>
                <a:cs typeface="Microsoft Sans Serif"/>
              </a:rPr>
              <a:t>л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175">
                <a:solidFill>
                  <a:srgbClr val="3477B1"/>
                </a:solidFill>
                <a:latin typeface="Microsoft Sans Serif"/>
                <a:cs typeface="Microsoft Sans Serif"/>
              </a:rPr>
              <a:t>в</a:t>
            </a:r>
            <a:r>
              <a:rPr dirty="0" sz="1800" spc="-195">
                <a:solidFill>
                  <a:srgbClr val="3477B1"/>
                </a:solidFill>
                <a:latin typeface="Microsoft Sans Serif"/>
                <a:cs typeface="Microsoft Sans Serif"/>
              </a:rPr>
              <a:t>ы</a:t>
            </a:r>
            <a:r>
              <a:rPr dirty="0" sz="1800" spc="-165">
                <a:solidFill>
                  <a:srgbClr val="3477B1"/>
                </a:solidFill>
                <a:latin typeface="Microsoft Sans Serif"/>
                <a:cs typeface="Microsoft Sans Serif"/>
              </a:rPr>
              <a:t>х</a:t>
            </a:r>
            <a:r>
              <a:rPr dirty="0" sz="1800" spc="-95">
                <a:solidFill>
                  <a:srgbClr val="3477B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15">
                <a:solidFill>
                  <a:srgbClr val="3477B1"/>
                </a:solidFill>
                <a:latin typeface="Microsoft Sans Serif"/>
                <a:cs typeface="Microsoft Sans Serif"/>
              </a:rPr>
              <a:t>п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е</a:t>
            </a:r>
            <a:r>
              <a:rPr dirty="0" sz="1800" spc="-170">
                <a:solidFill>
                  <a:srgbClr val="3477B1"/>
                </a:solidFill>
                <a:latin typeface="Microsoft Sans Serif"/>
                <a:cs typeface="Microsoft Sans Serif"/>
              </a:rPr>
              <a:t>с</a:t>
            </a:r>
            <a:r>
              <a:rPr dirty="0" sz="1800" spc="-200">
                <a:solidFill>
                  <a:srgbClr val="3477B1"/>
                </a:solidFill>
                <a:latin typeface="Microsoft Sans Serif"/>
                <a:cs typeface="Microsoft Sans Serif"/>
              </a:rPr>
              <a:t>ч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а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н</a:t>
            </a:r>
            <a:r>
              <a:rPr dirty="0" sz="1800" spc="-200">
                <a:solidFill>
                  <a:srgbClr val="3477B1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260">
                <a:solidFill>
                  <a:srgbClr val="3477B1"/>
                </a:solidFill>
                <a:latin typeface="Microsoft Sans Serif"/>
                <a:cs typeface="Microsoft Sans Serif"/>
              </a:rPr>
              <a:t>к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175">
                <a:solidFill>
                  <a:srgbClr val="3477B1"/>
                </a:solidFill>
                <a:latin typeface="Microsoft Sans Serif"/>
                <a:cs typeface="Microsoft Sans Serif"/>
              </a:rPr>
              <a:t>в</a:t>
            </a:r>
            <a:endParaRPr sz="1800">
              <a:latin typeface="Microsoft Sans Serif"/>
              <a:cs typeface="Microsoft Sans Serif"/>
            </a:endParaRPr>
          </a:p>
          <a:p>
            <a:pPr marL="436245" indent="-217170">
              <a:lnSpc>
                <a:spcPct val="100000"/>
              </a:lnSpc>
              <a:spcBef>
                <a:spcPts val="1200"/>
              </a:spcBef>
              <a:buChar char="•"/>
              <a:tabLst>
                <a:tab pos="436245" algn="l"/>
                <a:tab pos="436880" algn="l"/>
              </a:tabLst>
            </a:pPr>
            <a:r>
              <a:rPr dirty="0" sz="1800" spc="-200">
                <a:solidFill>
                  <a:srgbClr val="3477B1"/>
                </a:solidFill>
                <a:latin typeface="Microsoft Sans Serif"/>
                <a:cs typeface="Microsoft Sans Serif"/>
              </a:rPr>
              <a:t>Литокластические</a:t>
            </a:r>
            <a:r>
              <a:rPr dirty="0" sz="1800" spc="434">
                <a:solidFill>
                  <a:srgbClr val="3477B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3477B1"/>
                </a:solidFill>
                <a:latin typeface="Microsoft Sans Serif"/>
                <a:cs typeface="Microsoft Sans Serif"/>
              </a:rPr>
              <a:t>интервалы</a:t>
            </a:r>
            <a:r>
              <a:rPr dirty="0" sz="1800" spc="-30">
                <a:solidFill>
                  <a:srgbClr val="3477B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3477B1"/>
                </a:solidFill>
                <a:latin typeface="Microsoft Sans Serif"/>
                <a:cs typeface="Microsoft Sans Serif"/>
              </a:rPr>
              <a:t>врезания</a:t>
            </a:r>
            <a:r>
              <a:rPr dirty="0" sz="1800" spc="-20">
                <a:solidFill>
                  <a:srgbClr val="3477B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0">
                <a:solidFill>
                  <a:srgbClr val="3477B1"/>
                </a:solidFill>
                <a:latin typeface="Microsoft Sans Serif"/>
                <a:cs typeface="Microsoft Sans Serif"/>
              </a:rPr>
              <a:t>(амальгамации)</a:t>
            </a:r>
            <a:r>
              <a:rPr dirty="0" sz="1800" spc="55">
                <a:solidFill>
                  <a:srgbClr val="3477B1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5">
                <a:solidFill>
                  <a:srgbClr val="3477B1"/>
                </a:solidFill>
                <a:latin typeface="Microsoft Sans Serif"/>
                <a:cs typeface="Microsoft Sans Serif"/>
              </a:rPr>
              <a:t>русел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58026" y="2693987"/>
            <a:ext cx="1870075" cy="36703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0162" y="544855"/>
            <a:ext cx="5036185" cy="4756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50" spc="-565">
                <a:solidFill>
                  <a:srgbClr val="232852"/>
                </a:solidFill>
                <a:latin typeface="Microsoft Sans Serif"/>
                <a:cs typeface="Microsoft Sans Serif"/>
              </a:rPr>
              <a:t>К</a:t>
            </a:r>
            <a:r>
              <a:rPr dirty="0" sz="2950" spc="-295">
                <a:solidFill>
                  <a:srgbClr val="232852"/>
                </a:solidFill>
                <a:latin typeface="Microsoft Sans Serif"/>
                <a:cs typeface="Microsoft Sans Serif"/>
              </a:rPr>
              <a:t>оррел</a:t>
            </a:r>
            <a:r>
              <a:rPr dirty="0" sz="2950" spc="-280">
                <a:solidFill>
                  <a:srgbClr val="232852"/>
                </a:solidFill>
                <a:latin typeface="Microsoft Sans Serif"/>
                <a:cs typeface="Microsoft Sans Serif"/>
              </a:rPr>
              <a:t>я</a:t>
            </a:r>
            <a:r>
              <a:rPr dirty="0" sz="2950" spc="-310">
                <a:solidFill>
                  <a:srgbClr val="232852"/>
                </a:solidFill>
                <a:latin typeface="Microsoft Sans Serif"/>
                <a:cs typeface="Microsoft Sans Serif"/>
              </a:rPr>
              <a:t>ц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и</a:t>
            </a:r>
            <a:r>
              <a:rPr dirty="0" sz="2950" spc="-290">
                <a:solidFill>
                  <a:srgbClr val="232852"/>
                </a:solidFill>
                <a:latin typeface="Microsoft Sans Serif"/>
                <a:cs typeface="Microsoft Sans Serif"/>
              </a:rPr>
              <a:t>я</a:t>
            </a:r>
            <a:r>
              <a:rPr dirty="0" sz="2950" spc="-114">
                <a:solidFill>
                  <a:srgbClr val="232852"/>
                </a:solidFill>
                <a:latin typeface="Microsoft Sans Serif"/>
                <a:cs typeface="Microsoft Sans Serif"/>
              </a:rPr>
              <a:t> </a:t>
            </a:r>
            <a:r>
              <a:rPr dirty="0" sz="2950" spc="-300">
                <a:solidFill>
                  <a:srgbClr val="232852"/>
                </a:solidFill>
                <a:latin typeface="Microsoft Sans Serif"/>
                <a:cs typeface="Microsoft Sans Serif"/>
              </a:rPr>
              <a:t>и</a:t>
            </a:r>
            <a:r>
              <a:rPr dirty="0" sz="2950" spc="-95">
                <a:solidFill>
                  <a:srgbClr val="232852"/>
                </a:solidFill>
                <a:latin typeface="Microsoft Sans Serif"/>
                <a:cs typeface="Microsoft Sans Serif"/>
              </a:rPr>
              <a:t> </a:t>
            </a:r>
            <a:r>
              <a:rPr dirty="0" sz="2950" spc="-350">
                <a:solidFill>
                  <a:srgbClr val="232852"/>
                </a:solidFill>
                <a:latin typeface="Microsoft Sans Serif"/>
                <a:cs typeface="Microsoft Sans Serif"/>
              </a:rPr>
              <a:t>фац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и</a:t>
            </a:r>
            <a:r>
              <a:rPr dirty="0" sz="2950" spc="-290">
                <a:solidFill>
                  <a:srgbClr val="232852"/>
                </a:solidFill>
                <a:latin typeface="Microsoft Sans Serif"/>
                <a:cs typeface="Microsoft Sans Serif"/>
              </a:rPr>
              <a:t>ал</a:t>
            </a:r>
            <a:r>
              <a:rPr dirty="0" sz="2950" spc="-290">
                <a:solidFill>
                  <a:srgbClr val="232852"/>
                </a:solidFill>
                <a:latin typeface="Microsoft Sans Serif"/>
                <a:cs typeface="Microsoft Sans Serif"/>
              </a:rPr>
              <a:t>ь</a:t>
            </a:r>
            <a:r>
              <a:rPr dirty="0" sz="2950" spc="-295">
                <a:solidFill>
                  <a:srgbClr val="232852"/>
                </a:solidFill>
                <a:latin typeface="Microsoft Sans Serif"/>
                <a:cs typeface="Microsoft Sans Serif"/>
              </a:rPr>
              <a:t>н</a:t>
            </a:r>
            <a:r>
              <a:rPr dirty="0" sz="2950" spc="-315">
                <a:solidFill>
                  <a:srgbClr val="232852"/>
                </a:solidFill>
                <a:latin typeface="Microsoft Sans Serif"/>
                <a:cs typeface="Microsoft Sans Serif"/>
              </a:rPr>
              <a:t>ы</a:t>
            </a:r>
            <a:r>
              <a:rPr dirty="0" sz="2950" spc="-300">
                <a:solidFill>
                  <a:srgbClr val="232852"/>
                </a:solidFill>
                <a:latin typeface="Microsoft Sans Serif"/>
                <a:cs typeface="Microsoft Sans Serif"/>
              </a:rPr>
              <a:t>й</a:t>
            </a:r>
            <a:r>
              <a:rPr dirty="0" sz="2950" spc="-120">
                <a:solidFill>
                  <a:srgbClr val="232852"/>
                </a:solidFill>
                <a:latin typeface="Microsoft Sans Serif"/>
                <a:cs typeface="Microsoft Sans Serif"/>
              </a:rPr>
              <a:t> 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ан</a:t>
            </a:r>
            <a:r>
              <a:rPr dirty="0" sz="2950" spc="-290">
                <a:solidFill>
                  <a:srgbClr val="232852"/>
                </a:solidFill>
                <a:latin typeface="Microsoft Sans Serif"/>
                <a:cs typeface="Microsoft Sans Serif"/>
              </a:rPr>
              <a:t>ал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и</a:t>
            </a:r>
            <a:r>
              <a:rPr dirty="0" sz="2950" spc="-370">
                <a:solidFill>
                  <a:srgbClr val="232852"/>
                </a:solidFill>
                <a:latin typeface="Microsoft Sans Serif"/>
                <a:cs typeface="Microsoft Sans Serif"/>
              </a:rPr>
              <a:t>з</a:t>
            </a:r>
            <a:endParaRPr sz="295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47699" y="1682750"/>
            <a:ext cx="8296275" cy="3665854"/>
            <a:chOff x="647699" y="1682750"/>
            <a:chExt cx="8296275" cy="3665854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72351" y="1682750"/>
              <a:ext cx="2071624" cy="36654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7699" y="2182311"/>
              <a:ext cx="156916" cy="9172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4217" y="2634359"/>
              <a:ext cx="147809" cy="20229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4218" y="2987227"/>
              <a:ext cx="140397" cy="916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4217" y="3380778"/>
              <a:ext cx="147851" cy="3131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95784" y="1701647"/>
              <a:ext cx="8890" cy="3627754"/>
            </a:xfrm>
            <a:custGeom>
              <a:avLst/>
              <a:gdLst/>
              <a:ahLst/>
              <a:cxnLst/>
              <a:rect l="l" t="t" r="r" b="b"/>
              <a:pathLst>
                <a:path w="8890" h="3627754">
                  <a:moveTo>
                    <a:pt x="8830" y="0"/>
                  </a:moveTo>
                  <a:lnTo>
                    <a:pt x="0" y="0"/>
                  </a:lnTo>
                  <a:lnTo>
                    <a:pt x="0" y="3627539"/>
                  </a:lnTo>
                  <a:lnTo>
                    <a:pt x="8830" y="3627539"/>
                  </a:lnTo>
                  <a:lnTo>
                    <a:pt x="88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05708" y="1794718"/>
              <a:ext cx="137160" cy="3542029"/>
            </a:xfrm>
            <a:custGeom>
              <a:avLst/>
              <a:gdLst/>
              <a:ahLst/>
              <a:cxnLst/>
              <a:rect l="l" t="t" r="r" b="b"/>
              <a:pathLst>
                <a:path w="137159" h="3542029">
                  <a:moveTo>
                    <a:pt x="0" y="3541564"/>
                  </a:moveTo>
                  <a:lnTo>
                    <a:pt x="0" y="340"/>
                  </a:lnTo>
                </a:path>
                <a:path w="137159" h="3542029">
                  <a:moveTo>
                    <a:pt x="0" y="0"/>
                  </a:moveTo>
                  <a:lnTo>
                    <a:pt x="136276" y="0"/>
                  </a:lnTo>
                </a:path>
                <a:path w="137159" h="3542029">
                  <a:moveTo>
                    <a:pt x="0" y="69945"/>
                  </a:moveTo>
                  <a:lnTo>
                    <a:pt x="136276" y="69945"/>
                  </a:lnTo>
                </a:path>
                <a:path w="137159" h="3542029">
                  <a:moveTo>
                    <a:pt x="136674" y="233214"/>
                  </a:moveTo>
                  <a:lnTo>
                    <a:pt x="126156" y="233214"/>
                  </a:lnTo>
                </a:path>
                <a:path w="137159" h="3542029">
                  <a:moveTo>
                    <a:pt x="136674" y="259007"/>
                  </a:moveTo>
                  <a:lnTo>
                    <a:pt x="126156" y="259007"/>
                  </a:lnTo>
                </a:path>
                <a:path w="137159" h="3542029">
                  <a:moveTo>
                    <a:pt x="136674" y="284899"/>
                  </a:moveTo>
                  <a:lnTo>
                    <a:pt x="126156" y="284899"/>
                  </a:lnTo>
                </a:path>
                <a:path w="137159" h="3542029">
                  <a:moveTo>
                    <a:pt x="136674" y="310703"/>
                  </a:moveTo>
                  <a:lnTo>
                    <a:pt x="126156" y="310703"/>
                  </a:lnTo>
                </a:path>
                <a:path w="137159" h="3542029">
                  <a:moveTo>
                    <a:pt x="136674" y="336452"/>
                  </a:moveTo>
                  <a:lnTo>
                    <a:pt x="126156" y="336452"/>
                  </a:lnTo>
                </a:path>
                <a:path w="137159" h="3542029">
                  <a:moveTo>
                    <a:pt x="136674" y="362399"/>
                  </a:moveTo>
                  <a:lnTo>
                    <a:pt x="126156" y="362399"/>
                  </a:lnTo>
                </a:path>
                <a:path w="137159" h="3542029">
                  <a:moveTo>
                    <a:pt x="136674" y="388137"/>
                  </a:moveTo>
                  <a:lnTo>
                    <a:pt x="126156" y="388137"/>
                  </a:lnTo>
                </a:path>
                <a:path w="137159" h="3542029">
                  <a:moveTo>
                    <a:pt x="136674" y="414139"/>
                  </a:moveTo>
                  <a:lnTo>
                    <a:pt x="126156" y="414139"/>
                  </a:lnTo>
                </a:path>
                <a:path w="137159" h="3542029">
                  <a:moveTo>
                    <a:pt x="136674" y="439932"/>
                  </a:moveTo>
                  <a:lnTo>
                    <a:pt x="109636" y="43993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07325" y="5641014"/>
            <a:ext cx="5145405" cy="784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3660" indent="-61594">
              <a:lnSpc>
                <a:spcPct val="100000"/>
              </a:lnSpc>
              <a:spcBef>
                <a:spcPts val="105"/>
              </a:spcBef>
              <a:buSzPct val="93939"/>
              <a:buChar char="•"/>
              <a:tabLst>
                <a:tab pos="74295" algn="l"/>
              </a:tabLst>
            </a:pPr>
            <a:r>
              <a:rPr dirty="0" sz="1650" spc="-185">
                <a:solidFill>
                  <a:srgbClr val="001F5F"/>
                </a:solidFill>
                <a:latin typeface="Microsoft Sans Serif"/>
                <a:cs typeface="Microsoft Sans Serif"/>
              </a:rPr>
              <a:t>Подошва</a:t>
            </a:r>
            <a:r>
              <a:rPr dirty="0" sz="165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65">
                <a:solidFill>
                  <a:srgbClr val="001F5F"/>
                </a:solidFill>
                <a:latin typeface="Microsoft Sans Serif"/>
                <a:cs typeface="Microsoft Sans Serif"/>
              </a:rPr>
              <a:t>пласта</a:t>
            </a:r>
            <a:r>
              <a:rPr dirty="0" sz="1650" spc="-2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80">
                <a:solidFill>
                  <a:srgbClr val="001F5F"/>
                </a:solidFill>
                <a:latin typeface="Microsoft Sans Serif"/>
                <a:cs typeface="Microsoft Sans Serif"/>
              </a:rPr>
              <a:t>четко</a:t>
            </a:r>
            <a:r>
              <a:rPr dirty="0" sz="1650" spc="-2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65">
                <a:solidFill>
                  <a:srgbClr val="001F5F"/>
                </a:solidFill>
                <a:latin typeface="Microsoft Sans Serif"/>
                <a:cs typeface="Microsoft Sans Serif"/>
              </a:rPr>
              <a:t>отбивается</a:t>
            </a:r>
            <a:r>
              <a:rPr dirty="0" sz="1650" spc="-5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70">
                <a:solidFill>
                  <a:srgbClr val="001F5F"/>
                </a:solidFill>
                <a:latin typeface="Microsoft Sans Serif"/>
                <a:cs typeface="Microsoft Sans Serif"/>
              </a:rPr>
              <a:t>по</a:t>
            </a:r>
            <a:r>
              <a:rPr dirty="0" sz="1650" spc="-45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65">
                <a:solidFill>
                  <a:srgbClr val="001F5F"/>
                </a:solidFill>
                <a:latin typeface="Microsoft Sans Serif"/>
                <a:cs typeface="Microsoft Sans Serif"/>
              </a:rPr>
              <a:t>угольной</a:t>
            </a:r>
            <a:r>
              <a:rPr dirty="0" sz="1650" spc="-5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90">
                <a:solidFill>
                  <a:srgbClr val="001F5F"/>
                </a:solidFill>
                <a:latin typeface="Microsoft Sans Serif"/>
                <a:cs typeface="Microsoft Sans Serif"/>
              </a:rPr>
              <a:t>пачке</a:t>
            </a:r>
            <a:endParaRPr sz="1650">
              <a:latin typeface="Microsoft Sans Serif"/>
              <a:cs typeface="Microsoft Sans Serif"/>
            </a:endParaRPr>
          </a:p>
          <a:p>
            <a:pPr marL="121920" indent="-109855">
              <a:lnSpc>
                <a:spcPct val="100000"/>
              </a:lnSpc>
              <a:spcBef>
                <a:spcPts val="15"/>
              </a:spcBef>
              <a:buSzPct val="93939"/>
              <a:buChar char="•"/>
              <a:tabLst>
                <a:tab pos="122555" algn="l"/>
              </a:tabLst>
            </a:pPr>
            <a:r>
              <a:rPr dirty="0" sz="1650" spc="-210">
                <a:solidFill>
                  <a:srgbClr val="001F5F"/>
                </a:solidFill>
                <a:latin typeface="Microsoft Sans Serif"/>
                <a:cs typeface="Microsoft Sans Serif"/>
              </a:rPr>
              <a:t>П</a:t>
            </a:r>
            <a:r>
              <a:rPr dirty="0" sz="1650" spc="-160">
                <a:solidFill>
                  <a:srgbClr val="001F5F"/>
                </a:solidFill>
                <a:latin typeface="Microsoft Sans Serif"/>
                <a:cs typeface="Microsoft Sans Serif"/>
              </a:rPr>
              <a:t>л</a:t>
            </a:r>
            <a:r>
              <a:rPr dirty="0" sz="1650" spc="-175">
                <a:solidFill>
                  <a:srgbClr val="001F5F"/>
                </a:solidFill>
                <a:latin typeface="Microsoft Sans Serif"/>
                <a:cs typeface="Microsoft Sans Serif"/>
              </a:rPr>
              <a:t>а</a:t>
            </a:r>
            <a:r>
              <a:rPr dirty="0" sz="1650" spc="-160">
                <a:solidFill>
                  <a:srgbClr val="001F5F"/>
                </a:solidFill>
                <a:latin typeface="Microsoft Sans Serif"/>
                <a:cs typeface="Microsoft Sans Serif"/>
              </a:rPr>
              <a:t>с</a:t>
            </a:r>
            <a:r>
              <a:rPr dirty="0" sz="1650" spc="-135">
                <a:solidFill>
                  <a:srgbClr val="001F5F"/>
                </a:solidFill>
                <a:latin typeface="Microsoft Sans Serif"/>
                <a:cs typeface="Microsoft Sans Serif"/>
              </a:rPr>
              <a:t>т</a:t>
            </a:r>
            <a:r>
              <a:rPr dirty="0" sz="1650" spc="-3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235">
                <a:solidFill>
                  <a:srgbClr val="001F5F"/>
                </a:solidFill>
                <a:latin typeface="Microsoft Sans Serif"/>
                <a:cs typeface="Microsoft Sans Serif"/>
              </a:rPr>
              <a:t>к</a:t>
            </a:r>
            <a:r>
              <a:rPr dirty="0" sz="1650" spc="-180">
                <a:solidFill>
                  <a:srgbClr val="001F5F"/>
                </a:solidFill>
                <a:latin typeface="Microsoft Sans Serif"/>
                <a:cs typeface="Microsoft Sans Serif"/>
              </a:rPr>
              <a:t>ра</a:t>
            </a:r>
            <a:r>
              <a:rPr dirty="0" sz="1650" spc="-160">
                <a:solidFill>
                  <a:srgbClr val="001F5F"/>
                </a:solidFill>
                <a:latin typeface="Microsoft Sans Serif"/>
                <a:cs typeface="Microsoft Sans Serif"/>
              </a:rPr>
              <a:t>й</a:t>
            </a:r>
            <a:r>
              <a:rPr dirty="0" sz="1650" spc="-18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dirty="0" sz="1650" spc="-165">
                <a:solidFill>
                  <a:srgbClr val="001F5F"/>
                </a:solidFill>
                <a:latin typeface="Microsoft Sans Serif"/>
                <a:cs typeface="Microsoft Sans Serif"/>
              </a:rPr>
              <a:t>е</a:t>
            </a:r>
            <a:r>
              <a:rPr dirty="0" sz="1650" spc="-2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80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dirty="0" sz="1650" spc="-180">
                <a:solidFill>
                  <a:srgbClr val="001F5F"/>
                </a:solidFill>
                <a:latin typeface="Microsoft Sans Serif"/>
                <a:cs typeface="Microsoft Sans Serif"/>
              </a:rPr>
              <a:t>ео</a:t>
            </a:r>
            <a:r>
              <a:rPr dirty="0" sz="1650" spc="-18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dirty="0" sz="1650" spc="-175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dirty="0" sz="1650" spc="-180">
                <a:solidFill>
                  <a:srgbClr val="001F5F"/>
                </a:solidFill>
                <a:latin typeface="Microsoft Sans Serif"/>
                <a:cs typeface="Microsoft Sans Serif"/>
              </a:rPr>
              <a:t>оро</a:t>
            </a:r>
            <a:r>
              <a:rPr dirty="0" sz="1650" spc="-180">
                <a:solidFill>
                  <a:srgbClr val="001F5F"/>
                </a:solidFill>
                <a:latin typeface="Microsoft Sans Serif"/>
                <a:cs typeface="Microsoft Sans Serif"/>
              </a:rPr>
              <a:t>д</a:t>
            </a:r>
            <a:r>
              <a:rPr dirty="0" sz="1650" spc="-155">
                <a:solidFill>
                  <a:srgbClr val="001F5F"/>
                </a:solidFill>
                <a:latin typeface="Microsoft Sans Serif"/>
                <a:cs typeface="Microsoft Sans Serif"/>
              </a:rPr>
              <a:t>н</a:t>
            </a:r>
            <a:r>
              <a:rPr dirty="0" sz="1650" spc="-170">
                <a:solidFill>
                  <a:srgbClr val="001F5F"/>
                </a:solidFill>
                <a:latin typeface="Microsoft Sans Serif"/>
                <a:cs typeface="Microsoft Sans Serif"/>
              </a:rPr>
              <a:t>ый</a:t>
            </a:r>
            <a:endParaRPr sz="1650">
              <a:latin typeface="Microsoft Sans Serif"/>
              <a:cs typeface="Microsoft Sans Serif"/>
            </a:endParaRPr>
          </a:p>
          <a:p>
            <a:pPr marL="121920" indent="-109855">
              <a:lnSpc>
                <a:spcPct val="100000"/>
              </a:lnSpc>
              <a:spcBef>
                <a:spcPts val="10"/>
              </a:spcBef>
              <a:buSzPct val="93939"/>
              <a:buChar char="•"/>
              <a:tabLst>
                <a:tab pos="122555" algn="l"/>
              </a:tabLst>
            </a:pPr>
            <a:r>
              <a:rPr dirty="0" sz="1650" spc="-195">
                <a:solidFill>
                  <a:srgbClr val="001F5F"/>
                </a:solidFill>
                <a:latin typeface="Microsoft Sans Serif"/>
                <a:cs typeface="Microsoft Sans Serif"/>
              </a:rPr>
              <a:t>В</a:t>
            </a:r>
            <a:r>
              <a:rPr dirty="0" sz="1650" spc="-7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70">
                <a:solidFill>
                  <a:srgbClr val="001F5F"/>
                </a:solidFill>
                <a:latin typeface="Microsoft Sans Serif"/>
                <a:cs typeface="Microsoft Sans Serif"/>
              </a:rPr>
              <a:t>приподнятых</a:t>
            </a:r>
            <a:r>
              <a:rPr dirty="0" sz="1650" spc="-1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80">
                <a:solidFill>
                  <a:srgbClr val="001F5F"/>
                </a:solidFill>
                <a:latin typeface="Microsoft Sans Serif"/>
                <a:cs typeface="Microsoft Sans Serif"/>
              </a:rPr>
              <a:t>зонах</a:t>
            </a:r>
            <a:r>
              <a:rPr dirty="0" sz="1650" spc="-1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70">
                <a:solidFill>
                  <a:srgbClr val="001F5F"/>
                </a:solidFill>
                <a:latin typeface="Microsoft Sans Serif"/>
                <a:cs typeface="Microsoft Sans Serif"/>
              </a:rPr>
              <a:t>выклинивается</a:t>
            </a:r>
            <a:r>
              <a:rPr dirty="0" sz="165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75">
                <a:solidFill>
                  <a:srgbClr val="001F5F"/>
                </a:solidFill>
                <a:latin typeface="Microsoft Sans Serif"/>
                <a:cs typeface="Microsoft Sans Serif"/>
              </a:rPr>
              <a:t>на</a:t>
            </a:r>
            <a:r>
              <a:rPr dirty="0" sz="1650" spc="-35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90">
                <a:solidFill>
                  <a:srgbClr val="001F5F"/>
                </a:solidFill>
                <a:latin typeface="Microsoft Sans Serif"/>
                <a:cs typeface="Microsoft Sans Serif"/>
              </a:rPr>
              <a:t>нижележащие</a:t>
            </a:r>
            <a:r>
              <a:rPr dirty="0" sz="1650" spc="5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dirty="0" sz="1650" spc="-175">
                <a:solidFill>
                  <a:srgbClr val="001F5F"/>
                </a:solidFill>
                <a:latin typeface="Microsoft Sans Serif"/>
                <a:cs typeface="Microsoft Sans Serif"/>
              </a:rPr>
              <a:t>толщи</a:t>
            </a:r>
            <a:endParaRPr sz="16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7370" y="2161891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30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15344" y="2260542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4">
                <a:moveTo>
                  <a:pt x="27038" y="0"/>
                </a:moveTo>
                <a:lnTo>
                  <a:pt x="16520" y="0"/>
                </a:lnTo>
              </a:path>
              <a:path w="27305" h="233044">
                <a:moveTo>
                  <a:pt x="27038" y="25804"/>
                </a:moveTo>
                <a:lnTo>
                  <a:pt x="16520" y="25804"/>
                </a:lnTo>
              </a:path>
              <a:path w="27305" h="233044">
                <a:moveTo>
                  <a:pt x="27038" y="51794"/>
                </a:moveTo>
                <a:lnTo>
                  <a:pt x="16520" y="51794"/>
                </a:lnTo>
              </a:path>
              <a:path w="27305" h="233044">
                <a:moveTo>
                  <a:pt x="27038" y="77598"/>
                </a:moveTo>
                <a:lnTo>
                  <a:pt x="16520" y="77598"/>
                </a:lnTo>
              </a:path>
              <a:path w="27305" h="233044">
                <a:moveTo>
                  <a:pt x="27038" y="103490"/>
                </a:moveTo>
                <a:lnTo>
                  <a:pt x="16520" y="103490"/>
                </a:lnTo>
              </a:path>
              <a:path w="27305" h="233044">
                <a:moveTo>
                  <a:pt x="27038" y="129284"/>
                </a:moveTo>
                <a:lnTo>
                  <a:pt x="16520" y="129284"/>
                </a:lnTo>
              </a:path>
              <a:path w="27305" h="233044">
                <a:moveTo>
                  <a:pt x="27038" y="155186"/>
                </a:moveTo>
                <a:lnTo>
                  <a:pt x="16520" y="155186"/>
                </a:lnTo>
              </a:path>
              <a:path w="27305" h="233044">
                <a:moveTo>
                  <a:pt x="27038" y="180980"/>
                </a:moveTo>
                <a:lnTo>
                  <a:pt x="16520" y="180980"/>
                </a:lnTo>
              </a:path>
              <a:path w="27305" h="233044">
                <a:moveTo>
                  <a:pt x="27038" y="206970"/>
                </a:moveTo>
                <a:lnTo>
                  <a:pt x="16520" y="206970"/>
                </a:lnTo>
              </a:path>
              <a:path w="27305" h="233044">
                <a:moveTo>
                  <a:pt x="27038" y="232720"/>
                </a:moveTo>
                <a:lnTo>
                  <a:pt x="0" y="2327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827370" y="2420412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40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15344" y="2519209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4">
                <a:moveTo>
                  <a:pt x="27038" y="0"/>
                </a:moveTo>
                <a:lnTo>
                  <a:pt x="16520" y="0"/>
                </a:lnTo>
              </a:path>
              <a:path w="27305" h="233044">
                <a:moveTo>
                  <a:pt x="27038" y="25793"/>
                </a:moveTo>
                <a:lnTo>
                  <a:pt x="16520" y="25793"/>
                </a:lnTo>
              </a:path>
              <a:path w="27305" h="233044">
                <a:moveTo>
                  <a:pt x="27038" y="51739"/>
                </a:moveTo>
                <a:lnTo>
                  <a:pt x="16520" y="51739"/>
                </a:lnTo>
              </a:path>
              <a:path w="27305" h="233044">
                <a:moveTo>
                  <a:pt x="27038" y="77544"/>
                </a:moveTo>
                <a:lnTo>
                  <a:pt x="16520" y="77544"/>
                </a:lnTo>
              </a:path>
              <a:path w="27305" h="233044">
                <a:moveTo>
                  <a:pt x="27038" y="103436"/>
                </a:moveTo>
                <a:lnTo>
                  <a:pt x="16520" y="103436"/>
                </a:lnTo>
              </a:path>
              <a:path w="27305" h="233044">
                <a:moveTo>
                  <a:pt x="27038" y="129229"/>
                </a:moveTo>
                <a:lnTo>
                  <a:pt x="16520" y="129229"/>
                </a:lnTo>
              </a:path>
              <a:path w="27305" h="233044">
                <a:moveTo>
                  <a:pt x="27038" y="155230"/>
                </a:moveTo>
                <a:lnTo>
                  <a:pt x="16520" y="155230"/>
                </a:lnTo>
              </a:path>
              <a:path w="27305" h="233044">
                <a:moveTo>
                  <a:pt x="27038" y="181024"/>
                </a:moveTo>
                <a:lnTo>
                  <a:pt x="16520" y="181024"/>
                </a:lnTo>
              </a:path>
              <a:path w="27305" h="233044">
                <a:moveTo>
                  <a:pt x="27038" y="206926"/>
                </a:moveTo>
                <a:lnTo>
                  <a:pt x="16520" y="206926"/>
                </a:lnTo>
              </a:path>
              <a:path w="27305" h="233044">
                <a:moveTo>
                  <a:pt x="27038" y="232720"/>
                </a:moveTo>
                <a:lnTo>
                  <a:pt x="0" y="2327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827370" y="2679022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50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15344" y="2777821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4">
                <a:moveTo>
                  <a:pt x="27038" y="0"/>
                </a:moveTo>
                <a:lnTo>
                  <a:pt x="16520" y="0"/>
                </a:lnTo>
              </a:path>
              <a:path w="27305" h="233044">
                <a:moveTo>
                  <a:pt x="27038" y="25804"/>
                </a:moveTo>
                <a:lnTo>
                  <a:pt x="16520" y="25804"/>
                </a:lnTo>
              </a:path>
              <a:path w="27305" h="233044">
                <a:moveTo>
                  <a:pt x="27038" y="51794"/>
                </a:moveTo>
                <a:lnTo>
                  <a:pt x="16520" y="51794"/>
                </a:lnTo>
              </a:path>
              <a:path w="27305" h="233044">
                <a:moveTo>
                  <a:pt x="27038" y="77544"/>
                </a:moveTo>
                <a:lnTo>
                  <a:pt x="16520" y="77544"/>
                </a:lnTo>
              </a:path>
              <a:path w="27305" h="233044">
                <a:moveTo>
                  <a:pt x="27038" y="103337"/>
                </a:moveTo>
                <a:lnTo>
                  <a:pt x="16520" y="103337"/>
                </a:lnTo>
              </a:path>
              <a:path w="27305" h="233044">
                <a:moveTo>
                  <a:pt x="27038" y="129284"/>
                </a:moveTo>
                <a:lnTo>
                  <a:pt x="16520" y="129284"/>
                </a:lnTo>
              </a:path>
              <a:path w="27305" h="233044">
                <a:moveTo>
                  <a:pt x="27038" y="155033"/>
                </a:moveTo>
                <a:lnTo>
                  <a:pt x="16520" y="155033"/>
                </a:lnTo>
              </a:path>
              <a:path w="27305" h="233044">
                <a:moveTo>
                  <a:pt x="27038" y="181024"/>
                </a:moveTo>
                <a:lnTo>
                  <a:pt x="16520" y="181024"/>
                </a:lnTo>
              </a:path>
              <a:path w="27305" h="233044">
                <a:moveTo>
                  <a:pt x="27038" y="206828"/>
                </a:moveTo>
                <a:lnTo>
                  <a:pt x="16520" y="206828"/>
                </a:lnTo>
              </a:path>
              <a:path w="27305" h="233044">
                <a:moveTo>
                  <a:pt x="27038" y="232720"/>
                </a:moveTo>
                <a:lnTo>
                  <a:pt x="0" y="2327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827370" y="2937632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60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15344" y="3036335"/>
            <a:ext cx="27305" cy="233679"/>
          </a:xfrm>
          <a:custGeom>
            <a:avLst/>
            <a:gdLst/>
            <a:ahLst/>
            <a:cxnLst/>
            <a:rect l="l" t="t" r="r" b="b"/>
            <a:pathLst>
              <a:path w="27305" h="233679">
                <a:moveTo>
                  <a:pt x="27038" y="0"/>
                </a:moveTo>
                <a:lnTo>
                  <a:pt x="16520" y="0"/>
                </a:lnTo>
              </a:path>
              <a:path w="27305" h="233679">
                <a:moveTo>
                  <a:pt x="27038" y="25902"/>
                </a:moveTo>
                <a:lnTo>
                  <a:pt x="16520" y="25902"/>
                </a:lnTo>
              </a:path>
              <a:path w="27305" h="233679">
                <a:moveTo>
                  <a:pt x="27038" y="51696"/>
                </a:moveTo>
                <a:lnTo>
                  <a:pt x="16520" y="51696"/>
                </a:lnTo>
              </a:path>
              <a:path w="27305" h="233679">
                <a:moveTo>
                  <a:pt x="27038" y="77697"/>
                </a:moveTo>
                <a:lnTo>
                  <a:pt x="16520" y="77697"/>
                </a:lnTo>
              </a:path>
              <a:path w="27305" h="233679">
                <a:moveTo>
                  <a:pt x="27038" y="103436"/>
                </a:moveTo>
                <a:lnTo>
                  <a:pt x="16520" y="103436"/>
                </a:lnTo>
              </a:path>
              <a:path w="27305" h="233679">
                <a:moveTo>
                  <a:pt x="27038" y="129734"/>
                </a:moveTo>
                <a:lnTo>
                  <a:pt x="16520" y="129734"/>
                </a:lnTo>
              </a:path>
              <a:path w="27305" h="233679">
                <a:moveTo>
                  <a:pt x="27038" y="155527"/>
                </a:moveTo>
                <a:lnTo>
                  <a:pt x="16520" y="155527"/>
                </a:lnTo>
              </a:path>
              <a:path w="27305" h="233679">
                <a:moveTo>
                  <a:pt x="27038" y="181430"/>
                </a:moveTo>
                <a:lnTo>
                  <a:pt x="16520" y="181430"/>
                </a:lnTo>
              </a:path>
              <a:path w="27305" h="233679">
                <a:moveTo>
                  <a:pt x="27038" y="207223"/>
                </a:moveTo>
                <a:lnTo>
                  <a:pt x="16520" y="207223"/>
                </a:lnTo>
              </a:path>
              <a:path w="27305" h="233679">
                <a:moveTo>
                  <a:pt x="27038" y="233214"/>
                </a:moveTo>
                <a:lnTo>
                  <a:pt x="0" y="23321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827370" y="3196649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70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15344" y="3295298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38" y="0"/>
                </a:moveTo>
                <a:lnTo>
                  <a:pt x="16520" y="0"/>
                </a:lnTo>
              </a:path>
              <a:path w="27305" h="233045">
                <a:moveTo>
                  <a:pt x="27038" y="25946"/>
                </a:moveTo>
                <a:lnTo>
                  <a:pt x="16520" y="25946"/>
                </a:lnTo>
              </a:path>
              <a:path w="27305" h="233045">
                <a:moveTo>
                  <a:pt x="27038" y="51696"/>
                </a:moveTo>
                <a:lnTo>
                  <a:pt x="16520" y="51696"/>
                </a:lnTo>
              </a:path>
              <a:path w="27305" h="233045">
                <a:moveTo>
                  <a:pt x="27038" y="77686"/>
                </a:moveTo>
                <a:lnTo>
                  <a:pt x="16520" y="77686"/>
                </a:lnTo>
              </a:path>
              <a:path w="27305" h="233045">
                <a:moveTo>
                  <a:pt x="27038" y="103490"/>
                </a:moveTo>
                <a:lnTo>
                  <a:pt x="16520" y="103490"/>
                </a:lnTo>
              </a:path>
              <a:path w="27305" h="233045">
                <a:moveTo>
                  <a:pt x="27038" y="129382"/>
                </a:moveTo>
                <a:lnTo>
                  <a:pt x="16520" y="129382"/>
                </a:lnTo>
              </a:path>
              <a:path w="27305" h="233045">
                <a:moveTo>
                  <a:pt x="27038" y="155176"/>
                </a:moveTo>
                <a:lnTo>
                  <a:pt x="16520" y="155176"/>
                </a:lnTo>
              </a:path>
              <a:path w="27305" h="233045">
                <a:moveTo>
                  <a:pt x="27038" y="181122"/>
                </a:moveTo>
                <a:lnTo>
                  <a:pt x="16520" y="181122"/>
                </a:lnTo>
              </a:path>
              <a:path w="27305" h="233045">
                <a:moveTo>
                  <a:pt x="27038" y="206970"/>
                </a:moveTo>
                <a:lnTo>
                  <a:pt x="16520" y="206970"/>
                </a:lnTo>
              </a:path>
              <a:path w="27305" h="233045">
                <a:moveTo>
                  <a:pt x="27038" y="232873"/>
                </a:moveTo>
                <a:lnTo>
                  <a:pt x="0" y="23287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827370" y="3455259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80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15344" y="3553965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38" y="0"/>
                </a:moveTo>
                <a:lnTo>
                  <a:pt x="16520" y="0"/>
                </a:lnTo>
              </a:path>
              <a:path w="27305" h="233045">
                <a:moveTo>
                  <a:pt x="27038" y="25891"/>
                </a:moveTo>
                <a:lnTo>
                  <a:pt x="16520" y="25891"/>
                </a:lnTo>
              </a:path>
              <a:path w="27305" h="233045">
                <a:moveTo>
                  <a:pt x="27038" y="51696"/>
                </a:moveTo>
                <a:lnTo>
                  <a:pt x="16520" y="51696"/>
                </a:lnTo>
              </a:path>
              <a:path w="27305" h="233045">
                <a:moveTo>
                  <a:pt x="27038" y="77686"/>
                </a:moveTo>
                <a:lnTo>
                  <a:pt x="16520" y="77686"/>
                </a:lnTo>
              </a:path>
              <a:path w="27305" h="233045">
                <a:moveTo>
                  <a:pt x="27038" y="103436"/>
                </a:moveTo>
                <a:lnTo>
                  <a:pt x="16520" y="103436"/>
                </a:lnTo>
              </a:path>
              <a:path w="27305" h="233045">
                <a:moveTo>
                  <a:pt x="27038" y="129382"/>
                </a:moveTo>
                <a:lnTo>
                  <a:pt x="16520" y="129382"/>
                </a:lnTo>
              </a:path>
              <a:path w="27305" h="233045">
                <a:moveTo>
                  <a:pt x="27038" y="155132"/>
                </a:moveTo>
                <a:lnTo>
                  <a:pt x="16520" y="155132"/>
                </a:lnTo>
              </a:path>
              <a:path w="27305" h="233045">
                <a:moveTo>
                  <a:pt x="27038" y="181122"/>
                </a:moveTo>
                <a:lnTo>
                  <a:pt x="16520" y="181122"/>
                </a:lnTo>
              </a:path>
              <a:path w="27305" h="233045">
                <a:moveTo>
                  <a:pt x="27038" y="206915"/>
                </a:moveTo>
                <a:lnTo>
                  <a:pt x="16520" y="206915"/>
                </a:lnTo>
              </a:path>
              <a:path w="27305" h="233045">
                <a:moveTo>
                  <a:pt x="27038" y="232720"/>
                </a:moveTo>
                <a:lnTo>
                  <a:pt x="0" y="2327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827370" y="3713920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90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15344" y="3812577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38" y="0"/>
                </a:moveTo>
                <a:lnTo>
                  <a:pt x="16520" y="0"/>
                </a:lnTo>
              </a:path>
              <a:path w="27305" h="233045">
                <a:moveTo>
                  <a:pt x="27038" y="25793"/>
                </a:moveTo>
                <a:lnTo>
                  <a:pt x="16520" y="25793"/>
                </a:lnTo>
              </a:path>
              <a:path w="27305" h="233045">
                <a:moveTo>
                  <a:pt x="27038" y="51696"/>
                </a:moveTo>
                <a:lnTo>
                  <a:pt x="16520" y="51696"/>
                </a:lnTo>
              </a:path>
              <a:path w="27305" h="233045">
                <a:moveTo>
                  <a:pt x="27038" y="77489"/>
                </a:moveTo>
                <a:lnTo>
                  <a:pt x="16520" y="77489"/>
                </a:lnTo>
              </a:path>
              <a:path w="27305" h="233045">
                <a:moveTo>
                  <a:pt x="27038" y="103490"/>
                </a:moveTo>
                <a:lnTo>
                  <a:pt x="16520" y="103490"/>
                </a:lnTo>
              </a:path>
              <a:path w="27305" h="233045">
                <a:moveTo>
                  <a:pt x="27038" y="129229"/>
                </a:moveTo>
                <a:lnTo>
                  <a:pt x="16520" y="129229"/>
                </a:lnTo>
              </a:path>
              <a:path w="27305" h="233045">
                <a:moveTo>
                  <a:pt x="27038" y="155176"/>
                </a:moveTo>
                <a:lnTo>
                  <a:pt x="16520" y="155176"/>
                </a:lnTo>
              </a:path>
              <a:path w="27305" h="233045">
                <a:moveTo>
                  <a:pt x="27038" y="180925"/>
                </a:moveTo>
                <a:lnTo>
                  <a:pt x="16520" y="180925"/>
                </a:lnTo>
              </a:path>
              <a:path w="27305" h="233045">
                <a:moveTo>
                  <a:pt x="27038" y="206915"/>
                </a:moveTo>
                <a:lnTo>
                  <a:pt x="16520" y="206915"/>
                </a:lnTo>
              </a:path>
              <a:path w="27305" h="233045">
                <a:moveTo>
                  <a:pt x="27038" y="232720"/>
                </a:moveTo>
                <a:lnTo>
                  <a:pt x="0" y="2327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827370" y="3972390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15344" y="4071189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38" y="0"/>
                </a:moveTo>
                <a:lnTo>
                  <a:pt x="16520" y="0"/>
                </a:lnTo>
              </a:path>
              <a:path w="27305" h="233045">
                <a:moveTo>
                  <a:pt x="27038" y="25804"/>
                </a:moveTo>
                <a:lnTo>
                  <a:pt x="16520" y="25804"/>
                </a:lnTo>
              </a:path>
              <a:path w="27305" h="233045">
                <a:moveTo>
                  <a:pt x="27038" y="51739"/>
                </a:moveTo>
                <a:lnTo>
                  <a:pt x="16520" y="51739"/>
                </a:lnTo>
              </a:path>
              <a:path w="27305" h="233045">
                <a:moveTo>
                  <a:pt x="27038" y="77489"/>
                </a:moveTo>
                <a:lnTo>
                  <a:pt x="16520" y="77489"/>
                </a:lnTo>
              </a:path>
              <a:path w="27305" h="233045">
                <a:moveTo>
                  <a:pt x="27038" y="103490"/>
                </a:moveTo>
                <a:lnTo>
                  <a:pt x="16520" y="103490"/>
                </a:lnTo>
              </a:path>
              <a:path w="27305" h="233045">
                <a:moveTo>
                  <a:pt x="27038" y="129284"/>
                </a:moveTo>
                <a:lnTo>
                  <a:pt x="16520" y="129284"/>
                </a:lnTo>
              </a:path>
              <a:path w="27305" h="233045">
                <a:moveTo>
                  <a:pt x="27038" y="155176"/>
                </a:moveTo>
                <a:lnTo>
                  <a:pt x="16520" y="155176"/>
                </a:lnTo>
              </a:path>
              <a:path w="27305" h="233045">
                <a:moveTo>
                  <a:pt x="27038" y="180980"/>
                </a:moveTo>
                <a:lnTo>
                  <a:pt x="16520" y="180980"/>
                </a:lnTo>
              </a:path>
              <a:path w="27305" h="233045">
                <a:moveTo>
                  <a:pt x="27038" y="206970"/>
                </a:moveTo>
                <a:lnTo>
                  <a:pt x="16520" y="206970"/>
                </a:lnTo>
              </a:path>
              <a:path w="27305" h="233045">
                <a:moveTo>
                  <a:pt x="27038" y="232720"/>
                </a:moveTo>
                <a:lnTo>
                  <a:pt x="0" y="2327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827370" y="4231051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10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15344" y="4329856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38" y="0"/>
                </a:moveTo>
                <a:lnTo>
                  <a:pt x="16520" y="0"/>
                </a:lnTo>
              </a:path>
              <a:path w="27305" h="233045">
                <a:moveTo>
                  <a:pt x="27038" y="25793"/>
                </a:moveTo>
                <a:lnTo>
                  <a:pt x="16520" y="25793"/>
                </a:lnTo>
              </a:path>
              <a:path w="27305" h="233045">
                <a:moveTo>
                  <a:pt x="27038" y="51696"/>
                </a:moveTo>
                <a:lnTo>
                  <a:pt x="16520" y="51696"/>
                </a:lnTo>
              </a:path>
              <a:path w="27305" h="233045">
                <a:moveTo>
                  <a:pt x="27038" y="77489"/>
                </a:moveTo>
                <a:lnTo>
                  <a:pt x="16520" y="77489"/>
                </a:lnTo>
              </a:path>
              <a:path w="27305" h="233045">
                <a:moveTo>
                  <a:pt x="27038" y="103479"/>
                </a:moveTo>
                <a:lnTo>
                  <a:pt x="16520" y="103479"/>
                </a:lnTo>
              </a:path>
              <a:path w="27305" h="233045">
                <a:moveTo>
                  <a:pt x="27038" y="129229"/>
                </a:moveTo>
                <a:lnTo>
                  <a:pt x="16520" y="129229"/>
                </a:lnTo>
              </a:path>
              <a:path w="27305" h="233045">
                <a:moveTo>
                  <a:pt x="27038" y="155176"/>
                </a:moveTo>
                <a:lnTo>
                  <a:pt x="16520" y="155176"/>
                </a:lnTo>
              </a:path>
              <a:path w="27305" h="233045">
                <a:moveTo>
                  <a:pt x="27038" y="180925"/>
                </a:moveTo>
                <a:lnTo>
                  <a:pt x="16520" y="180925"/>
                </a:lnTo>
              </a:path>
              <a:path w="27305" h="233045">
                <a:moveTo>
                  <a:pt x="27038" y="206718"/>
                </a:moveTo>
                <a:lnTo>
                  <a:pt x="16520" y="206718"/>
                </a:lnTo>
              </a:path>
              <a:path w="27305" h="233045">
                <a:moveTo>
                  <a:pt x="27038" y="232720"/>
                </a:moveTo>
                <a:lnTo>
                  <a:pt x="0" y="2327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827370" y="4489661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20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15344" y="4588325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38" y="0"/>
                </a:moveTo>
                <a:lnTo>
                  <a:pt x="16520" y="0"/>
                </a:lnTo>
              </a:path>
              <a:path w="27305" h="233045">
                <a:moveTo>
                  <a:pt x="27038" y="25935"/>
                </a:moveTo>
                <a:lnTo>
                  <a:pt x="16520" y="25935"/>
                </a:lnTo>
              </a:path>
              <a:path w="27305" h="233045">
                <a:moveTo>
                  <a:pt x="27038" y="51739"/>
                </a:moveTo>
                <a:lnTo>
                  <a:pt x="16520" y="51739"/>
                </a:lnTo>
              </a:path>
              <a:path w="27305" h="233045">
                <a:moveTo>
                  <a:pt x="27038" y="77686"/>
                </a:moveTo>
                <a:lnTo>
                  <a:pt x="16520" y="77686"/>
                </a:lnTo>
              </a:path>
              <a:path w="27305" h="233045">
                <a:moveTo>
                  <a:pt x="27038" y="103479"/>
                </a:moveTo>
                <a:lnTo>
                  <a:pt x="16520" y="103479"/>
                </a:lnTo>
              </a:path>
              <a:path w="27305" h="233045">
                <a:moveTo>
                  <a:pt x="27038" y="129426"/>
                </a:moveTo>
                <a:lnTo>
                  <a:pt x="16520" y="129426"/>
                </a:lnTo>
              </a:path>
              <a:path w="27305" h="233045">
                <a:moveTo>
                  <a:pt x="27038" y="155176"/>
                </a:moveTo>
                <a:lnTo>
                  <a:pt x="16520" y="155176"/>
                </a:lnTo>
              </a:path>
              <a:path w="27305" h="233045">
                <a:moveTo>
                  <a:pt x="27038" y="181122"/>
                </a:moveTo>
                <a:lnTo>
                  <a:pt x="16520" y="181122"/>
                </a:lnTo>
              </a:path>
              <a:path w="27305" h="233045">
                <a:moveTo>
                  <a:pt x="27038" y="206915"/>
                </a:moveTo>
                <a:lnTo>
                  <a:pt x="16520" y="206915"/>
                </a:lnTo>
              </a:path>
              <a:path w="27305" h="233045">
                <a:moveTo>
                  <a:pt x="27038" y="232862"/>
                </a:moveTo>
                <a:lnTo>
                  <a:pt x="0" y="23286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827370" y="4748271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30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15344" y="4846981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38" y="0"/>
                </a:moveTo>
                <a:lnTo>
                  <a:pt x="16520" y="0"/>
                </a:lnTo>
              </a:path>
              <a:path w="27305" h="233045">
                <a:moveTo>
                  <a:pt x="27038" y="25946"/>
                </a:moveTo>
                <a:lnTo>
                  <a:pt x="16520" y="25946"/>
                </a:lnTo>
              </a:path>
              <a:path w="27305" h="233045">
                <a:moveTo>
                  <a:pt x="27038" y="51696"/>
                </a:moveTo>
                <a:lnTo>
                  <a:pt x="16520" y="51696"/>
                </a:lnTo>
              </a:path>
              <a:path w="27305" h="233045">
                <a:moveTo>
                  <a:pt x="27038" y="77642"/>
                </a:moveTo>
                <a:lnTo>
                  <a:pt x="16520" y="77642"/>
                </a:lnTo>
              </a:path>
              <a:path w="27305" h="233045">
                <a:moveTo>
                  <a:pt x="27038" y="103436"/>
                </a:moveTo>
                <a:lnTo>
                  <a:pt x="16520" y="103436"/>
                </a:lnTo>
              </a:path>
              <a:path w="27305" h="233045">
                <a:moveTo>
                  <a:pt x="27038" y="129382"/>
                </a:moveTo>
                <a:lnTo>
                  <a:pt x="16520" y="129382"/>
                </a:lnTo>
              </a:path>
              <a:path w="27305" h="233045">
                <a:moveTo>
                  <a:pt x="27038" y="155176"/>
                </a:moveTo>
                <a:lnTo>
                  <a:pt x="16520" y="155176"/>
                </a:lnTo>
              </a:path>
              <a:path w="27305" h="233045">
                <a:moveTo>
                  <a:pt x="27038" y="181122"/>
                </a:moveTo>
                <a:lnTo>
                  <a:pt x="16520" y="181122"/>
                </a:lnTo>
              </a:path>
              <a:path w="27305" h="233045">
                <a:moveTo>
                  <a:pt x="27038" y="206872"/>
                </a:moveTo>
                <a:lnTo>
                  <a:pt x="16520" y="206872"/>
                </a:lnTo>
              </a:path>
              <a:path w="27305" h="233045">
                <a:moveTo>
                  <a:pt x="27038" y="232818"/>
                </a:moveTo>
                <a:lnTo>
                  <a:pt x="0" y="23281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827370" y="5006945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40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931865" y="5105593"/>
            <a:ext cx="10795" cy="207010"/>
          </a:xfrm>
          <a:custGeom>
            <a:avLst/>
            <a:gdLst/>
            <a:ahLst/>
            <a:cxnLst/>
            <a:rect l="l" t="t" r="r" b="b"/>
            <a:pathLst>
              <a:path w="10794" h="207010">
                <a:moveTo>
                  <a:pt x="10517" y="0"/>
                </a:moveTo>
                <a:lnTo>
                  <a:pt x="0" y="0"/>
                </a:lnTo>
              </a:path>
              <a:path w="10794" h="207010">
                <a:moveTo>
                  <a:pt x="10517" y="25946"/>
                </a:moveTo>
                <a:lnTo>
                  <a:pt x="0" y="25946"/>
                </a:lnTo>
              </a:path>
              <a:path w="10794" h="207010">
                <a:moveTo>
                  <a:pt x="10517" y="51750"/>
                </a:moveTo>
                <a:lnTo>
                  <a:pt x="0" y="51750"/>
                </a:lnTo>
              </a:path>
              <a:path w="10794" h="207010">
                <a:moveTo>
                  <a:pt x="10517" y="77686"/>
                </a:moveTo>
                <a:lnTo>
                  <a:pt x="0" y="77686"/>
                </a:lnTo>
              </a:path>
              <a:path w="10794" h="207010">
                <a:moveTo>
                  <a:pt x="10517" y="103436"/>
                </a:moveTo>
                <a:lnTo>
                  <a:pt x="0" y="103436"/>
                </a:lnTo>
              </a:path>
              <a:path w="10794" h="207010">
                <a:moveTo>
                  <a:pt x="10517" y="129437"/>
                </a:moveTo>
                <a:lnTo>
                  <a:pt x="0" y="129437"/>
                </a:lnTo>
              </a:path>
              <a:path w="10794" h="207010">
                <a:moveTo>
                  <a:pt x="10517" y="155186"/>
                </a:moveTo>
                <a:lnTo>
                  <a:pt x="0" y="155186"/>
                </a:lnTo>
              </a:path>
              <a:path w="10794" h="207010">
                <a:moveTo>
                  <a:pt x="10517" y="181122"/>
                </a:moveTo>
                <a:lnTo>
                  <a:pt x="0" y="181122"/>
                </a:lnTo>
              </a:path>
              <a:path w="10794" h="207010">
                <a:moveTo>
                  <a:pt x="10517" y="206926"/>
                </a:moveTo>
                <a:lnTo>
                  <a:pt x="0" y="206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798314" y="5282205"/>
            <a:ext cx="121920" cy="65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 spc="45">
                <a:latin typeface="Microsoft Sans Serif"/>
                <a:cs typeface="Microsoft Sans Serif"/>
              </a:rPr>
              <a:t>265</a:t>
            </a:r>
            <a:r>
              <a:rPr dirty="0" sz="250" spc="50">
                <a:latin typeface="Microsoft Sans Serif"/>
                <a:cs typeface="Microsoft Sans Serif"/>
              </a:rPr>
              <a:t>0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98314" y="1987343"/>
            <a:ext cx="121920" cy="65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 spc="45">
                <a:latin typeface="Microsoft Sans Serif"/>
                <a:cs typeface="Microsoft Sans Serif"/>
              </a:rPr>
              <a:t>252</a:t>
            </a:r>
            <a:r>
              <a:rPr dirty="0" sz="250" spc="50">
                <a:latin typeface="Microsoft Sans Serif"/>
                <a:cs typeface="Microsoft Sans Serif"/>
              </a:rPr>
              <a:t>1</a:t>
            </a:r>
            <a:endParaRPr sz="250">
              <a:latin typeface="Microsoft Sans Serif"/>
              <a:cs typeface="Microsoft Sans Serif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798584" y="1794083"/>
            <a:ext cx="1445260" cy="3542665"/>
            <a:chOff x="798584" y="1794083"/>
            <a:chExt cx="1445260" cy="3542665"/>
          </a:xfrm>
        </p:grpSpPr>
        <p:sp>
          <p:nvSpPr>
            <p:cNvPr id="45" name="object 45"/>
            <p:cNvSpPr/>
            <p:nvPr/>
          </p:nvSpPr>
          <p:spPr>
            <a:xfrm>
              <a:off x="804616" y="2227261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 h="0">
                  <a:moveTo>
                    <a:pt x="1366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04616" y="3032118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 h="0">
                  <a:moveTo>
                    <a:pt x="1366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04616" y="2755597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 h="0">
                  <a:moveTo>
                    <a:pt x="1366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804616" y="2713783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 h="0">
                  <a:moveTo>
                    <a:pt x="1366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04616" y="3575893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 h="0">
                  <a:moveTo>
                    <a:pt x="1366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04616" y="3453505"/>
              <a:ext cx="137160" cy="154305"/>
            </a:xfrm>
            <a:custGeom>
              <a:avLst/>
              <a:gdLst/>
              <a:ahLst/>
              <a:cxnLst/>
              <a:rect l="l" t="t" r="r" b="b"/>
              <a:pathLst>
                <a:path w="137159" h="154304">
                  <a:moveTo>
                    <a:pt x="136674" y="0"/>
                  </a:moveTo>
                  <a:lnTo>
                    <a:pt x="0" y="0"/>
                  </a:lnTo>
                </a:path>
                <a:path w="137159" h="154304">
                  <a:moveTo>
                    <a:pt x="136674" y="154187"/>
                  </a:moveTo>
                  <a:lnTo>
                    <a:pt x="0" y="154187"/>
                  </a:lnTo>
                </a:path>
              </a:pathLst>
            </a:custGeom>
            <a:ln w="13377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05708" y="1794718"/>
              <a:ext cx="136525" cy="70485"/>
            </a:xfrm>
            <a:custGeom>
              <a:avLst/>
              <a:gdLst/>
              <a:ahLst/>
              <a:cxnLst/>
              <a:rect l="l" t="t" r="r" b="b"/>
              <a:pathLst>
                <a:path w="136525" h="70485">
                  <a:moveTo>
                    <a:pt x="0" y="0"/>
                  </a:moveTo>
                  <a:lnTo>
                    <a:pt x="136276" y="0"/>
                  </a:lnTo>
                </a:path>
                <a:path w="136525" h="70485">
                  <a:moveTo>
                    <a:pt x="0" y="69945"/>
                  </a:moveTo>
                  <a:lnTo>
                    <a:pt x="136276" y="699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942383" y="1934510"/>
              <a:ext cx="701675" cy="3394710"/>
            </a:xfrm>
            <a:custGeom>
              <a:avLst/>
              <a:gdLst/>
              <a:ahLst/>
              <a:cxnLst/>
              <a:rect l="l" t="t" r="r" b="b"/>
              <a:pathLst>
                <a:path w="701675" h="3394710">
                  <a:moveTo>
                    <a:pt x="0" y="300140"/>
                  </a:moveTo>
                  <a:lnTo>
                    <a:pt x="701333" y="300140"/>
                  </a:lnTo>
                </a:path>
                <a:path w="701675" h="3394710">
                  <a:moveTo>
                    <a:pt x="0" y="558752"/>
                  </a:moveTo>
                  <a:lnTo>
                    <a:pt x="701333" y="558752"/>
                  </a:lnTo>
                </a:path>
                <a:path w="701675" h="3394710">
                  <a:moveTo>
                    <a:pt x="0" y="817419"/>
                  </a:moveTo>
                  <a:lnTo>
                    <a:pt x="701333" y="817419"/>
                  </a:lnTo>
                </a:path>
                <a:path w="701675" h="3394710">
                  <a:moveTo>
                    <a:pt x="0" y="1076031"/>
                  </a:moveTo>
                  <a:lnTo>
                    <a:pt x="701333" y="1076031"/>
                  </a:lnTo>
                </a:path>
                <a:path w="701675" h="3394710">
                  <a:moveTo>
                    <a:pt x="0" y="1335038"/>
                  </a:moveTo>
                  <a:lnTo>
                    <a:pt x="701333" y="1335038"/>
                  </a:lnTo>
                </a:path>
                <a:path w="701675" h="3394710">
                  <a:moveTo>
                    <a:pt x="0" y="1593661"/>
                  </a:moveTo>
                  <a:lnTo>
                    <a:pt x="701333" y="1593661"/>
                  </a:lnTo>
                </a:path>
                <a:path w="701675" h="3394710">
                  <a:moveTo>
                    <a:pt x="0" y="1852174"/>
                  </a:moveTo>
                  <a:lnTo>
                    <a:pt x="701333" y="1852174"/>
                  </a:lnTo>
                </a:path>
                <a:path w="701675" h="3394710">
                  <a:moveTo>
                    <a:pt x="0" y="2110786"/>
                  </a:moveTo>
                  <a:lnTo>
                    <a:pt x="701333" y="2110786"/>
                  </a:lnTo>
                </a:path>
                <a:path w="701675" h="3394710">
                  <a:moveTo>
                    <a:pt x="0" y="2369398"/>
                  </a:moveTo>
                  <a:lnTo>
                    <a:pt x="701333" y="2369398"/>
                  </a:lnTo>
                </a:path>
                <a:path w="701675" h="3394710">
                  <a:moveTo>
                    <a:pt x="0" y="2628065"/>
                  </a:moveTo>
                  <a:lnTo>
                    <a:pt x="701333" y="2628065"/>
                  </a:lnTo>
                </a:path>
                <a:path w="701675" h="3394710">
                  <a:moveTo>
                    <a:pt x="0" y="2886677"/>
                  </a:moveTo>
                  <a:lnTo>
                    <a:pt x="701333" y="2886677"/>
                  </a:lnTo>
                </a:path>
                <a:path w="701675" h="3394710">
                  <a:moveTo>
                    <a:pt x="0" y="3145289"/>
                  </a:moveTo>
                  <a:lnTo>
                    <a:pt x="701333" y="3145289"/>
                  </a:lnTo>
                </a:path>
                <a:path w="701675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067647" y="1934510"/>
              <a:ext cx="501650" cy="3394710"/>
            </a:xfrm>
            <a:custGeom>
              <a:avLst/>
              <a:gdLst/>
              <a:ahLst/>
              <a:cxnLst/>
              <a:rect l="l" t="t" r="r" b="b"/>
              <a:pathLst>
                <a:path w="501650" h="3394710">
                  <a:moveTo>
                    <a:pt x="0" y="0"/>
                  </a:moveTo>
                  <a:lnTo>
                    <a:pt x="0" y="3394676"/>
                  </a:lnTo>
                </a:path>
                <a:path w="501650" h="3394710">
                  <a:moveTo>
                    <a:pt x="125262" y="0"/>
                  </a:moveTo>
                  <a:lnTo>
                    <a:pt x="125262" y="3394676"/>
                  </a:lnTo>
                </a:path>
                <a:path w="501650" h="3394710">
                  <a:moveTo>
                    <a:pt x="250527" y="0"/>
                  </a:moveTo>
                  <a:lnTo>
                    <a:pt x="250527" y="3394676"/>
                  </a:lnTo>
                </a:path>
                <a:path w="501650" h="3394710">
                  <a:moveTo>
                    <a:pt x="375983" y="0"/>
                  </a:moveTo>
                  <a:lnTo>
                    <a:pt x="375983" y="3394676"/>
                  </a:lnTo>
                </a:path>
                <a:path w="501650" h="3394710">
                  <a:moveTo>
                    <a:pt x="501202" y="0"/>
                  </a:moveTo>
                  <a:lnTo>
                    <a:pt x="501202" y="339467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040361" y="1933676"/>
              <a:ext cx="610870" cy="3400425"/>
            </a:xfrm>
            <a:custGeom>
              <a:avLst/>
              <a:gdLst/>
              <a:ahLst/>
              <a:cxnLst/>
              <a:rect l="l" t="t" r="r" b="b"/>
              <a:pathLst>
                <a:path w="610869" h="3400425">
                  <a:moveTo>
                    <a:pt x="604884" y="0"/>
                  </a:moveTo>
                  <a:lnTo>
                    <a:pt x="587926" y="2174"/>
                  </a:lnTo>
                  <a:lnTo>
                    <a:pt x="590608" y="6643"/>
                  </a:lnTo>
                  <a:lnTo>
                    <a:pt x="589310" y="11551"/>
                  </a:lnTo>
                  <a:lnTo>
                    <a:pt x="589657" y="16371"/>
                  </a:lnTo>
                  <a:lnTo>
                    <a:pt x="594718" y="20884"/>
                  </a:lnTo>
                  <a:lnTo>
                    <a:pt x="588373" y="25935"/>
                  </a:lnTo>
                  <a:lnTo>
                    <a:pt x="593434" y="30756"/>
                  </a:lnTo>
                  <a:lnTo>
                    <a:pt x="600226" y="40177"/>
                  </a:lnTo>
                  <a:lnTo>
                    <a:pt x="610638" y="42184"/>
                  </a:lnTo>
                </a:path>
                <a:path w="610869" h="3400425">
                  <a:moveTo>
                    <a:pt x="610638" y="61279"/>
                  </a:moveTo>
                  <a:lnTo>
                    <a:pt x="581120" y="64290"/>
                  </a:lnTo>
                  <a:lnTo>
                    <a:pt x="581971" y="68748"/>
                  </a:lnTo>
                  <a:lnTo>
                    <a:pt x="561336" y="73766"/>
                  </a:lnTo>
                  <a:lnTo>
                    <a:pt x="559592" y="78675"/>
                  </a:lnTo>
                  <a:lnTo>
                    <a:pt x="535093" y="83484"/>
                  </a:lnTo>
                  <a:lnTo>
                    <a:pt x="499015" y="88052"/>
                  </a:lnTo>
                  <a:lnTo>
                    <a:pt x="497487" y="92861"/>
                  </a:lnTo>
                  <a:lnTo>
                    <a:pt x="528287" y="97879"/>
                  </a:lnTo>
                  <a:lnTo>
                    <a:pt x="478337" y="102788"/>
                  </a:lnTo>
                  <a:lnTo>
                    <a:pt x="482952" y="107301"/>
                  </a:lnTo>
                  <a:lnTo>
                    <a:pt x="509339" y="112110"/>
                  </a:lnTo>
                  <a:lnTo>
                    <a:pt x="519462" y="116974"/>
                  </a:lnTo>
                  <a:lnTo>
                    <a:pt x="532411" y="121982"/>
                  </a:lnTo>
                  <a:lnTo>
                    <a:pt x="568575" y="126549"/>
                  </a:lnTo>
                  <a:lnTo>
                    <a:pt x="575626" y="131414"/>
                  </a:lnTo>
                  <a:lnTo>
                    <a:pt x="554877" y="136223"/>
                  </a:lnTo>
                  <a:lnTo>
                    <a:pt x="540154" y="141285"/>
                  </a:lnTo>
                  <a:lnTo>
                    <a:pt x="501654" y="145798"/>
                  </a:lnTo>
                  <a:lnTo>
                    <a:pt x="483846" y="150608"/>
                  </a:lnTo>
                  <a:lnTo>
                    <a:pt x="476347" y="155516"/>
                  </a:lnTo>
                  <a:lnTo>
                    <a:pt x="480962" y="160336"/>
                  </a:lnTo>
                  <a:lnTo>
                    <a:pt x="469498" y="164893"/>
                  </a:lnTo>
                  <a:lnTo>
                    <a:pt x="482303" y="169911"/>
                  </a:lnTo>
                  <a:lnTo>
                    <a:pt x="558654" y="184098"/>
                  </a:lnTo>
                  <a:lnTo>
                    <a:pt x="539303" y="189105"/>
                  </a:lnTo>
                  <a:lnTo>
                    <a:pt x="526066" y="194013"/>
                  </a:lnTo>
                  <a:lnTo>
                    <a:pt x="540601" y="198482"/>
                  </a:lnTo>
                  <a:lnTo>
                    <a:pt x="525417" y="203391"/>
                  </a:lnTo>
                  <a:lnTo>
                    <a:pt x="568575" y="213218"/>
                  </a:lnTo>
                  <a:lnTo>
                    <a:pt x="594718" y="217775"/>
                  </a:lnTo>
                  <a:lnTo>
                    <a:pt x="591690" y="222596"/>
                  </a:lnTo>
                  <a:lnTo>
                    <a:pt x="565100" y="227449"/>
                  </a:lnTo>
                  <a:lnTo>
                    <a:pt x="550320" y="232313"/>
                  </a:lnTo>
                  <a:lnTo>
                    <a:pt x="551603" y="237024"/>
                  </a:lnTo>
                  <a:lnTo>
                    <a:pt x="540154" y="241888"/>
                  </a:lnTo>
                  <a:lnTo>
                    <a:pt x="513117" y="246753"/>
                  </a:lnTo>
                  <a:lnTo>
                    <a:pt x="468619" y="251562"/>
                  </a:lnTo>
                  <a:lnTo>
                    <a:pt x="441567" y="256130"/>
                  </a:lnTo>
                  <a:lnTo>
                    <a:pt x="452988" y="261137"/>
                  </a:lnTo>
                  <a:lnTo>
                    <a:pt x="491978" y="265947"/>
                  </a:lnTo>
                  <a:lnTo>
                    <a:pt x="485129" y="270866"/>
                  </a:lnTo>
                  <a:lnTo>
                    <a:pt x="473665" y="275324"/>
                  </a:lnTo>
                  <a:lnTo>
                    <a:pt x="506715" y="280243"/>
                  </a:lnTo>
                  <a:lnTo>
                    <a:pt x="508892" y="285250"/>
                  </a:lnTo>
                  <a:lnTo>
                    <a:pt x="396231" y="294627"/>
                  </a:lnTo>
                  <a:lnTo>
                    <a:pt x="328217" y="299437"/>
                  </a:lnTo>
                  <a:lnTo>
                    <a:pt x="319386" y="304345"/>
                  </a:lnTo>
                  <a:lnTo>
                    <a:pt x="329060" y="309363"/>
                  </a:lnTo>
                  <a:lnTo>
                    <a:pt x="363638" y="313821"/>
                  </a:lnTo>
                  <a:lnTo>
                    <a:pt x="350640" y="318741"/>
                  </a:lnTo>
                  <a:lnTo>
                    <a:pt x="327324" y="323550"/>
                  </a:lnTo>
                  <a:lnTo>
                    <a:pt x="366714" y="328414"/>
                  </a:lnTo>
                  <a:lnTo>
                    <a:pt x="399307" y="333125"/>
                  </a:lnTo>
                  <a:lnTo>
                    <a:pt x="385217" y="337934"/>
                  </a:lnTo>
                  <a:lnTo>
                    <a:pt x="375494" y="342843"/>
                  </a:lnTo>
                  <a:lnTo>
                    <a:pt x="421726" y="347652"/>
                  </a:lnTo>
                  <a:lnTo>
                    <a:pt x="447926" y="352176"/>
                  </a:lnTo>
                  <a:lnTo>
                    <a:pt x="413593" y="357227"/>
                  </a:lnTo>
                  <a:lnTo>
                    <a:pt x="364976" y="362048"/>
                  </a:lnTo>
                  <a:lnTo>
                    <a:pt x="393800" y="371469"/>
                  </a:lnTo>
                  <a:lnTo>
                    <a:pt x="427681" y="376476"/>
                  </a:lnTo>
                  <a:lnTo>
                    <a:pt x="414934" y="381296"/>
                  </a:lnTo>
                  <a:lnTo>
                    <a:pt x="397074" y="385853"/>
                  </a:lnTo>
                  <a:lnTo>
                    <a:pt x="424163" y="390674"/>
                  </a:lnTo>
                  <a:lnTo>
                    <a:pt x="463557" y="395582"/>
                  </a:lnTo>
                  <a:lnTo>
                    <a:pt x="478784" y="400589"/>
                  </a:lnTo>
                  <a:lnTo>
                    <a:pt x="429224" y="405058"/>
                  </a:lnTo>
                  <a:lnTo>
                    <a:pt x="367160" y="409966"/>
                  </a:lnTo>
                  <a:lnTo>
                    <a:pt x="386111" y="414776"/>
                  </a:lnTo>
                  <a:lnTo>
                    <a:pt x="399307" y="419695"/>
                  </a:lnTo>
                  <a:lnTo>
                    <a:pt x="392015" y="424351"/>
                  </a:lnTo>
                  <a:lnTo>
                    <a:pt x="400597" y="429171"/>
                  </a:lnTo>
                  <a:lnTo>
                    <a:pt x="418655" y="434079"/>
                  </a:lnTo>
                  <a:lnTo>
                    <a:pt x="430118" y="438889"/>
                  </a:lnTo>
                  <a:lnTo>
                    <a:pt x="396678" y="443402"/>
                  </a:lnTo>
                  <a:lnTo>
                    <a:pt x="404365" y="448464"/>
                  </a:lnTo>
                  <a:lnTo>
                    <a:pt x="427681" y="453273"/>
                  </a:lnTo>
                  <a:lnTo>
                    <a:pt x="417112" y="458193"/>
                  </a:lnTo>
                  <a:lnTo>
                    <a:pt x="381448" y="462706"/>
                  </a:lnTo>
                  <a:lnTo>
                    <a:pt x="365423" y="467515"/>
                  </a:lnTo>
                  <a:lnTo>
                    <a:pt x="401683" y="472577"/>
                  </a:lnTo>
                  <a:lnTo>
                    <a:pt x="399307" y="477386"/>
                  </a:lnTo>
                  <a:lnTo>
                    <a:pt x="420443" y="481899"/>
                  </a:lnTo>
                  <a:lnTo>
                    <a:pt x="446182" y="486808"/>
                  </a:lnTo>
                  <a:lnTo>
                    <a:pt x="430565" y="491628"/>
                  </a:lnTo>
                  <a:lnTo>
                    <a:pt x="382787" y="496679"/>
                  </a:lnTo>
                  <a:lnTo>
                    <a:pt x="407638" y="501203"/>
                  </a:lnTo>
                  <a:lnTo>
                    <a:pt x="409873" y="506013"/>
                  </a:lnTo>
                  <a:lnTo>
                    <a:pt x="405663" y="510921"/>
                  </a:lnTo>
                  <a:lnTo>
                    <a:pt x="388293" y="515730"/>
                  </a:lnTo>
                  <a:lnTo>
                    <a:pt x="415381" y="520397"/>
                  </a:lnTo>
                  <a:lnTo>
                    <a:pt x="430118" y="525305"/>
                  </a:lnTo>
                  <a:lnTo>
                    <a:pt x="400150" y="535034"/>
                  </a:lnTo>
                  <a:lnTo>
                    <a:pt x="376387" y="539492"/>
                  </a:lnTo>
                  <a:lnTo>
                    <a:pt x="377726" y="544510"/>
                  </a:lnTo>
                  <a:lnTo>
                    <a:pt x="395139" y="549418"/>
                  </a:lnTo>
                  <a:lnTo>
                    <a:pt x="381893" y="558741"/>
                  </a:lnTo>
                  <a:lnTo>
                    <a:pt x="397521" y="563605"/>
                  </a:lnTo>
                  <a:lnTo>
                    <a:pt x="423716" y="568623"/>
                  </a:lnTo>
                  <a:lnTo>
                    <a:pt x="403471" y="573531"/>
                  </a:lnTo>
                  <a:lnTo>
                    <a:pt x="371327" y="578341"/>
                  </a:lnTo>
                  <a:lnTo>
                    <a:pt x="353964" y="583205"/>
                  </a:lnTo>
                  <a:lnTo>
                    <a:pt x="367160" y="587916"/>
                  </a:lnTo>
                  <a:lnTo>
                    <a:pt x="375494" y="592725"/>
                  </a:lnTo>
                  <a:lnTo>
                    <a:pt x="403024" y="597590"/>
                  </a:lnTo>
                  <a:lnTo>
                    <a:pt x="441135" y="602454"/>
                  </a:lnTo>
                  <a:lnTo>
                    <a:pt x="435180" y="607318"/>
                  </a:lnTo>
                  <a:lnTo>
                    <a:pt x="408979" y="612369"/>
                  </a:lnTo>
                  <a:lnTo>
                    <a:pt x="436521" y="617190"/>
                  </a:lnTo>
                  <a:lnTo>
                    <a:pt x="449267" y="621703"/>
                  </a:lnTo>
                  <a:lnTo>
                    <a:pt x="409873" y="626556"/>
                  </a:lnTo>
                  <a:lnTo>
                    <a:pt x="378173" y="631420"/>
                  </a:lnTo>
                  <a:lnTo>
                    <a:pt x="399754" y="641292"/>
                  </a:lnTo>
                  <a:lnTo>
                    <a:pt x="417112" y="646156"/>
                  </a:lnTo>
                  <a:lnTo>
                    <a:pt x="399754" y="650625"/>
                  </a:lnTo>
                  <a:lnTo>
                    <a:pt x="402577" y="655687"/>
                  </a:lnTo>
                  <a:lnTo>
                    <a:pt x="418655" y="660541"/>
                  </a:lnTo>
                  <a:lnTo>
                    <a:pt x="385664" y="665361"/>
                  </a:lnTo>
                  <a:lnTo>
                    <a:pt x="393800" y="670269"/>
                  </a:lnTo>
                  <a:lnTo>
                    <a:pt x="399307" y="675079"/>
                  </a:lnTo>
                  <a:lnTo>
                    <a:pt x="394694" y="679789"/>
                  </a:lnTo>
                  <a:lnTo>
                    <a:pt x="397967" y="684654"/>
                  </a:lnTo>
                  <a:lnTo>
                    <a:pt x="418208" y="689463"/>
                  </a:lnTo>
                  <a:lnTo>
                    <a:pt x="424610" y="694383"/>
                  </a:lnTo>
                  <a:lnTo>
                    <a:pt x="411157" y="699192"/>
                  </a:lnTo>
                  <a:lnTo>
                    <a:pt x="414934" y="704199"/>
                  </a:lnTo>
                  <a:lnTo>
                    <a:pt x="421279" y="709107"/>
                  </a:lnTo>
                  <a:lnTo>
                    <a:pt x="409873" y="713576"/>
                  </a:lnTo>
                  <a:lnTo>
                    <a:pt x="407191" y="718485"/>
                  </a:lnTo>
                  <a:lnTo>
                    <a:pt x="408979" y="723305"/>
                  </a:lnTo>
                  <a:lnTo>
                    <a:pt x="379464" y="728312"/>
                  </a:lnTo>
                  <a:lnTo>
                    <a:pt x="370881" y="733220"/>
                  </a:lnTo>
                  <a:lnTo>
                    <a:pt x="359471" y="742598"/>
                  </a:lnTo>
                  <a:lnTo>
                    <a:pt x="375494" y="747605"/>
                  </a:lnTo>
                  <a:lnTo>
                    <a:pt x="378620" y="752425"/>
                  </a:lnTo>
                  <a:lnTo>
                    <a:pt x="355253" y="757334"/>
                  </a:lnTo>
                  <a:lnTo>
                    <a:pt x="336997" y="762143"/>
                  </a:lnTo>
                  <a:lnTo>
                    <a:pt x="437804" y="767051"/>
                  </a:lnTo>
                  <a:lnTo>
                    <a:pt x="503831" y="771718"/>
                  </a:lnTo>
                  <a:lnTo>
                    <a:pt x="480515" y="776527"/>
                  </a:lnTo>
                  <a:lnTo>
                    <a:pt x="413593" y="781447"/>
                  </a:lnTo>
                  <a:lnTo>
                    <a:pt x="410320" y="786256"/>
                  </a:lnTo>
                  <a:lnTo>
                    <a:pt x="432296" y="791120"/>
                  </a:lnTo>
                  <a:lnTo>
                    <a:pt x="506268" y="796171"/>
                  </a:lnTo>
                  <a:lnTo>
                    <a:pt x="524076" y="800992"/>
                  </a:lnTo>
                  <a:lnTo>
                    <a:pt x="515944" y="805505"/>
                  </a:lnTo>
                  <a:lnTo>
                    <a:pt x="527840" y="810369"/>
                  </a:lnTo>
                  <a:lnTo>
                    <a:pt x="516391" y="815376"/>
                  </a:lnTo>
                  <a:lnTo>
                    <a:pt x="487768" y="820285"/>
                  </a:lnTo>
                  <a:lnTo>
                    <a:pt x="489296" y="825094"/>
                  </a:lnTo>
                  <a:lnTo>
                    <a:pt x="463557" y="829958"/>
                  </a:lnTo>
                  <a:lnTo>
                    <a:pt x="503831" y="834471"/>
                  </a:lnTo>
                  <a:lnTo>
                    <a:pt x="583355" y="839489"/>
                  </a:lnTo>
                  <a:lnTo>
                    <a:pt x="589657" y="844343"/>
                  </a:lnTo>
                  <a:lnTo>
                    <a:pt x="551113" y="849207"/>
                  </a:lnTo>
                  <a:lnTo>
                    <a:pt x="606181" y="854071"/>
                  </a:lnTo>
                  <a:lnTo>
                    <a:pt x="610638" y="854720"/>
                  </a:lnTo>
                </a:path>
                <a:path w="610869" h="3400425">
                  <a:moveTo>
                    <a:pt x="610638" y="860366"/>
                  </a:moveTo>
                  <a:lnTo>
                    <a:pt x="548575" y="863592"/>
                  </a:lnTo>
                  <a:lnTo>
                    <a:pt x="415828" y="873265"/>
                  </a:lnTo>
                  <a:lnTo>
                    <a:pt x="359917" y="878185"/>
                  </a:lnTo>
                  <a:lnTo>
                    <a:pt x="346473" y="883192"/>
                  </a:lnTo>
                  <a:lnTo>
                    <a:pt x="388740" y="888056"/>
                  </a:lnTo>
                  <a:lnTo>
                    <a:pt x="468215" y="892569"/>
                  </a:lnTo>
                  <a:lnTo>
                    <a:pt x="515540" y="897378"/>
                  </a:lnTo>
                  <a:lnTo>
                    <a:pt x="515540" y="902287"/>
                  </a:lnTo>
                  <a:lnTo>
                    <a:pt x="532065" y="907305"/>
                  </a:lnTo>
                  <a:lnTo>
                    <a:pt x="545259" y="912114"/>
                  </a:lnTo>
                  <a:lnTo>
                    <a:pt x="508503" y="917023"/>
                  </a:lnTo>
                  <a:lnTo>
                    <a:pt x="491084" y="921832"/>
                  </a:lnTo>
                  <a:lnTo>
                    <a:pt x="496146" y="926400"/>
                  </a:lnTo>
                  <a:lnTo>
                    <a:pt x="524523" y="931407"/>
                  </a:lnTo>
                  <a:lnTo>
                    <a:pt x="484293" y="936227"/>
                  </a:lnTo>
                  <a:lnTo>
                    <a:pt x="458049" y="941136"/>
                  </a:lnTo>
                  <a:lnTo>
                    <a:pt x="424163" y="945945"/>
                  </a:lnTo>
                  <a:lnTo>
                    <a:pt x="482952" y="955520"/>
                  </a:lnTo>
                  <a:lnTo>
                    <a:pt x="493521" y="960330"/>
                  </a:lnTo>
                  <a:lnTo>
                    <a:pt x="484293" y="965249"/>
                  </a:lnTo>
                  <a:lnTo>
                    <a:pt x="503831" y="970058"/>
                  </a:lnTo>
                  <a:lnTo>
                    <a:pt x="551113" y="975065"/>
                  </a:lnTo>
                  <a:lnTo>
                    <a:pt x="582418" y="979974"/>
                  </a:lnTo>
                  <a:lnTo>
                    <a:pt x="484682" y="989351"/>
                  </a:lnTo>
                  <a:lnTo>
                    <a:pt x="446182" y="994171"/>
                  </a:lnTo>
                  <a:lnTo>
                    <a:pt x="472829" y="999178"/>
                  </a:lnTo>
                  <a:lnTo>
                    <a:pt x="493521" y="1004087"/>
                  </a:lnTo>
                  <a:lnTo>
                    <a:pt x="410724" y="1008896"/>
                  </a:lnTo>
                  <a:lnTo>
                    <a:pt x="342058" y="1013815"/>
                  </a:lnTo>
                  <a:lnTo>
                    <a:pt x="314971" y="1018273"/>
                  </a:lnTo>
                  <a:lnTo>
                    <a:pt x="340519" y="1023292"/>
                  </a:lnTo>
                  <a:lnTo>
                    <a:pt x="536477" y="1033009"/>
                  </a:lnTo>
                  <a:lnTo>
                    <a:pt x="479174" y="1037874"/>
                  </a:lnTo>
                  <a:lnTo>
                    <a:pt x="443759" y="1047745"/>
                  </a:lnTo>
                  <a:lnTo>
                    <a:pt x="274489" y="1057474"/>
                  </a:lnTo>
                  <a:lnTo>
                    <a:pt x="300237" y="1062327"/>
                  </a:lnTo>
                  <a:lnTo>
                    <a:pt x="391618" y="1067049"/>
                  </a:lnTo>
                  <a:lnTo>
                    <a:pt x="425951" y="1071858"/>
                  </a:lnTo>
                  <a:lnTo>
                    <a:pt x="393354" y="1076723"/>
                  </a:lnTo>
                  <a:lnTo>
                    <a:pt x="380604" y="1081576"/>
                  </a:lnTo>
                  <a:lnTo>
                    <a:pt x="422173" y="1086594"/>
                  </a:lnTo>
                  <a:lnTo>
                    <a:pt x="451243" y="1091403"/>
                  </a:lnTo>
                  <a:lnTo>
                    <a:pt x="499462" y="1096312"/>
                  </a:lnTo>
                  <a:lnTo>
                    <a:pt x="504970" y="1101121"/>
                  </a:lnTo>
                  <a:lnTo>
                    <a:pt x="480962" y="1105985"/>
                  </a:lnTo>
                  <a:lnTo>
                    <a:pt x="397074" y="1111047"/>
                  </a:lnTo>
                  <a:lnTo>
                    <a:pt x="384524" y="1115857"/>
                  </a:lnTo>
                  <a:lnTo>
                    <a:pt x="401683" y="1120765"/>
                  </a:lnTo>
                  <a:lnTo>
                    <a:pt x="390724" y="1125586"/>
                  </a:lnTo>
                  <a:lnTo>
                    <a:pt x="425504" y="1130593"/>
                  </a:lnTo>
                  <a:lnTo>
                    <a:pt x="482952" y="1135501"/>
                  </a:lnTo>
                  <a:lnTo>
                    <a:pt x="507609" y="1140321"/>
                  </a:lnTo>
                  <a:lnTo>
                    <a:pt x="528734" y="1145175"/>
                  </a:lnTo>
                  <a:lnTo>
                    <a:pt x="508503" y="1154706"/>
                  </a:lnTo>
                  <a:lnTo>
                    <a:pt x="540154" y="1159614"/>
                  </a:lnTo>
                  <a:lnTo>
                    <a:pt x="459837" y="1169288"/>
                  </a:lnTo>
                  <a:lnTo>
                    <a:pt x="406110" y="1174350"/>
                  </a:lnTo>
                  <a:lnTo>
                    <a:pt x="367607" y="1179159"/>
                  </a:lnTo>
                  <a:lnTo>
                    <a:pt x="451243" y="1188888"/>
                  </a:lnTo>
                  <a:lnTo>
                    <a:pt x="443312" y="1193741"/>
                  </a:lnTo>
                  <a:lnTo>
                    <a:pt x="447076" y="1198705"/>
                  </a:lnTo>
                  <a:lnTo>
                    <a:pt x="407638" y="1203613"/>
                  </a:lnTo>
                  <a:lnTo>
                    <a:pt x="354808" y="1208433"/>
                  </a:lnTo>
                  <a:lnTo>
                    <a:pt x="324446" y="1213342"/>
                  </a:lnTo>
                  <a:lnTo>
                    <a:pt x="333723" y="1218349"/>
                  </a:lnTo>
                  <a:lnTo>
                    <a:pt x="356147" y="1223169"/>
                  </a:lnTo>
                  <a:lnTo>
                    <a:pt x="397074" y="1227726"/>
                  </a:lnTo>
                  <a:lnTo>
                    <a:pt x="373113" y="1232535"/>
                  </a:lnTo>
                  <a:lnTo>
                    <a:pt x="307083" y="1237400"/>
                  </a:lnTo>
                  <a:lnTo>
                    <a:pt x="261294" y="1242462"/>
                  </a:lnTo>
                  <a:lnTo>
                    <a:pt x="247849" y="1247271"/>
                  </a:lnTo>
                  <a:lnTo>
                    <a:pt x="306189" y="1252190"/>
                  </a:lnTo>
                  <a:lnTo>
                    <a:pt x="464004" y="1262007"/>
                  </a:lnTo>
                  <a:lnTo>
                    <a:pt x="490190" y="1266915"/>
                  </a:lnTo>
                  <a:lnTo>
                    <a:pt x="503831" y="1271736"/>
                  </a:lnTo>
                  <a:lnTo>
                    <a:pt x="484682" y="1276589"/>
                  </a:lnTo>
                  <a:lnTo>
                    <a:pt x="422173" y="1281453"/>
                  </a:lnTo>
                  <a:lnTo>
                    <a:pt x="417112" y="1286460"/>
                  </a:lnTo>
                  <a:lnTo>
                    <a:pt x="455223" y="1291281"/>
                  </a:lnTo>
                  <a:lnTo>
                    <a:pt x="423269" y="1296189"/>
                  </a:lnTo>
                  <a:lnTo>
                    <a:pt x="398414" y="1300999"/>
                  </a:lnTo>
                  <a:lnTo>
                    <a:pt x="427681" y="1310574"/>
                  </a:lnTo>
                  <a:lnTo>
                    <a:pt x="426787" y="1315438"/>
                  </a:lnTo>
                  <a:lnTo>
                    <a:pt x="431849" y="1320302"/>
                  </a:lnTo>
                  <a:lnTo>
                    <a:pt x="449267" y="1325167"/>
                  </a:lnTo>
                  <a:lnTo>
                    <a:pt x="490190" y="1330119"/>
                  </a:lnTo>
                  <a:lnTo>
                    <a:pt x="422620" y="1339848"/>
                  </a:lnTo>
                  <a:lnTo>
                    <a:pt x="480962" y="1344712"/>
                  </a:lnTo>
                  <a:lnTo>
                    <a:pt x="466874" y="1349565"/>
                  </a:lnTo>
                  <a:lnTo>
                    <a:pt x="458049" y="1354583"/>
                  </a:lnTo>
                  <a:lnTo>
                    <a:pt x="464004" y="1359492"/>
                  </a:lnTo>
                  <a:lnTo>
                    <a:pt x="447926" y="1364301"/>
                  </a:lnTo>
                  <a:lnTo>
                    <a:pt x="465331" y="1369165"/>
                  </a:lnTo>
                  <a:lnTo>
                    <a:pt x="478337" y="1374227"/>
                  </a:lnTo>
                  <a:lnTo>
                    <a:pt x="471286" y="1379037"/>
                  </a:lnTo>
                  <a:lnTo>
                    <a:pt x="477890" y="1383945"/>
                  </a:lnTo>
                  <a:lnTo>
                    <a:pt x="476347" y="1388766"/>
                  </a:lnTo>
                  <a:lnTo>
                    <a:pt x="487321" y="1393278"/>
                  </a:lnTo>
                  <a:lnTo>
                    <a:pt x="507162" y="1398340"/>
                  </a:lnTo>
                  <a:lnTo>
                    <a:pt x="500760" y="1403150"/>
                  </a:lnTo>
                  <a:lnTo>
                    <a:pt x="504970" y="1408014"/>
                  </a:lnTo>
                  <a:lnTo>
                    <a:pt x="485129" y="1412868"/>
                  </a:lnTo>
                  <a:lnTo>
                    <a:pt x="447926" y="1417886"/>
                  </a:lnTo>
                  <a:lnTo>
                    <a:pt x="448373" y="1422695"/>
                  </a:lnTo>
                  <a:lnTo>
                    <a:pt x="459390" y="1427603"/>
                  </a:lnTo>
                  <a:lnTo>
                    <a:pt x="458496" y="1432413"/>
                  </a:lnTo>
                  <a:lnTo>
                    <a:pt x="463557" y="1437277"/>
                  </a:lnTo>
                  <a:lnTo>
                    <a:pt x="411604" y="1442339"/>
                  </a:lnTo>
                  <a:lnTo>
                    <a:pt x="404365" y="1447149"/>
                  </a:lnTo>
                  <a:lnTo>
                    <a:pt x="442865" y="1452057"/>
                  </a:lnTo>
                  <a:lnTo>
                    <a:pt x="473665" y="1456877"/>
                  </a:lnTo>
                  <a:lnTo>
                    <a:pt x="452137" y="1461884"/>
                  </a:lnTo>
                  <a:lnTo>
                    <a:pt x="465331" y="1466793"/>
                  </a:lnTo>
                  <a:lnTo>
                    <a:pt x="456751" y="1471262"/>
                  </a:lnTo>
                  <a:lnTo>
                    <a:pt x="431012" y="1476126"/>
                  </a:lnTo>
                  <a:lnTo>
                    <a:pt x="436521" y="1480980"/>
                  </a:lnTo>
                  <a:lnTo>
                    <a:pt x="425504" y="1485998"/>
                  </a:lnTo>
                  <a:lnTo>
                    <a:pt x="419996" y="1490906"/>
                  </a:lnTo>
                  <a:lnTo>
                    <a:pt x="433637" y="1495715"/>
                  </a:lnTo>
                  <a:lnTo>
                    <a:pt x="419102" y="1500580"/>
                  </a:lnTo>
                  <a:lnTo>
                    <a:pt x="411157" y="1505642"/>
                  </a:lnTo>
                  <a:lnTo>
                    <a:pt x="407191" y="1510451"/>
                  </a:lnTo>
                  <a:lnTo>
                    <a:pt x="440688" y="1515315"/>
                  </a:lnTo>
                  <a:lnTo>
                    <a:pt x="432743" y="1520180"/>
                  </a:lnTo>
                  <a:lnTo>
                    <a:pt x="458496" y="1525033"/>
                  </a:lnTo>
                  <a:lnTo>
                    <a:pt x="610638" y="1529858"/>
                  </a:lnTo>
                </a:path>
                <a:path w="610869" h="3400425">
                  <a:moveTo>
                    <a:pt x="610638" y="1693462"/>
                  </a:moveTo>
                  <a:lnTo>
                    <a:pt x="454776" y="1700457"/>
                  </a:lnTo>
                  <a:lnTo>
                    <a:pt x="405663" y="1705519"/>
                  </a:lnTo>
                  <a:lnTo>
                    <a:pt x="344687" y="1710329"/>
                  </a:lnTo>
                  <a:lnTo>
                    <a:pt x="307927" y="1714842"/>
                  </a:lnTo>
                  <a:lnTo>
                    <a:pt x="294730" y="1719706"/>
                  </a:lnTo>
                  <a:lnTo>
                    <a:pt x="286346" y="1724713"/>
                  </a:lnTo>
                  <a:lnTo>
                    <a:pt x="337891" y="1734442"/>
                  </a:lnTo>
                  <a:lnTo>
                    <a:pt x="333276" y="1739295"/>
                  </a:lnTo>
                  <a:lnTo>
                    <a:pt x="361653" y="1744159"/>
                  </a:lnTo>
                  <a:lnTo>
                    <a:pt x="450349" y="1749178"/>
                  </a:lnTo>
                  <a:lnTo>
                    <a:pt x="512670" y="1753987"/>
                  </a:lnTo>
                  <a:lnTo>
                    <a:pt x="522779" y="1758895"/>
                  </a:lnTo>
                  <a:lnTo>
                    <a:pt x="452137" y="1768723"/>
                  </a:lnTo>
                  <a:lnTo>
                    <a:pt x="353517" y="1773631"/>
                  </a:lnTo>
                  <a:lnTo>
                    <a:pt x="232223" y="1778440"/>
                  </a:lnTo>
                  <a:lnTo>
                    <a:pt x="174972" y="1783349"/>
                  </a:lnTo>
                  <a:lnTo>
                    <a:pt x="105668" y="1788169"/>
                  </a:lnTo>
                  <a:lnTo>
                    <a:pt x="101500" y="1793176"/>
                  </a:lnTo>
                  <a:lnTo>
                    <a:pt x="94655" y="1797744"/>
                  </a:lnTo>
                  <a:lnTo>
                    <a:pt x="75257" y="1802554"/>
                  </a:lnTo>
                  <a:lnTo>
                    <a:pt x="73075" y="1807418"/>
                  </a:lnTo>
                  <a:lnTo>
                    <a:pt x="76151" y="1812271"/>
                  </a:lnTo>
                  <a:lnTo>
                    <a:pt x="75257" y="1817289"/>
                  </a:lnTo>
                  <a:lnTo>
                    <a:pt x="79920" y="1822198"/>
                  </a:lnTo>
                  <a:lnTo>
                    <a:pt x="65137" y="1827007"/>
                  </a:lnTo>
                  <a:lnTo>
                    <a:pt x="46880" y="1831871"/>
                  </a:lnTo>
                  <a:lnTo>
                    <a:pt x="59234" y="1836933"/>
                  </a:lnTo>
                  <a:lnTo>
                    <a:pt x="64294" y="1841743"/>
                  </a:lnTo>
                  <a:lnTo>
                    <a:pt x="74415" y="1846607"/>
                  </a:lnTo>
                  <a:lnTo>
                    <a:pt x="82302" y="1851472"/>
                  </a:lnTo>
                  <a:lnTo>
                    <a:pt x="81211" y="1856479"/>
                  </a:lnTo>
                  <a:lnTo>
                    <a:pt x="55711" y="1861288"/>
                  </a:lnTo>
                  <a:lnTo>
                    <a:pt x="42268" y="1866196"/>
                  </a:lnTo>
                  <a:lnTo>
                    <a:pt x="47327" y="1871017"/>
                  </a:lnTo>
                  <a:lnTo>
                    <a:pt x="56108" y="1875530"/>
                  </a:lnTo>
                  <a:lnTo>
                    <a:pt x="45541" y="1885401"/>
                  </a:lnTo>
                  <a:lnTo>
                    <a:pt x="52387" y="1890310"/>
                  </a:lnTo>
                  <a:lnTo>
                    <a:pt x="66278" y="1895119"/>
                  </a:lnTo>
                  <a:lnTo>
                    <a:pt x="44252" y="1899983"/>
                  </a:lnTo>
                  <a:lnTo>
                    <a:pt x="45095" y="1905045"/>
                  </a:lnTo>
                  <a:lnTo>
                    <a:pt x="58341" y="1909855"/>
                  </a:lnTo>
                  <a:lnTo>
                    <a:pt x="50602" y="1914774"/>
                  </a:lnTo>
                  <a:lnTo>
                    <a:pt x="48667" y="1919583"/>
                  </a:lnTo>
                  <a:lnTo>
                    <a:pt x="33685" y="1924591"/>
                  </a:lnTo>
                  <a:lnTo>
                    <a:pt x="30361" y="1929499"/>
                  </a:lnTo>
                  <a:lnTo>
                    <a:pt x="54570" y="1934319"/>
                  </a:lnTo>
                  <a:lnTo>
                    <a:pt x="68461" y="1939173"/>
                  </a:lnTo>
                  <a:lnTo>
                    <a:pt x="40084" y="1944136"/>
                  </a:lnTo>
                  <a:lnTo>
                    <a:pt x="46435" y="1953864"/>
                  </a:lnTo>
                  <a:lnTo>
                    <a:pt x="45095" y="1958421"/>
                  </a:lnTo>
                  <a:lnTo>
                    <a:pt x="17165" y="1968348"/>
                  </a:lnTo>
                  <a:lnTo>
                    <a:pt x="18057" y="1973157"/>
                  </a:lnTo>
                  <a:lnTo>
                    <a:pt x="29071" y="1977967"/>
                  </a:lnTo>
                  <a:lnTo>
                    <a:pt x="48667" y="1982886"/>
                  </a:lnTo>
                  <a:lnTo>
                    <a:pt x="41374" y="1987695"/>
                  </a:lnTo>
                  <a:lnTo>
                    <a:pt x="39637" y="1992702"/>
                  </a:lnTo>
                  <a:lnTo>
                    <a:pt x="57002" y="1997622"/>
                  </a:lnTo>
                  <a:lnTo>
                    <a:pt x="58787" y="2002431"/>
                  </a:lnTo>
                  <a:lnTo>
                    <a:pt x="38100" y="2007295"/>
                  </a:lnTo>
                  <a:lnTo>
                    <a:pt x="38100" y="2012346"/>
                  </a:lnTo>
                  <a:lnTo>
                    <a:pt x="29914" y="2017167"/>
                  </a:lnTo>
                  <a:lnTo>
                    <a:pt x="27534" y="2022075"/>
                  </a:lnTo>
                  <a:lnTo>
                    <a:pt x="41821" y="2026885"/>
                  </a:lnTo>
                  <a:lnTo>
                    <a:pt x="41821" y="2031398"/>
                  </a:lnTo>
                  <a:lnTo>
                    <a:pt x="25747" y="2036460"/>
                  </a:lnTo>
                  <a:lnTo>
                    <a:pt x="28178" y="2041269"/>
                  </a:lnTo>
                  <a:lnTo>
                    <a:pt x="23564" y="2046133"/>
                  </a:lnTo>
                  <a:lnTo>
                    <a:pt x="38546" y="2050998"/>
                  </a:lnTo>
                  <a:lnTo>
                    <a:pt x="39192" y="2056005"/>
                  </a:lnTo>
                  <a:lnTo>
                    <a:pt x="17165" y="2060913"/>
                  </a:lnTo>
                  <a:lnTo>
                    <a:pt x="15627" y="2065734"/>
                  </a:lnTo>
                  <a:lnTo>
                    <a:pt x="26640" y="2070587"/>
                  </a:lnTo>
                  <a:lnTo>
                    <a:pt x="18057" y="2075451"/>
                  </a:lnTo>
                  <a:lnTo>
                    <a:pt x="14288" y="2080469"/>
                  </a:lnTo>
                  <a:lnTo>
                    <a:pt x="22671" y="2084982"/>
                  </a:lnTo>
                  <a:lnTo>
                    <a:pt x="24011" y="2089836"/>
                  </a:lnTo>
                  <a:lnTo>
                    <a:pt x="28624" y="2094700"/>
                  </a:lnTo>
                  <a:lnTo>
                    <a:pt x="19793" y="2099663"/>
                  </a:lnTo>
                  <a:lnTo>
                    <a:pt x="7045" y="2104571"/>
                  </a:lnTo>
                  <a:lnTo>
                    <a:pt x="11013" y="2109392"/>
                  </a:lnTo>
                  <a:lnTo>
                    <a:pt x="12105" y="2114300"/>
                  </a:lnTo>
                  <a:lnTo>
                    <a:pt x="10121" y="2119110"/>
                  </a:lnTo>
                  <a:lnTo>
                    <a:pt x="14288" y="2124117"/>
                  </a:lnTo>
                  <a:lnTo>
                    <a:pt x="18951" y="2133845"/>
                  </a:lnTo>
                  <a:lnTo>
                    <a:pt x="19348" y="2138710"/>
                  </a:lnTo>
                  <a:lnTo>
                    <a:pt x="53727" y="2148230"/>
                  </a:lnTo>
                  <a:lnTo>
                    <a:pt x="67121" y="2153138"/>
                  </a:lnTo>
                  <a:lnTo>
                    <a:pt x="61169" y="2157958"/>
                  </a:lnTo>
                  <a:lnTo>
                    <a:pt x="65137" y="2162812"/>
                  </a:lnTo>
                  <a:lnTo>
                    <a:pt x="88702" y="2167874"/>
                  </a:lnTo>
                  <a:lnTo>
                    <a:pt x="98823" y="2172683"/>
                  </a:lnTo>
                  <a:lnTo>
                    <a:pt x="101500" y="2177548"/>
                  </a:lnTo>
                  <a:lnTo>
                    <a:pt x="128539" y="2182412"/>
                  </a:lnTo>
                  <a:lnTo>
                    <a:pt x="118417" y="2187419"/>
                  </a:lnTo>
                  <a:lnTo>
                    <a:pt x="117972" y="2192338"/>
                  </a:lnTo>
                  <a:lnTo>
                    <a:pt x="101500" y="2197148"/>
                  </a:lnTo>
                  <a:lnTo>
                    <a:pt x="68461" y="2201661"/>
                  </a:lnTo>
                  <a:lnTo>
                    <a:pt x="73075" y="2206470"/>
                  </a:lnTo>
                  <a:lnTo>
                    <a:pt x="67121" y="2211532"/>
                  </a:lnTo>
                  <a:lnTo>
                    <a:pt x="45095" y="2216397"/>
                  </a:lnTo>
                  <a:lnTo>
                    <a:pt x="38100" y="2221261"/>
                  </a:lnTo>
                  <a:lnTo>
                    <a:pt x="44252" y="2226114"/>
                  </a:lnTo>
                  <a:lnTo>
                    <a:pt x="38100" y="2230935"/>
                  </a:lnTo>
                  <a:lnTo>
                    <a:pt x="37653" y="2235986"/>
                  </a:lnTo>
                  <a:lnTo>
                    <a:pt x="28624" y="2240806"/>
                  </a:lnTo>
                  <a:lnTo>
                    <a:pt x="37653" y="2245659"/>
                  </a:lnTo>
                  <a:lnTo>
                    <a:pt x="37206" y="2250524"/>
                  </a:lnTo>
                  <a:lnTo>
                    <a:pt x="39192" y="2255037"/>
                  </a:lnTo>
                  <a:lnTo>
                    <a:pt x="45541" y="2260099"/>
                  </a:lnTo>
                  <a:lnTo>
                    <a:pt x="37206" y="2264908"/>
                  </a:lnTo>
                  <a:lnTo>
                    <a:pt x="37206" y="2269773"/>
                  </a:lnTo>
                  <a:lnTo>
                    <a:pt x="57894" y="2279644"/>
                  </a:lnTo>
                  <a:lnTo>
                    <a:pt x="17165" y="2289373"/>
                  </a:lnTo>
                  <a:lnTo>
                    <a:pt x="22671" y="2294226"/>
                  </a:lnTo>
                  <a:lnTo>
                    <a:pt x="46880" y="2299288"/>
                  </a:lnTo>
                  <a:lnTo>
                    <a:pt x="50602" y="2304109"/>
                  </a:lnTo>
                  <a:lnTo>
                    <a:pt x="41374" y="2308962"/>
                  </a:lnTo>
                  <a:lnTo>
                    <a:pt x="38546" y="2313431"/>
                  </a:lnTo>
                  <a:lnTo>
                    <a:pt x="41374" y="2318339"/>
                  </a:lnTo>
                  <a:lnTo>
                    <a:pt x="33685" y="2323357"/>
                  </a:lnTo>
                  <a:lnTo>
                    <a:pt x="27534" y="2333075"/>
                  </a:lnTo>
                  <a:lnTo>
                    <a:pt x="7490" y="2337884"/>
                  </a:lnTo>
                  <a:lnTo>
                    <a:pt x="23564" y="2342804"/>
                  </a:lnTo>
                  <a:lnTo>
                    <a:pt x="69800" y="2347811"/>
                  </a:lnTo>
                  <a:lnTo>
                    <a:pt x="96392" y="2352675"/>
                  </a:lnTo>
                  <a:lnTo>
                    <a:pt x="117078" y="2357529"/>
                  </a:lnTo>
                  <a:lnTo>
                    <a:pt x="163562" y="2362349"/>
                  </a:lnTo>
                  <a:lnTo>
                    <a:pt x="202505" y="2367060"/>
                  </a:lnTo>
                  <a:lnTo>
                    <a:pt x="198785" y="2371924"/>
                  </a:lnTo>
                  <a:lnTo>
                    <a:pt x="167085" y="2376733"/>
                  </a:lnTo>
                  <a:lnTo>
                    <a:pt x="166638" y="2381642"/>
                  </a:lnTo>
                  <a:lnTo>
                    <a:pt x="145505" y="2386451"/>
                  </a:lnTo>
                  <a:lnTo>
                    <a:pt x="171252" y="2396323"/>
                  </a:lnTo>
                  <a:lnTo>
                    <a:pt x="163562" y="2401187"/>
                  </a:lnTo>
                  <a:lnTo>
                    <a:pt x="120849" y="2405996"/>
                  </a:lnTo>
                  <a:lnTo>
                    <a:pt x="120402" y="2411058"/>
                  </a:lnTo>
                  <a:lnTo>
                    <a:pt x="131862" y="2415923"/>
                  </a:lnTo>
                  <a:lnTo>
                    <a:pt x="148779" y="2420787"/>
                  </a:lnTo>
                  <a:lnTo>
                    <a:pt x="141337" y="2425300"/>
                  </a:lnTo>
                  <a:lnTo>
                    <a:pt x="145058" y="2430109"/>
                  </a:lnTo>
                  <a:lnTo>
                    <a:pt x="167085" y="2435171"/>
                  </a:lnTo>
                  <a:lnTo>
                    <a:pt x="172145" y="2440036"/>
                  </a:lnTo>
                  <a:lnTo>
                    <a:pt x="140890" y="2444845"/>
                  </a:lnTo>
                  <a:lnTo>
                    <a:pt x="149225" y="2449754"/>
                  </a:lnTo>
                  <a:lnTo>
                    <a:pt x="161131" y="2454772"/>
                  </a:lnTo>
                  <a:lnTo>
                    <a:pt x="143718" y="2459625"/>
                  </a:lnTo>
                  <a:lnTo>
                    <a:pt x="139998" y="2464489"/>
                  </a:lnTo>
                  <a:lnTo>
                    <a:pt x="101898" y="2474218"/>
                  </a:lnTo>
                  <a:lnTo>
                    <a:pt x="107404" y="2479225"/>
                  </a:lnTo>
                  <a:lnTo>
                    <a:pt x="79920" y="2488602"/>
                  </a:lnTo>
                  <a:lnTo>
                    <a:pt x="76795" y="2493412"/>
                  </a:lnTo>
                  <a:lnTo>
                    <a:pt x="84981" y="2498320"/>
                  </a:lnTo>
                  <a:lnTo>
                    <a:pt x="70644" y="2503338"/>
                  </a:lnTo>
                  <a:lnTo>
                    <a:pt x="73521" y="2508148"/>
                  </a:lnTo>
                  <a:lnTo>
                    <a:pt x="73521" y="2513056"/>
                  </a:lnTo>
                  <a:lnTo>
                    <a:pt x="76795" y="2517865"/>
                  </a:lnTo>
                  <a:lnTo>
                    <a:pt x="55711" y="2522883"/>
                  </a:lnTo>
                  <a:lnTo>
                    <a:pt x="55265" y="2527748"/>
                  </a:lnTo>
                  <a:lnTo>
                    <a:pt x="56555" y="2532601"/>
                  </a:lnTo>
                  <a:lnTo>
                    <a:pt x="55711" y="2537422"/>
                  </a:lnTo>
                  <a:lnTo>
                    <a:pt x="69353" y="2542473"/>
                  </a:lnTo>
                  <a:lnTo>
                    <a:pt x="69800" y="2546997"/>
                  </a:lnTo>
                  <a:lnTo>
                    <a:pt x="68014" y="2551806"/>
                  </a:lnTo>
                  <a:lnTo>
                    <a:pt x="126802" y="2561524"/>
                  </a:lnTo>
                  <a:lnTo>
                    <a:pt x="127248" y="2566586"/>
                  </a:lnTo>
                  <a:lnTo>
                    <a:pt x="151011" y="2571450"/>
                  </a:lnTo>
                  <a:lnTo>
                    <a:pt x="255340" y="2581168"/>
                  </a:lnTo>
                  <a:lnTo>
                    <a:pt x="271861" y="2585988"/>
                  </a:lnTo>
                  <a:lnTo>
                    <a:pt x="260847" y="2591039"/>
                  </a:lnTo>
                  <a:lnTo>
                    <a:pt x="246956" y="2595904"/>
                  </a:lnTo>
                  <a:lnTo>
                    <a:pt x="243682" y="2600713"/>
                  </a:lnTo>
                  <a:lnTo>
                    <a:pt x="204292" y="2610288"/>
                  </a:lnTo>
                  <a:lnTo>
                    <a:pt x="181372" y="2615108"/>
                  </a:lnTo>
                  <a:lnTo>
                    <a:pt x="197892" y="2620017"/>
                  </a:lnTo>
                  <a:lnTo>
                    <a:pt x="181819" y="2629734"/>
                  </a:lnTo>
                  <a:lnTo>
                    <a:pt x="189509" y="2634752"/>
                  </a:lnTo>
                  <a:lnTo>
                    <a:pt x="162422" y="2644470"/>
                  </a:lnTo>
                  <a:lnTo>
                    <a:pt x="174972" y="2649291"/>
                  </a:lnTo>
                  <a:lnTo>
                    <a:pt x="182711" y="2654298"/>
                  </a:lnTo>
                  <a:lnTo>
                    <a:pt x="214411" y="2659162"/>
                  </a:lnTo>
                  <a:lnTo>
                    <a:pt x="197000" y="2664015"/>
                  </a:lnTo>
                  <a:lnTo>
                    <a:pt x="202505" y="2668836"/>
                  </a:lnTo>
                  <a:lnTo>
                    <a:pt x="212626" y="2673744"/>
                  </a:lnTo>
                  <a:lnTo>
                    <a:pt x="186432" y="2678411"/>
                  </a:lnTo>
                  <a:lnTo>
                    <a:pt x="200076" y="2688129"/>
                  </a:lnTo>
                  <a:lnTo>
                    <a:pt x="213073" y="2692938"/>
                  </a:lnTo>
                  <a:lnTo>
                    <a:pt x="213966" y="2698000"/>
                  </a:lnTo>
                  <a:lnTo>
                    <a:pt x="178495" y="2702864"/>
                  </a:lnTo>
                  <a:lnTo>
                    <a:pt x="199629" y="2707729"/>
                  </a:lnTo>
                  <a:lnTo>
                    <a:pt x="238622" y="2712582"/>
                  </a:lnTo>
                  <a:lnTo>
                    <a:pt x="250280" y="2717446"/>
                  </a:lnTo>
                  <a:lnTo>
                    <a:pt x="245666" y="2722464"/>
                  </a:lnTo>
                  <a:lnTo>
                    <a:pt x="252909" y="2727318"/>
                  </a:lnTo>
                  <a:lnTo>
                    <a:pt x="227608" y="2732182"/>
                  </a:lnTo>
                  <a:lnTo>
                    <a:pt x="231329" y="2736992"/>
                  </a:lnTo>
                  <a:lnTo>
                    <a:pt x="217686" y="2742054"/>
                  </a:lnTo>
                  <a:lnTo>
                    <a:pt x="147042" y="2746567"/>
                  </a:lnTo>
                  <a:lnTo>
                    <a:pt x="95548" y="2751387"/>
                  </a:lnTo>
                  <a:lnTo>
                    <a:pt x="50602" y="2761105"/>
                  </a:lnTo>
                  <a:lnTo>
                    <a:pt x="48667" y="2766112"/>
                  </a:lnTo>
                  <a:lnTo>
                    <a:pt x="42268" y="2770976"/>
                  </a:lnTo>
                  <a:lnTo>
                    <a:pt x="39637" y="2775841"/>
                  </a:lnTo>
                  <a:lnTo>
                    <a:pt x="46880" y="2780705"/>
                  </a:lnTo>
                  <a:lnTo>
                    <a:pt x="56555" y="2785558"/>
                  </a:lnTo>
                  <a:lnTo>
                    <a:pt x="49759" y="2790576"/>
                  </a:lnTo>
                  <a:lnTo>
                    <a:pt x="36314" y="2795430"/>
                  </a:lnTo>
                  <a:lnTo>
                    <a:pt x="34131" y="2800294"/>
                  </a:lnTo>
                  <a:lnTo>
                    <a:pt x="21133" y="2809825"/>
                  </a:lnTo>
                  <a:lnTo>
                    <a:pt x="16073" y="2814678"/>
                  </a:lnTo>
                  <a:lnTo>
                    <a:pt x="37206" y="2829272"/>
                  </a:lnTo>
                  <a:lnTo>
                    <a:pt x="39192" y="2834279"/>
                  </a:lnTo>
                  <a:lnTo>
                    <a:pt x="25747" y="2839143"/>
                  </a:lnTo>
                  <a:lnTo>
                    <a:pt x="25747" y="2844007"/>
                  </a:lnTo>
                  <a:lnTo>
                    <a:pt x="30361" y="2848817"/>
                  </a:lnTo>
                  <a:lnTo>
                    <a:pt x="37653" y="2853879"/>
                  </a:lnTo>
                  <a:lnTo>
                    <a:pt x="34131" y="2858688"/>
                  </a:lnTo>
                  <a:lnTo>
                    <a:pt x="29071" y="2863553"/>
                  </a:lnTo>
                  <a:lnTo>
                    <a:pt x="26640" y="2868406"/>
                  </a:lnTo>
                  <a:lnTo>
                    <a:pt x="43557" y="2873270"/>
                  </a:lnTo>
                  <a:lnTo>
                    <a:pt x="43557" y="2877981"/>
                  </a:lnTo>
                  <a:lnTo>
                    <a:pt x="21133" y="2882801"/>
                  </a:lnTo>
                  <a:lnTo>
                    <a:pt x="24011" y="2887655"/>
                  </a:lnTo>
                  <a:lnTo>
                    <a:pt x="29071" y="2892519"/>
                  </a:lnTo>
                  <a:lnTo>
                    <a:pt x="26640" y="2897526"/>
                  </a:lnTo>
                  <a:lnTo>
                    <a:pt x="37206" y="2902390"/>
                  </a:lnTo>
                  <a:lnTo>
                    <a:pt x="44697" y="2907255"/>
                  </a:lnTo>
                  <a:lnTo>
                    <a:pt x="28178" y="2912119"/>
                  </a:lnTo>
                  <a:lnTo>
                    <a:pt x="4614" y="2916984"/>
                  </a:lnTo>
                  <a:lnTo>
                    <a:pt x="37206" y="2926855"/>
                  </a:lnTo>
                  <a:lnTo>
                    <a:pt x="41821" y="2931708"/>
                  </a:lnTo>
                  <a:lnTo>
                    <a:pt x="23118" y="2936573"/>
                  </a:lnTo>
                  <a:lnTo>
                    <a:pt x="28624" y="2946104"/>
                  </a:lnTo>
                  <a:lnTo>
                    <a:pt x="24408" y="2950957"/>
                  </a:lnTo>
                  <a:lnTo>
                    <a:pt x="4614" y="2955821"/>
                  </a:lnTo>
                  <a:lnTo>
                    <a:pt x="10566" y="2960686"/>
                  </a:lnTo>
                  <a:lnTo>
                    <a:pt x="13841" y="2965693"/>
                  </a:lnTo>
                  <a:lnTo>
                    <a:pt x="24408" y="2975422"/>
                  </a:lnTo>
                  <a:lnTo>
                    <a:pt x="40481" y="2980231"/>
                  </a:lnTo>
                  <a:lnTo>
                    <a:pt x="46880" y="2985293"/>
                  </a:lnTo>
                  <a:lnTo>
                    <a:pt x="46435" y="2990102"/>
                  </a:lnTo>
                  <a:lnTo>
                    <a:pt x="12550" y="2994967"/>
                  </a:lnTo>
                  <a:lnTo>
                    <a:pt x="0" y="2999831"/>
                  </a:lnTo>
                  <a:lnTo>
                    <a:pt x="15180" y="3004685"/>
                  </a:lnTo>
                  <a:lnTo>
                    <a:pt x="14733" y="3009703"/>
                  </a:lnTo>
                  <a:lnTo>
                    <a:pt x="26640" y="3014556"/>
                  </a:lnTo>
                  <a:lnTo>
                    <a:pt x="26194" y="3019069"/>
                  </a:lnTo>
                  <a:lnTo>
                    <a:pt x="27534" y="3023933"/>
                  </a:lnTo>
                  <a:lnTo>
                    <a:pt x="21580" y="3028798"/>
                  </a:lnTo>
                  <a:lnTo>
                    <a:pt x="30807" y="3033805"/>
                  </a:lnTo>
                  <a:lnTo>
                    <a:pt x="24855" y="3038669"/>
                  </a:lnTo>
                  <a:lnTo>
                    <a:pt x="49759" y="3043533"/>
                  </a:lnTo>
                  <a:lnTo>
                    <a:pt x="67121" y="3048398"/>
                  </a:lnTo>
                  <a:lnTo>
                    <a:pt x="40928" y="3053405"/>
                  </a:lnTo>
                  <a:lnTo>
                    <a:pt x="37653" y="3058269"/>
                  </a:lnTo>
                  <a:lnTo>
                    <a:pt x="30361" y="3063123"/>
                  </a:lnTo>
                  <a:lnTo>
                    <a:pt x="21580" y="3067943"/>
                  </a:lnTo>
                  <a:lnTo>
                    <a:pt x="22671" y="3073005"/>
                  </a:lnTo>
                  <a:lnTo>
                    <a:pt x="37653" y="3077858"/>
                  </a:lnTo>
                  <a:lnTo>
                    <a:pt x="36761" y="3082679"/>
                  </a:lnTo>
                  <a:lnTo>
                    <a:pt x="25300" y="3087532"/>
                  </a:lnTo>
                  <a:lnTo>
                    <a:pt x="30807" y="3092397"/>
                  </a:lnTo>
                  <a:lnTo>
                    <a:pt x="40481" y="3097404"/>
                  </a:lnTo>
                  <a:lnTo>
                    <a:pt x="43557" y="3101917"/>
                  </a:lnTo>
                  <a:lnTo>
                    <a:pt x="37653" y="3111645"/>
                  </a:lnTo>
                  <a:lnTo>
                    <a:pt x="44697" y="3116510"/>
                  </a:lnTo>
                  <a:lnTo>
                    <a:pt x="45541" y="3121517"/>
                  </a:lnTo>
                  <a:lnTo>
                    <a:pt x="38100" y="3126381"/>
                  </a:lnTo>
                  <a:lnTo>
                    <a:pt x="49759" y="3131245"/>
                  </a:lnTo>
                  <a:lnTo>
                    <a:pt x="67121" y="3136099"/>
                  </a:lnTo>
                  <a:lnTo>
                    <a:pt x="59630" y="3141117"/>
                  </a:lnTo>
                  <a:lnTo>
                    <a:pt x="42713" y="3145970"/>
                  </a:lnTo>
                  <a:lnTo>
                    <a:pt x="34578" y="3155699"/>
                  </a:lnTo>
                  <a:lnTo>
                    <a:pt x="43557" y="3160563"/>
                  </a:lnTo>
                  <a:lnTo>
                    <a:pt x="30807" y="3165570"/>
                  </a:lnTo>
                  <a:lnTo>
                    <a:pt x="28624" y="3170435"/>
                  </a:lnTo>
                  <a:lnTo>
                    <a:pt x="53280" y="3179812"/>
                  </a:lnTo>
                  <a:lnTo>
                    <a:pt x="48220" y="3184819"/>
                  </a:lnTo>
                  <a:lnTo>
                    <a:pt x="45095" y="3189684"/>
                  </a:lnTo>
                  <a:lnTo>
                    <a:pt x="30807" y="3194548"/>
                  </a:lnTo>
                  <a:lnTo>
                    <a:pt x="47774" y="3199357"/>
                  </a:lnTo>
                  <a:lnTo>
                    <a:pt x="40481" y="3204222"/>
                  </a:lnTo>
                  <a:lnTo>
                    <a:pt x="21133" y="3209273"/>
                  </a:lnTo>
                  <a:lnTo>
                    <a:pt x="37653" y="3214093"/>
                  </a:lnTo>
                  <a:lnTo>
                    <a:pt x="58787" y="3218946"/>
                  </a:lnTo>
                  <a:lnTo>
                    <a:pt x="63401" y="3223811"/>
                  </a:lnTo>
                  <a:lnTo>
                    <a:pt x="31701" y="3228818"/>
                  </a:lnTo>
                  <a:lnTo>
                    <a:pt x="29071" y="3233682"/>
                  </a:lnTo>
                  <a:lnTo>
                    <a:pt x="23118" y="3238547"/>
                  </a:lnTo>
                  <a:lnTo>
                    <a:pt x="39192" y="3243411"/>
                  </a:lnTo>
                  <a:lnTo>
                    <a:pt x="46435" y="3248264"/>
                  </a:lnTo>
                  <a:lnTo>
                    <a:pt x="46880" y="3253282"/>
                  </a:lnTo>
                  <a:lnTo>
                    <a:pt x="44697" y="3258147"/>
                  </a:lnTo>
                  <a:lnTo>
                    <a:pt x="56555" y="3262660"/>
                  </a:lnTo>
                  <a:lnTo>
                    <a:pt x="49064" y="3267513"/>
                  </a:lnTo>
                  <a:lnTo>
                    <a:pt x="38546" y="3272531"/>
                  </a:lnTo>
                  <a:lnTo>
                    <a:pt x="31254" y="3277396"/>
                  </a:lnTo>
                  <a:lnTo>
                    <a:pt x="25300" y="3282249"/>
                  </a:lnTo>
                  <a:lnTo>
                    <a:pt x="26194" y="3287113"/>
                  </a:lnTo>
                  <a:lnTo>
                    <a:pt x="33685" y="3291978"/>
                  </a:lnTo>
                  <a:lnTo>
                    <a:pt x="38100" y="3296985"/>
                  </a:lnTo>
                  <a:lnTo>
                    <a:pt x="54570" y="3301849"/>
                  </a:lnTo>
                  <a:lnTo>
                    <a:pt x="57894" y="3306658"/>
                  </a:lnTo>
                  <a:lnTo>
                    <a:pt x="32147" y="3316585"/>
                  </a:lnTo>
                  <a:lnTo>
                    <a:pt x="43160" y="3321394"/>
                  </a:lnTo>
                  <a:lnTo>
                    <a:pt x="34578" y="3326259"/>
                  </a:lnTo>
                  <a:lnTo>
                    <a:pt x="33685" y="3331112"/>
                  </a:lnTo>
                  <a:lnTo>
                    <a:pt x="45988" y="3335976"/>
                  </a:lnTo>
                  <a:lnTo>
                    <a:pt x="49759" y="3340643"/>
                  </a:lnTo>
                  <a:lnTo>
                    <a:pt x="65137" y="3345507"/>
                  </a:lnTo>
                  <a:lnTo>
                    <a:pt x="99715" y="3350361"/>
                  </a:lnTo>
                  <a:lnTo>
                    <a:pt x="123924" y="3355225"/>
                  </a:lnTo>
                  <a:lnTo>
                    <a:pt x="158949" y="3360243"/>
                  </a:lnTo>
                  <a:lnTo>
                    <a:pt x="257076" y="3365097"/>
                  </a:lnTo>
                  <a:lnTo>
                    <a:pt x="392015" y="3369961"/>
                  </a:lnTo>
                  <a:lnTo>
                    <a:pt x="468619" y="3374825"/>
                  </a:lnTo>
                  <a:lnTo>
                    <a:pt x="479621" y="3379690"/>
                  </a:lnTo>
                  <a:lnTo>
                    <a:pt x="525417" y="3389561"/>
                  </a:lnTo>
                  <a:lnTo>
                    <a:pt x="554429" y="3394414"/>
                  </a:lnTo>
                  <a:lnTo>
                    <a:pt x="598496" y="3399235"/>
                  </a:lnTo>
                  <a:lnTo>
                    <a:pt x="597253" y="340032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009305" y="1933676"/>
              <a:ext cx="543560" cy="3402329"/>
            </a:xfrm>
            <a:custGeom>
              <a:avLst/>
              <a:gdLst/>
              <a:ahLst/>
              <a:cxnLst/>
              <a:rect l="l" t="t" r="r" b="b"/>
              <a:pathLst>
                <a:path w="543560" h="3402329">
                  <a:moveTo>
                    <a:pt x="62756" y="0"/>
                  </a:moveTo>
                  <a:lnTo>
                    <a:pt x="59234" y="2174"/>
                  </a:lnTo>
                  <a:lnTo>
                    <a:pt x="62756" y="11551"/>
                  </a:lnTo>
                  <a:lnTo>
                    <a:pt x="69156" y="16371"/>
                  </a:lnTo>
                  <a:lnTo>
                    <a:pt x="86766" y="20884"/>
                  </a:lnTo>
                  <a:lnTo>
                    <a:pt x="79722" y="25935"/>
                  </a:lnTo>
                  <a:lnTo>
                    <a:pt x="78830" y="30756"/>
                  </a:lnTo>
                  <a:lnTo>
                    <a:pt x="71536" y="35269"/>
                  </a:lnTo>
                  <a:lnTo>
                    <a:pt x="54174" y="40177"/>
                  </a:lnTo>
                  <a:lnTo>
                    <a:pt x="53082" y="44986"/>
                  </a:lnTo>
                  <a:lnTo>
                    <a:pt x="59234" y="50005"/>
                  </a:lnTo>
                  <a:lnTo>
                    <a:pt x="59679" y="54561"/>
                  </a:lnTo>
                  <a:lnTo>
                    <a:pt x="46236" y="64290"/>
                  </a:lnTo>
                  <a:lnTo>
                    <a:pt x="53082" y="68748"/>
                  </a:lnTo>
                  <a:lnTo>
                    <a:pt x="47575" y="73766"/>
                  </a:lnTo>
                  <a:lnTo>
                    <a:pt x="54619" y="78675"/>
                  </a:lnTo>
                  <a:lnTo>
                    <a:pt x="34379" y="83484"/>
                  </a:lnTo>
                  <a:lnTo>
                    <a:pt x="20488" y="88052"/>
                  </a:lnTo>
                  <a:lnTo>
                    <a:pt x="26640" y="92861"/>
                  </a:lnTo>
                  <a:lnTo>
                    <a:pt x="34379" y="97879"/>
                  </a:lnTo>
                  <a:lnTo>
                    <a:pt x="35669" y="102788"/>
                  </a:lnTo>
                  <a:lnTo>
                    <a:pt x="41176" y="107301"/>
                  </a:lnTo>
                  <a:lnTo>
                    <a:pt x="34379" y="112110"/>
                  </a:lnTo>
                  <a:lnTo>
                    <a:pt x="22472" y="116974"/>
                  </a:lnTo>
                  <a:lnTo>
                    <a:pt x="29715" y="121982"/>
                  </a:lnTo>
                  <a:lnTo>
                    <a:pt x="27087" y="126549"/>
                  </a:lnTo>
                  <a:lnTo>
                    <a:pt x="26640" y="131414"/>
                  </a:lnTo>
                  <a:lnTo>
                    <a:pt x="36115" y="136223"/>
                  </a:lnTo>
                  <a:lnTo>
                    <a:pt x="38100" y="141285"/>
                  </a:lnTo>
                  <a:lnTo>
                    <a:pt x="29270" y="145798"/>
                  </a:lnTo>
                  <a:lnTo>
                    <a:pt x="31502" y="150608"/>
                  </a:lnTo>
                  <a:lnTo>
                    <a:pt x="42516" y="155516"/>
                  </a:lnTo>
                  <a:lnTo>
                    <a:pt x="36115" y="160336"/>
                  </a:lnTo>
                  <a:lnTo>
                    <a:pt x="22472" y="164893"/>
                  </a:lnTo>
                  <a:lnTo>
                    <a:pt x="18703" y="169911"/>
                  </a:lnTo>
                  <a:lnTo>
                    <a:pt x="12798" y="174721"/>
                  </a:lnTo>
                  <a:lnTo>
                    <a:pt x="11013" y="179629"/>
                  </a:lnTo>
                  <a:lnTo>
                    <a:pt x="16966" y="184098"/>
                  </a:lnTo>
                  <a:lnTo>
                    <a:pt x="17413" y="189105"/>
                  </a:lnTo>
                  <a:lnTo>
                    <a:pt x="25103" y="194013"/>
                  </a:lnTo>
                  <a:lnTo>
                    <a:pt x="43160" y="198482"/>
                  </a:lnTo>
                  <a:lnTo>
                    <a:pt x="54174" y="203391"/>
                  </a:lnTo>
                  <a:lnTo>
                    <a:pt x="57250" y="208200"/>
                  </a:lnTo>
                  <a:lnTo>
                    <a:pt x="38546" y="217775"/>
                  </a:lnTo>
                  <a:lnTo>
                    <a:pt x="19149" y="232313"/>
                  </a:lnTo>
                  <a:lnTo>
                    <a:pt x="18703" y="237024"/>
                  </a:lnTo>
                  <a:lnTo>
                    <a:pt x="13692" y="241888"/>
                  </a:lnTo>
                  <a:lnTo>
                    <a:pt x="13692" y="246753"/>
                  </a:lnTo>
                  <a:lnTo>
                    <a:pt x="10566" y="251562"/>
                  </a:lnTo>
                  <a:lnTo>
                    <a:pt x="13245" y="256130"/>
                  </a:lnTo>
                  <a:lnTo>
                    <a:pt x="25103" y="261137"/>
                  </a:lnTo>
                  <a:lnTo>
                    <a:pt x="20041" y="265947"/>
                  </a:lnTo>
                  <a:lnTo>
                    <a:pt x="6399" y="270866"/>
                  </a:lnTo>
                  <a:lnTo>
                    <a:pt x="7293" y="280243"/>
                  </a:lnTo>
                  <a:lnTo>
                    <a:pt x="9922" y="285250"/>
                  </a:lnTo>
                  <a:lnTo>
                    <a:pt x="46683" y="294627"/>
                  </a:lnTo>
                  <a:lnTo>
                    <a:pt x="77490" y="299437"/>
                  </a:lnTo>
                  <a:lnTo>
                    <a:pt x="82103" y="304345"/>
                  </a:lnTo>
                  <a:lnTo>
                    <a:pt x="73769" y="309363"/>
                  </a:lnTo>
                  <a:lnTo>
                    <a:pt x="75753" y="318741"/>
                  </a:lnTo>
                  <a:lnTo>
                    <a:pt x="81260" y="323550"/>
                  </a:lnTo>
                  <a:lnTo>
                    <a:pt x="106759" y="328414"/>
                  </a:lnTo>
                  <a:lnTo>
                    <a:pt x="116037" y="333125"/>
                  </a:lnTo>
                  <a:lnTo>
                    <a:pt x="116037" y="337934"/>
                  </a:lnTo>
                  <a:lnTo>
                    <a:pt x="102840" y="342843"/>
                  </a:lnTo>
                  <a:lnTo>
                    <a:pt x="94009" y="347652"/>
                  </a:lnTo>
                  <a:lnTo>
                    <a:pt x="77043" y="352176"/>
                  </a:lnTo>
                  <a:lnTo>
                    <a:pt x="71536" y="357227"/>
                  </a:lnTo>
                  <a:lnTo>
                    <a:pt x="73323" y="362048"/>
                  </a:lnTo>
                  <a:lnTo>
                    <a:pt x="84335" y="366561"/>
                  </a:lnTo>
                  <a:lnTo>
                    <a:pt x="80814" y="371469"/>
                  </a:lnTo>
                  <a:lnTo>
                    <a:pt x="83443" y="381296"/>
                  </a:lnTo>
                  <a:lnTo>
                    <a:pt x="66080" y="385853"/>
                  </a:lnTo>
                  <a:lnTo>
                    <a:pt x="63649" y="390674"/>
                  </a:lnTo>
                  <a:lnTo>
                    <a:pt x="67816" y="395582"/>
                  </a:lnTo>
                  <a:lnTo>
                    <a:pt x="63202" y="400589"/>
                  </a:lnTo>
                  <a:lnTo>
                    <a:pt x="58142" y="409966"/>
                  </a:lnTo>
                  <a:lnTo>
                    <a:pt x="62309" y="414776"/>
                  </a:lnTo>
                  <a:lnTo>
                    <a:pt x="63202" y="419695"/>
                  </a:lnTo>
                  <a:lnTo>
                    <a:pt x="70247" y="424351"/>
                  </a:lnTo>
                  <a:lnTo>
                    <a:pt x="71983" y="429171"/>
                  </a:lnTo>
                  <a:lnTo>
                    <a:pt x="71536" y="434079"/>
                  </a:lnTo>
                  <a:lnTo>
                    <a:pt x="62756" y="438889"/>
                  </a:lnTo>
                  <a:lnTo>
                    <a:pt x="64741" y="448464"/>
                  </a:lnTo>
                  <a:lnTo>
                    <a:pt x="69601" y="453273"/>
                  </a:lnTo>
                  <a:lnTo>
                    <a:pt x="67816" y="458193"/>
                  </a:lnTo>
                  <a:lnTo>
                    <a:pt x="79275" y="462706"/>
                  </a:lnTo>
                  <a:lnTo>
                    <a:pt x="87163" y="467515"/>
                  </a:lnTo>
                  <a:lnTo>
                    <a:pt x="84782" y="472577"/>
                  </a:lnTo>
                  <a:lnTo>
                    <a:pt x="73769" y="477386"/>
                  </a:lnTo>
                  <a:lnTo>
                    <a:pt x="65186" y="481899"/>
                  </a:lnTo>
                  <a:lnTo>
                    <a:pt x="61862" y="486808"/>
                  </a:lnTo>
                  <a:lnTo>
                    <a:pt x="65633" y="491628"/>
                  </a:lnTo>
                  <a:lnTo>
                    <a:pt x="59234" y="496679"/>
                  </a:lnTo>
                  <a:lnTo>
                    <a:pt x="70247" y="501203"/>
                  </a:lnTo>
                  <a:lnTo>
                    <a:pt x="78383" y="506013"/>
                  </a:lnTo>
                  <a:lnTo>
                    <a:pt x="72429" y="510921"/>
                  </a:lnTo>
                  <a:lnTo>
                    <a:pt x="80814" y="515730"/>
                  </a:lnTo>
                  <a:lnTo>
                    <a:pt x="78830" y="520397"/>
                  </a:lnTo>
                  <a:lnTo>
                    <a:pt x="66922" y="525305"/>
                  </a:lnTo>
                  <a:lnTo>
                    <a:pt x="67369" y="530126"/>
                  </a:lnTo>
                  <a:lnTo>
                    <a:pt x="78383" y="535034"/>
                  </a:lnTo>
                  <a:lnTo>
                    <a:pt x="77490" y="539492"/>
                  </a:lnTo>
                  <a:lnTo>
                    <a:pt x="66477" y="544510"/>
                  </a:lnTo>
                  <a:lnTo>
                    <a:pt x="78830" y="549418"/>
                  </a:lnTo>
                  <a:lnTo>
                    <a:pt x="71983" y="554228"/>
                  </a:lnTo>
                  <a:lnTo>
                    <a:pt x="69156" y="558741"/>
                  </a:lnTo>
                  <a:lnTo>
                    <a:pt x="74612" y="563605"/>
                  </a:lnTo>
                  <a:lnTo>
                    <a:pt x="76151" y="568623"/>
                  </a:lnTo>
                  <a:lnTo>
                    <a:pt x="88057" y="573531"/>
                  </a:lnTo>
                  <a:lnTo>
                    <a:pt x="109190" y="578341"/>
                  </a:lnTo>
                  <a:lnTo>
                    <a:pt x="136278" y="583205"/>
                  </a:lnTo>
                  <a:lnTo>
                    <a:pt x="121544" y="587916"/>
                  </a:lnTo>
                  <a:lnTo>
                    <a:pt x="82103" y="592725"/>
                  </a:lnTo>
                  <a:lnTo>
                    <a:pt x="72876" y="597590"/>
                  </a:lnTo>
                  <a:lnTo>
                    <a:pt x="82103" y="602454"/>
                  </a:lnTo>
                  <a:lnTo>
                    <a:pt x="77043" y="607318"/>
                  </a:lnTo>
                  <a:lnTo>
                    <a:pt x="83890" y="612369"/>
                  </a:lnTo>
                  <a:lnTo>
                    <a:pt x="87610" y="617190"/>
                  </a:lnTo>
                  <a:lnTo>
                    <a:pt x="68709" y="626556"/>
                  </a:lnTo>
                  <a:lnTo>
                    <a:pt x="66477" y="631420"/>
                  </a:lnTo>
                  <a:lnTo>
                    <a:pt x="73323" y="636439"/>
                  </a:lnTo>
                  <a:lnTo>
                    <a:pt x="89842" y="641292"/>
                  </a:lnTo>
                  <a:lnTo>
                    <a:pt x="94009" y="646156"/>
                  </a:lnTo>
                  <a:lnTo>
                    <a:pt x="85179" y="650625"/>
                  </a:lnTo>
                  <a:lnTo>
                    <a:pt x="71983" y="655687"/>
                  </a:lnTo>
                  <a:lnTo>
                    <a:pt x="67816" y="660541"/>
                  </a:lnTo>
                  <a:lnTo>
                    <a:pt x="65186" y="665361"/>
                  </a:lnTo>
                  <a:lnTo>
                    <a:pt x="65186" y="675079"/>
                  </a:lnTo>
                  <a:lnTo>
                    <a:pt x="76596" y="679789"/>
                  </a:lnTo>
                  <a:lnTo>
                    <a:pt x="76151" y="684654"/>
                  </a:lnTo>
                  <a:lnTo>
                    <a:pt x="72876" y="689463"/>
                  </a:lnTo>
                  <a:lnTo>
                    <a:pt x="84335" y="699192"/>
                  </a:lnTo>
                  <a:lnTo>
                    <a:pt x="94902" y="704199"/>
                  </a:lnTo>
                  <a:lnTo>
                    <a:pt x="88057" y="709107"/>
                  </a:lnTo>
                  <a:lnTo>
                    <a:pt x="85626" y="713576"/>
                  </a:lnTo>
                  <a:lnTo>
                    <a:pt x="78830" y="718485"/>
                  </a:lnTo>
                  <a:lnTo>
                    <a:pt x="74612" y="723305"/>
                  </a:lnTo>
                  <a:lnTo>
                    <a:pt x="77043" y="728312"/>
                  </a:lnTo>
                  <a:lnTo>
                    <a:pt x="73769" y="733220"/>
                  </a:lnTo>
                  <a:lnTo>
                    <a:pt x="86766" y="738030"/>
                  </a:lnTo>
                  <a:lnTo>
                    <a:pt x="81260" y="742598"/>
                  </a:lnTo>
                  <a:lnTo>
                    <a:pt x="68709" y="747605"/>
                  </a:lnTo>
                  <a:lnTo>
                    <a:pt x="59234" y="752425"/>
                  </a:lnTo>
                  <a:lnTo>
                    <a:pt x="179835" y="762143"/>
                  </a:lnTo>
                  <a:lnTo>
                    <a:pt x="190847" y="767051"/>
                  </a:lnTo>
                  <a:lnTo>
                    <a:pt x="162024" y="771718"/>
                  </a:lnTo>
                  <a:lnTo>
                    <a:pt x="109637" y="776527"/>
                  </a:lnTo>
                  <a:lnTo>
                    <a:pt x="43606" y="786256"/>
                  </a:lnTo>
                  <a:lnTo>
                    <a:pt x="53727" y="791120"/>
                  </a:lnTo>
                  <a:lnTo>
                    <a:pt x="93117" y="796171"/>
                  </a:lnTo>
                  <a:lnTo>
                    <a:pt x="140445" y="800992"/>
                  </a:lnTo>
                  <a:lnTo>
                    <a:pt x="147737" y="805505"/>
                  </a:lnTo>
                  <a:lnTo>
                    <a:pt x="130324" y="810369"/>
                  </a:lnTo>
                  <a:lnTo>
                    <a:pt x="132110" y="815376"/>
                  </a:lnTo>
                  <a:lnTo>
                    <a:pt x="151457" y="820285"/>
                  </a:lnTo>
                  <a:lnTo>
                    <a:pt x="162471" y="825094"/>
                  </a:lnTo>
                  <a:lnTo>
                    <a:pt x="153244" y="829958"/>
                  </a:lnTo>
                  <a:lnTo>
                    <a:pt x="77043" y="839489"/>
                  </a:lnTo>
                  <a:lnTo>
                    <a:pt x="73323" y="844343"/>
                  </a:lnTo>
                  <a:lnTo>
                    <a:pt x="86766" y="849207"/>
                  </a:lnTo>
                  <a:lnTo>
                    <a:pt x="114697" y="854071"/>
                  </a:lnTo>
                  <a:lnTo>
                    <a:pt x="126603" y="858881"/>
                  </a:lnTo>
                  <a:lnTo>
                    <a:pt x="104131" y="863592"/>
                  </a:lnTo>
                  <a:lnTo>
                    <a:pt x="107206" y="868456"/>
                  </a:lnTo>
                  <a:lnTo>
                    <a:pt x="124371" y="873265"/>
                  </a:lnTo>
                  <a:lnTo>
                    <a:pt x="152351" y="878185"/>
                  </a:lnTo>
                  <a:lnTo>
                    <a:pt x="195014" y="888056"/>
                  </a:lnTo>
                  <a:lnTo>
                    <a:pt x="182067" y="892569"/>
                  </a:lnTo>
                  <a:lnTo>
                    <a:pt x="140445" y="897378"/>
                  </a:lnTo>
                  <a:lnTo>
                    <a:pt x="117326" y="902287"/>
                  </a:lnTo>
                  <a:lnTo>
                    <a:pt x="106759" y="907305"/>
                  </a:lnTo>
                  <a:lnTo>
                    <a:pt x="123280" y="917023"/>
                  </a:lnTo>
                  <a:lnTo>
                    <a:pt x="120204" y="921832"/>
                  </a:lnTo>
                  <a:lnTo>
                    <a:pt x="92224" y="926400"/>
                  </a:lnTo>
                  <a:lnTo>
                    <a:pt x="53082" y="931407"/>
                  </a:lnTo>
                  <a:lnTo>
                    <a:pt x="35669" y="936227"/>
                  </a:lnTo>
                  <a:lnTo>
                    <a:pt x="99516" y="945945"/>
                  </a:lnTo>
                  <a:lnTo>
                    <a:pt x="113805" y="950952"/>
                  </a:lnTo>
                  <a:lnTo>
                    <a:pt x="102394" y="955520"/>
                  </a:lnTo>
                  <a:lnTo>
                    <a:pt x="99516" y="960330"/>
                  </a:lnTo>
                  <a:lnTo>
                    <a:pt x="87610" y="970058"/>
                  </a:lnTo>
                  <a:lnTo>
                    <a:pt x="85626" y="975065"/>
                  </a:lnTo>
                  <a:lnTo>
                    <a:pt x="88057" y="979974"/>
                  </a:lnTo>
                  <a:lnTo>
                    <a:pt x="85626" y="989351"/>
                  </a:lnTo>
                  <a:lnTo>
                    <a:pt x="94009" y="994171"/>
                  </a:lnTo>
                  <a:lnTo>
                    <a:pt x="104131" y="1004087"/>
                  </a:lnTo>
                  <a:lnTo>
                    <a:pt x="113358" y="1008896"/>
                  </a:lnTo>
                  <a:lnTo>
                    <a:pt x="146397" y="1013815"/>
                  </a:lnTo>
                  <a:lnTo>
                    <a:pt x="165993" y="1018273"/>
                  </a:lnTo>
                  <a:lnTo>
                    <a:pt x="152797" y="1023292"/>
                  </a:lnTo>
                  <a:lnTo>
                    <a:pt x="118864" y="1033009"/>
                  </a:lnTo>
                  <a:lnTo>
                    <a:pt x="106312" y="1037874"/>
                  </a:lnTo>
                  <a:lnTo>
                    <a:pt x="115143" y="1047745"/>
                  </a:lnTo>
                  <a:lnTo>
                    <a:pt x="127049" y="1052653"/>
                  </a:lnTo>
                  <a:lnTo>
                    <a:pt x="160487" y="1057474"/>
                  </a:lnTo>
                  <a:lnTo>
                    <a:pt x="176560" y="1062327"/>
                  </a:lnTo>
                  <a:lnTo>
                    <a:pt x="177453" y="1067049"/>
                  </a:lnTo>
                  <a:lnTo>
                    <a:pt x="171053" y="1071858"/>
                  </a:lnTo>
                  <a:lnTo>
                    <a:pt x="152797" y="1076723"/>
                  </a:lnTo>
                  <a:lnTo>
                    <a:pt x="149027" y="1081576"/>
                  </a:lnTo>
                  <a:lnTo>
                    <a:pt x="135384" y="1086594"/>
                  </a:lnTo>
                  <a:lnTo>
                    <a:pt x="131663" y="1091403"/>
                  </a:lnTo>
                  <a:lnTo>
                    <a:pt x="129431" y="1096312"/>
                  </a:lnTo>
                  <a:lnTo>
                    <a:pt x="110083" y="1101121"/>
                  </a:lnTo>
                  <a:lnTo>
                    <a:pt x="119310" y="1105985"/>
                  </a:lnTo>
                  <a:lnTo>
                    <a:pt x="132110" y="1111047"/>
                  </a:lnTo>
                  <a:lnTo>
                    <a:pt x="139353" y="1115857"/>
                  </a:lnTo>
                  <a:lnTo>
                    <a:pt x="154087" y="1120765"/>
                  </a:lnTo>
                  <a:lnTo>
                    <a:pt x="132556" y="1125586"/>
                  </a:lnTo>
                  <a:lnTo>
                    <a:pt x="118864" y="1130593"/>
                  </a:lnTo>
                  <a:lnTo>
                    <a:pt x="98624" y="1135501"/>
                  </a:lnTo>
                  <a:lnTo>
                    <a:pt x="69156" y="1145175"/>
                  </a:lnTo>
                  <a:lnTo>
                    <a:pt x="66922" y="1149688"/>
                  </a:lnTo>
                  <a:lnTo>
                    <a:pt x="68262" y="1159614"/>
                  </a:lnTo>
                  <a:lnTo>
                    <a:pt x="81260" y="1164424"/>
                  </a:lnTo>
                  <a:lnTo>
                    <a:pt x="89842" y="1169288"/>
                  </a:lnTo>
                  <a:lnTo>
                    <a:pt x="91826" y="1174350"/>
                  </a:lnTo>
                  <a:lnTo>
                    <a:pt x="107206" y="1179159"/>
                  </a:lnTo>
                  <a:lnTo>
                    <a:pt x="81260" y="1188888"/>
                  </a:lnTo>
                  <a:lnTo>
                    <a:pt x="78383" y="1193741"/>
                  </a:lnTo>
                  <a:lnTo>
                    <a:pt x="80814" y="1198705"/>
                  </a:lnTo>
                  <a:lnTo>
                    <a:pt x="85626" y="1203613"/>
                  </a:lnTo>
                  <a:lnTo>
                    <a:pt x="126603" y="1208433"/>
                  </a:lnTo>
                  <a:lnTo>
                    <a:pt x="150365" y="1213342"/>
                  </a:lnTo>
                  <a:lnTo>
                    <a:pt x="142230" y="1218349"/>
                  </a:lnTo>
                  <a:lnTo>
                    <a:pt x="138459" y="1223169"/>
                  </a:lnTo>
                  <a:lnTo>
                    <a:pt x="110975" y="1227726"/>
                  </a:lnTo>
                  <a:lnTo>
                    <a:pt x="97731" y="1232535"/>
                  </a:lnTo>
                  <a:lnTo>
                    <a:pt x="106312" y="1237400"/>
                  </a:lnTo>
                  <a:lnTo>
                    <a:pt x="123924" y="1242462"/>
                  </a:lnTo>
                  <a:lnTo>
                    <a:pt x="152797" y="1247271"/>
                  </a:lnTo>
                  <a:lnTo>
                    <a:pt x="164207" y="1252190"/>
                  </a:lnTo>
                  <a:lnTo>
                    <a:pt x="143520" y="1257000"/>
                  </a:lnTo>
                  <a:lnTo>
                    <a:pt x="79722" y="1266915"/>
                  </a:lnTo>
                  <a:lnTo>
                    <a:pt x="77936" y="1271736"/>
                  </a:lnTo>
                  <a:lnTo>
                    <a:pt x="78383" y="1276589"/>
                  </a:lnTo>
                  <a:lnTo>
                    <a:pt x="68709" y="1281453"/>
                  </a:lnTo>
                  <a:lnTo>
                    <a:pt x="73769" y="1286460"/>
                  </a:lnTo>
                  <a:lnTo>
                    <a:pt x="85626" y="1291281"/>
                  </a:lnTo>
                  <a:lnTo>
                    <a:pt x="78383" y="1296189"/>
                  </a:lnTo>
                  <a:lnTo>
                    <a:pt x="79722" y="1300999"/>
                  </a:lnTo>
                  <a:lnTo>
                    <a:pt x="85626" y="1306017"/>
                  </a:lnTo>
                  <a:lnTo>
                    <a:pt x="88057" y="1310574"/>
                  </a:lnTo>
                  <a:lnTo>
                    <a:pt x="87163" y="1315438"/>
                  </a:lnTo>
                  <a:lnTo>
                    <a:pt x="71536" y="1320302"/>
                  </a:lnTo>
                  <a:lnTo>
                    <a:pt x="50007" y="1325167"/>
                  </a:lnTo>
                  <a:lnTo>
                    <a:pt x="44896" y="1339848"/>
                  </a:lnTo>
                  <a:lnTo>
                    <a:pt x="52635" y="1344712"/>
                  </a:lnTo>
                  <a:lnTo>
                    <a:pt x="51743" y="1349565"/>
                  </a:lnTo>
                  <a:lnTo>
                    <a:pt x="68709" y="1359492"/>
                  </a:lnTo>
                  <a:lnTo>
                    <a:pt x="60573" y="1364301"/>
                  </a:lnTo>
                  <a:lnTo>
                    <a:pt x="66477" y="1369165"/>
                  </a:lnTo>
                  <a:lnTo>
                    <a:pt x="55066" y="1374227"/>
                  </a:lnTo>
                  <a:lnTo>
                    <a:pt x="49113" y="1379037"/>
                  </a:lnTo>
                  <a:lnTo>
                    <a:pt x="57250" y="1383945"/>
                  </a:lnTo>
                  <a:lnTo>
                    <a:pt x="55463" y="1388766"/>
                  </a:lnTo>
                  <a:lnTo>
                    <a:pt x="56356" y="1393278"/>
                  </a:lnTo>
                  <a:lnTo>
                    <a:pt x="49113" y="1398340"/>
                  </a:lnTo>
                  <a:lnTo>
                    <a:pt x="55066" y="1403150"/>
                  </a:lnTo>
                  <a:lnTo>
                    <a:pt x="67816" y="1408014"/>
                  </a:lnTo>
                  <a:lnTo>
                    <a:pt x="87610" y="1417886"/>
                  </a:lnTo>
                  <a:lnTo>
                    <a:pt x="88950" y="1427603"/>
                  </a:lnTo>
                  <a:lnTo>
                    <a:pt x="85626" y="1432413"/>
                  </a:lnTo>
                  <a:lnTo>
                    <a:pt x="77936" y="1437277"/>
                  </a:lnTo>
                  <a:lnTo>
                    <a:pt x="83443" y="1442339"/>
                  </a:lnTo>
                  <a:lnTo>
                    <a:pt x="84782" y="1447149"/>
                  </a:lnTo>
                  <a:lnTo>
                    <a:pt x="81260" y="1452057"/>
                  </a:lnTo>
                  <a:lnTo>
                    <a:pt x="79722" y="1456877"/>
                  </a:lnTo>
                  <a:lnTo>
                    <a:pt x="67816" y="1461884"/>
                  </a:lnTo>
                  <a:lnTo>
                    <a:pt x="69601" y="1466793"/>
                  </a:lnTo>
                  <a:lnTo>
                    <a:pt x="69601" y="1471262"/>
                  </a:lnTo>
                  <a:lnTo>
                    <a:pt x="57250" y="1476126"/>
                  </a:lnTo>
                  <a:lnTo>
                    <a:pt x="60126" y="1480980"/>
                  </a:lnTo>
                  <a:lnTo>
                    <a:pt x="92670" y="1490906"/>
                  </a:lnTo>
                  <a:lnTo>
                    <a:pt x="73323" y="1500580"/>
                  </a:lnTo>
                  <a:lnTo>
                    <a:pt x="66080" y="1505642"/>
                  </a:lnTo>
                  <a:lnTo>
                    <a:pt x="55910" y="1510451"/>
                  </a:lnTo>
                  <a:lnTo>
                    <a:pt x="59234" y="1515315"/>
                  </a:lnTo>
                  <a:lnTo>
                    <a:pt x="71983" y="1520180"/>
                  </a:lnTo>
                  <a:lnTo>
                    <a:pt x="102840" y="1525033"/>
                  </a:lnTo>
                  <a:lnTo>
                    <a:pt x="110975" y="1529996"/>
                  </a:lnTo>
                  <a:lnTo>
                    <a:pt x="105023" y="1534905"/>
                  </a:lnTo>
                  <a:lnTo>
                    <a:pt x="87610" y="1539725"/>
                  </a:lnTo>
                  <a:lnTo>
                    <a:pt x="78383" y="1544633"/>
                  </a:lnTo>
                  <a:lnTo>
                    <a:pt x="73769" y="1549640"/>
                  </a:lnTo>
                  <a:lnTo>
                    <a:pt x="86321" y="1554109"/>
                  </a:lnTo>
                  <a:lnTo>
                    <a:pt x="92670" y="1563827"/>
                  </a:lnTo>
                  <a:lnTo>
                    <a:pt x="99069" y="1568692"/>
                  </a:lnTo>
                  <a:lnTo>
                    <a:pt x="114697" y="1573754"/>
                  </a:lnTo>
                  <a:lnTo>
                    <a:pt x="114697" y="1578563"/>
                  </a:lnTo>
                  <a:lnTo>
                    <a:pt x="108298" y="1583482"/>
                  </a:lnTo>
                  <a:lnTo>
                    <a:pt x="114250" y="1588292"/>
                  </a:lnTo>
                  <a:lnTo>
                    <a:pt x="112266" y="1593299"/>
                  </a:lnTo>
                  <a:lnTo>
                    <a:pt x="113358" y="1598207"/>
                  </a:lnTo>
                  <a:lnTo>
                    <a:pt x="128340" y="1603027"/>
                  </a:lnTo>
                  <a:lnTo>
                    <a:pt x="128340" y="1607881"/>
                  </a:lnTo>
                  <a:lnTo>
                    <a:pt x="133399" y="1612745"/>
                  </a:lnTo>
                  <a:lnTo>
                    <a:pt x="165993" y="1617752"/>
                  </a:lnTo>
                  <a:lnTo>
                    <a:pt x="186680" y="1622573"/>
                  </a:lnTo>
                  <a:lnTo>
                    <a:pt x="169714" y="1627481"/>
                  </a:lnTo>
                  <a:lnTo>
                    <a:pt x="137567" y="1632290"/>
                  </a:lnTo>
                  <a:lnTo>
                    <a:pt x="128340" y="1637056"/>
                  </a:lnTo>
                  <a:lnTo>
                    <a:pt x="153640" y="1641865"/>
                  </a:lnTo>
                  <a:lnTo>
                    <a:pt x="240407" y="1646730"/>
                  </a:lnTo>
                  <a:lnTo>
                    <a:pt x="311944" y="1651594"/>
                  </a:lnTo>
                  <a:lnTo>
                    <a:pt x="294531" y="1656404"/>
                  </a:lnTo>
                  <a:lnTo>
                    <a:pt x="243235" y="1661411"/>
                  </a:lnTo>
                  <a:lnTo>
                    <a:pt x="114697" y="1671139"/>
                  </a:lnTo>
                  <a:lnTo>
                    <a:pt x="68709" y="1676004"/>
                  </a:lnTo>
                  <a:lnTo>
                    <a:pt x="24656" y="1685875"/>
                  </a:lnTo>
                  <a:lnTo>
                    <a:pt x="20041" y="1690783"/>
                  </a:lnTo>
                  <a:lnTo>
                    <a:pt x="42069" y="1695593"/>
                  </a:lnTo>
                  <a:lnTo>
                    <a:pt x="113805" y="1700457"/>
                  </a:lnTo>
                  <a:lnTo>
                    <a:pt x="121940" y="1705519"/>
                  </a:lnTo>
                  <a:lnTo>
                    <a:pt x="99516" y="1710329"/>
                  </a:lnTo>
                  <a:lnTo>
                    <a:pt x="132110" y="1719706"/>
                  </a:lnTo>
                  <a:lnTo>
                    <a:pt x="150365" y="1729621"/>
                  </a:lnTo>
                  <a:lnTo>
                    <a:pt x="131216" y="1734442"/>
                  </a:lnTo>
                  <a:lnTo>
                    <a:pt x="75307" y="1744159"/>
                  </a:lnTo>
                  <a:lnTo>
                    <a:pt x="43160" y="1749178"/>
                  </a:lnTo>
                  <a:lnTo>
                    <a:pt x="32147" y="1753987"/>
                  </a:lnTo>
                  <a:lnTo>
                    <a:pt x="38546" y="1758895"/>
                  </a:lnTo>
                  <a:lnTo>
                    <a:pt x="33486" y="1763705"/>
                  </a:lnTo>
                  <a:lnTo>
                    <a:pt x="36562" y="1768723"/>
                  </a:lnTo>
                  <a:lnTo>
                    <a:pt x="53082" y="1773631"/>
                  </a:lnTo>
                  <a:lnTo>
                    <a:pt x="75307" y="1778440"/>
                  </a:lnTo>
                  <a:lnTo>
                    <a:pt x="105867" y="1783349"/>
                  </a:lnTo>
                  <a:lnTo>
                    <a:pt x="122833" y="1788169"/>
                  </a:lnTo>
                  <a:lnTo>
                    <a:pt x="122833" y="1793176"/>
                  </a:lnTo>
                  <a:lnTo>
                    <a:pt x="108743" y="1797744"/>
                  </a:lnTo>
                  <a:lnTo>
                    <a:pt x="117773" y="1802554"/>
                  </a:lnTo>
                  <a:lnTo>
                    <a:pt x="132954" y="1807418"/>
                  </a:lnTo>
                  <a:lnTo>
                    <a:pt x="114250" y="1812271"/>
                  </a:lnTo>
                  <a:lnTo>
                    <a:pt x="107851" y="1817289"/>
                  </a:lnTo>
                  <a:lnTo>
                    <a:pt x="118220" y="1822198"/>
                  </a:lnTo>
                  <a:lnTo>
                    <a:pt x="131663" y="1827007"/>
                  </a:lnTo>
                  <a:lnTo>
                    <a:pt x="150365" y="1836933"/>
                  </a:lnTo>
                  <a:lnTo>
                    <a:pt x="121097" y="1841743"/>
                  </a:lnTo>
                  <a:lnTo>
                    <a:pt x="100856" y="1846607"/>
                  </a:lnTo>
                  <a:lnTo>
                    <a:pt x="85179" y="1851472"/>
                  </a:lnTo>
                  <a:lnTo>
                    <a:pt x="89397" y="1856479"/>
                  </a:lnTo>
                  <a:lnTo>
                    <a:pt x="97731" y="1861288"/>
                  </a:lnTo>
                  <a:lnTo>
                    <a:pt x="114697" y="1866196"/>
                  </a:lnTo>
                  <a:lnTo>
                    <a:pt x="122833" y="1871017"/>
                  </a:lnTo>
                  <a:lnTo>
                    <a:pt x="125711" y="1875530"/>
                  </a:lnTo>
                  <a:lnTo>
                    <a:pt x="119757" y="1880592"/>
                  </a:lnTo>
                  <a:lnTo>
                    <a:pt x="111819" y="1885401"/>
                  </a:lnTo>
                  <a:lnTo>
                    <a:pt x="97333" y="1890310"/>
                  </a:lnTo>
                  <a:lnTo>
                    <a:pt x="96193" y="1895119"/>
                  </a:lnTo>
                  <a:lnTo>
                    <a:pt x="103683" y="1899983"/>
                  </a:lnTo>
                  <a:lnTo>
                    <a:pt x="106312" y="1905045"/>
                  </a:lnTo>
                  <a:lnTo>
                    <a:pt x="104131" y="1909855"/>
                  </a:lnTo>
                  <a:lnTo>
                    <a:pt x="95796" y="1914774"/>
                  </a:lnTo>
                  <a:lnTo>
                    <a:pt x="99963" y="1919583"/>
                  </a:lnTo>
                  <a:lnTo>
                    <a:pt x="99516" y="1924591"/>
                  </a:lnTo>
                  <a:lnTo>
                    <a:pt x="107851" y="1929499"/>
                  </a:lnTo>
                  <a:lnTo>
                    <a:pt x="102840" y="1934319"/>
                  </a:lnTo>
                  <a:lnTo>
                    <a:pt x="95796" y="1939173"/>
                  </a:lnTo>
                  <a:lnTo>
                    <a:pt x="91826" y="1944136"/>
                  </a:lnTo>
                  <a:lnTo>
                    <a:pt x="71983" y="1949044"/>
                  </a:lnTo>
                  <a:lnTo>
                    <a:pt x="80814" y="1953864"/>
                  </a:lnTo>
                  <a:lnTo>
                    <a:pt x="67816" y="1958421"/>
                  </a:lnTo>
                  <a:lnTo>
                    <a:pt x="71140" y="1963286"/>
                  </a:lnTo>
                  <a:lnTo>
                    <a:pt x="86766" y="1968348"/>
                  </a:lnTo>
                  <a:lnTo>
                    <a:pt x="81260" y="1973157"/>
                  </a:lnTo>
                  <a:lnTo>
                    <a:pt x="83443" y="1977967"/>
                  </a:lnTo>
                  <a:lnTo>
                    <a:pt x="96640" y="1982886"/>
                  </a:lnTo>
                  <a:lnTo>
                    <a:pt x="101699" y="1987695"/>
                  </a:lnTo>
                  <a:lnTo>
                    <a:pt x="100856" y="1992702"/>
                  </a:lnTo>
                  <a:lnTo>
                    <a:pt x="107851" y="1997622"/>
                  </a:lnTo>
                  <a:lnTo>
                    <a:pt x="73323" y="2007295"/>
                  </a:lnTo>
                  <a:lnTo>
                    <a:pt x="77043" y="2012346"/>
                  </a:lnTo>
                  <a:lnTo>
                    <a:pt x="93117" y="2017167"/>
                  </a:lnTo>
                  <a:lnTo>
                    <a:pt x="102394" y="2022075"/>
                  </a:lnTo>
                  <a:lnTo>
                    <a:pt x="82550" y="2031398"/>
                  </a:lnTo>
                  <a:lnTo>
                    <a:pt x="88950" y="2036460"/>
                  </a:lnTo>
                  <a:lnTo>
                    <a:pt x="103683" y="2041269"/>
                  </a:lnTo>
                  <a:lnTo>
                    <a:pt x="101252" y="2046133"/>
                  </a:lnTo>
                  <a:lnTo>
                    <a:pt x="77936" y="2050998"/>
                  </a:lnTo>
                  <a:lnTo>
                    <a:pt x="74216" y="2056005"/>
                  </a:lnTo>
                  <a:lnTo>
                    <a:pt x="132110" y="2065734"/>
                  </a:lnTo>
                  <a:lnTo>
                    <a:pt x="148580" y="2075451"/>
                  </a:lnTo>
                  <a:lnTo>
                    <a:pt x="124371" y="2080469"/>
                  </a:lnTo>
                  <a:lnTo>
                    <a:pt x="59234" y="2089836"/>
                  </a:lnTo>
                  <a:lnTo>
                    <a:pt x="58589" y="2094700"/>
                  </a:lnTo>
                  <a:lnTo>
                    <a:pt x="79275" y="2099663"/>
                  </a:lnTo>
                  <a:lnTo>
                    <a:pt x="88950" y="2104571"/>
                  </a:lnTo>
                  <a:lnTo>
                    <a:pt x="103236" y="2109392"/>
                  </a:lnTo>
                  <a:lnTo>
                    <a:pt x="96193" y="2119110"/>
                  </a:lnTo>
                  <a:lnTo>
                    <a:pt x="82550" y="2124117"/>
                  </a:lnTo>
                  <a:lnTo>
                    <a:pt x="75307" y="2129036"/>
                  </a:lnTo>
                  <a:lnTo>
                    <a:pt x="90289" y="2133845"/>
                  </a:lnTo>
                  <a:lnTo>
                    <a:pt x="113358" y="2138710"/>
                  </a:lnTo>
                  <a:lnTo>
                    <a:pt x="115590" y="2143223"/>
                  </a:lnTo>
                  <a:lnTo>
                    <a:pt x="115143" y="2148230"/>
                  </a:lnTo>
                  <a:lnTo>
                    <a:pt x="93564" y="2153138"/>
                  </a:lnTo>
                  <a:lnTo>
                    <a:pt x="99963" y="2167874"/>
                  </a:lnTo>
                  <a:lnTo>
                    <a:pt x="109637" y="2172683"/>
                  </a:lnTo>
                  <a:lnTo>
                    <a:pt x="97333" y="2177548"/>
                  </a:lnTo>
                  <a:lnTo>
                    <a:pt x="80814" y="2182412"/>
                  </a:lnTo>
                  <a:lnTo>
                    <a:pt x="83443" y="2192338"/>
                  </a:lnTo>
                  <a:lnTo>
                    <a:pt x="92670" y="2197148"/>
                  </a:lnTo>
                  <a:lnTo>
                    <a:pt x="121940" y="2201661"/>
                  </a:lnTo>
                  <a:lnTo>
                    <a:pt x="137170" y="2211532"/>
                  </a:lnTo>
                  <a:lnTo>
                    <a:pt x="134292" y="2216397"/>
                  </a:lnTo>
                  <a:lnTo>
                    <a:pt x="138906" y="2221261"/>
                  </a:lnTo>
                  <a:lnTo>
                    <a:pt x="149920" y="2226114"/>
                  </a:lnTo>
                  <a:lnTo>
                    <a:pt x="118220" y="2235986"/>
                  </a:lnTo>
                  <a:lnTo>
                    <a:pt x="172393" y="2255037"/>
                  </a:lnTo>
                  <a:lnTo>
                    <a:pt x="229395" y="2260099"/>
                  </a:lnTo>
                  <a:lnTo>
                    <a:pt x="269677" y="2264908"/>
                  </a:lnTo>
                  <a:lnTo>
                    <a:pt x="333921" y="2274582"/>
                  </a:lnTo>
                  <a:lnTo>
                    <a:pt x="321171" y="2279644"/>
                  </a:lnTo>
                  <a:lnTo>
                    <a:pt x="322065" y="2284508"/>
                  </a:lnTo>
                  <a:lnTo>
                    <a:pt x="317847" y="2289373"/>
                  </a:lnTo>
                  <a:lnTo>
                    <a:pt x="335063" y="2294226"/>
                  </a:lnTo>
                  <a:lnTo>
                    <a:pt x="380405" y="2299288"/>
                  </a:lnTo>
                  <a:lnTo>
                    <a:pt x="415579" y="2304109"/>
                  </a:lnTo>
                  <a:lnTo>
                    <a:pt x="435867" y="2308962"/>
                  </a:lnTo>
                  <a:lnTo>
                    <a:pt x="414288" y="2313431"/>
                  </a:lnTo>
                  <a:lnTo>
                    <a:pt x="383481" y="2318339"/>
                  </a:lnTo>
                  <a:lnTo>
                    <a:pt x="342306" y="2323357"/>
                  </a:lnTo>
                  <a:lnTo>
                    <a:pt x="321618" y="2328211"/>
                  </a:lnTo>
                  <a:lnTo>
                    <a:pt x="316111" y="2333075"/>
                  </a:lnTo>
                  <a:lnTo>
                    <a:pt x="295871" y="2337884"/>
                  </a:lnTo>
                  <a:lnTo>
                    <a:pt x="286842" y="2342804"/>
                  </a:lnTo>
                  <a:lnTo>
                    <a:pt x="142230" y="2357529"/>
                  </a:lnTo>
                  <a:lnTo>
                    <a:pt x="143520" y="2362349"/>
                  </a:lnTo>
                  <a:lnTo>
                    <a:pt x="158750" y="2367060"/>
                  </a:lnTo>
                  <a:lnTo>
                    <a:pt x="131216" y="2376733"/>
                  </a:lnTo>
                  <a:lnTo>
                    <a:pt x="150365" y="2381642"/>
                  </a:lnTo>
                  <a:lnTo>
                    <a:pt x="165546" y="2386451"/>
                  </a:lnTo>
                  <a:lnTo>
                    <a:pt x="133399" y="2396323"/>
                  </a:lnTo>
                  <a:lnTo>
                    <a:pt x="131216" y="2401187"/>
                  </a:lnTo>
                  <a:lnTo>
                    <a:pt x="152797" y="2411058"/>
                  </a:lnTo>
                  <a:lnTo>
                    <a:pt x="156964" y="2415923"/>
                  </a:lnTo>
                  <a:lnTo>
                    <a:pt x="134292" y="2420787"/>
                  </a:lnTo>
                  <a:lnTo>
                    <a:pt x="138459" y="2425300"/>
                  </a:lnTo>
                  <a:lnTo>
                    <a:pt x="151457" y="2430109"/>
                  </a:lnTo>
                  <a:lnTo>
                    <a:pt x="143073" y="2435171"/>
                  </a:lnTo>
                  <a:lnTo>
                    <a:pt x="125711" y="2440036"/>
                  </a:lnTo>
                  <a:lnTo>
                    <a:pt x="116482" y="2444845"/>
                  </a:lnTo>
                  <a:lnTo>
                    <a:pt x="128787" y="2449754"/>
                  </a:lnTo>
                  <a:lnTo>
                    <a:pt x="137170" y="2454772"/>
                  </a:lnTo>
                  <a:lnTo>
                    <a:pt x="128340" y="2459625"/>
                  </a:lnTo>
                  <a:lnTo>
                    <a:pt x="140890" y="2464489"/>
                  </a:lnTo>
                  <a:lnTo>
                    <a:pt x="164654" y="2469299"/>
                  </a:lnTo>
                  <a:lnTo>
                    <a:pt x="173037" y="2474218"/>
                  </a:lnTo>
                  <a:lnTo>
                    <a:pt x="159594" y="2479225"/>
                  </a:lnTo>
                  <a:lnTo>
                    <a:pt x="151011" y="2488602"/>
                  </a:lnTo>
                  <a:lnTo>
                    <a:pt x="155427" y="2493412"/>
                  </a:lnTo>
                  <a:lnTo>
                    <a:pt x="144860" y="2498320"/>
                  </a:lnTo>
                  <a:lnTo>
                    <a:pt x="127893" y="2503338"/>
                  </a:lnTo>
                  <a:lnTo>
                    <a:pt x="123280" y="2508148"/>
                  </a:lnTo>
                  <a:lnTo>
                    <a:pt x="129878" y="2513056"/>
                  </a:lnTo>
                  <a:lnTo>
                    <a:pt x="145952" y="2517865"/>
                  </a:lnTo>
                  <a:lnTo>
                    <a:pt x="144860" y="2522883"/>
                  </a:lnTo>
                  <a:lnTo>
                    <a:pt x="156518" y="2527748"/>
                  </a:lnTo>
                  <a:lnTo>
                    <a:pt x="148133" y="2532601"/>
                  </a:lnTo>
                  <a:lnTo>
                    <a:pt x="143073" y="2537422"/>
                  </a:lnTo>
                  <a:lnTo>
                    <a:pt x="142230" y="2542473"/>
                  </a:lnTo>
                  <a:lnTo>
                    <a:pt x="142677" y="2546997"/>
                  </a:lnTo>
                  <a:lnTo>
                    <a:pt x="149027" y="2551806"/>
                  </a:lnTo>
                  <a:lnTo>
                    <a:pt x="142677" y="2556714"/>
                  </a:lnTo>
                  <a:lnTo>
                    <a:pt x="132110" y="2561524"/>
                  </a:lnTo>
                  <a:lnTo>
                    <a:pt x="125711" y="2566586"/>
                  </a:lnTo>
                  <a:lnTo>
                    <a:pt x="99963" y="2571450"/>
                  </a:lnTo>
                  <a:lnTo>
                    <a:pt x="84782" y="2576260"/>
                  </a:lnTo>
                  <a:lnTo>
                    <a:pt x="83443" y="2581168"/>
                  </a:lnTo>
                  <a:lnTo>
                    <a:pt x="87610" y="2585988"/>
                  </a:lnTo>
                  <a:lnTo>
                    <a:pt x="83890" y="2591039"/>
                  </a:lnTo>
                  <a:lnTo>
                    <a:pt x="74216" y="2595904"/>
                  </a:lnTo>
                  <a:lnTo>
                    <a:pt x="68262" y="2600713"/>
                  </a:lnTo>
                  <a:lnTo>
                    <a:pt x="55066" y="2605632"/>
                  </a:lnTo>
                  <a:lnTo>
                    <a:pt x="51296" y="2610288"/>
                  </a:lnTo>
                  <a:lnTo>
                    <a:pt x="66477" y="2615108"/>
                  </a:lnTo>
                  <a:lnTo>
                    <a:pt x="60970" y="2620017"/>
                  </a:lnTo>
                  <a:lnTo>
                    <a:pt x="44896" y="2624826"/>
                  </a:lnTo>
                  <a:lnTo>
                    <a:pt x="33933" y="2629734"/>
                  </a:lnTo>
                  <a:lnTo>
                    <a:pt x="40729" y="2634752"/>
                  </a:lnTo>
                  <a:lnTo>
                    <a:pt x="42516" y="2639562"/>
                  </a:lnTo>
                  <a:lnTo>
                    <a:pt x="34777" y="2644470"/>
                  </a:lnTo>
                  <a:lnTo>
                    <a:pt x="37009" y="2649291"/>
                  </a:lnTo>
                  <a:lnTo>
                    <a:pt x="49560" y="2654298"/>
                  </a:lnTo>
                  <a:lnTo>
                    <a:pt x="46683" y="2659162"/>
                  </a:lnTo>
                  <a:lnTo>
                    <a:pt x="51743" y="2664015"/>
                  </a:lnTo>
                  <a:lnTo>
                    <a:pt x="45789" y="2668836"/>
                  </a:lnTo>
                  <a:lnTo>
                    <a:pt x="68709" y="2678411"/>
                  </a:lnTo>
                  <a:lnTo>
                    <a:pt x="69601" y="2683220"/>
                  </a:lnTo>
                  <a:lnTo>
                    <a:pt x="54619" y="2688129"/>
                  </a:lnTo>
                  <a:lnTo>
                    <a:pt x="48667" y="2692938"/>
                  </a:lnTo>
                  <a:lnTo>
                    <a:pt x="57695" y="2698000"/>
                  </a:lnTo>
                  <a:lnTo>
                    <a:pt x="51743" y="2702864"/>
                  </a:lnTo>
                  <a:lnTo>
                    <a:pt x="60126" y="2707729"/>
                  </a:lnTo>
                  <a:lnTo>
                    <a:pt x="62756" y="2712582"/>
                  </a:lnTo>
                  <a:lnTo>
                    <a:pt x="68709" y="2717446"/>
                  </a:lnTo>
                  <a:lnTo>
                    <a:pt x="73323" y="2722464"/>
                  </a:lnTo>
                  <a:lnTo>
                    <a:pt x="65186" y="2727318"/>
                  </a:lnTo>
                  <a:lnTo>
                    <a:pt x="61862" y="2732182"/>
                  </a:lnTo>
                  <a:lnTo>
                    <a:pt x="70693" y="2736992"/>
                  </a:lnTo>
                  <a:lnTo>
                    <a:pt x="75307" y="2742054"/>
                  </a:lnTo>
                  <a:lnTo>
                    <a:pt x="96640" y="2746567"/>
                  </a:lnTo>
                  <a:lnTo>
                    <a:pt x="127893" y="2751387"/>
                  </a:lnTo>
                  <a:lnTo>
                    <a:pt x="203647" y="2761105"/>
                  </a:lnTo>
                  <a:lnTo>
                    <a:pt x="250081" y="2766112"/>
                  </a:lnTo>
                  <a:lnTo>
                    <a:pt x="273398" y="2770976"/>
                  </a:lnTo>
                  <a:lnTo>
                    <a:pt x="309712" y="2775841"/>
                  </a:lnTo>
                  <a:lnTo>
                    <a:pt x="337245" y="2780705"/>
                  </a:lnTo>
                  <a:lnTo>
                    <a:pt x="302221" y="2785558"/>
                  </a:lnTo>
                  <a:lnTo>
                    <a:pt x="284857" y="2790576"/>
                  </a:lnTo>
                  <a:lnTo>
                    <a:pt x="244129" y="2795430"/>
                  </a:lnTo>
                  <a:lnTo>
                    <a:pt x="211982" y="2800294"/>
                  </a:lnTo>
                  <a:lnTo>
                    <a:pt x="195014" y="2805158"/>
                  </a:lnTo>
                  <a:lnTo>
                    <a:pt x="200125" y="2809825"/>
                  </a:lnTo>
                  <a:lnTo>
                    <a:pt x="223441" y="2814678"/>
                  </a:lnTo>
                  <a:lnTo>
                    <a:pt x="239067" y="2819543"/>
                  </a:lnTo>
                  <a:lnTo>
                    <a:pt x="233115" y="2824407"/>
                  </a:lnTo>
                  <a:lnTo>
                    <a:pt x="233115" y="2829272"/>
                  </a:lnTo>
                  <a:lnTo>
                    <a:pt x="228501" y="2834279"/>
                  </a:lnTo>
                  <a:lnTo>
                    <a:pt x="205184" y="2839143"/>
                  </a:lnTo>
                  <a:lnTo>
                    <a:pt x="157411" y="2844007"/>
                  </a:lnTo>
                  <a:lnTo>
                    <a:pt x="151457" y="2848817"/>
                  </a:lnTo>
                  <a:lnTo>
                    <a:pt x="164654" y="2853879"/>
                  </a:lnTo>
                  <a:lnTo>
                    <a:pt x="165546" y="2858688"/>
                  </a:lnTo>
                  <a:lnTo>
                    <a:pt x="155872" y="2863553"/>
                  </a:lnTo>
                  <a:lnTo>
                    <a:pt x="164207" y="2868406"/>
                  </a:lnTo>
                  <a:lnTo>
                    <a:pt x="178991" y="2873270"/>
                  </a:lnTo>
                  <a:lnTo>
                    <a:pt x="139799" y="2882801"/>
                  </a:lnTo>
                  <a:lnTo>
                    <a:pt x="141784" y="2887655"/>
                  </a:lnTo>
                  <a:lnTo>
                    <a:pt x="161379" y="2892519"/>
                  </a:lnTo>
                  <a:lnTo>
                    <a:pt x="198984" y="2897526"/>
                  </a:lnTo>
                  <a:lnTo>
                    <a:pt x="222994" y="2902390"/>
                  </a:lnTo>
                  <a:lnTo>
                    <a:pt x="220564" y="2907255"/>
                  </a:lnTo>
                  <a:lnTo>
                    <a:pt x="229840" y="2912119"/>
                  </a:lnTo>
                  <a:lnTo>
                    <a:pt x="222994" y="2916984"/>
                  </a:lnTo>
                  <a:lnTo>
                    <a:pt x="207814" y="2921991"/>
                  </a:lnTo>
                  <a:lnTo>
                    <a:pt x="198984" y="2926855"/>
                  </a:lnTo>
                  <a:lnTo>
                    <a:pt x="200968" y="2931708"/>
                  </a:lnTo>
                  <a:lnTo>
                    <a:pt x="197693" y="2936573"/>
                  </a:lnTo>
                  <a:lnTo>
                    <a:pt x="161379" y="2941580"/>
                  </a:lnTo>
                  <a:lnTo>
                    <a:pt x="160934" y="2946104"/>
                  </a:lnTo>
                  <a:lnTo>
                    <a:pt x="157411" y="2950957"/>
                  </a:lnTo>
                  <a:lnTo>
                    <a:pt x="164654" y="2955821"/>
                  </a:lnTo>
                  <a:lnTo>
                    <a:pt x="162918" y="2960686"/>
                  </a:lnTo>
                  <a:lnTo>
                    <a:pt x="174328" y="2965693"/>
                  </a:lnTo>
                  <a:lnTo>
                    <a:pt x="181620" y="2970557"/>
                  </a:lnTo>
                  <a:lnTo>
                    <a:pt x="200968" y="2975422"/>
                  </a:lnTo>
                  <a:lnTo>
                    <a:pt x="211982" y="2980231"/>
                  </a:lnTo>
                  <a:lnTo>
                    <a:pt x="205184" y="2985293"/>
                  </a:lnTo>
                  <a:lnTo>
                    <a:pt x="190847" y="2990102"/>
                  </a:lnTo>
                  <a:lnTo>
                    <a:pt x="180280" y="2994967"/>
                  </a:lnTo>
                  <a:lnTo>
                    <a:pt x="181620" y="2999831"/>
                  </a:lnTo>
                  <a:lnTo>
                    <a:pt x="185342" y="3004685"/>
                  </a:lnTo>
                  <a:lnTo>
                    <a:pt x="162918" y="3009703"/>
                  </a:lnTo>
                  <a:lnTo>
                    <a:pt x="133846" y="3014556"/>
                  </a:lnTo>
                  <a:lnTo>
                    <a:pt x="110975" y="3019069"/>
                  </a:lnTo>
                  <a:lnTo>
                    <a:pt x="111373" y="3023933"/>
                  </a:lnTo>
                  <a:lnTo>
                    <a:pt x="120650" y="3028798"/>
                  </a:lnTo>
                  <a:lnTo>
                    <a:pt x="132954" y="3038669"/>
                  </a:lnTo>
                  <a:lnTo>
                    <a:pt x="173484" y="3048398"/>
                  </a:lnTo>
                  <a:lnTo>
                    <a:pt x="185787" y="3053405"/>
                  </a:lnTo>
                  <a:lnTo>
                    <a:pt x="190847" y="3058269"/>
                  </a:lnTo>
                  <a:lnTo>
                    <a:pt x="180280" y="3063123"/>
                  </a:lnTo>
                  <a:lnTo>
                    <a:pt x="195014" y="3067943"/>
                  </a:lnTo>
                  <a:lnTo>
                    <a:pt x="241698" y="3073005"/>
                  </a:lnTo>
                  <a:lnTo>
                    <a:pt x="316111" y="3082679"/>
                  </a:lnTo>
                  <a:lnTo>
                    <a:pt x="324496" y="3087532"/>
                  </a:lnTo>
                  <a:lnTo>
                    <a:pt x="321618" y="3092397"/>
                  </a:lnTo>
                  <a:lnTo>
                    <a:pt x="314326" y="3097404"/>
                  </a:lnTo>
                  <a:lnTo>
                    <a:pt x="311498" y="3101917"/>
                  </a:lnTo>
                  <a:lnTo>
                    <a:pt x="317847" y="3106781"/>
                  </a:lnTo>
                  <a:lnTo>
                    <a:pt x="310604" y="3111645"/>
                  </a:lnTo>
                  <a:lnTo>
                    <a:pt x="328018" y="3116510"/>
                  </a:lnTo>
                  <a:lnTo>
                    <a:pt x="361008" y="3121517"/>
                  </a:lnTo>
                  <a:lnTo>
                    <a:pt x="379513" y="3126381"/>
                  </a:lnTo>
                  <a:lnTo>
                    <a:pt x="380802" y="3131245"/>
                  </a:lnTo>
                  <a:lnTo>
                    <a:pt x="354609" y="3136099"/>
                  </a:lnTo>
                  <a:lnTo>
                    <a:pt x="369392" y="3141117"/>
                  </a:lnTo>
                  <a:lnTo>
                    <a:pt x="435867" y="3145970"/>
                  </a:lnTo>
                  <a:lnTo>
                    <a:pt x="525413" y="3150835"/>
                  </a:lnTo>
                  <a:lnTo>
                    <a:pt x="543279" y="3155699"/>
                  </a:lnTo>
                  <a:lnTo>
                    <a:pt x="508499" y="3160563"/>
                  </a:lnTo>
                  <a:lnTo>
                    <a:pt x="487807" y="3165570"/>
                  </a:lnTo>
                  <a:lnTo>
                    <a:pt x="483639" y="3170435"/>
                  </a:lnTo>
                  <a:lnTo>
                    <a:pt x="481404" y="3175299"/>
                  </a:lnTo>
                  <a:lnTo>
                    <a:pt x="483639" y="3179812"/>
                  </a:lnTo>
                  <a:lnTo>
                    <a:pt x="454771" y="3184819"/>
                  </a:lnTo>
                  <a:lnTo>
                    <a:pt x="404169" y="3189684"/>
                  </a:lnTo>
                  <a:lnTo>
                    <a:pt x="370235" y="3199357"/>
                  </a:lnTo>
                  <a:lnTo>
                    <a:pt x="336799" y="3204222"/>
                  </a:lnTo>
                  <a:lnTo>
                    <a:pt x="319386" y="3209273"/>
                  </a:lnTo>
                  <a:lnTo>
                    <a:pt x="314326" y="3214093"/>
                  </a:lnTo>
                  <a:lnTo>
                    <a:pt x="301824" y="3218946"/>
                  </a:lnTo>
                  <a:lnTo>
                    <a:pt x="312788" y="3223811"/>
                  </a:lnTo>
                  <a:lnTo>
                    <a:pt x="315219" y="3228818"/>
                  </a:lnTo>
                  <a:lnTo>
                    <a:pt x="342751" y="3233682"/>
                  </a:lnTo>
                  <a:lnTo>
                    <a:pt x="358379" y="3238547"/>
                  </a:lnTo>
                  <a:lnTo>
                    <a:pt x="367607" y="3243411"/>
                  </a:lnTo>
                  <a:lnTo>
                    <a:pt x="347813" y="3248264"/>
                  </a:lnTo>
                  <a:lnTo>
                    <a:pt x="338139" y="3253282"/>
                  </a:lnTo>
                  <a:lnTo>
                    <a:pt x="355501" y="3258147"/>
                  </a:lnTo>
                  <a:lnTo>
                    <a:pt x="363439" y="3262660"/>
                  </a:lnTo>
                  <a:lnTo>
                    <a:pt x="361455" y="3267513"/>
                  </a:lnTo>
                  <a:lnTo>
                    <a:pt x="341412" y="3272531"/>
                  </a:lnTo>
                  <a:lnTo>
                    <a:pt x="342306" y="3277396"/>
                  </a:lnTo>
                  <a:lnTo>
                    <a:pt x="364779" y="3282249"/>
                  </a:lnTo>
                  <a:lnTo>
                    <a:pt x="368946" y="3287113"/>
                  </a:lnTo>
                  <a:lnTo>
                    <a:pt x="347813" y="3291978"/>
                  </a:lnTo>
                  <a:lnTo>
                    <a:pt x="341412" y="3296985"/>
                  </a:lnTo>
                  <a:lnTo>
                    <a:pt x="344042" y="3301849"/>
                  </a:lnTo>
                  <a:lnTo>
                    <a:pt x="336352" y="3306658"/>
                  </a:lnTo>
                  <a:lnTo>
                    <a:pt x="331292" y="3311523"/>
                  </a:lnTo>
                  <a:lnTo>
                    <a:pt x="307728" y="3316585"/>
                  </a:lnTo>
                  <a:lnTo>
                    <a:pt x="260648" y="3321394"/>
                  </a:lnTo>
                  <a:lnTo>
                    <a:pt x="206920" y="3331112"/>
                  </a:lnTo>
                  <a:lnTo>
                    <a:pt x="193923" y="3335976"/>
                  </a:lnTo>
                  <a:lnTo>
                    <a:pt x="190401" y="3340643"/>
                  </a:lnTo>
                  <a:lnTo>
                    <a:pt x="163761" y="3345507"/>
                  </a:lnTo>
                  <a:lnTo>
                    <a:pt x="158750" y="3350361"/>
                  </a:lnTo>
                  <a:lnTo>
                    <a:pt x="127049" y="3355225"/>
                  </a:lnTo>
                  <a:lnTo>
                    <a:pt x="77043" y="3360243"/>
                  </a:lnTo>
                  <a:lnTo>
                    <a:pt x="43160" y="3365097"/>
                  </a:lnTo>
                  <a:lnTo>
                    <a:pt x="19149" y="3369961"/>
                  </a:lnTo>
                  <a:lnTo>
                    <a:pt x="6846" y="3374825"/>
                  </a:lnTo>
                  <a:lnTo>
                    <a:pt x="447" y="3379690"/>
                  </a:lnTo>
                  <a:lnTo>
                    <a:pt x="0" y="3384697"/>
                  </a:lnTo>
                  <a:lnTo>
                    <a:pt x="2679" y="3389561"/>
                  </a:lnTo>
                  <a:lnTo>
                    <a:pt x="17413" y="3394414"/>
                  </a:lnTo>
                  <a:lnTo>
                    <a:pt x="21133" y="3399235"/>
                  </a:lnTo>
                  <a:lnTo>
                    <a:pt x="16966" y="340176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941291" y="2227261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7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941291" y="3032118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7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941291" y="2755597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7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941291" y="2713783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7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941291" y="3575893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7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941291" y="3453505"/>
              <a:ext cx="702310" cy="154305"/>
            </a:xfrm>
            <a:custGeom>
              <a:avLst/>
              <a:gdLst/>
              <a:ahLst/>
              <a:cxnLst/>
              <a:rect l="l" t="t" r="r" b="b"/>
              <a:pathLst>
                <a:path w="702310" h="154304">
                  <a:moveTo>
                    <a:pt x="701776" y="0"/>
                  </a:moveTo>
                  <a:lnTo>
                    <a:pt x="0" y="0"/>
                  </a:lnTo>
                </a:path>
                <a:path w="702310" h="154304">
                  <a:moveTo>
                    <a:pt x="701776" y="154187"/>
                  </a:moveTo>
                  <a:lnTo>
                    <a:pt x="0" y="154187"/>
                  </a:lnTo>
                </a:path>
              </a:pathLst>
            </a:custGeom>
            <a:ln w="13377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942383" y="1794718"/>
              <a:ext cx="701675" cy="3535045"/>
            </a:xfrm>
            <a:custGeom>
              <a:avLst/>
              <a:gdLst/>
              <a:ahLst/>
              <a:cxnLst/>
              <a:rect l="l" t="t" r="r" b="b"/>
              <a:pathLst>
                <a:path w="701675" h="3535045">
                  <a:moveTo>
                    <a:pt x="0" y="0"/>
                  </a:moveTo>
                  <a:lnTo>
                    <a:pt x="701333" y="0"/>
                  </a:lnTo>
                </a:path>
                <a:path w="701675" h="3535045">
                  <a:moveTo>
                    <a:pt x="0" y="139792"/>
                  </a:moveTo>
                  <a:lnTo>
                    <a:pt x="701333" y="139792"/>
                  </a:lnTo>
                </a:path>
                <a:path w="701675" h="3535045">
                  <a:moveTo>
                    <a:pt x="0" y="3534468"/>
                  </a:moveTo>
                  <a:lnTo>
                    <a:pt x="0" y="3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644163" y="1934510"/>
              <a:ext cx="558165" cy="3394710"/>
            </a:xfrm>
            <a:custGeom>
              <a:avLst/>
              <a:gdLst/>
              <a:ahLst/>
              <a:cxnLst/>
              <a:rect l="l" t="t" r="r" b="b"/>
              <a:pathLst>
                <a:path w="558164" h="3394710">
                  <a:moveTo>
                    <a:pt x="0" y="300140"/>
                  </a:moveTo>
                  <a:lnTo>
                    <a:pt x="558008" y="300140"/>
                  </a:lnTo>
                </a:path>
                <a:path w="558164" h="3394710">
                  <a:moveTo>
                    <a:pt x="0" y="558752"/>
                  </a:moveTo>
                  <a:lnTo>
                    <a:pt x="558008" y="558752"/>
                  </a:lnTo>
                </a:path>
                <a:path w="558164" h="3394710">
                  <a:moveTo>
                    <a:pt x="0" y="817419"/>
                  </a:moveTo>
                  <a:lnTo>
                    <a:pt x="558008" y="817419"/>
                  </a:lnTo>
                </a:path>
                <a:path w="558164" h="3394710">
                  <a:moveTo>
                    <a:pt x="0" y="1076031"/>
                  </a:moveTo>
                  <a:lnTo>
                    <a:pt x="558008" y="1076031"/>
                  </a:lnTo>
                </a:path>
                <a:path w="558164" h="3394710">
                  <a:moveTo>
                    <a:pt x="0" y="1335038"/>
                  </a:moveTo>
                  <a:lnTo>
                    <a:pt x="558008" y="1335038"/>
                  </a:lnTo>
                </a:path>
                <a:path w="558164" h="3394710">
                  <a:moveTo>
                    <a:pt x="0" y="1593661"/>
                  </a:moveTo>
                  <a:lnTo>
                    <a:pt x="558008" y="1593661"/>
                  </a:lnTo>
                </a:path>
                <a:path w="558164" h="3394710">
                  <a:moveTo>
                    <a:pt x="0" y="1852174"/>
                  </a:moveTo>
                  <a:lnTo>
                    <a:pt x="558008" y="1852174"/>
                  </a:lnTo>
                </a:path>
                <a:path w="558164" h="3394710">
                  <a:moveTo>
                    <a:pt x="0" y="2110786"/>
                  </a:moveTo>
                  <a:lnTo>
                    <a:pt x="558008" y="2110786"/>
                  </a:lnTo>
                </a:path>
                <a:path w="558164" h="3394710">
                  <a:moveTo>
                    <a:pt x="0" y="2369398"/>
                  </a:moveTo>
                  <a:lnTo>
                    <a:pt x="558008" y="2369398"/>
                  </a:lnTo>
                </a:path>
                <a:path w="558164" h="3394710">
                  <a:moveTo>
                    <a:pt x="0" y="2628065"/>
                  </a:moveTo>
                  <a:lnTo>
                    <a:pt x="558008" y="2628065"/>
                  </a:lnTo>
                </a:path>
                <a:path w="558164" h="3394710">
                  <a:moveTo>
                    <a:pt x="0" y="2886677"/>
                  </a:moveTo>
                  <a:lnTo>
                    <a:pt x="558008" y="2886677"/>
                  </a:lnTo>
                </a:path>
                <a:path w="558164" h="3394710">
                  <a:moveTo>
                    <a:pt x="0" y="3145289"/>
                  </a:moveTo>
                  <a:lnTo>
                    <a:pt x="558008" y="3145289"/>
                  </a:lnTo>
                </a:path>
                <a:path w="558164" h="3394710">
                  <a:moveTo>
                    <a:pt x="19985" y="0"/>
                  </a:moveTo>
                  <a:lnTo>
                    <a:pt x="19985" y="339467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1773983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820673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930060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1977184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086383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2133708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2242893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691690" y="1933676"/>
              <a:ext cx="461009" cy="3402329"/>
            </a:xfrm>
            <a:custGeom>
              <a:avLst/>
              <a:gdLst/>
              <a:ahLst/>
              <a:cxnLst/>
              <a:rect l="l" t="t" r="r" b="b"/>
              <a:pathLst>
                <a:path w="461010" h="3402329">
                  <a:moveTo>
                    <a:pt x="108694" y="0"/>
                  </a:moveTo>
                  <a:lnTo>
                    <a:pt x="108334" y="6643"/>
                  </a:lnTo>
                  <a:lnTo>
                    <a:pt x="109185" y="11551"/>
                  </a:lnTo>
                  <a:lnTo>
                    <a:pt x="106805" y="16371"/>
                  </a:lnTo>
                  <a:lnTo>
                    <a:pt x="107901" y="20884"/>
                  </a:lnTo>
                  <a:lnTo>
                    <a:pt x="120648" y="30756"/>
                  </a:lnTo>
                  <a:lnTo>
                    <a:pt x="106805" y="40177"/>
                  </a:lnTo>
                  <a:lnTo>
                    <a:pt x="107901" y="44986"/>
                  </a:lnTo>
                  <a:lnTo>
                    <a:pt x="106301" y="50005"/>
                  </a:lnTo>
                  <a:lnTo>
                    <a:pt x="103676" y="54561"/>
                  </a:lnTo>
                  <a:lnTo>
                    <a:pt x="104570" y="59382"/>
                  </a:lnTo>
                  <a:lnTo>
                    <a:pt x="99509" y="68748"/>
                  </a:lnTo>
                  <a:lnTo>
                    <a:pt x="92660" y="73766"/>
                  </a:lnTo>
                  <a:lnTo>
                    <a:pt x="95299" y="78675"/>
                  </a:lnTo>
                  <a:lnTo>
                    <a:pt x="90728" y="88052"/>
                  </a:lnTo>
                  <a:lnTo>
                    <a:pt x="87151" y="92861"/>
                  </a:lnTo>
                  <a:lnTo>
                    <a:pt x="73770" y="102788"/>
                  </a:lnTo>
                  <a:lnTo>
                    <a:pt x="75702" y="107301"/>
                  </a:lnTo>
                  <a:lnTo>
                    <a:pt x="84325" y="112110"/>
                  </a:lnTo>
                  <a:lnTo>
                    <a:pt x="99509" y="116974"/>
                  </a:lnTo>
                  <a:lnTo>
                    <a:pt x="102840" y="121982"/>
                  </a:lnTo>
                  <a:lnTo>
                    <a:pt x="109632" y="126549"/>
                  </a:lnTo>
                  <a:lnTo>
                    <a:pt x="113842" y="136223"/>
                  </a:lnTo>
                  <a:lnTo>
                    <a:pt x="114188" y="145798"/>
                  </a:lnTo>
                  <a:lnTo>
                    <a:pt x="103676" y="160336"/>
                  </a:lnTo>
                  <a:lnTo>
                    <a:pt x="98615" y="164893"/>
                  </a:lnTo>
                  <a:lnTo>
                    <a:pt x="97332" y="169911"/>
                  </a:lnTo>
                  <a:lnTo>
                    <a:pt x="97332" y="179629"/>
                  </a:lnTo>
                  <a:lnTo>
                    <a:pt x="98615" y="184098"/>
                  </a:lnTo>
                  <a:lnTo>
                    <a:pt x="106301" y="194013"/>
                  </a:lnTo>
                  <a:lnTo>
                    <a:pt x="112905" y="198482"/>
                  </a:lnTo>
                  <a:lnTo>
                    <a:pt x="113842" y="203391"/>
                  </a:lnTo>
                  <a:lnTo>
                    <a:pt x="108694" y="208200"/>
                  </a:lnTo>
                  <a:lnTo>
                    <a:pt x="106805" y="213218"/>
                  </a:lnTo>
                  <a:lnTo>
                    <a:pt x="97721" y="217775"/>
                  </a:lnTo>
                  <a:lnTo>
                    <a:pt x="98615" y="222596"/>
                  </a:lnTo>
                  <a:lnTo>
                    <a:pt x="94852" y="227449"/>
                  </a:lnTo>
                  <a:lnTo>
                    <a:pt x="85868" y="237024"/>
                  </a:lnTo>
                  <a:lnTo>
                    <a:pt x="83388" y="241888"/>
                  </a:lnTo>
                  <a:lnTo>
                    <a:pt x="83042" y="246753"/>
                  </a:lnTo>
                  <a:lnTo>
                    <a:pt x="75299" y="251562"/>
                  </a:lnTo>
                  <a:lnTo>
                    <a:pt x="73770" y="256130"/>
                  </a:lnTo>
                  <a:lnTo>
                    <a:pt x="66027" y="261137"/>
                  </a:lnTo>
                  <a:lnTo>
                    <a:pt x="61009" y="265947"/>
                  </a:lnTo>
                  <a:lnTo>
                    <a:pt x="57692" y="270866"/>
                  </a:lnTo>
                  <a:lnTo>
                    <a:pt x="53770" y="280243"/>
                  </a:lnTo>
                  <a:lnTo>
                    <a:pt x="61009" y="285250"/>
                  </a:lnTo>
                  <a:lnTo>
                    <a:pt x="90280" y="290060"/>
                  </a:lnTo>
                  <a:lnTo>
                    <a:pt x="105421" y="294627"/>
                  </a:lnTo>
                  <a:lnTo>
                    <a:pt x="114693" y="299437"/>
                  </a:lnTo>
                  <a:lnTo>
                    <a:pt x="120201" y="304345"/>
                  </a:lnTo>
                  <a:lnTo>
                    <a:pt x="119249" y="309363"/>
                  </a:lnTo>
                  <a:lnTo>
                    <a:pt x="120648" y="313821"/>
                  </a:lnTo>
                  <a:lnTo>
                    <a:pt x="115587" y="318741"/>
                  </a:lnTo>
                  <a:lnTo>
                    <a:pt x="121441" y="323550"/>
                  </a:lnTo>
                  <a:lnTo>
                    <a:pt x="121931" y="328414"/>
                  </a:lnTo>
                  <a:lnTo>
                    <a:pt x="129430" y="333125"/>
                  </a:lnTo>
                  <a:lnTo>
                    <a:pt x="129430" y="337934"/>
                  </a:lnTo>
                  <a:lnTo>
                    <a:pt x="126603" y="342843"/>
                  </a:lnTo>
                  <a:lnTo>
                    <a:pt x="126603" y="347652"/>
                  </a:lnTo>
                  <a:lnTo>
                    <a:pt x="118413" y="352176"/>
                  </a:lnTo>
                  <a:lnTo>
                    <a:pt x="116034" y="362048"/>
                  </a:lnTo>
                  <a:lnTo>
                    <a:pt x="110915" y="371469"/>
                  </a:lnTo>
                  <a:lnTo>
                    <a:pt x="113842" y="376476"/>
                  </a:lnTo>
                  <a:lnTo>
                    <a:pt x="113842" y="381296"/>
                  </a:lnTo>
                  <a:lnTo>
                    <a:pt x="116034" y="385853"/>
                  </a:lnTo>
                  <a:lnTo>
                    <a:pt x="115140" y="390674"/>
                  </a:lnTo>
                  <a:lnTo>
                    <a:pt x="115587" y="395582"/>
                  </a:lnTo>
                  <a:lnTo>
                    <a:pt x="110526" y="400589"/>
                  </a:lnTo>
                  <a:lnTo>
                    <a:pt x="109185" y="405058"/>
                  </a:lnTo>
                  <a:lnTo>
                    <a:pt x="116870" y="409966"/>
                  </a:lnTo>
                  <a:lnTo>
                    <a:pt x="119696" y="414776"/>
                  </a:lnTo>
                  <a:lnTo>
                    <a:pt x="121441" y="419695"/>
                  </a:lnTo>
                  <a:lnTo>
                    <a:pt x="121095" y="424351"/>
                  </a:lnTo>
                  <a:lnTo>
                    <a:pt x="114188" y="429171"/>
                  </a:lnTo>
                  <a:lnTo>
                    <a:pt x="121095" y="434079"/>
                  </a:lnTo>
                  <a:lnTo>
                    <a:pt x="122825" y="438889"/>
                  </a:lnTo>
                  <a:lnTo>
                    <a:pt x="121931" y="443402"/>
                  </a:lnTo>
                  <a:lnTo>
                    <a:pt x="117822" y="448464"/>
                  </a:lnTo>
                  <a:lnTo>
                    <a:pt x="125205" y="453273"/>
                  </a:lnTo>
                  <a:lnTo>
                    <a:pt x="126949" y="467515"/>
                  </a:lnTo>
                  <a:lnTo>
                    <a:pt x="128334" y="472577"/>
                  </a:lnTo>
                  <a:lnTo>
                    <a:pt x="126156" y="477386"/>
                  </a:lnTo>
                  <a:lnTo>
                    <a:pt x="108694" y="481899"/>
                  </a:lnTo>
                  <a:lnTo>
                    <a:pt x="98168" y="486808"/>
                  </a:lnTo>
                  <a:lnTo>
                    <a:pt x="91376" y="491628"/>
                  </a:lnTo>
                  <a:lnTo>
                    <a:pt x="108694" y="496679"/>
                  </a:lnTo>
                  <a:lnTo>
                    <a:pt x="121095" y="501203"/>
                  </a:lnTo>
                  <a:lnTo>
                    <a:pt x="123921" y="506013"/>
                  </a:lnTo>
                  <a:lnTo>
                    <a:pt x="121931" y="510921"/>
                  </a:lnTo>
                  <a:lnTo>
                    <a:pt x="112314" y="515730"/>
                  </a:lnTo>
                  <a:lnTo>
                    <a:pt x="120201" y="520397"/>
                  </a:lnTo>
                  <a:lnTo>
                    <a:pt x="122825" y="525305"/>
                  </a:lnTo>
                  <a:lnTo>
                    <a:pt x="122825" y="530126"/>
                  </a:lnTo>
                  <a:lnTo>
                    <a:pt x="121441" y="535034"/>
                  </a:lnTo>
                  <a:lnTo>
                    <a:pt x="128334" y="544510"/>
                  </a:lnTo>
                  <a:lnTo>
                    <a:pt x="125205" y="558741"/>
                  </a:lnTo>
                  <a:lnTo>
                    <a:pt x="125205" y="563605"/>
                  </a:lnTo>
                  <a:lnTo>
                    <a:pt x="130266" y="573531"/>
                  </a:lnTo>
                  <a:lnTo>
                    <a:pt x="144859" y="583205"/>
                  </a:lnTo>
                  <a:lnTo>
                    <a:pt x="135774" y="587916"/>
                  </a:lnTo>
                  <a:lnTo>
                    <a:pt x="133395" y="592725"/>
                  </a:lnTo>
                  <a:lnTo>
                    <a:pt x="134491" y="597590"/>
                  </a:lnTo>
                  <a:lnTo>
                    <a:pt x="129430" y="602454"/>
                  </a:lnTo>
                  <a:lnTo>
                    <a:pt x="126949" y="612369"/>
                  </a:lnTo>
                  <a:lnTo>
                    <a:pt x="128334" y="621703"/>
                  </a:lnTo>
                  <a:lnTo>
                    <a:pt x="126949" y="626556"/>
                  </a:lnTo>
                  <a:lnTo>
                    <a:pt x="127440" y="631420"/>
                  </a:lnTo>
                  <a:lnTo>
                    <a:pt x="129430" y="636439"/>
                  </a:lnTo>
                  <a:lnTo>
                    <a:pt x="132458" y="641292"/>
                  </a:lnTo>
                  <a:lnTo>
                    <a:pt x="137159" y="646156"/>
                  </a:lnTo>
                  <a:lnTo>
                    <a:pt x="131218" y="650625"/>
                  </a:lnTo>
                  <a:lnTo>
                    <a:pt x="127887" y="655687"/>
                  </a:lnTo>
                  <a:lnTo>
                    <a:pt x="133842" y="660541"/>
                  </a:lnTo>
                  <a:lnTo>
                    <a:pt x="130266" y="665361"/>
                  </a:lnTo>
                  <a:lnTo>
                    <a:pt x="129920" y="670269"/>
                  </a:lnTo>
                  <a:lnTo>
                    <a:pt x="131650" y="679789"/>
                  </a:lnTo>
                  <a:lnTo>
                    <a:pt x="128983" y="689463"/>
                  </a:lnTo>
                  <a:lnTo>
                    <a:pt x="130713" y="699192"/>
                  </a:lnTo>
                  <a:lnTo>
                    <a:pt x="132948" y="704199"/>
                  </a:lnTo>
                  <a:lnTo>
                    <a:pt x="129920" y="709107"/>
                  </a:lnTo>
                  <a:lnTo>
                    <a:pt x="129920" y="713576"/>
                  </a:lnTo>
                  <a:lnTo>
                    <a:pt x="132948" y="718485"/>
                  </a:lnTo>
                  <a:lnTo>
                    <a:pt x="135774" y="728312"/>
                  </a:lnTo>
                  <a:lnTo>
                    <a:pt x="134491" y="733220"/>
                  </a:lnTo>
                  <a:lnTo>
                    <a:pt x="136668" y="738030"/>
                  </a:lnTo>
                  <a:lnTo>
                    <a:pt x="133395" y="747605"/>
                  </a:lnTo>
                  <a:lnTo>
                    <a:pt x="130713" y="752425"/>
                  </a:lnTo>
                  <a:lnTo>
                    <a:pt x="136221" y="757334"/>
                  </a:lnTo>
                  <a:lnTo>
                    <a:pt x="198528" y="767051"/>
                  </a:lnTo>
                  <a:lnTo>
                    <a:pt x="143460" y="771718"/>
                  </a:lnTo>
                  <a:lnTo>
                    <a:pt x="138903" y="776527"/>
                  </a:lnTo>
                  <a:lnTo>
                    <a:pt x="138903" y="781447"/>
                  </a:lnTo>
                  <a:lnTo>
                    <a:pt x="150367" y="786256"/>
                  </a:lnTo>
                  <a:lnTo>
                    <a:pt x="132948" y="791120"/>
                  </a:lnTo>
                  <a:lnTo>
                    <a:pt x="107901" y="796171"/>
                  </a:lnTo>
                  <a:lnTo>
                    <a:pt x="110526" y="800992"/>
                  </a:lnTo>
                  <a:lnTo>
                    <a:pt x="112905" y="815376"/>
                  </a:lnTo>
                  <a:lnTo>
                    <a:pt x="130266" y="829958"/>
                  </a:lnTo>
                  <a:lnTo>
                    <a:pt x="123921" y="839489"/>
                  </a:lnTo>
                  <a:lnTo>
                    <a:pt x="111362" y="844343"/>
                  </a:lnTo>
                  <a:lnTo>
                    <a:pt x="110079" y="849207"/>
                  </a:lnTo>
                  <a:lnTo>
                    <a:pt x="116870" y="854071"/>
                  </a:lnTo>
                  <a:lnTo>
                    <a:pt x="117822" y="858881"/>
                  </a:lnTo>
                  <a:lnTo>
                    <a:pt x="126156" y="863592"/>
                  </a:lnTo>
                  <a:lnTo>
                    <a:pt x="136221" y="868456"/>
                  </a:lnTo>
                  <a:lnTo>
                    <a:pt x="149920" y="873265"/>
                  </a:lnTo>
                  <a:lnTo>
                    <a:pt x="200561" y="883192"/>
                  </a:lnTo>
                  <a:lnTo>
                    <a:pt x="212025" y="888056"/>
                  </a:lnTo>
                  <a:lnTo>
                    <a:pt x="197692" y="892569"/>
                  </a:lnTo>
                  <a:lnTo>
                    <a:pt x="156957" y="897378"/>
                  </a:lnTo>
                  <a:lnTo>
                    <a:pt x="135428" y="902287"/>
                  </a:lnTo>
                  <a:lnTo>
                    <a:pt x="134491" y="907305"/>
                  </a:lnTo>
                  <a:lnTo>
                    <a:pt x="128983" y="912114"/>
                  </a:lnTo>
                  <a:lnTo>
                    <a:pt x="132458" y="917023"/>
                  </a:lnTo>
                  <a:lnTo>
                    <a:pt x="144412" y="921832"/>
                  </a:lnTo>
                  <a:lnTo>
                    <a:pt x="145940" y="926400"/>
                  </a:lnTo>
                  <a:lnTo>
                    <a:pt x="154130" y="931407"/>
                  </a:lnTo>
                  <a:lnTo>
                    <a:pt x="189545" y="936227"/>
                  </a:lnTo>
                  <a:lnTo>
                    <a:pt x="153193" y="941136"/>
                  </a:lnTo>
                  <a:lnTo>
                    <a:pt x="154923" y="945945"/>
                  </a:lnTo>
                  <a:lnTo>
                    <a:pt x="139350" y="950952"/>
                  </a:lnTo>
                  <a:lnTo>
                    <a:pt x="144859" y="955520"/>
                  </a:lnTo>
                  <a:lnTo>
                    <a:pt x="145940" y="960330"/>
                  </a:lnTo>
                  <a:lnTo>
                    <a:pt x="143114" y="965249"/>
                  </a:lnTo>
                  <a:lnTo>
                    <a:pt x="122825" y="975065"/>
                  </a:lnTo>
                  <a:lnTo>
                    <a:pt x="121931" y="979974"/>
                  </a:lnTo>
                  <a:lnTo>
                    <a:pt x="123921" y="984443"/>
                  </a:lnTo>
                  <a:lnTo>
                    <a:pt x="131218" y="989351"/>
                  </a:lnTo>
                  <a:lnTo>
                    <a:pt x="142177" y="994171"/>
                  </a:lnTo>
                  <a:lnTo>
                    <a:pt x="138903" y="999178"/>
                  </a:lnTo>
                  <a:lnTo>
                    <a:pt x="128983" y="1004087"/>
                  </a:lnTo>
                  <a:lnTo>
                    <a:pt x="133842" y="1008896"/>
                  </a:lnTo>
                  <a:lnTo>
                    <a:pt x="149473" y="1013815"/>
                  </a:lnTo>
                  <a:lnTo>
                    <a:pt x="173034" y="1018273"/>
                  </a:lnTo>
                  <a:lnTo>
                    <a:pt x="189992" y="1023292"/>
                  </a:lnTo>
                  <a:lnTo>
                    <a:pt x="176510" y="1028200"/>
                  </a:lnTo>
                  <a:lnTo>
                    <a:pt x="132948" y="1033009"/>
                  </a:lnTo>
                  <a:lnTo>
                    <a:pt x="125709" y="1037874"/>
                  </a:lnTo>
                  <a:lnTo>
                    <a:pt x="126156" y="1042936"/>
                  </a:lnTo>
                  <a:lnTo>
                    <a:pt x="140432" y="1047745"/>
                  </a:lnTo>
                  <a:lnTo>
                    <a:pt x="143460" y="1052653"/>
                  </a:lnTo>
                  <a:lnTo>
                    <a:pt x="168810" y="1057474"/>
                  </a:lnTo>
                  <a:lnTo>
                    <a:pt x="200071" y="1062327"/>
                  </a:lnTo>
                  <a:lnTo>
                    <a:pt x="180273" y="1067049"/>
                  </a:lnTo>
                  <a:lnTo>
                    <a:pt x="141283" y="1071858"/>
                  </a:lnTo>
                  <a:lnTo>
                    <a:pt x="132097" y="1076723"/>
                  </a:lnTo>
                  <a:lnTo>
                    <a:pt x="136221" y="1081576"/>
                  </a:lnTo>
                  <a:lnTo>
                    <a:pt x="133395" y="1091403"/>
                  </a:lnTo>
                  <a:lnTo>
                    <a:pt x="124412" y="1096312"/>
                  </a:lnTo>
                  <a:lnTo>
                    <a:pt x="118413" y="1101121"/>
                  </a:lnTo>
                  <a:lnTo>
                    <a:pt x="126156" y="1111047"/>
                  </a:lnTo>
                  <a:lnTo>
                    <a:pt x="135428" y="1115857"/>
                  </a:lnTo>
                  <a:lnTo>
                    <a:pt x="149920" y="1120765"/>
                  </a:lnTo>
                  <a:lnTo>
                    <a:pt x="153683" y="1125586"/>
                  </a:lnTo>
                  <a:lnTo>
                    <a:pt x="149920" y="1130593"/>
                  </a:lnTo>
                  <a:lnTo>
                    <a:pt x="143965" y="1135501"/>
                  </a:lnTo>
                  <a:lnTo>
                    <a:pt x="140936" y="1145175"/>
                  </a:lnTo>
                  <a:lnTo>
                    <a:pt x="139985" y="1154706"/>
                  </a:lnTo>
                  <a:lnTo>
                    <a:pt x="140936" y="1159614"/>
                  </a:lnTo>
                  <a:lnTo>
                    <a:pt x="147238" y="1164424"/>
                  </a:lnTo>
                  <a:lnTo>
                    <a:pt x="145940" y="1169288"/>
                  </a:lnTo>
                  <a:lnTo>
                    <a:pt x="156063" y="1174350"/>
                  </a:lnTo>
                  <a:lnTo>
                    <a:pt x="196351" y="1179159"/>
                  </a:lnTo>
                  <a:lnTo>
                    <a:pt x="191737" y="1184024"/>
                  </a:lnTo>
                  <a:lnTo>
                    <a:pt x="157807" y="1188888"/>
                  </a:lnTo>
                  <a:lnTo>
                    <a:pt x="146791" y="1193741"/>
                  </a:lnTo>
                  <a:lnTo>
                    <a:pt x="146445" y="1198705"/>
                  </a:lnTo>
                  <a:lnTo>
                    <a:pt x="150367" y="1208433"/>
                  </a:lnTo>
                  <a:lnTo>
                    <a:pt x="162018" y="1213342"/>
                  </a:lnTo>
                  <a:lnTo>
                    <a:pt x="162465" y="1218349"/>
                  </a:lnTo>
                  <a:lnTo>
                    <a:pt x="160432" y="1223169"/>
                  </a:lnTo>
                  <a:lnTo>
                    <a:pt x="152299" y="1227726"/>
                  </a:lnTo>
                  <a:lnTo>
                    <a:pt x="145940" y="1232535"/>
                  </a:lnTo>
                  <a:lnTo>
                    <a:pt x="154923" y="1237400"/>
                  </a:lnTo>
                  <a:lnTo>
                    <a:pt x="172587" y="1242462"/>
                  </a:lnTo>
                  <a:lnTo>
                    <a:pt x="183546" y="1247271"/>
                  </a:lnTo>
                  <a:lnTo>
                    <a:pt x="175659" y="1252190"/>
                  </a:lnTo>
                  <a:lnTo>
                    <a:pt x="145493" y="1262007"/>
                  </a:lnTo>
                  <a:lnTo>
                    <a:pt x="144412" y="1266915"/>
                  </a:lnTo>
                  <a:lnTo>
                    <a:pt x="149920" y="1271736"/>
                  </a:lnTo>
                  <a:lnTo>
                    <a:pt x="144412" y="1276589"/>
                  </a:lnTo>
                  <a:lnTo>
                    <a:pt x="128983" y="1281453"/>
                  </a:lnTo>
                  <a:lnTo>
                    <a:pt x="123921" y="1286460"/>
                  </a:lnTo>
                  <a:lnTo>
                    <a:pt x="122825" y="1291281"/>
                  </a:lnTo>
                  <a:lnTo>
                    <a:pt x="124758" y="1300999"/>
                  </a:lnTo>
                  <a:lnTo>
                    <a:pt x="123921" y="1310574"/>
                  </a:lnTo>
                  <a:lnTo>
                    <a:pt x="121095" y="1315438"/>
                  </a:lnTo>
                  <a:lnTo>
                    <a:pt x="106805" y="1330119"/>
                  </a:lnTo>
                  <a:lnTo>
                    <a:pt x="98168" y="1335038"/>
                  </a:lnTo>
                  <a:lnTo>
                    <a:pt x="104123" y="1344712"/>
                  </a:lnTo>
                  <a:lnTo>
                    <a:pt x="106805" y="1349565"/>
                  </a:lnTo>
                  <a:lnTo>
                    <a:pt x="114693" y="1354583"/>
                  </a:lnTo>
                  <a:lnTo>
                    <a:pt x="120648" y="1359492"/>
                  </a:lnTo>
                  <a:lnTo>
                    <a:pt x="121095" y="1364301"/>
                  </a:lnTo>
                  <a:lnTo>
                    <a:pt x="115587" y="1369165"/>
                  </a:lnTo>
                  <a:lnTo>
                    <a:pt x="113842" y="1374227"/>
                  </a:lnTo>
                  <a:lnTo>
                    <a:pt x="116423" y="1379037"/>
                  </a:lnTo>
                  <a:lnTo>
                    <a:pt x="114693" y="1388766"/>
                  </a:lnTo>
                  <a:lnTo>
                    <a:pt x="111362" y="1393278"/>
                  </a:lnTo>
                  <a:lnTo>
                    <a:pt x="111809" y="1398340"/>
                  </a:lnTo>
                  <a:lnTo>
                    <a:pt x="123921" y="1412868"/>
                  </a:lnTo>
                  <a:lnTo>
                    <a:pt x="124412" y="1417886"/>
                  </a:lnTo>
                  <a:lnTo>
                    <a:pt x="122825" y="1422695"/>
                  </a:lnTo>
                  <a:lnTo>
                    <a:pt x="124412" y="1442339"/>
                  </a:lnTo>
                  <a:lnTo>
                    <a:pt x="123921" y="1452057"/>
                  </a:lnTo>
                  <a:lnTo>
                    <a:pt x="122825" y="1456877"/>
                  </a:lnTo>
                  <a:lnTo>
                    <a:pt x="110526" y="1461884"/>
                  </a:lnTo>
                  <a:lnTo>
                    <a:pt x="100807" y="1466793"/>
                  </a:lnTo>
                  <a:lnTo>
                    <a:pt x="100807" y="1471262"/>
                  </a:lnTo>
                  <a:lnTo>
                    <a:pt x="105854" y="1476126"/>
                  </a:lnTo>
                  <a:lnTo>
                    <a:pt x="119696" y="1480980"/>
                  </a:lnTo>
                  <a:lnTo>
                    <a:pt x="122825" y="1485998"/>
                  </a:lnTo>
                  <a:lnTo>
                    <a:pt x="121095" y="1490906"/>
                  </a:lnTo>
                  <a:lnTo>
                    <a:pt x="121095" y="1495715"/>
                  </a:lnTo>
                  <a:lnTo>
                    <a:pt x="116870" y="1500580"/>
                  </a:lnTo>
                  <a:lnTo>
                    <a:pt x="97332" y="1510451"/>
                  </a:lnTo>
                  <a:lnTo>
                    <a:pt x="99509" y="1515315"/>
                  </a:lnTo>
                  <a:lnTo>
                    <a:pt x="98615" y="1520180"/>
                  </a:lnTo>
                  <a:lnTo>
                    <a:pt x="110526" y="1525033"/>
                  </a:lnTo>
                  <a:lnTo>
                    <a:pt x="108334" y="1529996"/>
                  </a:lnTo>
                  <a:lnTo>
                    <a:pt x="124758" y="1539725"/>
                  </a:lnTo>
                  <a:lnTo>
                    <a:pt x="111362" y="1544633"/>
                  </a:lnTo>
                  <a:lnTo>
                    <a:pt x="108334" y="1549640"/>
                  </a:lnTo>
                  <a:lnTo>
                    <a:pt x="80360" y="1554109"/>
                  </a:lnTo>
                  <a:lnTo>
                    <a:pt x="85219" y="1559018"/>
                  </a:lnTo>
                  <a:lnTo>
                    <a:pt x="82105" y="1563827"/>
                  </a:lnTo>
                  <a:lnTo>
                    <a:pt x="83835" y="1568692"/>
                  </a:lnTo>
                  <a:lnTo>
                    <a:pt x="80360" y="1583482"/>
                  </a:lnTo>
                  <a:lnTo>
                    <a:pt x="72818" y="1588292"/>
                  </a:lnTo>
                  <a:lnTo>
                    <a:pt x="69098" y="1593299"/>
                  </a:lnTo>
                  <a:lnTo>
                    <a:pt x="72818" y="1598207"/>
                  </a:lnTo>
                  <a:lnTo>
                    <a:pt x="86315" y="1603027"/>
                  </a:lnTo>
                  <a:lnTo>
                    <a:pt x="75299" y="1607881"/>
                  </a:lnTo>
                  <a:lnTo>
                    <a:pt x="127887" y="1617752"/>
                  </a:lnTo>
                  <a:lnTo>
                    <a:pt x="126949" y="1622573"/>
                  </a:lnTo>
                  <a:lnTo>
                    <a:pt x="106805" y="1632290"/>
                  </a:lnTo>
                  <a:lnTo>
                    <a:pt x="73770" y="1637056"/>
                  </a:lnTo>
                  <a:lnTo>
                    <a:pt x="84772" y="1641865"/>
                  </a:lnTo>
                  <a:lnTo>
                    <a:pt x="151895" y="1646730"/>
                  </a:lnTo>
                  <a:lnTo>
                    <a:pt x="189545" y="1651594"/>
                  </a:lnTo>
                  <a:lnTo>
                    <a:pt x="184844" y="1656404"/>
                  </a:lnTo>
                  <a:lnTo>
                    <a:pt x="140936" y="1661411"/>
                  </a:lnTo>
                  <a:lnTo>
                    <a:pt x="115587" y="1666330"/>
                  </a:lnTo>
                  <a:lnTo>
                    <a:pt x="69790" y="1671139"/>
                  </a:lnTo>
                  <a:lnTo>
                    <a:pt x="68262" y="1676004"/>
                  </a:lnTo>
                  <a:lnTo>
                    <a:pt x="32544" y="1681055"/>
                  </a:lnTo>
                  <a:lnTo>
                    <a:pt x="13684" y="1685875"/>
                  </a:lnTo>
                  <a:lnTo>
                    <a:pt x="8175" y="1690783"/>
                  </a:lnTo>
                  <a:lnTo>
                    <a:pt x="11896" y="1695593"/>
                  </a:lnTo>
                  <a:lnTo>
                    <a:pt x="61355" y="1700457"/>
                  </a:lnTo>
                  <a:lnTo>
                    <a:pt x="50454" y="1705519"/>
                  </a:lnTo>
                  <a:lnTo>
                    <a:pt x="48262" y="1710329"/>
                  </a:lnTo>
                  <a:lnTo>
                    <a:pt x="73770" y="1714842"/>
                  </a:lnTo>
                  <a:lnTo>
                    <a:pt x="71088" y="1719706"/>
                  </a:lnTo>
                  <a:lnTo>
                    <a:pt x="78817" y="1724713"/>
                  </a:lnTo>
                  <a:lnTo>
                    <a:pt x="81211" y="1729621"/>
                  </a:lnTo>
                  <a:lnTo>
                    <a:pt x="79711" y="1734442"/>
                  </a:lnTo>
                  <a:lnTo>
                    <a:pt x="60562" y="1744159"/>
                  </a:lnTo>
                  <a:lnTo>
                    <a:pt x="33482" y="1749178"/>
                  </a:lnTo>
                  <a:lnTo>
                    <a:pt x="33929" y="1753987"/>
                  </a:lnTo>
                  <a:lnTo>
                    <a:pt x="30656" y="1758895"/>
                  </a:lnTo>
                  <a:lnTo>
                    <a:pt x="23763" y="1763705"/>
                  </a:lnTo>
                  <a:lnTo>
                    <a:pt x="32544" y="1768723"/>
                  </a:lnTo>
                  <a:lnTo>
                    <a:pt x="38038" y="1773631"/>
                  </a:lnTo>
                  <a:lnTo>
                    <a:pt x="60071" y="1778440"/>
                  </a:lnTo>
                  <a:lnTo>
                    <a:pt x="73323" y="1783349"/>
                  </a:lnTo>
                  <a:lnTo>
                    <a:pt x="68262" y="1788169"/>
                  </a:lnTo>
                  <a:lnTo>
                    <a:pt x="70194" y="1793176"/>
                  </a:lnTo>
                  <a:lnTo>
                    <a:pt x="66517" y="1797744"/>
                  </a:lnTo>
                  <a:lnTo>
                    <a:pt x="68262" y="1802554"/>
                  </a:lnTo>
                  <a:lnTo>
                    <a:pt x="85868" y="1812271"/>
                  </a:lnTo>
                  <a:lnTo>
                    <a:pt x="89790" y="1817289"/>
                  </a:lnTo>
                  <a:lnTo>
                    <a:pt x="99509" y="1822198"/>
                  </a:lnTo>
                  <a:lnTo>
                    <a:pt x="92660" y="1827007"/>
                  </a:lnTo>
                  <a:lnTo>
                    <a:pt x="113395" y="1836933"/>
                  </a:lnTo>
                  <a:lnTo>
                    <a:pt x="111362" y="1841743"/>
                  </a:lnTo>
                  <a:lnTo>
                    <a:pt x="96885" y="1846607"/>
                  </a:lnTo>
                  <a:lnTo>
                    <a:pt x="88896" y="1851472"/>
                  </a:lnTo>
                  <a:lnTo>
                    <a:pt x="94852" y="1856479"/>
                  </a:lnTo>
                  <a:lnTo>
                    <a:pt x="90728" y="1861288"/>
                  </a:lnTo>
                  <a:lnTo>
                    <a:pt x="97332" y="1875530"/>
                  </a:lnTo>
                  <a:lnTo>
                    <a:pt x="94852" y="1880592"/>
                  </a:lnTo>
                  <a:lnTo>
                    <a:pt x="87151" y="1885401"/>
                  </a:lnTo>
                  <a:lnTo>
                    <a:pt x="85868" y="1890310"/>
                  </a:lnTo>
                  <a:lnTo>
                    <a:pt x="74203" y="1895119"/>
                  </a:lnTo>
                  <a:lnTo>
                    <a:pt x="77534" y="1899983"/>
                  </a:lnTo>
                  <a:lnTo>
                    <a:pt x="96885" y="1909855"/>
                  </a:lnTo>
                  <a:lnTo>
                    <a:pt x="92660" y="1914774"/>
                  </a:lnTo>
                  <a:lnTo>
                    <a:pt x="83042" y="1919583"/>
                  </a:lnTo>
                  <a:lnTo>
                    <a:pt x="79711" y="1924591"/>
                  </a:lnTo>
                  <a:lnTo>
                    <a:pt x="92213" y="1929499"/>
                  </a:lnTo>
                  <a:lnTo>
                    <a:pt x="93107" y="1934319"/>
                  </a:lnTo>
                  <a:lnTo>
                    <a:pt x="88896" y="1939173"/>
                  </a:lnTo>
                  <a:lnTo>
                    <a:pt x="83388" y="1949044"/>
                  </a:lnTo>
                  <a:lnTo>
                    <a:pt x="97332" y="1953864"/>
                  </a:lnTo>
                  <a:lnTo>
                    <a:pt x="88896" y="1958421"/>
                  </a:lnTo>
                  <a:lnTo>
                    <a:pt x="99062" y="1968348"/>
                  </a:lnTo>
                  <a:lnTo>
                    <a:pt x="111362" y="1973157"/>
                  </a:lnTo>
                  <a:lnTo>
                    <a:pt x="112905" y="1977967"/>
                  </a:lnTo>
                  <a:lnTo>
                    <a:pt x="99913" y="1987695"/>
                  </a:lnTo>
                  <a:lnTo>
                    <a:pt x="105017" y="1992702"/>
                  </a:lnTo>
                  <a:lnTo>
                    <a:pt x="104570" y="1997622"/>
                  </a:lnTo>
                  <a:lnTo>
                    <a:pt x="105854" y="2002431"/>
                  </a:lnTo>
                  <a:lnTo>
                    <a:pt x="102393" y="2007295"/>
                  </a:lnTo>
                  <a:lnTo>
                    <a:pt x="99062" y="2017167"/>
                  </a:lnTo>
                  <a:lnTo>
                    <a:pt x="100807" y="2022075"/>
                  </a:lnTo>
                  <a:lnTo>
                    <a:pt x="110526" y="2026885"/>
                  </a:lnTo>
                  <a:lnTo>
                    <a:pt x="118413" y="2031398"/>
                  </a:lnTo>
                  <a:lnTo>
                    <a:pt x="136221" y="2036460"/>
                  </a:lnTo>
                  <a:lnTo>
                    <a:pt x="143114" y="2041269"/>
                  </a:lnTo>
                  <a:lnTo>
                    <a:pt x="128983" y="2046133"/>
                  </a:lnTo>
                  <a:lnTo>
                    <a:pt x="136221" y="2050998"/>
                  </a:lnTo>
                  <a:lnTo>
                    <a:pt x="141283" y="2056005"/>
                  </a:lnTo>
                  <a:lnTo>
                    <a:pt x="117317" y="2060913"/>
                  </a:lnTo>
                  <a:lnTo>
                    <a:pt x="123921" y="2065734"/>
                  </a:lnTo>
                  <a:lnTo>
                    <a:pt x="137952" y="2070587"/>
                  </a:lnTo>
                  <a:lnTo>
                    <a:pt x="154923" y="2080469"/>
                  </a:lnTo>
                  <a:lnTo>
                    <a:pt x="153683" y="2084982"/>
                  </a:lnTo>
                  <a:lnTo>
                    <a:pt x="140432" y="2089836"/>
                  </a:lnTo>
                  <a:lnTo>
                    <a:pt x="131650" y="2094700"/>
                  </a:lnTo>
                  <a:lnTo>
                    <a:pt x="133395" y="2099663"/>
                  </a:lnTo>
                  <a:lnTo>
                    <a:pt x="147685" y="2104571"/>
                  </a:lnTo>
                  <a:lnTo>
                    <a:pt x="146445" y="2109392"/>
                  </a:lnTo>
                  <a:lnTo>
                    <a:pt x="162912" y="2114300"/>
                  </a:lnTo>
                  <a:lnTo>
                    <a:pt x="151001" y="2124117"/>
                  </a:lnTo>
                  <a:lnTo>
                    <a:pt x="149920" y="2129036"/>
                  </a:lnTo>
                  <a:lnTo>
                    <a:pt x="152299" y="2133845"/>
                  </a:lnTo>
                  <a:lnTo>
                    <a:pt x="141730" y="2138710"/>
                  </a:lnTo>
                  <a:lnTo>
                    <a:pt x="138456" y="2143223"/>
                  </a:lnTo>
                  <a:lnTo>
                    <a:pt x="132097" y="2148230"/>
                  </a:lnTo>
                  <a:lnTo>
                    <a:pt x="112314" y="2153138"/>
                  </a:lnTo>
                  <a:lnTo>
                    <a:pt x="109185" y="2157958"/>
                  </a:lnTo>
                  <a:lnTo>
                    <a:pt x="111362" y="2162812"/>
                  </a:lnTo>
                  <a:lnTo>
                    <a:pt x="105854" y="2172683"/>
                  </a:lnTo>
                  <a:lnTo>
                    <a:pt x="106805" y="2177548"/>
                  </a:lnTo>
                  <a:lnTo>
                    <a:pt x="91376" y="2182412"/>
                  </a:lnTo>
                  <a:lnTo>
                    <a:pt x="85219" y="2187419"/>
                  </a:lnTo>
                  <a:lnTo>
                    <a:pt x="113395" y="2197148"/>
                  </a:lnTo>
                  <a:lnTo>
                    <a:pt x="133842" y="2206470"/>
                  </a:lnTo>
                  <a:lnTo>
                    <a:pt x="135428" y="2211532"/>
                  </a:lnTo>
                  <a:lnTo>
                    <a:pt x="130713" y="2216397"/>
                  </a:lnTo>
                  <a:lnTo>
                    <a:pt x="129920" y="2221261"/>
                  </a:lnTo>
                  <a:lnTo>
                    <a:pt x="134491" y="2226114"/>
                  </a:lnTo>
                  <a:lnTo>
                    <a:pt x="137159" y="2230935"/>
                  </a:lnTo>
                  <a:lnTo>
                    <a:pt x="157807" y="2235986"/>
                  </a:lnTo>
                  <a:lnTo>
                    <a:pt x="166430" y="2240806"/>
                  </a:lnTo>
                  <a:lnTo>
                    <a:pt x="156957" y="2245659"/>
                  </a:lnTo>
                  <a:lnTo>
                    <a:pt x="149473" y="2250524"/>
                  </a:lnTo>
                  <a:lnTo>
                    <a:pt x="156957" y="2255037"/>
                  </a:lnTo>
                  <a:lnTo>
                    <a:pt x="193467" y="2260099"/>
                  </a:lnTo>
                  <a:lnTo>
                    <a:pt x="220114" y="2264908"/>
                  </a:lnTo>
                  <a:lnTo>
                    <a:pt x="227598" y="2269773"/>
                  </a:lnTo>
                  <a:lnTo>
                    <a:pt x="242739" y="2274582"/>
                  </a:lnTo>
                  <a:lnTo>
                    <a:pt x="276711" y="2279644"/>
                  </a:lnTo>
                  <a:lnTo>
                    <a:pt x="281729" y="2284508"/>
                  </a:lnTo>
                  <a:lnTo>
                    <a:pt x="283460" y="2289373"/>
                  </a:lnTo>
                  <a:lnTo>
                    <a:pt x="301369" y="2294226"/>
                  </a:lnTo>
                  <a:lnTo>
                    <a:pt x="295860" y="2299288"/>
                  </a:lnTo>
                  <a:lnTo>
                    <a:pt x="285695" y="2304109"/>
                  </a:lnTo>
                  <a:lnTo>
                    <a:pt x="294966" y="2308962"/>
                  </a:lnTo>
                  <a:lnTo>
                    <a:pt x="297360" y="2313431"/>
                  </a:lnTo>
                  <a:lnTo>
                    <a:pt x="291953" y="2318339"/>
                  </a:lnTo>
                  <a:lnTo>
                    <a:pt x="304700" y="2323357"/>
                  </a:lnTo>
                  <a:lnTo>
                    <a:pt x="304195" y="2328211"/>
                  </a:lnTo>
                  <a:lnTo>
                    <a:pt x="296956" y="2333075"/>
                  </a:lnTo>
                  <a:lnTo>
                    <a:pt x="268333" y="2337884"/>
                  </a:lnTo>
                  <a:lnTo>
                    <a:pt x="234058" y="2342804"/>
                  </a:lnTo>
                  <a:lnTo>
                    <a:pt x="161571" y="2347811"/>
                  </a:lnTo>
                  <a:lnTo>
                    <a:pt x="121931" y="2352675"/>
                  </a:lnTo>
                  <a:lnTo>
                    <a:pt x="117317" y="2357529"/>
                  </a:lnTo>
                  <a:lnTo>
                    <a:pt x="136221" y="2362349"/>
                  </a:lnTo>
                  <a:lnTo>
                    <a:pt x="128983" y="2367060"/>
                  </a:lnTo>
                  <a:lnTo>
                    <a:pt x="123921" y="2371924"/>
                  </a:lnTo>
                  <a:lnTo>
                    <a:pt x="120648" y="2376733"/>
                  </a:lnTo>
                  <a:lnTo>
                    <a:pt x="131650" y="2381642"/>
                  </a:lnTo>
                  <a:lnTo>
                    <a:pt x="129920" y="2386451"/>
                  </a:lnTo>
                  <a:lnTo>
                    <a:pt x="124412" y="2391513"/>
                  </a:lnTo>
                  <a:lnTo>
                    <a:pt x="114188" y="2396323"/>
                  </a:lnTo>
                  <a:lnTo>
                    <a:pt x="116423" y="2401187"/>
                  </a:lnTo>
                  <a:lnTo>
                    <a:pt x="131650" y="2405996"/>
                  </a:lnTo>
                  <a:lnTo>
                    <a:pt x="139985" y="2411058"/>
                  </a:lnTo>
                  <a:lnTo>
                    <a:pt x="131218" y="2415923"/>
                  </a:lnTo>
                  <a:lnTo>
                    <a:pt x="130266" y="2425300"/>
                  </a:lnTo>
                  <a:lnTo>
                    <a:pt x="120648" y="2430109"/>
                  </a:lnTo>
                  <a:lnTo>
                    <a:pt x="114693" y="2435171"/>
                  </a:lnTo>
                  <a:lnTo>
                    <a:pt x="112314" y="2440036"/>
                  </a:lnTo>
                  <a:lnTo>
                    <a:pt x="122378" y="2444845"/>
                  </a:lnTo>
                  <a:lnTo>
                    <a:pt x="126603" y="2449754"/>
                  </a:lnTo>
                  <a:lnTo>
                    <a:pt x="116870" y="2454772"/>
                  </a:lnTo>
                  <a:lnTo>
                    <a:pt x="117822" y="2459625"/>
                  </a:lnTo>
                  <a:lnTo>
                    <a:pt x="127887" y="2474218"/>
                  </a:lnTo>
                  <a:lnTo>
                    <a:pt x="124758" y="2483694"/>
                  </a:lnTo>
                  <a:lnTo>
                    <a:pt x="129430" y="2488602"/>
                  </a:lnTo>
                  <a:lnTo>
                    <a:pt x="142667" y="2498320"/>
                  </a:lnTo>
                  <a:lnTo>
                    <a:pt x="143965" y="2503338"/>
                  </a:lnTo>
                  <a:lnTo>
                    <a:pt x="144859" y="2513056"/>
                  </a:lnTo>
                  <a:lnTo>
                    <a:pt x="148968" y="2517865"/>
                  </a:lnTo>
                  <a:lnTo>
                    <a:pt x="166430" y="2522883"/>
                  </a:lnTo>
                  <a:lnTo>
                    <a:pt x="176510" y="2527748"/>
                  </a:lnTo>
                  <a:lnTo>
                    <a:pt x="169257" y="2532601"/>
                  </a:lnTo>
                  <a:lnTo>
                    <a:pt x="144412" y="2537422"/>
                  </a:lnTo>
                  <a:lnTo>
                    <a:pt x="132458" y="2542473"/>
                  </a:lnTo>
                  <a:lnTo>
                    <a:pt x="136221" y="2546997"/>
                  </a:lnTo>
                  <a:lnTo>
                    <a:pt x="142667" y="2551806"/>
                  </a:lnTo>
                  <a:lnTo>
                    <a:pt x="140432" y="2556714"/>
                  </a:lnTo>
                  <a:lnTo>
                    <a:pt x="124758" y="2561524"/>
                  </a:lnTo>
                  <a:lnTo>
                    <a:pt x="112314" y="2566586"/>
                  </a:lnTo>
                  <a:lnTo>
                    <a:pt x="106301" y="2571450"/>
                  </a:lnTo>
                  <a:lnTo>
                    <a:pt x="110079" y="2576260"/>
                  </a:lnTo>
                  <a:lnTo>
                    <a:pt x="103676" y="2585988"/>
                  </a:lnTo>
                  <a:lnTo>
                    <a:pt x="97721" y="2591039"/>
                  </a:lnTo>
                  <a:lnTo>
                    <a:pt x="81211" y="2595904"/>
                  </a:lnTo>
                  <a:lnTo>
                    <a:pt x="94058" y="2600713"/>
                  </a:lnTo>
                  <a:lnTo>
                    <a:pt x="104123" y="2605632"/>
                  </a:lnTo>
                  <a:lnTo>
                    <a:pt x="110526" y="2610288"/>
                  </a:lnTo>
                  <a:lnTo>
                    <a:pt x="113842" y="2615108"/>
                  </a:lnTo>
                  <a:lnTo>
                    <a:pt x="113842" y="2620017"/>
                  </a:lnTo>
                  <a:lnTo>
                    <a:pt x="112314" y="2624826"/>
                  </a:lnTo>
                  <a:lnTo>
                    <a:pt x="116034" y="2629734"/>
                  </a:lnTo>
                  <a:lnTo>
                    <a:pt x="115587" y="2634752"/>
                  </a:lnTo>
                  <a:lnTo>
                    <a:pt x="116423" y="2639562"/>
                  </a:lnTo>
                  <a:lnTo>
                    <a:pt x="119696" y="2644470"/>
                  </a:lnTo>
                  <a:lnTo>
                    <a:pt x="118413" y="2649291"/>
                  </a:lnTo>
                  <a:lnTo>
                    <a:pt x="122378" y="2654298"/>
                  </a:lnTo>
                  <a:lnTo>
                    <a:pt x="103186" y="2668836"/>
                  </a:lnTo>
                  <a:lnTo>
                    <a:pt x="111362" y="2673744"/>
                  </a:lnTo>
                  <a:lnTo>
                    <a:pt x="131650" y="2688129"/>
                  </a:lnTo>
                  <a:lnTo>
                    <a:pt x="132458" y="2692938"/>
                  </a:lnTo>
                  <a:lnTo>
                    <a:pt x="124758" y="2698000"/>
                  </a:lnTo>
                  <a:lnTo>
                    <a:pt x="123921" y="2702864"/>
                  </a:lnTo>
                  <a:lnTo>
                    <a:pt x="120201" y="2707729"/>
                  </a:lnTo>
                  <a:lnTo>
                    <a:pt x="119249" y="2712582"/>
                  </a:lnTo>
                  <a:lnTo>
                    <a:pt x="114693" y="2717446"/>
                  </a:lnTo>
                  <a:lnTo>
                    <a:pt x="112314" y="2722464"/>
                  </a:lnTo>
                  <a:lnTo>
                    <a:pt x="112905" y="2727318"/>
                  </a:lnTo>
                  <a:lnTo>
                    <a:pt x="121931" y="2736992"/>
                  </a:lnTo>
                  <a:lnTo>
                    <a:pt x="122378" y="2742054"/>
                  </a:lnTo>
                  <a:lnTo>
                    <a:pt x="118903" y="2746567"/>
                  </a:lnTo>
                  <a:lnTo>
                    <a:pt x="127440" y="2751387"/>
                  </a:lnTo>
                  <a:lnTo>
                    <a:pt x="190352" y="2761105"/>
                  </a:lnTo>
                  <a:lnTo>
                    <a:pt x="206070" y="2766112"/>
                  </a:lnTo>
                  <a:lnTo>
                    <a:pt x="217879" y="2770976"/>
                  </a:lnTo>
                  <a:lnTo>
                    <a:pt x="245406" y="2775841"/>
                  </a:lnTo>
                  <a:lnTo>
                    <a:pt x="259696" y="2780705"/>
                  </a:lnTo>
                  <a:lnTo>
                    <a:pt x="233106" y="2790576"/>
                  </a:lnTo>
                  <a:lnTo>
                    <a:pt x="211088" y="2795430"/>
                  </a:lnTo>
                  <a:lnTo>
                    <a:pt x="212025" y="2800294"/>
                  </a:lnTo>
                  <a:lnTo>
                    <a:pt x="218817" y="2805158"/>
                  </a:lnTo>
                  <a:lnTo>
                    <a:pt x="211578" y="2809825"/>
                  </a:lnTo>
                  <a:lnTo>
                    <a:pt x="207310" y="2814678"/>
                  </a:lnTo>
                  <a:lnTo>
                    <a:pt x="205579" y="2819543"/>
                  </a:lnTo>
                  <a:lnTo>
                    <a:pt x="206863" y="2824407"/>
                  </a:lnTo>
                  <a:lnTo>
                    <a:pt x="207310" y="2829272"/>
                  </a:lnTo>
                  <a:lnTo>
                    <a:pt x="198528" y="2834279"/>
                  </a:lnTo>
                  <a:lnTo>
                    <a:pt x="186675" y="2839143"/>
                  </a:lnTo>
                  <a:lnTo>
                    <a:pt x="166430" y="2844007"/>
                  </a:lnTo>
                  <a:lnTo>
                    <a:pt x="151448" y="2848817"/>
                  </a:lnTo>
                  <a:lnTo>
                    <a:pt x="151448" y="2853879"/>
                  </a:lnTo>
                  <a:lnTo>
                    <a:pt x="147685" y="2858688"/>
                  </a:lnTo>
                  <a:lnTo>
                    <a:pt x="146791" y="2863553"/>
                  </a:lnTo>
                  <a:lnTo>
                    <a:pt x="162912" y="2873270"/>
                  </a:lnTo>
                  <a:lnTo>
                    <a:pt x="169257" y="2877981"/>
                  </a:lnTo>
                  <a:lnTo>
                    <a:pt x="166430" y="2887655"/>
                  </a:lnTo>
                  <a:lnTo>
                    <a:pt x="163748" y="2892519"/>
                  </a:lnTo>
                  <a:lnTo>
                    <a:pt x="176957" y="2907255"/>
                  </a:lnTo>
                  <a:lnTo>
                    <a:pt x="173481" y="2912119"/>
                  </a:lnTo>
                  <a:lnTo>
                    <a:pt x="173481" y="2916984"/>
                  </a:lnTo>
                  <a:lnTo>
                    <a:pt x="170151" y="2926855"/>
                  </a:lnTo>
                  <a:lnTo>
                    <a:pt x="173034" y="2936573"/>
                  </a:lnTo>
                  <a:lnTo>
                    <a:pt x="170655" y="2941580"/>
                  </a:lnTo>
                  <a:lnTo>
                    <a:pt x="164700" y="2946104"/>
                  </a:lnTo>
                  <a:lnTo>
                    <a:pt x="170655" y="2950957"/>
                  </a:lnTo>
                  <a:lnTo>
                    <a:pt x="165940" y="2955821"/>
                  </a:lnTo>
                  <a:lnTo>
                    <a:pt x="164700" y="2960686"/>
                  </a:lnTo>
                  <a:lnTo>
                    <a:pt x="167973" y="2965693"/>
                  </a:lnTo>
                  <a:lnTo>
                    <a:pt x="164700" y="2970557"/>
                  </a:lnTo>
                  <a:lnTo>
                    <a:pt x="178990" y="2980231"/>
                  </a:lnTo>
                  <a:lnTo>
                    <a:pt x="179826" y="2985293"/>
                  </a:lnTo>
                  <a:lnTo>
                    <a:pt x="185334" y="2990102"/>
                  </a:lnTo>
                  <a:lnTo>
                    <a:pt x="175659" y="2994967"/>
                  </a:lnTo>
                  <a:lnTo>
                    <a:pt x="178543" y="2999831"/>
                  </a:lnTo>
                  <a:lnTo>
                    <a:pt x="188608" y="3004685"/>
                  </a:lnTo>
                  <a:lnTo>
                    <a:pt x="173034" y="3009703"/>
                  </a:lnTo>
                  <a:lnTo>
                    <a:pt x="168420" y="3014556"/>
                  </a:lnTo>
                  <a:lnTo>
                    <a:pt x="174765" y="3023933"/>
                  </a:lnTo>
                  <a:lnTo>
                    <a:pt x="174765" y="3028798"/>
                  </a:lnTo>
                  <a:lnTo>
                    <a:pt x="183099" y="3033805"/>
                  </a:lnTo>
                  <a:lnTo>
                    <a:pt x="201802" y="3038669"/>
                  </a:lnTo>
                  <a:lnTo>
                    <a:pt x="204484" y="3043533"/>
                  </a:lnTo>
                  <a:lnTo>
                    <a:pt x="211088" y="3048398"/>
                  </a:lnTo>
                  <a:lnTo>
                    <a:pt x="225219" y="3053405"/>
                  </a:lnTo>
                  <a:lnTo>
                    <a:pt x="207310" y="3058269"/>
                  </a:lnTo>
                  <a:lnTo>
                    <a:pt x="174318" y="3063123"/>
                  </a:lnTo>
                  <a:lnTo>
                    <a:pt x="175212" y="3067943"/>
                  </a:lnTo>
                  <a:lnTo>
                    <a:pt x="181571" y="3073005"/>
                  </a:lnTo>
                  <a:lnTo>
                    <a:pt x="182018" y="3077858"/>
                  </a:lnTo>
                  <a:lnTo>
                    <a:pt x="184051" y="3082679"/>
                  </a:lnTo>
                  <a:lnTo>
                    <a:pt x="189545" y="3087532"/>
                  </a:lnTo>
                  <a:lnTo>
                    <a:pt x="208694" y="3092397"/>
                  </a:lnTo>
                  <a:lnTo>
                    <a:pt x="218817" y="3097404"/>
                  </a:lnTo>
                  <a:lnTo>
                    <a:pt x="214606" y="3101917"/>
                  </a:lnTo>
                  <a:lnTo>
                    <a:pt x="236135" y="3111645"/>
                  </a:lnTo>
                  <a:lnTo>
                    <a:pt x="231073" y="3116510"/>
                  </a:lnTo>
                  <a:lnTo>
                    <a:pt x="223835" y="3121517"/>
                  </a:lnTo>
                  <a:lnTo>
                    <a:pt x="241297" y="3126381"/>
                  </a:lnTo>
                  <a:lnTo>
                    <a:pt x="245406" y="3131245"/>
                  </a:lnTo>
                  <a:lnTo>
                    <a:pt x="217029" y="3136099"/>
                  </a:lnTo>
                  <a:lnTo>
                    <a:pt x="211088" y="3141117"/>
                  </a:lnTo>
                  <a:lnTo>
                    <a:pt x="380345" y="3155699"/>
                  </a:lnTo>
                  <a:lnTo>
                    <a:pt x="402378" y="3160563"/>
                  </a:lnTo>
                  <a:lnTo>
                    <a:pt x="418009" y="3165570"/>
                  </a:lnTo>
                  <a:lnTo>
                    <a:pt x="410712" y="3170435"/>
                  </a:lnTo>
                  <a:lnTo>
                    <a:pt x="432284" y="3175299"/>
                  </a:lnTo>
                  <a:lnTo>
                    <a:pt x="449703" y="3179812"/>
                  </a:lnTo>
                  <a:lnTo>
                    <a:pt x="460720" y="3184819"/>
                  </a:lnTo>
                  <a:lnTo>
                    <a:pt x="452385" y="3189684"/>
                  </a:lnTo>
                  <a:lnTo>
                    <a:pt x="384959" y="3199357"/>
                  </a:lnTo>
                  <a:lnTo>
                    <a:pt x="335053" y="3204222"/>
                  </a:lnTo>
                  <a:lnTo>
                    <a:pt x="299984" y="3209273"/>
                  </a:lnTo>
                  <a:lnTo>
                    <a:pt x="255587" y="3218946"/>
                  </a:lnTo>
                  <a:lnTo>
                    <a:pt x="246300" y="3223811"/>
                  </a:lnTo>
                  <a:lnTo>
                    <a:pt x="233553" y="3228818"/>
                  </a:lnTo>
                  <a:lnTo>
                    <a:pt x="216149" y="3233682"/>
                  </a:lnTo>
                  <a:lnTo>
                    <a:pt x="212371" y="3238547"/>
                  </a:lnTo>
                  <a:lnTo>
                    <a:pt x="222090" y="3243411"/>
                  </a:lnTo>
                  <a:lnTo>
                    <a:pt x="220114" y="3248264"/>
                  </a:lnTo>
                  <a:lnTo>
                    <a:pt x="240345" y="3258147"/>
                  </a:lnTo>
                  <a:lnTo>
                    <a:pt x="268333" y="3262660"/>
                  </a:lnTo>
                  <a:lnTo>
                    <a:pt x="273842" y="3267513"/>
                  </a:lnTo>
                  <a:lnTo>
                    <a:pt x="276221" y="3272531"/>
                  </a:lnTo>
                  <a:lnTo>
                    <a:pt x="293683" y="3277396"/>
                  </a:lnTo>
                  <a:lnTo>
                    <a:pt x="307223" y="3282249"/>
                  </a:lnTo>
                  <a:lnTo>
                    <a:pt x="314318" y="3287113"/>
                  </a:lnTo>
                  <a:lnTo>
                    <a:pt x="313481" y="3291978"/>
                  </a:lnTo>
                  <a:lnTo>
                    <a:pt x="305940" y="3296985"/>
                  </a:lnTo>
                  <a:lnTo>
                    <a:pt x="300922" y="3301849"/>
                  </a:lnTo>
                  <a:lnTo>
                    <a:pt x="301369" y="3306658"/>
                  </a:lnTo>
                  <a:lnTo>
                    <a:pt x="306877" y="3311523"/>
                  </a:lnTo>
                  <a:lnTo>
                    <a:pt x="305046" y="3316585"/>
                  </a:lnTo>
                  <a:lnTo>
                    <a:pt x="291953" y="3321394"/>
                  </a:lnTo>
                  <a:lnTo>
                    <a:pt x="273842" y="3326259"/>
                  </a:lnTo>
                  <a:lnTo>
                    <a:pt x="264757" y="3331112"/>
                  </a:lnTo>
                  <a:lnTo>
                    <a:pt x="248247" y="3335976"/>
                  </a:lnTo>
                  <a:lnTo>
                    <a:pt x="234404" y="3340643"/>
                  </a:lnTo>
                  <a:lnTo>
                    <a:pt x="217029" y="3345507"/>
                  </a:lnTo>
                  <a:lnTo>
                    <a:pt x="155414" y="3350361"/>
                  </a:lnTo>
                  <a:lnTo>
                    <a:pt x="80807" y="3360243"/>
                  </a:lnTo>
                  <a:lnTo>
                    <a:pt x="29257" y="3365097"/>
                  </a:lnTo>
                  <a:lnTo>
                    <a:pt x="8175" y="3369961"/>
                  </a:lnTo>
                  <a:lnTo>
                    <a:pt x="0" y="3379690"/>
                  </a:lnTo>
                  <a:lnTo>
                    <a:pt x="1283" y="3384697"/>
                  </a:lnTo>
                  <a:lnTo>
                    <a:pt x="12746" y="3394414"/>
                  </a:lnTo>
                  <a:lnTo>
                    <a:pt x="14924" y="3401760"/>
                  </a:lnTo>
                </a:path>
              </a:pathLst>
            </a:custGeom>
            <a:ln w="3175">
              <a:solidFill>
                <a:srgbClr val="B3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942478" y="1866444"/>
            <a:ext cx="1258570" cy="89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sng" sz="400" spc="7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0.00</a:t>
            </a:r>
            <a:r>
              <a:rPr dirty="0" u="sng" sz="400" spc="7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   </a:t>
            </a:r>
            <a:r>
              <a:rPr dirty="0" u="sng" sz="400" spc="19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11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GR</a:t>
            </a:r>
            <a:r>
              <a:rPr dirty="0" u="sng" sz="400" spc="11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dirty="0" u="sng" sz="400" spc="24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14.00</a:t>
            </a:r>
            <a:r>
              <a:rPr dirty="0" sz="400" spc="95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0.74</a:t>
            </a:r>
            <a:r>
              <a:rPr dirty="0" u="sng" sz="400" spc="70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9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BK</a:t>
            </a:r>
            <a:r>
              <a:rPr dirty="0" u="sng" sz="400" spc="6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2746.06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689297" y="1933676"/>
            <a:ext cx="465455" cy="3402329"/>
          </a:xfrm>
          <a:custGeom>
            <a:avLst/>
            <a:gdLst/>
            <a:ahLst/>
            <a:cxnLst/>
            <a:rect l="l" t="t" r="r" b="b"/>
            <a:pathLst>
              <a:path w="465455" h="3402329">
                <a:moveTo>
                  <a:pt x="73482" y="0"/>
                </a:moveTo>
                <a:lnTo>
                  <a:pt x="74419" y="6643"/>
                </a:lnTo>
                <a:lnTo>
                  <a:pt x="71492" y="16371"/>
                </a:lnTo>
                <a:lnTo>
                  <a:pt x="69704" y="20884"/>
                </a:lnTo>
                <a:lnTo>
                  <a:pt x="69704" y="30756"/>
                </a:lnTo>
                <a:lnTo>
                  <a:pt x="79437" y="50005"/>
                </a:lnTo>
                <a:lnTo>
                  <a:pt x="80273" y="54561"/>
                </a:lnTo>
                <a:lnTo>
                  <a:pt x="89545" y="68748"/>
                </a:lnTo>
                <a:lnTo>
                  <a:pt x="93770" y="73766"/>
                </a:lnTo>
                <a:lnTo>
                  <a:pt x="98629" y="83484"/>
                </a:lnTo>
                <a:lnTo>
                  <a:pt x="103200" y="88052"/>
                </a:lnTo>
                <a:lnTo>
                  <a:pt x="117086" y="97879"/>
                </a:lnTo>
                <a:lnTo>
                  <a:pt x="118817" y="102788"/>
                </a:lnTo>
                <a:lnTo>
                  <a:pt x="117981" y="107301"/>
                </a:lnTo>
                <a:lnTo>
                  <a:pt x="111578" y="112110"/>
                </a:lnTo>
                <a:lnTo>
                  <a:pt x="89545" y="121982"/>
                </a:lnTo>
                <a:lnTo>
                  <a:pt x="82753" y="126549"/>
                </a:lnTo>
                <a:lnTo>
                  <a:pt x="75212" y="136223"/>
                </a:lnTo>
                <a:lnTo>
                  <a:pt x="74765" y="145798"/>
                </a:lnTo>
                <a:lnTo>
                  <a:pt x="87613" y="169911"/>
                </a:lnTo>
                <a:lnTo>
                  <a:pt x="88262" y="174721"/>
                </a:lnTo>
                <a:lnTo>
                  <a:pt x="85782" y="184098"/>
                </a:lnTo>
                <a:lnTo>
                  <a:pt x="76957" y="198482"/>
                </a:lnTo>
                <a:lnTo>
                  <a:pt x="78096" y="203391"/>
                </a:lnTo>
                <a:lnTo>
                  <a:pt x="90944" y="217775"/>
                </a:lnTo>
                <a:lnTo>
                  <a:pt x="105580" y="232313"/>
                </a:lnTo>
                <a:lnTo>
                  <a:pt x="109848" y="237024"/>
                </a:lnTo>
                <a:lnTo>
                  <a:pt x="129833" y="251562"/>
                </a:lnTo>
                <a:lnTo>
                  <a:pt x="166589" y="270866"/>
                </a:lnTo>
                <a:lnTo>
                  <a:pt x="170814" y="275324"/>
                </a:lnTo>
                <a:lnTo>
                  <a:pt x="161585" y="280243"/>
                </a:lnTo>
                <a:lnTo>
                  <a:pt x="145854" y="285250"/>
                </a:lnTo>
                <a:lnTo>
                  <a:pt x="106517" y="294627"/>
                </a:lnTo>
                <a:lnTo>
                  <a:pt x="82753" y="299437"/>
                </a:lnTo>
                <a:lnTo>
                  <a:pt x="71102" y="304345"/>
                </a:lnTo>
                <a:lnTo>
                  <a:pt x="73035" y="309363"/>
                </a:lnTo>
                <a:lnTo>
                  <a:pt x="72184" y="318741"/>
                </a:lnTo>
                <a:lnTo>
                  <a:pt x="68911" y="328414"/>
                </a:lnTo>
                <a:lnTo>
                  <a:pt x="63402" y="337934"/>
                </a:lnTo>
                <a:lnTo>
                  <a:pt x="63402" y="342843"/>
                </a:lnTo>
                <a:lnTo>
                  <a:pt x="68911" y="362048"/>
                </a:lnTo>
                <a:lnTo>
                  <a:pt x="69257" y="376476"/>
                </a:lnTo>
                <a:lnTo>
                  <a:pt x="67079" y="385853"/>
                </a:lnTo>
                <a:lnTo>
                  <a:pt x="68911" y="400589"/>
                </a:lnTo>
                <a:lnTo>
                  <a:pt x="68911" y="405058"/>
                </a:lnTo>
                <a:lnTo>
                  <a:pt x="64700" y="414776"/>
                </a:lnTo>
                <a:lnTo>
                  <a:pt x="63402" y="429171"/>
                </a:lnTo>
                <a:lnTo>
                  <a:pt x="64195" y="434079"/>
                </a:lnTo>
                <a:lnTo>
                  <a:pt x="62465" y="443402"/>
                </a:lnTo>
                <a:lnTo>
                  <a:pt x="61182" y="448464"/>
                </a:lnTo>
                <a:lnTo>
                  <a:pt x="61571" y="453273"/>
                </a:lnTo>
                <a:lnTo>
                  <a:pt x="57894" y="467515"/>
                </a:lnTo>
                <a:lnTo>
                  <a:pt x="62465" y="472577"/>
                </a:lnTo>
                <a:lnTo>
                  <a:pt x="77692" y="481899"/>
                </a:lnTo>
                <a:lnTo>
                  <a:pt x="83200" y="486808"/>
                </a:lnTo>
                <a:lnTo>
                  <a:pt x="82753" y="491628"/>
                </a:lnTo>
                <a:lnTo>
                  <a:pt x="64700" y="506013"/>
                </a:lnTo>
                <a:lnTo>
                  <a:pt x="62465" y="510921"/>
                </a:lnTo>
                <a:lnTo>
                  <a:pt x="63402" y="520397"/>
                </a:lnTo>
                <a:lnTo>
                  <a:pt x="57447" y="539492"/>
                </a:lnTo>
                <a:lnTo>
                  <a:pt x="56164" y="549418"/>
                </a:lnTo>
                <a:lnTo>
                  <a:pt x="57447" y="558741"/>
                </a:lnTo>
                <a:lnTo>
                  <a:pt x="56510" y="563605"/>
                </a:lnTo>
                <a:lnTo>
                  <a:pt x="49069" y="578341"/>
                </a:lnTo>
                <a:lnTo>
                  <a:pt x="45940" y="583205"/>
                </a:lnTo>
                <a:lnTo>
                  <a:pt x="52847" y="612369"/>
                </a:lnTo>
                <a:lnTo>
                  <a:pt x="53193" y="626556"/>
                </a:lnTo>
                <a:lnTo>
                  <a:pt x="48622" y="646156"/>
                </a:lnTo>
                <a:lnTo>
                  <a:pt x="51002" y="660541"/>
                </a:lnTo>
                <a:lnTo>
                  <a:pt x="52400" y="665361"/>
                </a:lnTo>
                <a:lnTo>
                  <a:pt x="51953" y="670269"/>
                </a:lnTo>
                <a:lnTo>
                  <a:pt x="53193" y="679789"/>
                </a:lnTo>
                <a:lnTo>
                  <a:pt x="51953" y="689463"/>
                </a:lnTo>
                <a:lnTo>
                  <a:pt x="51953" y="704199"/>
                </a:lnTo>
                <a:lnTo>
                  <a:pt x="51449" y="709107"/>
                </a:lnTo>
                <a:lnTo>
                  <a:pt x="52400" y="713576"/>
                </a:lnTo>
                <a:lnTo>
                  <a:pt x="51002" y="728312"/>
                </a:lnTo>
                <a:lnTo>
                  <a:pt x="52847" y="738030"/>
                </a:lnTo>
                <a:lnTo>
                  <a:pt x="54578" y="742598"/>
                </a:lnTo>
                <a:lnTo>
                  <a:pt x="53684" y="747605"/>
                </a:lnTo>
                <a:lnTo>
                  <a:pt x="47728" y="752425"/>
                </a:lnTo>
                <a:lnTo>
                  <a:pt x="43561" y="757334"/>
                </a:lnTo>
                <a:lnTo>
                  <a:pt x="41384" y="762143"/>
                </a:lnTo>
                <a:lnTo>
                  <a:pt x="40937" y="767051"/>
                </a:lnTo>
                <a:lnTo>
                  <a:pt x="43561" y="771718"/>
                </a:lnTo>
                <a:lnTo>
                  <a:pt x="53684" y="781447"/>
                </a:lnTo>
                <a:lnTo>
                  <a:pt x="59192" y="791120"/>
                </a:lnTo>
                <a:lnTo>
                  <a:pt x="68911" y="800992"/>
                </a:lnTo>
                <a:lnTo>
                  <a:pt x="73482" y="810369"/>
                </a:lnTo>
                <a:lnTo>
                  <a:pt x="67973" y="825094"/>
                </a:lnTo>
                <a:lnTo>
                  <a:pt x="67526" y="829958"/>
                </a:lnTo>
                <a:lnTo>
                  <a:pt x="71492" y="839489"/>
                </a:lnTo>
                <a:lnTo>
                  <a:pt x="74765" y="844343"/>
                </a:lnTo>
                <a:lnTo>
                  <a:pt x="75717" y="849207"/>
                </a:lnTo>
                <a:lnTo>
                  <a:pt x="71492" y="858881"/>
                </a:lnTo>
                <a:lnTo>
                  <a:pt x="57447" y="868456"/>
                </a:lnTo>
                <a:lnTo>
                  <a:pt x="40432" y="878185"/>
                </a:lnTo>
                <a:lnTo>
                  <a:pt x="35428" y="883192"/>
                </a:lnTo>
                <a:lnTo>
                  <a:pt x="36322" y="888056"/>
                </a:lnTo>
                <a:lnTo>
                  <a:pt x="41384" y="892569"/>
                </a:lnTo>
                <a:lnTo>
                  <a:pt x="56510" y="902287"/>
                </a:lnTo>
                <a:lnTo>
                  <a:pt x="61571" y="907305"/>
                </a:lnTo>
                <a:lnTo>
                  <a:pt x="62465" y="912114"/>
                </a:lnTo>
                <a:lnTo>
                  <a:pt x="58341" y="917023"/>
                </a:lnTo>
                <a:lnTo>
                  <a:pt x="45940" y="926400"/>
                </a:lnTo>
                <a:lnTo>
                  <a:pt x="38053" y="936227"/>
                </a:lnTo>
                <a:lnTo>
                  <a:pt x="40937" y="945945"/>
                </a:lnTo>
                <a:lnTo>
                  <a:pt x="46445" y="955520"/>
                </a:lnTo>
                <a:lnTo>
                  <a:pt x="47339" y="960330"/>
                </a:lnTo>
                <a:lnTo>
                  <a:pt x="55674" y="975065"/>
                </a:lnTo>
                <a:lnTo>
                  <a:pt x="56510" y="979974"/>
                </a:lnTo>
                <a:lnTo>
                  <a:pt x="56164" y="984443"/>
                </a:lnTo>
                <a:lnTo>
                  <a:pt x="53684" y="989351"/>
                </a:lnTo>
                <a:lnTo>
                  <a:pt x="51953" y="1004087"/>
                </a:lnTo>
                <a:lnTo>
                  <a:pt x="49069" y="1008896"/>
                </a:lnTo>
                <a:lnTo>
                  <a:pt x="43561" y="1013815"/>
                </a:lnTo>
                <a:lnTo>
                  <a:pt x="39985" y="1018273"/>
                </a:lnTo>
                <a:lnTo>
                  <a:pt x="38904" y="1023292"/>
                </a:lnTo>
                <a:lnTo>
                  <a:pt x="46892" y="1033009"/>
                </a:lnTo>
                <a:lnTo>
                  <a:pt x="51002" y="1037874"/>
                </a:lnTo>
                <a:lnTo>
                  <a:pt x="52847" y="1042936"/>
                </a:lnTo>
                <a:lnTo>
                  <a:pt x="47339" y="1047745"/>
                </a:lnTo>
                <a:lnTo>
                  <a:pt x="39639" y="1052653"/>
                </a:lnTo>
                <a:lnTo>
                  <a:pt x="34491" y="1057474"/>
                </a:lnTo>
                <a:lnTo>
                  <a:pt x="35875" y="1062327"/>
                </a:lnTo>
                <a:lnTo>
                  <a:pt x="43114" y="1071858"/>
                </a:lnTo>
                <a:lnTo>
                  <a:pt x="48175" y="1076723"/>
                </a:lnTo>
                <a:lnTo>
                  <a:pt x="51449" y="1081576"/>
                </a:lnTo>
                <a:lnTo>
                  <a:pt x="53684" y="1091403"/>
                </a:lnTo>
                <a:lnTo>
                  <a:pt x="56957" y="1096312"/>
                </a:lnTo>
                <a:lnTo>
                  <a:pt x="57447" y="1105985"/>
                </a:lnTo>
                <a:lnTo>
                  <a:pt x="48175" y="1115857"/>
                </a:lnTo>
                <a:lnTo>
                  <a:pt x="44412" y="1120765"/>
                </a:lnTo>
                <a:lnTo>
                  <a:pt x="43561" y="1130593"/>
                </a:lnTo>
                <a:lnTo>
                  <a:pt x="43561" y="1135501"/>
                </a:lnTo>
                <a:lnTo>
                  <a:pt x="45940" y="1140321"/>
                </a:lnTo>
                <a:lnTo>
                  <a:pt x="46445" y="1145175"/>
                </a:lnTo>
                <a:lnTo>
                  <a:pt x="45493" y="1149688"/>
                </a:lnTo>
                <a:lnTo>
                  <a:pt x="45940" y="1154706"/>
                </a:lnTo>
                <a:lnTo>
                  <a:pt x="45147" y="1159614"/>
                </a:lnTo>
                <a:lnTo>
                  <a:pt x="33395" y="1169288"/>
                </a:lnTo>
                <a:lnTo>
                  <a:pt x="30814" y="1174350"/>
                </a:lnTo>
                <a:lnTo>
                  <a:pt x="29473" y="1179159"/>
                </a:lnTo>
                <a:lnTo>
                  <a:pt x="32097" y="1188888"/>
                </a:lnTo>
                <a:lnTo>
                  <a:pt x="36712" y="1193741"/>
                </a:lnTo>
                <a:lnTo>
                  <a:pt x="38557" y="1198705"/>
                </a:lnTo>
                <a:lnTo>
                  <a:pt x="37159" y="1208433"/>
                </a:lnTo>
                <a:lnTo>
                  <a:pt x="35428" y="1213342"/>
                </a:lnTo>
                <a:lnTo>
                  <a:pt x="36712" y="1227726"/>
                </a:lnTo>
                <a:lnTo>
                  <a:pt x="33395" y="1242462"/>
                </a:lnTo>
                <a:lnTo>
                  <a:pt x="33049" y="1247271"/>
                </a:lnTo>
                <a:lnTo>
                  <a:pt x="40432" y="1266915"/>
                </a:lnTo>
                <a:lnTo>
                  <a:pt x="53193" y="1286460"/>
                </a:lnTo>
                <a:lnTo>
                  <a:pt x="56957" y="1291281"/>
                </a:lnTo>
                <a:lnTo>
                  <a:pt x="59192" y="1306017"/>
                </a:lnTo>
                <a:lnTo>
                  <a:pt x="61182" y="1310574"/>
                </a:lnTo>
                <a:lnTo>
                  <a:pt x="63748" y="1315438"/>
                </a:lnTo>
                <a:lnTo>
                  <a:pt x="68420" y="1320302"/>
                </a:lnTo>
                <a:lnTo>
                  <a:pt x="81211" y="1330119"/>
                </a:lnTo>
                <a:lnTo>
                  <a:pt x="84051" y="1335038"/>
                </a:lnTo>
                <a:lnTo>
                  <a:pt x="85436" y="1339848"/>
                </a:lnTo>
                <a:lnTo>
                  <a:pt x="83200" y="1344712"/>
                </a:lnTo>
                <a:lnTo>
                  <a:pt x="72184" y="1354583"/>
                </a:lnTo>
                <a:lnTo>
                  <a:pt x="70655" y="1359492"/>
                </a:lnTo>
                <a:lnTo>
                  <a:pt x="73035" y="1379037"/>
                </a:lnTo>
                <a:lnTo>
                  <a:pt x="75212" y="1383945"/>
                </a:lnTo>
                <a:lnTo>
                  <a:pt x="73929" y="1393278"/>
                </a:lnTo>
                <a:lnTo>
                  <a:pt x="65147" y="1408014"/>
                </a:lnTo>
                <a:lnTo>
                  <a:pt x="62465" y="1422695"/>
                </a:lnTo>
                <a:lnTo>
                  <a:pt x="62018" y="1427603"/>
                </a:lnTo>
                <a:lnTo>
                  <a:pt x="63748" y="1437277"/>
                </a:lnTo>
                <a:lnTo>
                  <a:pt x="63402" y="1442339"/>
                </a:lnTo>
                <a:lnTo>
                  <a:pt x="63748" y="1447149"/>
                </a:lnTo>
                <a:lnTo>
                  <a:pt x="67973" y="1452057"/>
                </a:lnTo>
                <a:lnTo>
                  <a:pt x="78096" y="1461884"/>
                </a:lnTo>
                <a:lnTo>
                  <a:pt x="80273" y="1466793"/>
                </a:lnTo>
                <a:lnTo>
                  <a:pt x="78990" y="1471262"/>
                </a:lnTo>
                <a:lnTo>
                  <a:pt x="65594" y="1485998"/>
                </a:lnTo>
                <a:lnTo>
                  <a:pt x="64195" y="1490906"/>
                </a:lnTo>
                <a:lnTo>
                  <a:pt x="68420" y="1495715"/>
                </a:lnTo>
                <a:lnTo>
                  <a:pt x="79437" y="1505642"/>
                </a:lnTo>
                <a:lnTo>
                  <a:pt x="82105" y="1515315"/>
                </a:lnTo>
                <a:lnTo>
                  <a:pt x="86719" y="1525033"/>
                </a:lnTo>
                <a:lnTo>
                  <a:pt x="94606" y="1529996"/>
                </a:lnTo>
                <a:lnTo>
                  <a:pt x="106964" y="1534905"/>
                </a:lnTo>
                <a:lnTo>
                  <a:pt x="158903" y="1549640"/>
                </a:lnTo>
                <a:lnTo>
                  <a:pt x="169920" y="1554109"/>
                </a:lnTo>
                <a:lnTo>
                  <a:pt x="172097" y="1559018"/>
                </a:lnTo>
                <a:lnTo>
                  <a:pt x="171203" y="1563827"/>
                </a:lnTo>
                <a:lnTo>
                  <a:pt x="163965" y="1573754"/>
                </a:lnTo>
                <a:lnTo>
                  <a:pt x="159797" y="1583482"/>
                </a:lnTo>
                <a:lnTo>
                  <a:pt x="154693" y="1588292"/>
                </a:lnTo>
                <a:lnTo>
                  <a:pt x="146358" y="1593299"/>
                </a:lnTo>
                <a:lnTo>
                  <a:pt x="133611" y="1598207"/>
                </a:lnTo>
                <a:lnTo>
                  <a:pt x="115298" y="1603027"/>
                </a:lnTo>
                <a:lnTo>
                  <a:pt x="100562" y="1607881"/>
                </a:lnTo>
                <a:lnTo>
                  <a:pt x="89545" y="1612745"/>
                </a:lnTo>
                <a:lnTo>
                  <a:pt x="83200" y="1617752"/>
                </a:lnTo>
                <a:lnTo>
                  <a:pt x="87166" y="1622573"/>
                </a:lnTo>
                <a:lnTo>
                  <a:pt x="96798" y="1627481"/>
                </a:lnTo>
                <a:lnTo>
                  <a:pt x="104138" y="1632290"/>
                </a:lnTo>
                <a:lnTo>
                  <a:pt x="102753" y="1637056"/>
                </a:lnTo>
                <a:lnTo>
                  <a:pt x="95053" y="1641865"/>
                </a:lnTo>
                <a:lnTo>
                  <a:pt x="72184" y="1651594"/>
                </a:lnTo>
                <a:lnTo>
                  <a:pt x="72184" y="1656404"/>
                </a:lnTo>
                <a:lnTo>
                  <a:pt x="111088" y="1666330"/>
                </a:lnTo>
                <a:lnTo>
                  <a:pt x="150078" y="1671139"/>
                </a:lnTo>
                <a:lnTo>
                  <a:pt x="218543" y="1676004"/>
                </a:lnTo>
                <a:lnTo>
                  <a:pt x="302378" y="1681055"/>
                </a:lnTo>
                <a:lnTo>
                  <a:pt x="355255" y="1685875"/>
                </a:lnTo>
                <a:lnTo>
                  <a:pt x="363849" y="1690783"/>
                </a:lnTo>
                <a:lnTo>
                  <a:pt x="347324" y="1695593"/>
                </a:lnTo>
                <a:lnTo>
                  <a:pt x="301080" y="1700457"/>
                </a:lnTo>
                <a:lnTo>
                  <a:pt x="162032" y="1710329"/>
                </a:lnTo>
                <a:lnTo>
                  <a:pt x="154693" y="1714842"/>
                </a:lnTo>
                <a:lnTo>
                  <a:pt x="152761" y="1719706"/>
                </a:lnTo>
                <a:lnTo>
                  <a:pt x="144123" y="1724713"/>
                </a:lnTo>
                <a:lnTo>
                  <a:pt x="145854" y="1729621"/>
                </a:lnTo>
                <a:lnTo>
                  <a:pt x="165306" y="1734442"/>
                </a:lnTo>
                <a:lnTo>
                  <a:pt x="223590" y="1744159"/>
                </a:lnTo>
                <a:lnTo>
                  <a:pt x="294692" y="1753987"/>
                </a:lnTo>
                <a:lnTo>
                  <a:pt x="316264" y="1758895"/>
                </a:lnTo>
                <a:lnTo>
                  <a:pt x="316264" y="1763705"/>
                </a:lnTo>
                <a:lnTo>
                  <a:pt x="205594" y="1778440"/>
                </a:lnTo>
                <a:lnTo>
                  <a:pt x="178903" y="1783349"/>
                </a:lnTo>
                <a:lnTo>
                  <a:pt x="165695" y="1788169"/>
                </a:lnTo>
                <a:lnTo>
                  <a:pt x="161585" y="1793176"/>
                </a:lnTo>
                <a:lnTo>
                  <a:pt x="163316" y="1797744"/>
                </a:lnTo>
                <a:lnTo>
                  <a:pt x="156077" y="1802554"/>
                </a:lnTo>
                <a:lnTo>
                  <a:pt x="141297" y="1807418"/>
                </a:lnTo>
                <a:lnTo>
                  <a:pt x="112919" y="1822198"/>
                </a:lnTo>
                <a:lnTo>
                  <a:pt x="102753" y="1831871"/>
                </a:lnTo>
                <a:lnTo>
                  <a:pt x="100562" y="1836933"/>
                </a:lnTo>
                <a:lnTo>
                  <a:pt x="97245" y="1841743"/>
                </a:lnTo>
                <a:lnTo>
                  <a:pt x="97245" y="1846607"/>
                </a:lnTo>
                <a:lnTo>
                  <a:pt x="107815" y="1861288"/>
                </a:lnTo>
                <a:lnTo>
                  <a:pt x="103200" y="1871017"/>
                </a:lnTo>
                <a:lnTo>
                  <a:pt x="103691" y="1875530"/>
                </a:lnTo>
                <a:lnTo>
                  <a:pt x="105580" y="1880592"/>
                </a:lnTo>
                <a:lnTo>
                  <a:pt x="116582" y="1890310"/>
                </a:lnTo>
                <a:lnTo>
                  <a:pt x="116236" y="1895119"/>
                </a:lnTo>
                <a:lnTo>
                  <a:pt x="103200" y="1909855"/>
                </a:lnTo>
                <a:lnTo>
                  <a:pt x="104787" y="1919583"/>
                </a:lnTo>
                <a:lnTo>
                  <a:pt x="101903" y="1924591"/>
                </a:lnTo>
                <a:lnTo>
                  <a:pt x="101456" y="1929499"/>
                </a:lnTo>
                <a:lnTo>
                  <a:pt x="100115" y="1934319"/>
                </a:lnTo>
                <a:lnTo>
                  <a:pt x="94606" y="1939173"/>
                </a:lnTo>
                <a:lnTo>
                  <a:pt x="96452" y="1944136"/>
                </a:lnTo>
                <a:lnTo>
                  <a:pt x="95500" y="1949044"/>
                </a:lnTo>
                <a:lnTo>
                  <a:pt x="96798" y="1953864"/>
                </a:lnTo>
                <a:lnTo>
                  <a:pt x="95947" y="1958421"/>
                </a:lnTo>
                <a:lnTo>
                  <a:pt x="84931" y="1963286"/>
                </a:lnTo>
                <a:lnTo>
                  <a:pt x="76957" y="1968348"/>
                </a:lnTo>
                <a:lnTo>
                  <a:pt x="74765" y="1973157"/>
                </a:lnTo>
                <a:lnTo>
                  <a:pt x="74765" y="1977967"/>
                </a:lnTo>
                <a:lnTo>
                  <a:pt x="80720" y="1987695"/>
                </a:lnTo>
                <a:lnTo>
                  <a:pt x="80720" y="1992702"/>
                </a:lnTo>
                <a:lnTo>
                  <a:pt x="78990" y="1997622"/>
                </a:lnTo>
                <a:lnTo>
                  <a:pt x="81211" y="2007295"/>
                </a:lnTo>
                <a:lnTo>
                  <a:pt x="84051" y="2012346"/>
                </a:lnTo>
                <a:lnTo>
                  <a:pt x="82105" y="2017167"/>
                </a:lnTo>
                <a:lnTo>
                  <a:pt x="77692" y="2022075"/>
                </a:lnTo>
                <a:lnTo>
                  <a:pt x="61571" y="2031398"/>
                </a:lnTo>
                <a:lnTo>
                  <a:pt x="51002" y="2036460"/>
                </a:lnTo>
                <a:lnTo>
                  <a:pt x="46892" y="2041269"/>
                </a:lnTo>
                <a:lnTo>
                  <a:pt x="49069" y="2046133"/>
                </a:lnTo>
                <a:lnTo>
                  <a:pt x="57894" y="2056005"/>
                </a:lnTo>
                <a:lnTo>
                  <a:pt x="61182" y="2060913"/>
                </a:lnTo>
                <a:lnTo>
                  <a:pt x="48175" y="2075451"/>
                </a:lnTo>
                <a:lnTo>
                  <a:pt x="38904" y="2080469"/>
                </a:lnTo>
                <a:lnTo>
                  <a:pt x="34491" y="2084982"/>
                </a:lnTo>
                <a:lnTo>
                  <a:pt x="39639" y="2094700"/>
                </a:lnTo>
                <a:lnTo>
                  <a:pt x="38904" y="2099663"/>
                </a:lnTo>
                <a:lnTo>
                  <a:pt x="40432" y="2104571"/>
                </a:lnTo>
                <a:lnTo>
                  <a:pt x="40937" y="2109392"/>
                </a:lnTo>
                <a:lnTo>
                  <a:pt x="44066" y="2114300"/>
                </a:lnTo>
                <a:lnTo>
                  <a:pt x="39985" y="2119110"/>
                </a:lnTo>
                <a:lnTo>
                  <a:pt x="39985" y="2124117"/>
                </a:lnTo>
                <a:lnTo>
                  <a:pt x="42667" y="2129036"/>
                </a:lnTo>
                <a:lnTo>
                  <a:pt x="42220" y="2133845"/>
                </a:lnTo>
                <a:lnTo>
                  <a:pt x="45493" y="2138710"/>
                </a:lnTo>
                <a:lnTo>
                  <a:pt x="61182" y="2148230"/>
                </a:lnTo>
                <a:lnTo>
                  <a:pt x="63402" y="2153138"/>
                </a:lnTo>
                <a:lnTo>
                  <a:pt x="61571" y="2157958"/>
                </a:lnTo>
                <a:lnTo>
                  <a:pt x="62955" y="2167874"/>
                </a:lnTo>
                <a:lnTo>
                  <a:pt x="67526" y="2172683"/>
                </a:lnTo>
                <a:lnTo>
                  <a:pt x="74419" y="2177548"/>
                </a:lnTo>
                <a:lnTo>
                  <a:pt x="79437" y="2182412"/>
                </a:lnTo>
                <a:lnTo>
                  <a:pt x="80273" y="2187419"/>
                </a:lnTo>
                <a:lnTo>
                  <a:pt x="76596" y="2192338"/>
                </a:lnTo>
                <a:lnTo>
                  <a:pt x="59192" y="2201661"/>
                </a:lnTo>
                <a:lnTo>
                  <a:pt x="55674" y="2206470"/>
                </a:lnTo>
                <a:lnTo>
                  <a:pt x="56957" y="2211532"/>
                </a:lnTo>
                <a:lnTo>
                  <a:pt x="49920" y="2226114"/>
                </a:lnTo>
                <a:lnTo>
                  <a:pt x="46892" y="2230935"/>
                </a:lnTo>
                <a:lnTo>
                  <a:pt x="40937" y="2235986"/>
                </a:lnTo>
                <a:lnTo>
                  <a:pt x="37159" y="2240806"/>
                </a:lnTo>
                <a:lnTo>
                  <a:pt x="36712" y="2250524"/>
                </a:lnTo>
                <a:lnTo>
                  <a:pt x="30814" y="2260099"/>
                </a:lnTo>
                <a:lnTo>
                  <a:pt x="26604" y="2264908"/>
                </a:lnTo>
                <a:lnTo>
                  <a:pt x="20648" y="2269773"/>
                </a:lnTo>
                <a:lnTo>
                  <a:pt x="13842" y="2279644"/>
                </a:lnTo>
                <a:lnTo>
                  <a:pt x="13842" y="2284508"/>
                </a:lnTo>
                <a:lnTo>
                  <a:pt x="15140" y="2289373"/>
                </a:lnTo>
                <a:lnTo>
                  <a:pt x="13395" y="2304109"/>
                </a:lnTo>
                <a:lnTo>
                  <a:pt x="13395" y="2323357"/>
                </a:lnTo>
                <a:lnTo>
                  <a:pt x="11809" y="2328211"/>
                </a:lnTo>
                <a:lnTo>
                  <a:pt x="14693" y="2333075"/>
                </a:lnTo>
                <a:lnTo>
                  <a:pt x="32097" y="2342804"/>
                </a:lnTo>
                <a:lnTo>
                  <a:pt x="35428" y="2347811"/>
                </a:lnTo>
                <a:lnTo>
                  <a:pt x="42667" y="2352675"/>
                </a:lnTo>
                <a:lnTo>
                  <a:pt x="52400" y="2357529"/>
                </a:lnTo>
                <a:lnTo>
                  <a:pt x="58341" y="2362349"/>
                </a:lnTo>
                <a:lnTo>
                  <a:pt x="54578" y="2367060"/>
                </a:lnTo>
                <a:lnTo>
                  <a:pt x="57447" y="2371924"/>
                </a:lnTo>
                <a:lnTo>
                  <a:pt x="57447" y="2376733"/>
                </a:lnTo>
                <a:lnTo>
                  <a:pt x="55025" y="2381642"/>
                </a:lnTo>
                <a:lnTo>
                  <a:pt x="54578" y="2386451"/>
                </a:lnTo>
                <a:lnTo>
                  <a:pt x="52400" y="2391513"/>
                </a:lnTo>
                <a:lnTo>
                  <a:pt x="60086" y="2396323"/>
                </a:lnTo>
                <a:lnTo>
                  <a:pt x="63402" y="2401187"/>
                </a:lnTo>
                <a:lnTo>
                  <a:pt x="61182" y="2405996"/>
                </a:lnTo>
                <a:lnTo>
                  <a:pt x="62465" y="2411058"/>
                </a:lnTo>
                <a:lnTo>
                  <a:pt x="57894" y="2425300"/>
                </a:lnTo>
                <a:lnTo>
                  <a:pt x="67973" y="2435171"/>
                </a:lnTo>
                <a:lnTo>
                  <a:pt x="73482" y="2449754"/>
                </a:lnTo>
                <a:lnTo>
                  <a:pt x="67526" y="2454772"/>
                </a:lnTo>
                <a:lnTo>
                  <a:pt x="59192" y="2459625"/>
                </a:lnTo>
                <a:lnTo>
                  <a:pt x="56957" y="2464489"/>
                </a:lnTo>
                <a:lnTo>
                  <a:pt x="56957" y="2469299"/>
                </a:lnTo>
                <a:lnTo>
                  <a:pt x="67973" y="2479225"/>
                </a:lnTo>
                <a:lnTo>
                  <a:pt x="55025" y="2488602"/>
                </a:lnTo>
                <a:lnTo>
                  <a:pt x="55025" y="2493412"/>
                </a:lnTo>
                <a:lnTo>
                  <a:pt x="50655" y="2498320"/>
                </a:lnTo>
                <a:lnTo>
                  <a:pt x="50655" y="2503338"/>
                </a:lnTo>
                <a:lnTo>
                  <a:pt x="47728" y="2508148"/>
                </a:lnTo>
                <a:lnTo>
                  <a:pt x="53684" y="2513056"/>
                </a:lnTo>
                <a:lnTo>
                  <a:pt x="51449" y="2517865"/>
                </a:lnTo>
                <a:lnTo>
                  <a:pt x="41831" y="2522883"/>
                </a:lnTo>
                <a:lnTo>
                  <a:pt x="39985" y="2527748"/>
                </a:lnTo>
                <a:lnTo>
                  <a:pt x="41384" y="2542473"/>
                </a:lnTo>
                <a:lnTo>
                  <a:pt x="35428" y="2546997"/>
                </a:lnTo>
                <a:lnTo>
                  <a:pt x="27541" y="2551806"/>
                </a:lnTo>
                <a:lnTo>
                  <a:pt x="23475" y="2556714"/>
                </a:lnTo>
                <a:lnTo>
                  <a:pt x="22826" y="2561524"/>
                </a:lnTo>
                <a:lnTo>
                  <a:pt x="29473" y="2576260"/>
                </a:lnTo>
                <a:lnTo>
                  <a:pt x="33049" y="2581168"/>
                </a:lnTo>
                <a:lnTo>
                  <a:pt x="41384" y="2585988"/>
                </a:lnTo>
                <a:lnTo>
                  <a:pt x="53193" y="2595904"/>
                </a:lnTo>
                <a:lnTo>
                  <a:pt x="56510" y="2605632"/>
                </a:lnTo>
                <a:lnTo>
                  <a:pt x="51953" y="2615108"/>
                </a:lnTo>
                <a:lnTo>
                  <a:pt x="52400" y="2620017"/>
                </a:lnTo>
                <a:lnTo>
                  <a:pt x="54131" y="2624826"/>
                </a:lnTo>
                <a:lnTo>
                  <a:pt x="54131" y="2629734"/>
                </a:lnTo>
                <a:lnTo>
                  <a:pt x="57894" y="2639562"/>
                </a:lnTo>
                <a:lnTo>
                  <a:pt x="54131" y="2649291"/>
                </a:lnTo>
                <a:lnTo>
                  <a:pt x="58687" y="2668836"/>
                </a:lnTo>
                <a:lnTo>
                  <a:pt x="58687" y="2673744"/>
                </a:lnTo>
                <a:lnTo>
                  <a:pt x="56164" y="2678411"/>
                </a:lnTo>
                <a:lnTo>
                  <a:pt x="44412" y="2688129"/>
                </a:lnTo>
                <a:lnTo>
                  <a:pt x="43561" y="2692938"/>
                </a:lnTo>
                <a:lnTo>
                  <a:pt x="44412" y="2698000"/>
                </a:lnTo>
                <a:lnTo>
                  <a:pt x="54131" y="2712582"/>
                </a:lnTo>
                <a:lnTo>
                  <a:pt x="55674" y="2722464"/>
                </a:lnTo>
                <a:lnTo>
                  <a:pt x="50655" y="2742054"/>
                </a:lnTo>
                <a:lnTo>
                  <a:pt x="46445" y="2746567"/>
                </a:lnTo>
                <a:lnTo>
                  <a:pt x="43561" y="2751387"/>
                </a:lnTo>
                <a:lnTo>
                  <a:pt x="31203" y="2761105"/>
                </a:lnTo>
                <a:lnTo>
                  <a:pt x="25710" y="2770976"/>
                </a:lnTo>
                <a:lnTo>
                  <a:pt x="20648" y="2785558"/>
                </a:lnTo>
                <a:lnTo>
                  <a:pt x="20648" y="2790576"/>
                </a:lnTo>
                <a:lnTo>
                  <a:pt x="18904" y="2800294"/>
                </a:lnTo>
                <a:lnTo>
                  <a:pt x="20648" y="2819543"/>
                </a:lnTo>
                <a:lnTo>
                  <a:pt x="21542" y="2824407"/>
                </a:lnTo>
                <a:lnTo>
                  <a:pt x="19351" y="2829272"/>
                </a:lnTo>
                <a:lnTo>
                  <a:pt x="21542" y="2834279"/>
                </a:lnTo>
                <a:lnTo>
                  <a:pt x="28637" y="2839143"/>
                </a:lnTo>
                <a:lnTo>
                  <a:pt x="37159" y="2848817"/>
                </a:lnTo>
                <a:lnTo>
                  <a:pt x="38557" y="2853879"/>
                </a:lnTo>
                <a:lnTo>
                  <a:pt x="37606" y="2858688"/>
                </a:lnTo>
                <a:lnTo>
                  <a:pt x="29473" y="2868406"/>
                </a:lnTo>
                <a:lnTo>
                  <a:pt x="28637" y="2877981"/>
                </a:lnTo>
                <a:lnTo>
                  <a:pt x="28983" y="2887655"/>
                </a:lnTo>
                <a:lnTo>
                  <a:pt x="26604" y="2897526"/>
                </a:lnTo>
                <a:lnTo>
                  <a:pt x="26157" y="2902390"/>
                </a:lnTo>
                <a:lnTo>
                  <a:pt x="27541" y="2912119"/>
                </a:lnTo>
                <a:lnTo>
                  <a:pt x="26157" y="2921991"/>
                </a:lnTo>
                <a:lnTo>
                  <a:pt x="27541" y="2936573"/>
                </a:lnTo>
                <a:lnTo>
                  <a:pt x="24412" y="2941580"/>
                </a:lnTo>
                <a:lnTo>
                  <a:pt x="25306" y="2946104"/>
                </a:lnTo>
                <a:lnTo>
                  <a:pt x="27036" y="2950957"/>
                </a:lnTo>
                <a:lnTo>
                  <a:pt x="28637" y="2960686"/>
                </a:lnTo>
                <a:lnTo>
                  <a:pt x="32097" y="2970557"/>
                </a:lnTo>
                <a:lnTo>
                  <a:pt x="28983" y="2975422"/>
                </a:lnTo>
                <a:lnTo>
                  <a:pt x="21542" y="2980231"/>
                </a:lnTo>
                <a:lnTo>
                  <a:pt x="19798" y="2985293"/>
                </a:lnTo>
                <a:lnTo>
                  <a:pt x="14693" y="2990102"/>
                </a:lnTo>
                <a:lnTo>
                  <a:pt x="18457" y="2994967"/>
                </a:lnTo>
                <a:lnTo>
                  <a:pt x="18457" y="2999831"/>
                </a:lnTo>
                <a:lnTo>
                  <a:pt x="24412" y="3009703"/>
                </a:lnTo>
                <a:lnTo>
                  <a:pt x="25710" y="3014556"/>
                </a:lnTo>
                <a:lnTo>
                  <a:pt x="22033" y="3023933"/>
                </a:lnTo>
                <a:lnTo>
                  <a:pt x="23475" y="3028798"/>
                </a:lnTo>
                <a:lnTo>
                  <a:pt x="21095" y="3033805"/>
                </a:lnTo>
                <a:lnTo>
                  <a:pt x="22379" y="3038669"/>
                </a:lnTo>
                <a:lnTo>
                  <a:pt x="31203" y="3043533"/>
                </a:lnTo>
                <a:lnTo>
                  <a:pt x="25710" y="3048398"/>
                </a:lnTo>
                <a:lnTo>
                  <a:pt x="9632" y="3053405"/>
                </a:lnTo>
                <a:lnTo>
                  <a:pt x="11362" y="3058269"/>
                </a:lnTo>
                <a:lnTo>
                  <a:pt x="9632" y="3063123"/>
                </a:lnTo>
                <a:lnTo>
                  <a:pt x="13842" y="3067943"/>
                </a:lnTo>
                <a:lnTo>
                  <a:pt x="12948" y="3073005"/>
                </a:lnTo>
                <a:lnTo>
                  <a:pt x="23475" y="3077858"/>
                </a:lnTo>
                <a:lnTo>
                  <a:pt x="27036" y="3082679"/>
                </a:lnTo>
                <a:lnTo>
                  <a:pt x="16077" y="3087532"/>
                </a:lnTo>
                <a:lnTo>
                  <a:pt x="9632" y="3092397"/>
                </a:lnTo>
                <a:lnTo>
                  <a:pt x="16870" y="3106781"/>
                </a:lnTo>
                <a:lnTo>
                  <a:pt x="16524" y="3111645"/>
                </a:lnTo>
                <a:lnTo>
                  <a:pt x="15140" y="3116510"/>
                </a:lnTo>
                <a:lnTo>
                  <a:pt x="7454" y="3126381"/>
                </a:lnTo>
                <a:lnTo>
                  <a:pt x="5508" y="3131245"/>
                </a:lnTo>
                <a:lnTo>
                  <a:pt x="6301" y="3141117"/>
                </a:lnTo>
                <a:lnTo>
                  <a:pt x="8334" y="3145970"/>
                </a:lnTo>
                <a:lnTo>
                  <a:pt x="5061" y="3150835"/>
                </a:lnTo>
                <a:lnTo>
                  <a:pt x="5508" y="3160563"/>
                </a:lnTo>
                <a:lnTo>
                  <a:pt x="1946" y="3170435"/>
                </a:lnTo>
                <a:lnTo>
                  <a:pt x="0" y="3179812"/>
                </a:lnTo>
                <a:lnTo>
                  <a:pt x="1946" y="3194548"/>
                </a:lnTo>
                <a:lnTo>
                  <a:pt x="1946" y="3204222"/>
                </a:lnTo>
                <a:lnTo>
                  <a:pt x="2840" y="3209273"/>
                </a:lnTo>
                <a:lnTo>
                  <a:pt x="2393" y="3214093"/>
                </a:lnTo>
                <a:lnTo>
                  <a:pt x="6301" y="3233682"/>
                </a:lnTo>
                <a:lnTo>
                  <a:pt x="7887" y="3243411"/>
                </a:lnTo>
                <a:lnTo>
                  <a:pt x="5854" y="3253282"/>
                </a:lnTo>
                <a:lnTo>
                  <a:pt x="7454" y="3258147"/>
                </a:lnTo>
                <a:lnTo>
                  <a:pt x="5854" y="3277396"/>
                </a:lnTo>
                <a:lnTo>
                  <a:pt x="4124" y="3287113"/>
                </a:lnTo>
                <a:lnTo>
                  <a:pt x="6950" y="3296985"/>
                </a:lnTo>
                <a:lnTo>
                  <a:pt x="7454" y="3306658"/>
                </a:lnTo>
                <a:lnTo>
                  <a:pt x="11809" y="3311523"/>
                </a:lnTo>
                <a:lnTo>
                  <a:pt x="13395" y="3316585"/>
                </a:lnTo>
                <a:lnTo>
                  <a:pt x="28983" y="3335976"/>
                </a:lnTo>
                <a:lnTo>
                  <a:pt x="72588" y="3350361"/>
                </a:lnTo>
                <a:lnTo>
                  <a:pt x="125666" y="3355225"/>
                </a:lnTo>
                <a:lnTo>
                  <a:pt x="200475" y="3360243"/>
                </a:lnTo>
                <a:lnTo>
                  <a:pt x="373510" y="3369961"/>
                </a:lnTo>
                <a:lnTo>
                  <a:pt x="436870" y="3374825"/>
                </a:lnTo>
                <a:lnTo>
                  <a:pt x="465348" y="3379690"/>
                </a:lnTo>
                <a:lnTo>
                  <a:pt x="452097" y="3384697"/>
                </a:lnTo>
                <a:lnTo>
                  <a:pt x="394202" y="3394414"/>
                </a:lnTo>
                <a:lnTo>
                  <a:pt x="360273" y="3399235"/>
                </a:lnTo>
                <a:lnTo>
                  <a:pt x="348910" y="3401760"/>
                </a:lnTo>
              </a:path>
            </a:pathLst>
          </a:custGeom>
          <a:ln w="3175">
            <a:solidFill>
              <a:srgbClr val="00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800943" y="1796505"/>
            <a:ext cx="1400810" cy="89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" spc="50">
                <a:latin typeface="Microsoft Sans Serif"/>
                <a:cs typeface="Microsoft Sans Serif"/>
              </a:rPr>
              <a:t>SSTVD</a:t>
            </a:r>
            <a:r>
              <a:rPr dirty="0" sz="200" spc="135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-0.00</a:t>
            </a:r>
            <a:r>
              <a:rPr dirty="0" u="sng" sz="400" spc="7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   </a:t>
            </a:r>
            <a:r>
              <a:rPr dirty="0" u="sng" sz="400" spc="114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9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NKT</a:t>
            </a:r>
            <a:r>
              <a:rPr dirty="0" u="sng" sz="400" spc="9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dirty="0" u="sng" sz="400" spc="204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6.81</a:t>
            </a:r>
            <a:r>
              <a:rPr dirty="0" sz="400" spc="95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-28.14</a:t>
            </a:r>
            <a:r>
              <a:rPr dirty="0" u="sng" sz="400" spc="9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IK</a:t>
            </a:r>
            <a:r>
              <a:rPr dirty="0" u="sng" sz="400" spc="75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 690.47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643067" y="2227260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808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1838522" y="2166337"/>
            <a:ext cx="360045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30">
                <a:solidFill>
                  <a:srgbClr val="3F3F65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70">
                <a:solidFill>
                  <a:srgbClr val="3F3F65"/>
                </a:solidFill>
                <a:latin typeface="Microsoft Sans Serif"/>
                <a:cs typeface="Microsoft Sans Serif"/>
              </a:rPr>
              <a:t>p</a:t>
            </a:r>
            <a:r>
              <a:rPr dirty="0" sz="300" spc="50">
                <a:solidFill>
                  <a:srgbClr val="3F3F65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35">
                <a:solidFill>
                  <a:srgbClr val="3F3F65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y</a:t>
            </a:r>
            <a:r>
              <a:rPr dirty="0" sz="300" spc="75">
                <a:solidFill>
                  <a:srgbClr val="3F3F65"/>
                </a:solidFill>
                <a:latin typeface="Microsoft Sans Serif"/>
                <a:cs typeface="Microsoft Sans Serif"/>
              </a:rPr>
              <a:t>u</a:t>
            </a:r>
            <a:r>
              <a:rPr dirty="0" sz="300" spc="90">
                <a:solidFill>
                  <a:srgbClr val="3F3F65"/>
                </a:solidFill>
                <a:latin typeface="Microsoft Sans Serif"/>
                <a:cs typeface="Microsoft Sans Serif"/>
              </a:rPr>
              <a:t>m</a:t>
            </a:r>
            <a:r>
              <a:rPr dirty="0" sz="300" spc="50">
                <a:solidFill>
                  <a:srgbClr val="3F3F65"/>
                </a:solidFill>
                <a:latin typeface="Microsoft Sans Serif"/>
                <a:cs typeface="Microsoft Sans Serif"/>
              </a:rPr>
              <a:t>e</a:t>
            </a:r>
            <a:r>
              <a:rPr dirty="0" sz="300" spc="70">
                <a:solidFill>
                  <a:srgbClr val="3F3F65"/>
                </a:solidFill>
                <a:latin typeface="Microsoft Sans Serif"/>
                <a:cs typeface="Microsoft Sans Serif"/>
              </a:rPr>
              <a:t>n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ka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1643067" y="3032118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98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2061077" y="2971048"/>
            <a:ext cx="13843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60">
                <a:solidFill>
                  <a:srgbClr val="4C004C"/>
                </a:solidFill>
                <a:latin typeface="Microsoft Sans Serif"/>
                <a:cs typeface="Microsoft Sans Serif"/>
              </a:rPr>
              <a:t>2</a:t>
            </a:r>
            <a:endParaRPr sz="300">
              <a:latin typeface="Microsoft Sans Serif"/>
              <a:cs typeface="Microsoft Sans Serif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637035" y="2707751"/>
            <a:ext cx="570865" cy="53975"/>
            <a:chOff x="1637035" y="2707751"/>
            <a:chExt cx="570865" cy="53975"/>
          </a:xfrm>
        </p:grpSpPr>
        <p:sp>
          <p:nvSpPr>
            <p:cNvPr id="80" name="object 80"/>
            <p:cNvSpPr/>
            <p:nvPr/>
          </p:nvSpPr>
          <p:spPr>
            <a:xfrm>
              <a:off x="1643068" y="2755597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 h="0">
                  <a:moveTo>
                    <a:pt x="558455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1643068" y="2713783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 h="0">
                  <a:moveTo>
                    <a:pt x="558455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2" name="object 82"/>
          <p:cNvSpPr txBox="1"/>
          <p:nvPr/>
        </p:nvSpPr>
        <p:spPr>
          <a:xfrm>
            <a:off x="1975492" y="2652798"/>
            <a:ext cx="223520" cy="11557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51435" marR="5080" indent="-39370">
              <a:lnSpc>
                <a:spcPts val="330"/>
              </a:lnSpc>
              <a:spcBef>
                <a:spcPts val="150"/>
              </a:spcBef>
            </a:pPr>
            <a:r>
              <a:rPr dirty="0" sz="300" spc="55">
                <a:solidFill>
                  <a:srgbClr val="654700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654700"/>
                </a:solidFill>
                <a:latin typeface="Microsoft Sans Serif"/>
                <a:cs typeface="Microsoft Sans Serif"/>
              </a:rPr>
              <a:t>2</a:t>
            </a:r>
            <a:r>
              <a:rPr dirty="0" sz="300" spc="50">
                <a:solidFill>
                  <a:srgbClr val="654700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70">
                <a:solidFill>
                  <a:srgbClr val="654700"/>
                </a:solidFill>
                <a:latin typeface="Microsoft Sans Serif"/>
                <a:cs typeface="Microsoft Sans Serif"/>
              </a:rPr>
              <a:t>b</a:t>
            </a:r>
            <a:r>
              <a:rPr dirty="0" sz="300" spc="55">
                <a:solidFill>
                  <a:srgbClr val="654700"/>
                </a:solidFill>
                <a:latin typeface="Microsoft Sans Serif"/>
                <a:cs typeface="Microsoft Sans Serif"/>
              </a:rPr>
              <a:t>a</a:t>
            </a:r>
            <a:r>
              <a:rPr dirty="0" sz="300" spc="45">
                <a:solidFill>
                  <a:srgbClr val="654700"/>
                </a:solidFill>
                <a:latin typeface="Microsoft Sans Serif"/>
                <a:cs typeface="Microsoft Sans Serif"/>
              </a:rPr>
              <a:t>se </a:t>
            </a:r>
            <a:r>
              <a:rPr dirty="0" sz="300" spc="25">
                <a:solidFill>
                  <a:srgbClr val="654700"/>
                </a:solidFill>
                <a:latin typeface="Times New Roman"/>
                <a:cs typeface="Times New Roman"/>
              </a:rPr>
              <a:t> </a:t>
            </a:r>
            <a:r>
              <a:rPr dirty="0" sz="300" spc="55">
                <a:solidFill>
                  <a:srgbClr val="476500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476500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476500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35">
                <a:solidFill>
                  <a:srgbClr val="476500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0">
                <a:solidFill>
                  <a:srgbClr val="476500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60">
                <a:solidFill>
                  <a:srgbClr val="476500"/>
                </a:solidFill>
                <a:latin typeface="Microsoft Sans Serif"/>
                <a:cs typeface="Microsoft Sans Serif"/>
              </a:rPr>
              <a:t>p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643067" y="3575893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1975492" y="3514912"/>
            <a:ext cx="22352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latin typeface="Microsoft Sans Serif"/>
                <a:cs typeface="Microsoft Sans Serif"/>
              </a:rPr>
              <a:t>J3_base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1643067" y="3453505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2061077" y="3392535"/>
            <a:ext cx="13843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00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3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643067" y="3607692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1948758" y="3546713"/>
            <a:ext cx="25019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65">
                <a:solidFill>
                  <a:srgbClr val="00004C"/>
                </a:solidFill>
                <a:latin typeface="Microsoft Sans Serif"/>
                <a:cs typeface="Microsoft Sans Serif"/>
              </a:rPr>
              <a:t>Ho</a:t>
            </a:r>
            <a:r>
              <a:rPr dirty="0" sz="300" spc="35">
                <a:solidFill>
                  <a:srgbClr val="00004C"/>
                </a:solidFill>
                <a:latin typeface="Microsoft Sans Serif"/>
                <a:cs typeface="Microsoft Sans Serif"/>
              </a:rPr>
              <a:t>r</a:t>
            </a:r>
            <a:r>
              <a:rPr dirty="0" sz="300" spc="10">
                <a:solidFill>
                  <a:srgbClr val="00004C"/>
                </a:solidFill>
                <a:latin typeface="Microsoft Sans Serif"/>
                <a:cs typeface="Microsoft Sans Serif"/>
              </a:rPr>
              <a:t>i</a:t>
            </a: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z</a:t>
            </a:r>
            <a:r>
              <a:rPr dirty="0" sz="300" spc="50">
                <a:solidFill>
                  <a:srgbClr val="00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n</a:t>
            </a:r>
            <a:r>
              <a:rPr dirty="0" sz="300">
                <a:solidFill>
                  <a:srgbClr val="00004C"/>
                </a:solidFill>
                <a:latin typeface="Times New Roman"/>
                <a:cs typeface="Times New Roman"/>
              </a:rPr>
              <a:t> </a:t>
            </a:r>
            <a:r>
              <a:rPr dirty="0" sz="300" spc="-20">
                <a:solidFill>
                  <a:srgbClr val="00004C"/>
                </a:solidFill>
                <a:latin typeface="Times New Roman"/>
                <a:cs typeface="Times New Roman"/>
              </a:rPr>
              <a:t> 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1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805708" y="1702438"/>
            <a:ext cx="1397000" cy="3627120"/>
          </a:xfrm>
          <a:custGeom>
            <a:avLst/>
            <a:gdLst/>
            <a:ahLst/>
            <a:cxnLst/>
            <a:rect l="l" t="t" r="r" b="b"/>
            <a:pathLst>
              <a:path w="1397000" h="3627120">
                <a:moveTo>
                  <a:pt x="838455" y="92279"/>
                </a:moveTo>
                <a:lnTo>
                  <a:pt x="1396464" y="92279"/>
                </a:lnTo>
              </a:path>
              <a:path w="1397000" h="3627120">
                <a:moveTo>
                  <a:pt x="838455" y="232072"/>
                </a:moveTo>
                <a:lnTo>
                  <a:pt x="1396464" y="232072"/>
                </a:lnTo>
              </a:path>
              <a:path w="1397000" h="3627120">
                <a:moveTo>
                  <a:pt x="838455" y="3626748"/>
                </a:moveTo>
                <a:lnTo>
                  <a:pt x="838455" y="92620"/>
                </a:lnTo>
              </a:path>
              <a:path w="1397000" h="3627120">
                <a:moveTo>
                  <a:pt x="0" y="0"/>
                </a:moveTo>
                <a:lnTo>
                  <a:pt x="1396464" y="0"/>
                </a:lnTo>
              </a:path>
              <a:path w="1397000" h="3627120">
                <a:moveTo>
                  <a:pt x="0" y="92279"/>
                </a:moveTo>
                <a:lnTo>
                  <a:pt x="1396464" y="92279"/>
                </a:lnTo>
              </a:path>
              <a:path w="1397000" h="3627120">
                <a:moveTo>
                  <a:pt x="0" y="0"/>
                </a:moveTo>
                <a:lnTo>
                  <a:pt x="0" y="3626748"/>
                </a:lnTo>
              </a:path>
              <a:path w="1397000" h="3627120">
                <a:moveTo>
                  <a:pt x="1394431" y="0"/>
                </a:moveTo>
                <a:lnTo>
                  <a:pt x="1394431" y="362674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1219150" y="1688843"/>
            <a:ext cx="567055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120">
                <a:latin typeface="Microsoft Sans Serif"/>
                <a:cs typeface="Microsoft Sans Serif"/>
              </a:rPr>
              <a:t>56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110">
                <a:latin typeface="Microsoft Sans Serif"/>
                <a:cs typeface="Microsoft Sans Serif"/>
              </a:rPr>
              <a:t>[SSTVD]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2193903" y="1701647"/>
            <a:ext cx="267970" cy="3636010"/>
            <a:chOff x="2193903" y="1701647"/>
            <a:chExt cx="267970" cy="3636010"/>
          </a:xfrm>
        </p:grpSpPr>
        <p:sp>
          <p:nvSpPr>
            <p:cNvPr id="92" name="object 92"/>
            <p:cNvSpPr/>
            <p:nvPr/>
          </p:nvSpPr>
          <p:spPr>
            <a:xfrm>
              <a:off x="2201523" y="3453505"/>
              <a:ext cx="121920" cy="804545"/>
            </a:xfrm>
            <a:custGeom>
              <a:avLst/>
              <a:gdLst/>
              <a:ahLst/>
              <a:cxnLst/>
              <a:rect l="l" t="t" r="r" b="b"/>
              <a:pathLst>
                <a:path w="121919" h="804545">
                  <a:moveTo>
                    <a:pt x="0" y="154187"/>
                  </a:moveTo>
                  <a:lnTo>
                    <a:pt x="121441" y="803924"/>
                  </a:lnTo>
                </a:path>
                <a:path w="121919" h="804545">
                  <a:moveTo>
                    <a:pt x="0" y="0"/>
                  </a:moveTo>
                  <a:lnTo>
                    <a:pt x="121441" y="345028"/>
                  </a:lnTo>
                </a:path>
              </a:pathLst>
            </a:custGeom>
            <a:ln w="13377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2201523" y="3575893"/>
              <a:ext cx="121920" cy="534035"/>
            </a:xfrm>
            <a:custGeom>
              <a:avLst/>
              <a:gdLst/>
              <a:ahLst/>
              <a:cxnLst/>
              <a:rect l="l" t="t" r="r" b="b"/>
              <a:pathLst>
                <a:path w="121919" h="534035">
                  <a:moveTo>
                    <a:pt x="0" y="0"/>
                  </a:moveTo>
                  <a:lnTo>
                    <a:pt x="121441" y="533694"/>
                  </a:lnTo>
                </a:path>
              </a:pathLst>
            </a:custGeom>
            <a:ln w="150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2201523" y="2713783"/>
              <a:ext cx="121920" cy="30480"/>
            </a:xfrm>
            <a:custGeom>
              <a:avLst/>
              <a:gdLst/>
              <a:ahLst/>
              <a:cxnLst/>
              <a:rect l="l" t="t" r="r" b="b"/>
              <a:pathLst>
                <a:path w="121919" h="30480">
                  <a:moveTo>
                    <a:pt x="0" y="0"/>
                  </a:moveTo>
                  <a:lnTo>
                    <a:pt x="121441" y="30262"/>
                  </a:lnTo>
                </a:path>
              </a:pathLst>
            </a:custGeom>
            <a:ln w="11777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201523" y="2755597"/>
              <a:ext cx="121920" cy="48260"/>
            </a:xfrm>
            <a:custGeom>
              <a:avLst/>
              <a:gdLst/>
              <a:ahLst/>
              <a:cxnLst/>
              <a:rect l="l" t="t" r="r" b="b"/>
              <a:pathLst>
                <a:path w="121919" h="48260">
                  <a:moveTo>
                    <a:pt x="0" y="0"/>
                  </a:moveTo>
                  <a:lnTo>
                    <a:pt x="121441" y="47874"/>
                  </a:lnTo>
                </a:path>
              </a:pathLst>
            </a:custGeom>
            <a:ln w="12053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2201523" y="3032118"/>
              <a:ext cx="121920" cy="144780"/>
            </a:xfrm>
            <a:custGeom>
              <a:avLst/>
              <a:gdLst/>
              <a:ahLst/>
              <a:cxnLst/>
              <a:rect l="l" t="t" r="r" b="b"/>
              <a:pathLst>
                <a:path w="121919" h="144780">
                  <a:moveTo>
                    <a:pt x="0" y="0"/>
                  </a:moveTo>
                  <a:lnTo>
                    <a:pt x="121441" y="144371"/>
                  </a:lnTo>
                </a:path>
              </a:pathLst>
            </a:custGeom>
            <a:ln w="13687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2201523" y="2227261"/>
              <a:ext cx="121920" cy="0"/>
            </a:xfrm>
            <a:custGeom>
              <a:avLst/>
              <a:gdLst/>
              <a:ahLst/>
              <a:cxnLst/>
              <a:rect l="l" t="t" r="r" b="b"/>
              <a:pathLst>
                <a:path w="121919" h="0">
                  <a:moveTo>
                    <a:pt x="0" y="0"/>
                  </a:moveTo>
                  <a:lnTo>
                    <a:pt x="121441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2201519" y="1701647"/>
              <a:ext cx="121920" cy="3627754"/>
            </a:xfrm>
            <a:custGeom>
              <a:avLst/>
              <a:gdLst/>
              <a:ahLst/>
              <a:cxnLst/>
              <a:rect l="l" t="t" r="r" b="b"/>
              <a:pathLst>
                <a:path w="121919" h="3627754">
                  <a:moveTo>
                    <a:pt x="8572" y="0"/>
                  </a:moveTo>
                  <a:lnTo>
                    <a:pt x="0" y="0"/>
                  </a:lnTo>
                  <a:lnTo>
                    <a:pt x="0" y="3627539"/>
                  </a:lnTo>
                  <a:lnTo>
                    <a:pt x="8572" y="3627539"/>
                  </a:lnTo>
                  <a:lnTo>
                    <a:pt x="8572" y="0"/>
                  </a:lnTo>
                  <a:close/>
                </a:path>
                <a:path w="121919" h="3627754">
                  <a:moveTo>
                    <a:pt x="121475" y="0"/>
                  </a:moveTo>
                  <a:lnTo>
                    <a:pt x="112903" y="0"/>
                  </a:lnTo>
                  <a:lnTo>
                    <a:pt x="112903" y="3627539"/>
                  </a:lnTo>
                  <a:lnTo>
                    <a:pt x="121475" y="3627539"/>
                  </a:lnTo>
                  <a:lnTo>
                    <a:pt x="121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2324061" y="1794718"/>
              <a:ext cx="137160" cy="3542029"/>
            </a:xfrm>
            <a:custGeom>
              <a:avLst/>
              <a:gdLst/>
              <a:ahLst/>
              <a:cxnLst/>
              <a:rect l="l" t="t" r="r" b="b"/>
              <a:pathLst>
                <a:path w="137160" h="3542029">
                  <a:moveTo>
                    <a:pt x="0" y="3541564"/>
                  </a:moveTo>
                  <a:lnTo>
                    <a:pt x="0" y="340"/>
                  </a:lnTo>
                </a:path>
                <a:path w="137160" h="3542029">
                  <a:moveTo>
                    <a:pt x="0" y="0"/>
                  </a:moveTo>
                  <a:lnTo>
                    <a:pt x="136524" y="0"/>
                  </a:lnTo>
                </a:path>
                <a:path w="137160" h="3542029">
                  <a:moveTo>
                    <a:pt x="0" y="69945"/>
                  </a:moveTo>
                  <a:lnTo>
                    <a:pt x="136524" y="69945"/>
                  </a:lnTo>
                </a:path>
                <a:path w="137160" h="3542029">
                  <a:moveTo>
                    <a:pt x="136913" y="234553"/>
                  </a:moveTo>
                  <a:lnTo>
                    <a:pt x="126358" y="234553"/>
                  </a:lnTo>
                </a:path>
                <a:path w="137160" h="3542029">
                  <a:moveTo>
                    <a:pt x="136913" y="260303"/>
                  </a:moveTo>
                  <a:lnTo>
                    <a:pt x="126358" y="260303"/>
                  </a:lnTo>
                </a:path>
                <a:path w="137160" h="3542029">
                  <a:moveTo>
                    <a:pt x="136913" y="286238"/>
                  </a:moveTo>
                  <a:lnTo>
                    <a:pt x="126358" y="286238"/>
                  </a:lnTo>
                </a:path>
                <a:path w="137160" h="3542029">
                  <a:moveTo>
                    <a:pt x="136913" y="311988"/>
                  </a:moveTo>
                  <a:lnTo>
                    <a:pt x="126358" y="311988"/>
                  </a:lnTo>
                </a:path>
                <a:path w="137160" h="3542029">
                  <a:moveTo>
                    <a:pt x="136913" y="337989"/>
                  </a:moveTo>
                  <a:lnTo>
                    <a:pt x="126358" y="337989"/>
                  </a:lnTo>
                </a:path>
                <a:path w="137160" h="3542029">
                  <a:moveTo>
                    <a:pt x="136913" y="363782"/>
                  </a:moveTo>
                  <a:lnTo>
                    <a:pt x="126358" y="363782"/>
                  </a:lnTo>
                </a:path>
                <a:path w="137160" h="3542029">
                  <a:moveTo>
                    <a:pt x="136913" y="389674"/>
                  </a:moveTo>
                  <a:lnTo>
                    <a:pt x="126358" y="389674"/>
                  </a:lnTo>
                </a:path>
                <a:path w="137160" h="3542029">
                  <a:moveTo>
                    <a:pt x="136913" y="415479"/>
                  </a:moveTo>
                  <a:lnTo>
                    <a:pt x="126358" y="415479"/>
                  </a:lnTo>
                </a:path>
                <a:path w="137160" h="3542029">
                  <a:moveTo>
                    <a:pt x="136913" y="441425"/>
                  </a:moveTo>
                  <a:lnTo>
                    <a:pt x="109833" y="44142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/>
          <p:cNvSpPr txBox="1"/>
          <p:nvPr/>
        </p:nvSpPr>
        <p:spPr>
          <a:xfrm>
            <a:off x="2345908" y="2163237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60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2433895" y="2261882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4">
                <a:moveTo>
                  <a:pt x="27079" y="0"/>
                </a:moveTo>
                <a:lnTo>
                  <a:pt x="16524" y="0"/>
                </a:lnTo>
              </a:path>
              <a:path w="27305" h="233044">
                <a:moveTo>
                  <a:pt x="27079" y="26001"/>
                </a:moveTo>
                <a:lnTo>
                  <a:pt x="16524" y="26001"/>
                </a:lnTo>
              </a:path>
              <a:path w="27305" h="233044">
                <a:moveTo>
                  <a:pt x="27079" y="51794"/>
                </a:moveTo>
                <a:lnTo>
                  <a:pt x="16524" y="51794"/>
                </a:lnTo>
              </a:path>
              <a:path w="27305" h="233044">
                <a:moveTo>
                  <a:pt x="27079" y="77697"/>
                </a:moveTo>
                <a:lnTo>
                  <a:pt x="16524" y="77697"/>
                </a:lnTo>
              </a:path>
              <a:path w="27305" h="233044">
                <a:moveTo>
                  <a:pt x="27079" y="103490"/>
                </a:moveTo>
                <a:lnTo>
                  <a:pt x="16524" y="103490"/>
                </a:lnTo>
              </a:path>
              <a:path w="27305" h="233044">
                <a:moveTo>
                  <a:pt x="27079" y="129481"/>
                </a:moveTo>
                <a:lnTo>
                  <a:pt x="16524" y="129481"/>
                </a:lnTo>
              </a:path>
              <a:path w="27305" h="233044">
                <a:moveTo>
                  <a:pt x="27079" y="155230"/>
                </a:moveTo>
                <a:lnTo>
                  <a:pt x="16524" y="155230"/>
                </a:lnTo>
              </a:path>
              <a:path w="27305" h="233044">
                <a:moveTo>
                  <a:pt x="27079" y="181177"/>
                </a:moveTo>
                <a:lnTo>
                  <a:pt x="16524" y="181177"/>
                </a:lnTo>
              </a:path>
              <a:path w="27305" h="233044">
                <a:moveTo>
                  <a:pt x="27079" y="206926"/>
                </a:moveTo>
                <a:lnTo>
                  <a:pt x="16524" y="206926"/>
                </a:lnTo>
              </a:path>
              <a:path w="27305" h="233044">
                <a:moveTo>
                  <a:pt x="27079" y="232873"/>
                </a:moveTo>
                <a:lnTo>
                  <a:pt x="0" y="23287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 txBox="1"/>
          <p:nvPr/>
        </p:nvSpPr>
        <p:spPr>
          <a:xfrm>
            <a:off x="2345908" y="2421949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70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2433895" y="2520549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4">
                <a:moveTo>
                  <a:pt x="27079" y="0"/>
                </a:moveTo>
                <a:lnTo>
                  <a:pt x="16524" y="0"/>
                </a:lnTo>
              </a:path>
              <a:path w="27305" h="233044">
                <a:moveTo>
                  <a:pt x="27079" y="25946"/>
                </a:moveTo>
                <a:lnTo>
                  <a:pt x="16524" y="25946"/>
                </a:lnTo>
              </a:path>
              <a:path w="27305" h="233044">
                <a:moveTo>
                  <a:pt x="27079" y="51739"/>
                </a:moveTo>
                <a:lnTo>
                  <a:pt x="16524" y="51739"/>
                </a:lnTo>
              </a:path>
              <a:path w="27305" h="233044">
                <a:moveTo>
                  <a:pt x="27079" y="77686"/>
                </a:moveTo>
                <a:lnTo>
                  <a:pt x="16524" y="77686"/>
                </a:lnTo>
              </a:path>
              <a:path w="27305" h="233044">
                <a:moveTo>
                  <a:pt x="27079" y="103436"/>
                </a:moveTo>
                <a:lnTo>
                  <a:pt x="16524" y="103436"/>
                </a:lnTo>
              </a:path>
              <a:path w="27305" h="233044">
                <a:moveTo>
                  <a:pt x="27079" y="129229"/>
                </a:moveTo>
                <a:lnTo>
                  <a:pt x="16524" y="129229"/>
                </a:lnTo>
              </a:path>
              <a:path w="27305" h="233044">
                <a:moveTo>
                  <a:pt x="27079" y="155230"/>
                </a:moveTo>
                <a:lnTo>
                  <a:pt x="16524" y="155230"/>
                </a:lnTo>
              </a:path>
              <a:path w="27305" h="233044">
                <a:moveTo>
                  <a:pt x="27079" y="180980"/>
                </a:moveTo>
                <a:lnTo>
                  <a:pt x="16524" y="180980"/>
                </a:lnTo>
              </a:path>
              <a:path w="27305" h="233044">
                <a:moveTo>
                  <a:pt x="27079" y="206926"/>
                </a:moveTo>
                <a:lnTo>
                  <a:pt x="16524" y="206926"/>
                </a:lnTo>
              </a:path>
              <a:path w="27305" h="233044">
                <a:moveTo>
                  <a:pt x="27079" y="232720"/>
                </a:moveTo>
                <a:lnTo>
                  <a:pt x="0" y="2327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2345908" y="2680559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80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2433895" y="2779216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4">
                <a:moveTo>
                  <a:pt x="27079" y="0"/>
                </a:moveTo>
                <a:lnTo>
                  <a:pt x="16524" y="0"/>
                </a:lnTo>
              </a:path>
              <a:path w="27305" h="233044">
                <a:moveTo>
                  <a:pt x="27079" y="25793"/>
                </a:moveTo>
                <a:lnTo>
                  <a:pt x="16524" y="25793"/>
                </a:lnTo>
              </a:path>
              <a:path w="27305" h="233044">
                <a:moveTo>
                  <a:pt x="27079" y="51739"/>
                </a:moveTo>
                <a:lnTo>
                  <a:pt x="16524" y="51739"/>
                </a:lnTo>
              </a:path>
              <a:path w="27305" h="233044">
                <a:moveTo>
                  <a:pt x="27079" y="77489"/>
                </a:moveTo>
                <a:lnTo>
                  <a:pt x="16524" y="77489"/>
                </a:lnTo>
              </a:path>
              <a:path w="27305" h="233044">
                <a:moveTo>
                  <a:pt x="27079" y="103436"/>
                </a:moveTo>
                <a:lnTo>
                  <a:pt x="16524" y="103436"/>
                </a:lnTo>
              </a:path>
              <a:path w="27305" h="233044">
                <a:moveTo>
                  <a:pt x="27079" y="129185"/>
                </a:moveTo>
                <a:lnTo>
                  <a:pt x="16524" y="129185"/>
                </a:lnTo>
              </a:path>
              <a:path w="27305" h="233044">
                <a:moveTo>
                  <a:pt x="27079" y="155176"/>
                </a:moveTo>
                <a:lnTo>
                  <a:pt x="16524" y="155176"/>
                </a:lnTo>
              </a:path>
              <a:path w="27305" h="233044">
                <a:moveTo>
                  <a:pt x="27079" y="180969"/>
                </a:moveTo>
                <a:lnTo>
                  <a:pt x="16524" y="180969"/>
                </a:lnTo>
              </a:path>
              <a:path w="27305" h="233044">
                <a:moveTo>
                  <a:pt x="27079" y="206872"/>
                </a:moveTo>
                <a:lnTo>
                  <a:pt x="16524" y="206872"/>
                </a:lnTo>
              </a:path>
              <a:path w="27305" h="233044">
                <a:moveTo>
                  <a:pt x="27079" y="232665"/>
                </a:moveTo>
                <a:lnTo>
                  <a:pt x="0" y="23266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 txBox="1"/>
          <p:nvPr/>
        </p:nvSpPr>
        <p:spPr>
          <a:xfrm>
            <a:off x="2345908" y="2938979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90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2433895" y="3037872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79" y="0"/>
                </a:moveTo>
                <a:lnTo>
                  <a:pt x="16524" y="0"/>
                </a:lnTo>
              </a:path>
              <a:path w="27305" h="233045">
                <a:moveTo>
                  <a:pt x="27079" y="25749"/>
                </a:moveTo>
                <a:lnTo>
                  <a:pt x="16524" y="25749"/>
                </a:lnTo>
              </a:path>
              <a:path w="27305" h="233045">
                <a:moveTo>
                  <a:pt x="27079" y="51696"/>
                </a:moveTo>
                <a:lnTo>
                  <a:pt x="16524" y="51696"/>
                </a:lnTo>
              </a:path>
              <a:path w="27305" h="233045">
                <a:moveTo>
                  <a:pt x="27079" y="77500"/>
                </a:moveTo>
                <a:lnTo>
                  <a:pt x="16524" y="77500"/>
                </a:lnTo>
              </a:path>
              <a:path w="27305" h="233045">
                <a:moveTo>
                  <a:pt x="27079" y="103392"/>
                </a:moveTo>
                <a:lnTo>
                  <a:pt x="16524" y="103392"/>
                </a:lnTo>
              </a:path>
              <a:path w="27305" h="233045">
                <a:moveTo>
                  <a:pt x="27079" y="129185"/>
                </a:moveTo>
                <a:lnTo>
                  <a:pt x="16524" y="129185"/>
                </a:lnTo>
              </a:path>
              <a:path w="27305" h="233045">
                <a:moveTo>
                  <a:pt x="27079" y="155186"/>
                </a:moveTo>
                <a:lnTo>
                  <a:pt x="16524" y="155186"/>
                </a:lnTo>
              </a:path>
              <a:path w="27305" h="233045">
                <a:moveTo>
                  <a:pt x="27079" y="180936"/>
                </a:moveTo>
                <a:lnTo>
                  <a:pt x="16524" y="180936"/>
                </a:lnTo>
              </a:path>
              <a:path w="27305" h="233045">
                <a:moveTo>
                  <a:pt x="27079" y="206872"/>
                </a:moveTo>
                <a:lnTo>
                  <a:pt x="16524" y="206872"/>
                </a:lnTo>
              </a:path>
              <a:path w="27305" h="233045">
                <a:moveTo>
                  <a:pt x="27079" y="232621"/>
                </a:moveTo>
                <a:lnTo>
                  <a:pt x="0" y="23262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2345908" y="3197639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2433895" y="3296495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79" y="0"/>
                </a:moveTo>
                <a:lnTo>
                  <a:pt x="16524" y="0"/>
                </a:lnTo>
              </a:path>
              <a:path w="27305" h="233045">
                <a:moveTo>
                  <a:pt x="27079" y="25793"/>
                </a:moveTo>
                <a:lnTo>
                  <a:pt x="16524" y="25793"/>
                </a:lnTo>
              </a:path>
              <a:path w="27305" h="233045">
                <a:moveTo>
                  <a:pt x="27079" y="51685"/>
                </a:moveTo>
                <a:lnTo>
                  <a:pt x="16524" y="51685"/>
                </a:lnTo>
              </a:path>
              <a:path w="27305" h="233045">
                <a:moveTo>
                  <a:pt x="27079" y="77489"/>
                </a:moveTo>
                <a:lnTo>
                  <a:pt x="16524" y="77489"/>
                </a:lnTo>
              </a:path>
              <a:path w="27305" h="233045">
                <a:moveTo>
                  <a:pt x="27079" y="103282"/>
                </a:moveTo>
                <a:lnTo>
                  <a:pt x="16524" y="103282"/>
                </a:lnTo>
              </a:path>
              <a:path w="27305" h="233045">
                <a:moveTo>
                  <a:pt x="27079" y="129174"/>
                </a:moveTo>
                <a:lnTo>
                  <a:pt x="16524" y="129174"/>
                </a:lnTo>
              </a:path>
              <a:path w="27305" h="233045">
                <a:moveTo>
                  <a:pt x="27079" y="154978"/>
                </a:moveTo>
                <a:lnTo>
                  <a:pt x="16524" y="154978"/>
                </a:lnTo>
              </a:path>
              <a:path w="27305" h="233045">
                <a:moveTo>
                  <a:pt x="27079" y="180969"/>
                </a:moveTo>
                <a:lnTo>
                  <a:pt x="16524" y="180969"/>
                </a:lnTo>
              </a:path>
              <a:path w="27305" h="233045">
                <a:moveTo>
                  <a:pt x="27079" y="206718"/>
                </a:moveTo>
                <a:lnTo>
                  <a:pt x="16524" y="206718"/>
                </a:lnTo>
              </a:path>
              <a:path w="27305" h="233045">
                <a:moveTo>
                  <a:pt x="27079" y="232665"/>
                </a:moveTo>
                <a:lnTo>
                  <a:pt x="0" y="23266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 txBox="1"/>
          <p:nvPr/>
        </p:nvSpPr>
        <p:spPr>
          <a:xfrm>
            <a:off x="2345908" y="3456249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10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2433895" y="3554909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79" y="0"/>
                </a:moveTo>
                <a:lnTo>
                  <a:pt x="16524" y="0"/>
                </a:lnTo>
              </a:path>
              <a:path w="27305" h="233045">
                <a:moveTo>
                  <a:pt x="27079" y="25990"/>
                </a:moveTo>
                <a:lnTo>
                  <a:pt x="16524" y="25990"/>
                </a:lnTo>
              </a:path>
              <a:path w="27305" h="233045">
                <a:moveTo>
                  <a:pt x="27079" y="51783"/>
                </a:moveTo>
                <a:lnTo>
                  <a:pt x="16524" y="51783"/>
                </a:lnTo>
              </a:path>
              <a:path w="27305" h="233045">
                <a:moveTo>
                  <a:pt x="27079" y="77686"/>
                </a:moveTo>
                <a:lnTo>
                  <a:pt x="16524" y="77686"/>
                </a:lnTo>
              </a:path>
              <a:path w="27305" h="233045">
                <a:moveTo>
                  <a:pt x="27079" y="103479"/>
                </a:moveTo>
                <a:lnTo>
                  <a:pt x="16524" y="103479"/>
                </a:lnTo>
              </a:path>
              <a:path w="27305" h="233045">
                <a:moveTo>
                  <a:pt x="27079" y="129481"/>
                </a:moveTo>
                <a:lnTo>
                  <a:pt x="16524" y="129481"/>
                </a:lnTo>
              </a:path>
              <a:path w="27305" h="233045">
                <a:moveTo>
                  <a:pt x="27079" y="155274"/>
                </a:moveTo>
                <a:lnTo>
                  <a:pt x="16524" y="155274"/>
                </a:lnTo>
              </a:path>
              <a:path w="27305" h="233045">
                <a:moveTo>
                  <a:pt x="27079" y="181166"/>
                </a:moveTo>
                <a:lnTo>
                  <a:pt x="16524" y="181166"/>
                </a:lnTo>
              </a:path>
              <a:path w="27305" h="233045">
                <a:moveTo>
                  <a:pt x="27079" y="206970"/>
                </a:moveTo>
                <a:lnTo>
                  <a:pt x="16524" y="206970"/>
                </a:lnTo>
              </a:path>
              <a:path w="27305" h="233045">
                <a:moveTo>
                  <a:pt x="27079" y="232862"/>
                </a:moveTo>
                <a:lnTo>
                  <a:pt x="0" y="23286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2345908" y="3714860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20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2433895" y="3813565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79" y="0"/>
                </a:moveTo>
                <a:lnTo>
                  <a:pt x="16524" y="0"/>
                </a:lnTo>
              </a:path>
              <a:path w="27305" h="233045">
                <a:moveTo>
                  <a:pt x="27079" y="26001"/>
                </a:moveTo>
                <a:lnTo>
                  <a:pt x="16524" y="26001"/>
                </a:lnTo>
              </a:path>
              <a:path w="27305" h="233045">
                <a:moveTo>
                  <a:pt x="27079" y="51750"/>
                </a:moveTo>
                <a:lnTo>
                  <a:pt x="16524" y="51750"/>
                </a:lnTo>
              </a:path>
              <a:path w="27305" h="233045">
                <a:moveTo>
                  <a:pt x="27079" y="77697"/>
                </a:moveTo>
                <a:lnTo>
                  <a:pt x="16524" y="77697"/>
                </a:lnTo>
              </a:path>
              <a:path w="27305" h="233045">
                <a:moveTo>
                  <a:pt x="27079" y="103436"/>
                </a:moveTo>
                <a:lnTo>
                  <a:pt x="16524" y="103436"/>
                </a:lnTo>
              </a:path>
              <a:path w="27305" h="233045">
                <a:moveTo>
                  <a:pt x="27079" y="129437"/>
                </a:moveTo>
                <a:lnTo>
                  <a:pt x="16524" y="129437"/>
                </a:lnTo>
              </a:path>
              <a:path w="27305" h="233045">
                <a:moveTo>
                  <a:pt x="27079" y="155230"/>
                </a:moveTo>
                <a:lnTo>
                  <a:pt x="16524" y="155230"/>
                </a:lnTo>
              </a:path>
              <a:path w="27305" h="233045">
                <a:moveTo>
                  <a:pt x="27079" y="181133"/>
                </a:moveTo>
                <a:lnTo>
                  <a:pt x="16524" y="181133"/>
                </a:lnTo>
              </a:path>
              <a:path w="27305" h="233045">
                <a:moveTo>
                  <a:pt x="27079" y="206926"/>
                </a:moveTo>
                <a:lnTo>
                  <a:pt x="16524" y="206926"/>
                </a:lnTo>
              </a:path>
              <a:path w="27305" h="233045">
                <a:moveTo>
                  <a:pt x="27079" y="232873"/>
                </a:moveTo>
                <a:lnTo>
                  <a:pt x="0" y="23287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 txBox="1"/>
          <p:nvPr/>
        </p:nvSpPr>
        <p:spPr>
          <a:xfrm>
            <a:off x="2345908" y="3973533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30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2433895" y="4072188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79" y="0"/>
                </a:moveTo>
                <a:lnTo>
                  <a:pt x="16524" y="0"/>
                </a:lnTo>
              </a:path>
              <a:path w="27305" h="233045">
                <a:moveTo>
                  <a:pt x="27079" y="25990"/>
                </a:moveTo>
                <a:lnTo>
                  <a:pt x="16524" y="25990"/>
                </a:lnTo>
              </a:path>
              <a:path w="27305" h="233045">
                <a:moveTo>
                  <a:pt x="27079" y="51783"/>
                </a:moveTo>
                <a:lnTo>
                  <a:pt x="16524" y="51783"/>
                </a:lnTo>
              </a:path>
              <a:path w="27305" h="233045">
                <a:moveTo>
                  <a:pt x="27079" y="77686"/>
                </a:moveTo>
                <a:lnTo>
                  <a:pt x="16524" y="77686"/>
                </a:lnTo>
              </a:path>
              <a:path w="27305" h="233045">
                <a:moveTo>
                  <a:pt x="27079" y="103479"/>
                </a:moveTo>
                <a:lnTo>
                  <a:pt x="16524" y="103479"/>
                </a:lnTo>
              </a:path>
              <a:path w="27305" h="233045">
                <a:moveTo>
                  <a:pt x="27079" y="129229"/>
                </a:moveTo>
                <a:lnTo>
                  <a:pt x="16524" y="129229"/>
                </a:lnTo>
              </a:path>
              <a:path w="27305" h="233045">
                <a:moveTo>
                  <a:pt x="27079" y="155219"/>
                </a:moveTo>
                <a:lnTo>
                  <a:pt x="16524" y="155219"/>
                </a:lnTo>
              </a:path>
              <a:path w="27305" h="233045">
                <a:moveTo>
                  <a:pt x="27079" y="181024"/>
                </a:moveTo>
                <a:lnTo>
                  <a:pt x="16524" y="181024"/>
                </a:lnTo>
              </a:path>
              <a:path w="27305" h="233045">
                <a:moveTo>
                  <a:pt x="27079" y="206915"/>
                </a:moveTo>
                <a:lnTo>
                  <a:pt x="16524" y="206915"/>
                </a:lnTo>
              </a:path>
              <a:path w="27305" h="233045">
                <a:moveTo>
                  <a:pt x="27079" y="232709"/>
                </a:moveTo>
                <a:lnTo>
                  <a:pt x="0" y="2327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2345908" y="4232144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40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2433895" y="4330844"/>
            <a:ext cx="27305" cy="233679"/>
          </a:xfrm>
          <a:custGeom>
            <a:avLst/>
            <a:gdLst/>
            <a:ahLst/>
            <a:cxnLst/>
            <a:rect l="l" t="t" r="r" b="b"/>
            <a:pathLst>
              <a:path w="27305" h="233679">
                <a:moveTo>
                  <a:pt x="27079" y="0"/>
                </a:moveTo>
                <a:lnTo>
                  <a:pt x="16524" y="0"/>
                </a:lnTo>
              </a:path>
              <a:path w="27305" h="233679">
                <a:moveTo>
                  <a:pt x="27079" y="25749"/>
                </a:moveTo>
                <a:lnTo>
                  <a:pt x="16524" y="25749"/>
                </a:lnTo>
              </a:path>
              <a:path w="27305" h="233679">
                <a:moveTo>
                  <a:pt x="27079" y="51739"/>
                </a:moveTo>
                <a:lnTo>
                  <a:pt x="16524" y="51739"/>
                </a:lnTo>
              </a:path>
              <a:path w="27305" h="233679">
                <a:moveTo>
                  <a:pt x="27079" y="77544"/>
                </a:moveTo>
                <a:lnTo>
                  <a:pt x="16524" y="77544"/>
                </a:lnTo>
              </a:path>
              <a:path w="27305" h="233679">
                <a:moveTo>
                  <a:pt x="27079" y="103436"/>
                </a:moveTo>
                <a:lnTo>
                  <a:pt x="16524" y="103436"/>
                </a:lnTo>
              </a:path>
              <a:path w="27305" h="233679">
                <a:moveTo>
                  <a:pt x="27079" y="129580"/>
                </a:moveTo>
                <a:lnTo>
                  <a:pt x="16524" y="129580"/>
                </a:lnTo>
              </a:path>
              <a:path w="27305" h="233679">
                <a:moveTo>
                  <a:pt x="27079" y="155483"/>
                </a:moveTo>
                <a:lnTo>
                  <a:pt x="16524" y="155483"/>
                </a:lnTo>
              </a:path>
              <a:path w="27305" h="233679">
                <a:moveTo>
                  <a:pt x="27079" y="181276"/>
                </a:moveTo>
                <a:lnTo>
                  <a:pt x="16524" y="181276"/>
                </a:lnTo>
              </a:path>
              <a:path w="27305" h="233679">
                <a:moveTo>
                  <a:pt x="27079" y="207267"/>
                </a:moveTo>
                <a:lnTo>
                  <a:pt x="16524" y="207267"/>
                </a:lnTo>
              </a:path>
              <a:path w="27305" h="233679">
                <a:moveTo>
                  <a:pt x="27079" y="233071"/>
                </a:moveTo>
                <a:lnTo>
                  <a:pt x="0" y="23307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2345908" y="4491008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50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2433895" y="4589808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79" y="0"/>
                </a:moveTo>
                <a:lnTo>
                  <a:pt x="16524" y="0"/>
                </a:lnTo>
              </a:path>
              <a:path w="27305" h="233045">
                <a:moveTo>
                  <a:pt x="27079" y="25793"/>
                </a:moveTo>
                <a:lnTo>
                  <a:pt x="16524" y="25793"/>
                </a:lnTo>
              </a:path>
              <a:path w="27305" h="233045">
                <a:moveTo>
                  <a:pt x="27079" y="51739"/>
                </a:moveTo>
                <a:lnTo>
                  <a:pt x="16524" y="51739"/>
                </a:lnTo>
              </a:path>
              <a:path w="27305" h="233045">
                <a:moveTo>
                  <a:pt x="27079" y="77544"/>
                </a:moveTo>
                <a:lnTo>
                  <a:pt x="16524" y="77544"/>
                </a:lnTo>
              </a:path>
              <a:path w="27305" h="233045">
                <a:moveTo>
                  <a:pt x="27079" y="103490"/>
                </a:moveTo>
                <a:lnTo>
                  <a:pt x="16524" y="103490"/>
                </a:lnTo>
              </a:path>
              <a:path w="27305" h="233045">
                <a:moveTo>
                  <a:pt x="27079" y="129229"/>
                </a:moveTo>
                <a:lnTo>
                  <a:pt x="16524" y="129229"/>
                </a:lnTo>
              </a:path>
              <a:path w="27305" h="233045">
                <a:moveTo>
                  <a:pt x="27079" y="155230"/>
                </a:moveTo>
                <a:lnTo>
                  <a:pt x="16524" y="155230"/>
                </a:lnTo>
              </a:path>
              <a:path w="27305" h="233045">
                <a:moveTo>
                  <a:pt x="27079" y="180980"/>
                </a:moveTo>
                <a:lnTo>
                  <a:pt x="16524" y="180980"/>
                </a:lnTo>
              </a:path>
              <a:path w="27305" h="233045">
                <a:moveTo>
                  <a:pt x="27079" y="206915"/>
                </a:moveTo>
                <a:lnTo>
                  <a:pt x="16524" y="206915"/>
                </a:lnTo>
              </a:path>
              <a:path w="27305" h="233045">
                <a:moveTo>
                  <a:pt x="27079" y="232720"/>
                </a:moveTo>
                <a:lnTo>
                  <a:pt x="0" y="2327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 txBox="1"/>
          <p:nvPr/>
        </p:nvSpPr>
        <p:spPr>
          <a:xfrm>
            <a:off x="2345908" y="4749618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60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2433895" y="4848474"/>
            <a:ext cx="27305" cy="233045"/>
          </a:xfrm>
          <a:custGeom>
            <a:avLst/>
            <a:gdLst/>
            <a:ahLst/>
            <a:cxnLst/>
            <a:rect l="l" t="t" r="r" b="b"/>
            <a:pathLst>
              <a:path w="27305" h="233045">
                <a:moveTo>
                  <a:pt x="27079" y="0"/>
                </a:moveTo>
                <a:lnTo>
                  <a:pt x="16524" y="0"/>
                </a:lnTo>
              </a:path>
              <a:path w="27305" h="233045">
                <a:moveTo>
                  <a:pt x="27079" y="25793"/>
                </a:moveTo>
                <a:lnTo>
                  <a:pt x="16524" y="25793"/>
                </a:lnTo>
              </a:path>
              <a:path w="27305" h="233045">
                <a:moveTo>
                  <a:pt x="27079" y="51739"/>
                </a:moveTo>
                <a:lnTo>
                  <a:pt x="16524" y="51739"/>
                </a:lnTo>
              </a:path>
              <a:path w="27305" h="233045">
                <a:moveTo>
                  <a:pt x="27079" y="77489"/>
                </a:moveTo>
                <a:lnTo>
                  <a:pt x="16524" y="77489"/>
                </a:lnTo>
              </a:path>
              <a:path w="27305" h="233045">
                <a:moveTo>
                  <a:pt x="27079" y="103436"/>
                </a:moveTo>
                <a:lnTo>
                  <a:pt x="16524" y="103436"/>
                </a:lnTo>
              </a:path>
              <a:path w="27305" h="233045">
                <a:moveTo>
                  <a:pt x="27079" y="129229"/>
                </a:moveTo>
                <a:lnTo>
                  <a:pt x="16524" y="129229"/>
                </a:lnTo>
              </a:path>
              <a:path w="27305" h="233045">
                <a:moveTo>
                  <a:pt x="27079" y="155176"/>
                </a:moveTo>
                <a:lnTo>
                  <a:pt x="16524" y="155176"/>
                </a:lnTo>
              </a:path>
              <a:path w="27305" h="233045">
                <a:moveTo>
                  <a:pt x="27079" y="180969"/>
                </a:moveTo>
                <a:lnTo>
                  <a:pt x="16524" y="180969"/>
                </a:lnTo>
              </a:path>
              <a:path w="27305" h="233045">
                <a:moveTo>
                  <a:pt x="27079" y="206915"/>
                </a:moveTo>
                <a:lnTo>
                  <a:pt x="16524" y="206915"/>
                </a:lnTo>
              </a:path>
              <a:path w="27305" h="233045">
                <a:moveTo>
                  <a:pt x="27079" y="232665"/>
                </a:moveTo>
                <a:lnTo>
                  <a:pt x="0" y="23266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 txBox="1"/>
          <p:nvPr/>
        </p:nvSpPr>
        <p:spPr>
          <a:xfrm>
            <a:off x="2345908" y="5008278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70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2450420" y="5106933"/>
            <a:ext cx="10795" cy="207010"/>
          </a:xfrm>
          <a:custGeom>
            <a:avLst/>
            <a:gdLst/>
            <a:ahLst/>
            <a:cxnLst/>
            <a:rect l="l" t="t" r="r" b="b"/>
            <a:pathLst>
              <a:path w="10794" h="207010">
                <a:moveTo>
                  <a:pt x="10555" y="0"/>
                </a:moveTo>
                <a:lnTo>
                  <a:pt x="0" y="0"/>
                </a:lnTo>
              </a:path>
              <a:path w="10794" h="207010">
                <a:moveTo>
                  <a:pt x="10555" y="25946"/>
                </a:moveTo>
                <a:lnTo>
                  <a:pt x="0" y="25946"/>
                </a:lnTo>
              </a:path>
              <a:path w="10794" h="207010">
                <a:moveTo>
                  <a:pt x="10555" y="51750"/>
                </a:moveTo>
                <a:lnTo>
                  <a:pt x="0" y="51750"/>
                </a:lnTo>
              </a:path>
              <a:path w="10794" h="207010">
                <a:moveTo>
                  <a:pt x="10555" y="77686"/>
                </a:moveTo>
                <a:lnTo>
                  <a:pt x="0" y="77686"/>
                </a:lnTo>
              </a:path>
              <a:path w="10794" h="207010">
                <a:moveTo>
                  <a:pt x="10555" y="103436"/>
                </a:moveTo>
                <a:lnTo>
                  <a:pt x="0" y="103436"/>
                </a:lnTo>
              </a:path>
              <a:path w="10794" h="207010">
                <a:moveTo>
                  <a:pt x="10555" y="129382"/>
                </a:moveTo>
                <a:lnTo>
                  <a:pt x="0" y="129382"/>
                </a:lnTo>
              </a:path>
              <a:path w="10794" h="207010">
                <a:moveTo>
                  <a:pt x="10555" y="155186"/>
                </a:moveTo>
                <a:lnTo>
                  <a:pt x="0" y="155186"/>
                </a:lnTo>
              </a:path>
              <a:path w="10794" h="207010">
                <a:moveTo>
                  <a:pt x="10555" y="181122"/>
                </a:moveTo>
                <a:lnTo>
                  <a:pt x="0" y="181122"/>
                </a:lnTo>
              </a:path>
              <a:path w="10794" h="207010">
                <a:moveTo>
                  <a:pt x="10555" y="206926"/>
                </a:moveTo>
                <a:lnTo>
                  <a:pt x="0" y="20692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 txBox="1"/>
          <p:nvPr/>
        </p:nvSpPr>
        <p:spPr>
          <a:xfrm>
            <a:off x="2316860" y="5282205"/>
            <a:ext cx="121920" cy="65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 spc="45">
                <a:latin typeface="Microsoft Sans Serif"/>
                <a:cs typeface="Microsoft Sans Serif"/>
              </a:rPr>
              <a:t>268</a:t>
            </a:r>
            <a:r>
              <a:rPr dirty="0" sz="250" spc="50">
                <a:latin typeface="Microsoft Sans Serif"/>
                <a:cs typeface="Microsoft Sans Serif"/>
              </a:rPr>
              <a:t>0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2316860" y="1987343"/>
            <a:ext cx="121920" cy="65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 spc="45">
                <a:latin typeface="Microsoft Sans Serif"/>
                <a:cs typeface="Microsoft Sans Serif"/>
              </a:rPr>
              <a:t>255</a:t>
            </a:r>
            <a:r>
              <a:rPr dirty="0" sz="250" spc="50">
                <a:latin typeface="Microsoft Sans Serif"/>
                <a:cs typeface="Microsoft Sans Serif"/>
              </a:rPr>
              <a:t>1</a:t>
            </a:r>
            <a:endParaRPr sz="250">
              <a:latin typeface="Microsoft Sans Serif"/>
              <a:cs typeface="Microsoft Sans Serif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2316933" y="1794083"/>
            <a:ext cx="846455" cy="3541395"/>
            <a:chOff x="2316933" y="1794083"/>
            <a:chExt cx="846455" cy="3541395"/>
          </a:xfrm>
        </p:grpSpPr>
        <p:sp>
          <p:nvSpPr>
            <p:cNvPr id="127" name="object 127"/>
            <p:cNvSpPr/>
            <p:nvPr/>
          </p:nvSpPr>
          <p:spPr>
            <a:xfrm>
              <a:off x="2322965" y="2227261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870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2322965" y="4109588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870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2322965" y="3176489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870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2322965" y="2744045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870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2322965" y="2803472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870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2322965" y="3798533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870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2322965" y="4205634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870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2322965" y="4257429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870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2324061" y="1794718"/>
              <a:ext cx="136525" cy="70485"/>
            </a:xfrm>
            <a:custGeom>
              <a:avLst/>
              <a:gdLst/>
              <a:ahLst/>
              <a:cxnLst/>
              <a:rect l="l" t="t" r="r" b="b"/>
              <a:pathLst>
                <a:path w="136525" h="70485">
                  <a:moveTo>
                    <a:pt x="0" y="0"/>
                  </a:moveTo>
                  <a:lnTo>
                    <a:pt x="136524" y="0"/>
                  </a:lnTo>
                </a:path>
                <a:path w="136525" h="70485">
                  <a:moveTo>
                    <a:pt x="0" y="69945"/>
                  </a:moveTo>
                  <a:lnTo>
                    <a:pt x="136524" y="699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2460975" y="2004467"/>
              <a:ext cx="701675" cy="3324860"/>
            </a:xfrm>
            <a:custGeom>
              <a:avLst/>
              <a:gdLst/>
              <a:ahLst/>
              <a:cxnLst/>
              <a:rect l="l" t="t" r="r" b="b"/>
              <a:pathLst>
                <a:path w="701675" h="3324860">
                  <a:moveTo>
                    <a:pt x="0" y="231676"/>
                  </a:moveTo>
                  <a:lnTo>
                    <a:pt x="701527" y="231676"/>
                  </a:lnTo>
                </a:path>
                <a:path w="701675" h="3324860">
                  <a:moveTo>
                    <a:pt x="0" y="490288"/>
                  </a:moveTo>
                  <a:lnTo>
                    <a:pt x="701527" y="490288"/>
                  </a:lnTo>
                </a:path>
                <a:path w="701675" h="3324860">
                  <a:moveTo>
                    <a:pt x="0" y="748802"/>
                  </a:moveTo>
                  <a:lnTo>
                    <a:pt x="701527" y="748802"/>
                  </a:lnTo>
                </a:path>
                <a:path w="701675" h="3324860">
                  <a:moveTo>
                    <a:pt x="0" y="1007414"/>
                  </a:moveTo>
                  <a:lnTo>
                    <a:pt x="701527" y="1007414"/>
                  </a:lnTo>
                </a:path>
                <a:path w="701675" h="3324860">
                  <a:moveTo>
                    <a:pt x="0" y="1266026"/>
                  </a:moveTo>
                  <a:lnTo>
                    <a:pt x="701527" y="1266026"/>
                  </a:lnTo>
                </a:path>
                <a:path w="701675" h="3324860">
                  <a:moveTo>
                    <a:pt x="0" y="1524693"/>
                  </a:moveTo>
                  <a:lnTo>
                    <a:pt x="701527" y="1524693"/>
                  </a:lnTo>
                </a:path>
                <a:path w="701675" h="3324860">
                  <a:moveTo>
                    <a:pt x="0" y="1783305"/>
                  </a:moveTo>
                  <a:lnTo>
                    <a:pt x="701527" y="1783305"/>
                  </a:lnTo>
                </a:path>
                <a:path w="701675" h="3324860">
                  <a:moveTo>
                    <a:pt x="0" y="2041972"/>
                  </a:moveTo>
                  <a:lnTo>
                    <a:pt x="701527" y="2041972"/>
                  </a:lnTo>
                </a:path>
                <a:path w="701675" h="3324860">
                  <a:moveTo>
                    <a:pt x="0" y="2300430"/>
                  </a:moveTo>
                  <a:lnTo>
                    <a:pt x="701527" y="2300430"/>
                  </a:lnTo>
                </a:path>
                <a:path w="701675" h="3324860">
                  <a:moveTo>
                    <a:pt x="0" y="2559448"/>
                  </a:moveTo>
                  <a:lnTo>
                    <a:pt x="701527" y="2559448"/>
                  </a:lnTo>
                </a:path>
                <a:path w="701675" h="3324860">
                  <a:moveTo>
                    <a:pt x="0" y="2818060"/>
                  </a:moveTo>
                  <a:lnTo>
                    <a:pt x="701527" y="2818060"/>
                  </a:lnTo>
                </a:path>
                <a:path w="701675" h="3324860">
                  <a:moveTo>
                    <a:pt x="0" y="3076673"/>
                  </a:moveTo>
                  <a:lnTo>
                    <a:pt x="701527" y="3076673"/>
                  </a:lnTo>
                </a:path>
                <a:path w="701675" h="3324860">
                  <a:moveTo>
                    <a:pt x="0" y="0"/>
                  </a:moveTo>
                  <a:lnTo>
                    <a:pt x="0" y="3324719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2586296" y="2004467"/>
              <a:ext cx="501650" cy="3324860"/>
            </a:xfrm>
            <a:custGeom>
              <a:avLst/>
              <a:gdLst/>
              <a:ahLst/>
              <a:cxnLst/>
              <a:rect l="l" t="t" r="r" b="b"/>
              <a:pathLst>
                <a:path w="501650" h="3324860">
                  <a:moveTo>
                    <a:pt x="0" y="0"/>
                  </a:moveTo>
                  <a:lnTo>
                    <a:pt x="0" y="3324719"/>
                  </a:lnTo>
                </a:path>
                <a:path w="501650" h="3324860">
                  <a:moveTo>
                    <a:pt x="125205" y="0"/>
                  </a:moveTo>
                  <a:lnTo>
                    <a:pt x="125205" y="3324719"/>
                  </a:lnTo>
                </a:path>
                <a:path w="501650" h="3324860">
                  <a:moveTo>
                    <a:pt x="250424" y="0"/>
                  </a:moveTo>
                  <a:lnTo>
                    <a:pt x="250424" y="3324719"/>
                  </a:lnTo>
                </a:path>
                <a:path w="501650" h="3324860">
                  <a:moveTo>
                    <a:pt x="375687" y="0"/>
                  </a:moveTo>
                  <a:lnTo>
                    <a:pt x="375687" y="3324719"/>
                  </a:lnTo>
                </a:path>
                <a:path w="501650" h="3324860">
                  <a:moveTo>
                    <a:pt x="501354" y="0"/>
                  </a:moveTo>
                  <a:lnTo>
                    <a:pt x="501354" y="3324719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36075" y="2003667"/>
              <a:ext cx="625734" cy="3325519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51452" y="2002795"/>
              <a:ext cx="111673" cy="143907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2536937" y="2149682"/>
              <a:ext cx="625475" cy="3184525"/>
            </a:xfrm>
            <a:custGeom>
              <a:avLst/>
              <a:gdLst/>
              <a:ahLst/>
              <a:cxnLst/>
              <a:rect l="l" t="t" r="r" b="b"/>
              <a:pathLst>
                <a:path w="625475" h="3184525">
                  <a:moveTo>
                    <a:pt x="625362" y="0"/>
                  </a:moveTo>
                  <a:lnTo>
                    <a:pt x="555125" y="7973"/>
                  </a:lnTo>
                  <a:lnTo>
                    <a:pt x="536422" y="13288"/>
                  </a:lnTo>
                  <a:lnTo>
                    <a:pt x="555125" y="18547"/>
                  </a:lnTo>
                  <a:lnTo>
                    <a:pt x="569458" y="23357"/>
                  </a:lnTo>
                  <a:lnTo>
                    <a:pt x="551202" y="28518"/>
                  </a:lnTo>
                  <a:lnTo>
                    <a:pt x="508535" y="33920"/>
                  </a:lnTo>
                  <a:lnTo>
                    <a:pt x="503041" y="39081"/>
                  </a:lnTo>
                  <a:lnTo>
                    <a:pt x="494606" y="43945"/>
                  </a:lnTo>
                  <a:lnTo>
                    <a:pt x="477244" y="49249"/>
                  </a:lnTo>
                  <a:lnTo>
                    <a:pt x="464483" y="54508"/>
                  </a:lnTo>
                  <a:lnTo>
                    <a:pt x="448809" y="59669"/>
                  </a:lnTo>
                  <a:lnTo>
                    <a:pt x="522089" y="64577"/>
                  </a:lnTo>
                  <a:lnTo>
                    <a:pt x="525853" y="69892"/>
                  </a:lnTo>
                  <a:lnTo>
                    <a:pt x="379552" y="80302"/>
                  </a:lnTo>
                  <a:lnTo>
                    <a:pt x="338975" y="85320"/>
                  </a:lnTo>
                  <a:lnTo>
                    <a:pt x="234404" y="95630"/>
                  </a:lnTo>
                  <a:lnTo>
                    <a:pt x="216149" y="101044"/>
                  </a:lnTo>
                  <a:lnTo>
                    <a:pt x="237677" y="105853"/>
                  </a:lnTo>
                  <a:lnTo>
                    <a:pt x="389184" y="116274"/>
                  </a:lnTo>
                  <a:lnTo>
                    <a:pt x="402825" y="121632"/>
                  </a:lnTo>
                  <a:lnTo>
                    <a:pt x="401484" y="126441"/>
                  </a:lnTo>
                  <a:lnTo>
                    <a:pt x="388333" y="131646"/>
                  </a:lnTo>
                  <a:lnTo>
                    <a:pt x="419350" y="137005"/>
                  </a:lnTo>
                  <a:lnTo>
                    <a:pt x="417605" y="142166"/>
                  </a:lnTo>
                  <a:lnTo>
                    <a:pt x="421729" y="147085"/>
                  </a:lnTo>
                  <a:lnTo>
                    <a:pt x="406141" y="152235"/>
                  </a:lnTo>
                  <a:lnTo>
                    <a:pt x="394188" y="157648"/>
                  </a:lnTo>
                  <a:lnTo>
                    <a:pt x="419797" y="162809"/>
                  </a:lnTo>
                  <a:lnTo>
                    <a:pt x="424844" y="167673"/>
                  </a:lnTo>
                  <a:lnTo>
                    <a:pt x="404411" y="172977"/>
                  </a:lnTo>
                  <a:lnTo>
                    <a:pt x="402378" y="178236"/>
                  </a:lnTo>
                  <a:lnTo>
                    <a:pt x="406588" y="183397"/>
                  </a:lnTo>
                  <a:lnTo>
                    <a:pt x="399696" y="188459"/>
                  </a:lnTo>
                  <a:lnTo>
                    <a:pt x="389184" y="193609"/>
                  </a:lnTo>
                  <a:lnTo>
                    <a:pt x="406588" y="198770"/>
                  </a:lnTo>
                  <a:lnTo>
                    <a:pt x="382825" y="204029"/>
                  </a:lnTo>
                  <a:lnTo>
                    <a:pt x="337692" y="208993"/>
                  </a:lnTo>
                  <a:lnTo>
                    <a:pt x="358326" y="214197"/>
                  </a:lnTo>
                  <a:lnTo>
                    <a:pt x="394692" y="219358"/>
                  </a:lnTo>
                  <a:lnTo>
                    <a:pt x="413394" y="224772"/>
                  </a:lnTo>
                  <a:lnTo>
                    <a:pt x="396423" y="229581"/>
                  </a:lnTo>
                  <a:lnTo>
                    <a:pt x="401931" y="234742"/>
                  </a:lnTo>
                  <a:lnTo>
                    <a:pt x="438686" y="240001"/>
                  </a:lnTo>
                  <a:lnTo>
                    <a:pt x="462955" y="245305"/>
                  </a:lnTo>
                  <a:lnTo>
                    <a:pt x="426444" y="250213"/>
                  </a:lnTo>
                  <a:lnTo>
                    <a:pt x="409919" y="255374"/>
                  </a:lnTo>
                  <a:lnTo>
                    <a:pt x="423113" y="260733"/>
                  </a:lnTo>
                  <a:lnTo>
                    <a:pt x="462450" y="265893"/>
                  </a:lnTo>
                  <a:lnTo>
                    <a:pt x="456495" y="270802"/>
                  </a:lnTo>
                  <a:lnTo>
                    <a:pt x="423964" y="276116"/>
                  </a:lnTo>
                  <a:lnTo>
                    <a:pt x="430352" y="281376"/>
                  </a:lnTo>
                  <a:lnTo>
                    <a:pt x="448809" y="286537"/>
                  </a:lnTo>
                  <a:lnTo>
                    <a:pt x="462003" y="291346"/>
                  </a:lnTo>
                  <a:lnTo>
                    <a:pt x="443301" y="296705"/>
                  </a:lnTo>
                  <a:lnTo>
                    <a:pt x="394692" y="301909"/>
                  </a:lnTo>
                  <a:lnTo>
                    <a:pt x="410712" y="307125"/>
                  </a:lnTo>
                  <a:lnTo>
                    <a:pt x="423113" y="312077"/>
                  </a:lnTo>
                  <a:lnTo>
                    <a:pt x="422666" y="317337"/>
                  </a:lnTo>
                  <a:lnTo>
                    <a:pt x="434966" y="322498"/>
                  </a:lnTo>
                  <a:lnTo>
                    <a:pt x="416711" y="327659"/>
                  </a:lnTo>
                  <a:lnTo>
                    <a:pt x="405204" y="332721"/>
                  </a:lnTo>
                  <a:lnTo>
                    <a:pt x="435860" y="337881"/>
                  </a:lnTo>
                  <a:lnTo>
                    <a:pt x="449256" y="343141"/>
                  </a:lnTo>
                  <a:lnTo>
                    <a:pt x="427684" y="348445"/>
                  </a:lnTo>
                  <a:lnTo>
                    <a:pt x="418456" y="353309"/>
                  </a:lnTo>
                  <a:lnTo>
                    <a:pt x="412097" y="358470"/>
                  </a:lnTo>
                  <a:lnTo>
                    <a:pt x="372212" y="373941"/>
                  </a:lnTo>
                  <a:lnTo>
                    <a:pt x="370280" y="379102"/>
                  </a:lnTo>
                  <a:lnTo>
                    <a:pt x="370727" y="384461"/>
                  </a:lnTo>
                  <a:lnTo>
                    <a:pt x="408823" y="389621"/>
                  </a:lnTo>
                  <a:lnTo>
                    <a:pt x="427684" y="394486"/>
                  </a:lnTo>
                  <a:lnTo>
                    <a:pt x="430799" y="399844"/>
                  </a:lnTo>
                  <a:lnTo>
                    <a:pt x="412947" y="404994"/>
                  </a:lnTo>
                  <a:lnTo>
                    <a:pt x="379898" y="410254"/>
                  </a:lnTo>
                  <a:lnTo>
                    <a:pt x="384123" y="415074"/>
                  </a:lnTo>
                  <a:lnTo>
                    <a:pt x="401931" y="420433"/>
                  </a:lnTo>
                  <a:lnTo>
                    <a:pt x="412947" y="425637"/>
                  </a:lnTo>
                  <a:lnTo>
                    <a:pt x="437403" y="430798"/>
                  </a:lnTo>
                  <a:lnTo>
                    <a:pt x="439984" y="435805"/>
                  </a:lnTo>
                  <a:lnTo>
                    <a:pt x="406992" y="441021"/>
                  </a:lnTo>
                  <a:lnTo>
                    <a:pt x="433683" y="451387"/>
                  </a:lnTo>
                  <a:lnTo>
                    <a:pt x="422219" y="456449"/>
                  </a:lnTo>
                  <a:lnTo>
                    <a:pt x="424397" y="461598"/>
                  </a:lnTo>
                  <a:lnTo>
                    <a:pt x="430799" y="466759"/>
                  </a:lnTo>
                  <a:lnTo>
                    <a:pt x="433683" y="472173"/>
                  </a:lnTo>
                  <a:lnTo>
                    <a:pt x="383229" y="477037"/>
                  </a:lnTo>
                  <a:lnTo>
                    <a:pt x="406141" y="482187"/>
                  </a:lnTo>
                  <a:lnTo>
                    <a:pt x="411650" y="487600"/>
                  </a:lnTo>
                  <a:lnTo>
                    <a:pt x="386805" y="492761"/>
                  </a:lnTo>
                  <a:lnTo>
                    <a:pt x="401484" y="497570"/>
                  </a:lnTo>
                  <a:lnTo>
                    <a:pt x="372659" y="502830"/>
                  </a:lnTo>
                  <a:lnTo>
                    <a:pt x="387598" y="508134"/>
                  </a:lnTo>
                  <a:lnTo>
                    <a:pt x="416221" y="513349"/>
                  </a:lnTo>
                  <a:lnTo>
                    <a:pt x="412443" y="518203"/>
                  </a:lnTo>
                  <a:lnTo>
                    <a:pt x="412097" y="523561"/>
                  </a:lnTo>
                  <a:lnTo>
                    <a:pt x="426790" y="528722"/>
                  </a:lnTo>
                  <a:lnTo>
                    <a:pt x="433683" y="533938"/>
                  </a:lnTo>
                  <a:lnTo>
                    <a:pt x="434966" y="538791"/>
                  </a:lnTo>
                  <a:lnTo>
                    <a:pt x="445146" y="544106"/>
                  </a:lnTo>
                  <a:lnTo>
                    <a:pt x="430352" y="549365"/>
                  </a:lnTo>
                  <a:lnTo>
                    <a:pt x="421282" y="554526"/>
                  </a:lnTo>
                  <a:lnTo>
                    <a:pt x="393106" y="559533"/>
                  </a:lnTo>
                  <a:lnTo>
                    <a:pt x="333467" y="564738"/>
                  </a:lnTo>
                  <a:lnTo>
                    <a:pt x="298240" y="569954"/>
                  </a:lnTo>
                  <a:lnTo>
                    <a:pt x="335947" y="575114"/>
                  </a:lnTo>
                  <a:lnTo>
                    <a:pt x="382825" y="580165"/>
                  </a:lnTo>
                  <a:lnTo>
                    <a:pt x="384570" y="585326"/>
                  </a:lnTo>
                  <a:lnTo>
                    <a:pt x="364772" y="590487"/>
                  </a:lnTo>
                  <a:lnTo>
                    <a:pt x="311938" y="595901"/>
                  </a:lnTo>
                  <a:lnTo>
                    <a:pt x="283964" y="600710"/>
                  </a:lnTo>
                  <a:lnTo>
                    <a:pt x="297807" y="605915"/>
                  </a:lnTo>
                  <a:lnTo>
                    <a:pt x="319436" y="611229"/>
                  </a:lnTo>
                  <a:lnTo>
                    <a:pt x="468910" y="621298"/>
                  </a:lnTo>
                  <a:lnTo>
                    <a:pt x="470842" y="626459"/>
                  </a:lnTo>
                  <a:lnTo>
                    <a:pt x="441815" y="631862"/>
                  </a:lnTo>
                  <a:lnTo>
                    <a:pt x="375788" y="637022"/>
                  </a:lnTo>
                  <a:lnTo>
                    <a:pt x="330439" y="641931"/>
                  </a:lnTo>
                  <a:lnTo>
                    <a:pt x="397317" y="647289"/>
                  </a:lnTo>
                  <a:lnTo>
                    <a:pt x="492024" y="652450"/>
                  </a:lnTo>
                  <a:lnTo>
                    <a:pt x="561282" y="657655"/>
                  </a:lnTo>
                  <a:lnTo>
                    <a:pt x="608895" y="662519"/>
                  </a:lnTo>
                  <a:lnTo>
                    <a:pt x="571202" y="667834"/>
                  </a:lnTo>
                  <a:lnTo>
                    <a:pt x="542825" y="673093"/>
                  </a:lnTo>
                  <a:lnTo>
                    <a:pt x="581368" y="678243"/>
                  </a:lnTo>
                  <a:lnTo>
                    <a:pt x="574029" y="683261"/>
                  </a:lnTo>
                  <a:lnTo>
                    <a:pt x="563949" y="688466"/>
                  </a:lnTo>
                  <a:lnTo>
                    <a:pt x="562666" y="693627"/>
                  </a:lnTo>
                  <a:lnTo>
                    <a:pt x="518614" y="698985"/>
                  </a:lnTo>
                  <a:lnTo>
                    <a:pt x="524122" y="703795"/>
                  </a:lnTo>
                  <a:lnTo>
                    <a:pt x="558888" y="709054"/>
                  </a:lnTo>
                  <a:lnTo>
                    <a:pt x="574476" y="714215"/>
                  </a:lnTo>
                  <a:lnTo>
                    <a:pt x="522580" y="719617"/>
                  </a:lnTo>
                  <a:lnTo>
                    <a:pt x="559840" y="724438"/>
                  </a:lnTo>
                  <a:lnTo>
                    <a:pt x="625362" y="728014"/>
                  </a:lnTo>
                </a:path>
                <a:path w="625475" h="3184525">
                  <a:moveTo>
                    <a:pt x="625362" y="738163"/>
                  </a:moveTo>
                  <a:lnTo>
                    <a:pt x="531808" y="745367"/>
                  </a:lnTo>
                  <a:lnTo>
                    <a:pt x="497086" y="750187"/>
                  </a:lnTo>
                  <a:lnTo>
                    <a:pt x="495947" y="755589"/>
                  </a:lnTo>
                  <a:lnTo>
                    <a:pt x="491577" y="765911"/>
                  </a:lnTo>
                  <a:lnTo>
                    <a:pt x="497086" y="770973"/>
                  </a:lnTo>
                  <a:lnTo>
                    <a:pt x="483185" y="776178"/>
                  </a:lnTo>
                  <a:lnTo>
                    <a:pt x="451001" y="781383"/>
                  </a:lnTo>
                  <a:lnTo>
                    <a:pt x="436307" y="786741"/>
                  </a:lnTo>
                  <a:lnTo>
                    <a:pt x="457893" y="791551"/>
                  </a:lnTo>
                  <a:lnTo>
                    <a:pt x="471289" y="796711"/>
                  </a:lnTo>
                  <a:lnTo>
                    <a:pt x="467511" y="801971"/>
                  </a:lnTo>
                  <a:lnTo>
                    <a:pt x="444195" y="807286"/>
                  </a:lnTo>
                  <a:lnTo>
                    <a:pt x="352371" y="812194"/>
                  </a:lnTo>
                  <a:lnTo>
                    <a:pt x="321657" y="817355"/>
                  </a:lnTo>
                  <a:lnTo>
                    <a:pt x="505218" y="827874"/>
                  </a:lnTo>
                  <a:lnTo>
                    <a:pt x="525853" y="832727"/>
                  </a:lnTo>
                  <a:lnTo>
                    <a:pt x="515341" y="837943"/>
                  </a:lnTo>
                  <a:lnTo>
                    <a:pt x="526804" y="843247"/>
                  </a:lnTo>
                  <a:lnTo>
                    <a:pt x="488694" y="848506"/>
                  </a:lnTo>
                  <a:lnTo>
                    <a:pt x="439191" y="853316"/>
                  </a:lnTo>
                  <a:lnTo>
                    <a:pt x="401484" y="858729"/>
                  </a:lnTo>
                  <a:lnTo>
                    <a:pt x="403661" y="863890"/>
                  </a:lnTo>
                  <a:lnTo>
                    <a:pt x="451938" y="869051"/>
                  </a:lnTo>
                  <a:lnTo>
                    <a:pt x="475500" y="873959"/>
                  </a:lnTo>
                  <a:lnTo>
                    <a:pt x="511563" y="879317"/>
                  </a:lnTo>
                  <a:lnTo>
                    <a:pt x="516134" y="884478"/>
                  </a:lnTo>
                  <a:lnTo>
                    <a:pt x="494202" y="889639"/>
                  </a:lnTo>
                  <a:lnTo>
                    <a:pt x="460720" y="894690"/>
                  </a:lnTo>
                  <a:lnTo>
                    <a:pt x="436307" y="899851"/>
                  </a:lnTo>
                  <a:lnTo>
                    <a:pt x="498816" y="905111"/>
                  </a:lnTo>
                  <a:lnTo>
                    <a:pt x="579537" y="910425"/>
                  </a:lnTo>
                  <a:lnTo>
                    <a:pt x="577792" y="915278"/>
                  </a:lnTo>
                  <a:lnTo>
                    <a:pt x="520344" y="925655"/>
                  </a:lnTo>
                  <a:lnTo>
                    <a:pt x="462003" y="931003"/>
                  </a:lnTo>
                  <a:lnTo>
                    <a:pt x="430352" y="935823"/>
                  </a:lnTo>
                  <a:lnTo>
                    <a:pt x="531361" y="946386"/>
                  </a:lnTo>
                  <a:lnTo>
                    <a:pt x="524959" y="951646"/>
                  </a:lnTo>
                  <a:lnTo>
                    <a:pt x="469991" y="961616"/>
                  </a:lnTo>
                  <a:lnTo>
                    <a:pt x="471736" y="966975"/>
                  </a:lnTo>
                  <a:lnTo>
                    <a:pt x="450640" y="977044"/>
                  </a:lnTo>
                  <a:lnTo>
                    <a:pt x="500993" y="982457"/>
                  </a:lnTo>
                  <a:lnTo>
                    <a:pt x="528088" y="987607"/>
                  </a:lnTo>
                  <a:lnTo>
                    <a:pt x="526357" y="992768"/>
                  </a:lnTo>
                  <a:lnTo>
                    <a:pt x="529631" y="997687"/>
                  </a:lnTo>
                  <a:lnTo>
                    <a:pt x="469544" y="1002990"/>
                  </a:lnTo>
                  <a:lnTo>
                    <a:pt x="396870" y="1008195"/>
                  </a:lnTo>
                  <a:lnTo>
                    <a:pt x="380345" y="1013356"/>
                  </a:lnTo>
                  <a:lnTo>
                    <a:pt x="563113" y="1023579"/>
                  </a:lnTo>
                  <a:lnTo>
                    <a:pt x="541080" y="1028740"/>
                  </a:lnTo>
                  <a:lnTo>
                    <a:pt x="506055" y="1034142"/>
                  </a:lnTo>
                  <a:lnTo>
                    <a:pt x="511563" y="1039006"/>
                  </a:lnTo>
                  <a:lnTo>
                    <a:pt x="510727" y="1044167"/>
                  </a:lnTo>
                  <a:lnTo>
                    <a:pt x="448809" y="1049372"/>
                  </a:lnTo>
                  <a:lnTo>
                    <a:pt x="426790" y="1054730"/>
                  </a:lnTo>
                  <a:lnTo>
                    <a:pt x="390078" y="1059891"/>
                  </a:lnTo>
                  <a:lnTo>
                    <a:pt x="359710" y="1064800"/>
                  </a:lnTo>
                  <a:lnTo>
                    <a:pt x="373553" y="1070114"/>
                  </a:lnTo>
                  <a:lnTo>
                    <a:pt x="430352" y="1075275"/>
                  </a:lnTo>
                  <a:lnTo>
                    <a:pt x="455211" y="1080535"/>
                  </a:lnTo>
                  <a:lnTo>
                    <a:pt x="413841" y="1085344"/>
                  </a:lnTo>
                  <a:lnTo>
                    <a:pt x="422666" y="1090702"/>
                  </a:lnTo>
                  <a:lnTo>
                    <a:pt x="418456" y="1095907"/>
                  </a:lnTo>
                  <a:lnTo>
                    <a:pt x="400648" y="1101068"/>
                  </a:lnTo>
                  <a:lnTo>
                    <a:pt x="435413" y="1106075"/>
                  </a:lnTo>
                  <a:lnTo>
                    <a:pt x="500114" y="1111335"/>
                  </a:lnTo>
                  <a:lnTo>
                    <a:pt x="492818" y="1116496"/>
                  </a:lnTo>
                  <a:lnTo>
                    <a:pt x="432731" y="1121854"/>
                  </a:lnTo>
                  <a:lnTo>
                    <a:pt x="435413" y="1126718"/>
                  </a:lnTo>
                  <a:lnTo>
                    <a:pt x="465781" y="1131879"/>
                  </a:lnTo>
                  <a:lnTo>
                    <a:pt x="504324" y="1137084"/>
                  </a:lnTo>
                  <a:lnTo>
                    <a:pt x="495500" y="1142399"/>
                  </a:lnTo>
                  <a:lnTo>
                    <a:pt x="409170" y="1147307"/>
                  </a:lnTo>
                  <a:lnTo>
                    <a:pt x="339624" y="1152468"/>
                  </a:lnTo>
                  <a:lnTo>
                    <a:pt x="325781" y="1157870"/>
                  </a:lnTo>
                  <a:lnTo>
                    <a:pt x="334563" y="1163031"/>
                  </a:lnTo>
                  <a:lnTo>
                    <a:pt x="353308" y="1167939"/>
                  </a:lnTo>
                  <a:lnTo>
                    <a:pt x="338528" y="1173100"/>
                  </a:lnTo>
                  <a:lnTo>
                    <a:pt x="298687" y="1178458"/>
                  </a:lnTo>
                  <a:lnTo>
                    <a:pt x="314318" y="1183619"/>
                  </a:lnTo>
                  <a:lnTo>
                    <a:pt x="297403" y="1188484"/>
                  </a:lnTo>
                  <a:lnTo>
                    <a:pt x="294476" y="1193842"/>
                  </a:lnTo>
                  <a:lnTo>
                    <a:pt x="309256" y="1199003"/>
                  </a:lnTo>
                  <a:lnTo>
                    <a:pt x="260201" y="1209072"/>
                  </a:lnTo>
                  <a:lnTo>
                    <a:pt x="284858" y="1214430"/>
                  </a:lnTo>
                  <a:lnTo>
                    <a:pt x="288175" y="1219635"/>
                  </a:lnTo>
                  <a:lnTo>
                    <a:pt x="302018" y="1224796"/>
                  </a:lnTo>
                  <a:lnTo>
                    <a:pt x="336351" y="1229803"/>
                  </a:lnTo>
                  <a:lnTo>
                    <a:pt x="290554" y="1234964"/>
                  </a:lnTo>
                  <a:lnTo>
                    <a:pt x="260648" y="1240224"/>
                  </a:lnTo>
                  <a:lnTo>
                    <a:pt x="277158" y="1245527"/>
                  </a:lnTo>
                  <a:lnTo>
                    <a:pt x="283964" y="1250446"/>
                  </a:lnTo>
                  <a:lnTo>
                    <a:pt x="269920" y="1255607"/>
                  </a:lnTo>
                  <a:lnTo>
                    <a:pt x="289473" y="1260757"/>
                  </a:lnTo>
                  <a:lnTo>
                    <a:pt x="323546" y="1266170"/>
                  </a:lnTo>
                  <a:lnTo>
                    <a:pt x="316509" y="1271035"/>
                  </a:lnTo>
                  <a:lnTo>
                    <a:pt x="329545" y="1276196"/>
                  </a:lnTo>
                  <a:lnTo>
                    <a:pt x="348694" y="1281598"/>
                  </a:lnTo>
                  <a:lnTo>
                    <a:pt x="337245" y="1286759"/>
                  </a:lnTo>
                  <a:lnTo>
                    <a:pt x="327958" y="1291920"/>
                  </a:lnTo>
                  <a:lnTo>
                    <a:pt x="398903" y="1296828"/>
                  </a:lnTo>
                  <a:lnTo>
                    <a:pt x="455702" y="1302131"/>
                  </a:lnTo>
                  <a:lnTo>
                    <a:pt x="459335" y="1307347"/>
                  </a:lnTo>
                  <a:lnTo>
                    <a:pt x="494606" y="1312552"/>
                  </a:lnTo>
                  <a:lnTo>
                    <a:pt x="451938" y="1317559"/>
                  </a:lnTo>
                  <a:lnTo>
                    <a:pt x="338975" y="1322720"/>
                  </a:lnTo>
                  <a:lnTo>
                    <a:pt x="329545" y="1327881"/>
                  </a:lnTo>
                  <a:lnTo>
                    <a:pt x="331289" y="1333294"/>
                  </a:lnTo>
                  <a:lnTo>
                    <a:pt x="274923" y="1338103"/>
                  </a:lnTo>
                  <a:lnTo>
                    <a:pt x="330439" y="1343363"/>
                  </a:lnTo>
                  <a:lnTo>
                    <a:pt x="375788" y="1348524"/>
                  </a:lnTo>
                  <a:lnTo>
                    <a:pt x="343186" y="1353882"/>
                  </a:lnTo>
                  <a:lnTo>
                    <a:pt x="318989" y="1358692"/>
                  </a:lnTo>
                  <a:lnTo>
                    <a:pt x="278456" y="1363897"/>
                  </a:lnTo>
                  <a:lnTo>
                    <a:pt x="255587" y="1369255"/>
                  </a:lnTo>
                  <a:lnTo>
                    <a:pt x="278456" y="1374416"/>
                  </a:lnTo>
                  <a:lnTo>
                    <a:pt x="333467" y="1379324"/>
                  </a:lnTo>
                  <a:lnTo>
                    <a:pt x="373553" y="1384485"/>
                  </a:lnTo>
                  <a:lnTo>
                    <a:pt x="378167" y="1389898"/>
                  </a:lnTo>
                  <a:lnTo>
                    <a:pt x="369343" y="1395059"/>
                  </a:lnTo>
                  <a:lnTo>
                    <a:pt x="405694" y="1399913"/>
                  </a:lnTo>
                  <a:lnTo>
                    <a:pt x="359263" y="1410487"/>
                  </a:lnTo>
                  <a:lnTo>
                    <a:pt x="367151" y="1415648"/>
                  </a:lnTo>
                  <a:lnTo>
                    <a:pt x="422666" y="1420457"/>
                  </a:lnTo>
                  <a:lnTo>
                    <a:pt x="456942" y="1425859"/>
                  </a:lnTo>
                  <a:lnTo>
                    <a:pt x="402378" y="1431020"/>
                  </a:lnTo>
                  <a:lnTo>
                    <a:pt x="364325" y="1436280"/>
                  </a:lnTo>
                  <a:lnTo>
                    <a:pt x="379552" y="1441243"/>
                  </a:lnTo>
                  <a:lnTo>
                    <a:pt x="352818" y="1446448"/>
                  </a:lnTo>
                  <a:lnTo>
                    <a:pt x="302465" y="1451609"/>
                  </a:lnTo>
                  <a:lnTo>
                    <a:pt x="247440" y="1461831"/>
                  </a:lnTo>
                  <a:lnTo>
                    <a:pt x="237677" y="1472252"/>
                  </a:lnTo>
                  <a:lnTo>
                    <a:pt x="253395" y="1477555"/>
                  </a:lnTo>
                  <a:lnTo>
                    <a:pt x="228550" y="1482464"/>
                  </a:lnTo>
                  <a:lnTo>
                    <a:pt x="228896" y="1487625"/>
                  </a:lnTo>
                  <a:lnTo>
                    <a:pt x="236884" y="1492983"/>
                  </a:lnTo>
                  <a:lnTo>
                    <a:pt x="248334" y="1498144"/>
                  </a:lnTo>
                  <a:lnTo>
                    <a:pt x="239912" y="1503349"/>
                  </a:lnTo>
                  <a:lnTo>
                    <a:pt x="212818" y="1508213"/>
                  </a:lnTo>
                  <a:lnTo>
                    <a:pt x="203647" y="1513615"/>
                  </a:lnTo>
                  <a:lnTo>
                    <a:pt x="207310" y="1518776"/>
                  </a:lnTo>
                  <a:lnTo>
                    <a:pt x="208694" y="1523937"/>
                  </a:lnTo>
                  <a:lnTo>
                    <a:pt x="194116" y="1528955"/>
                  </a:lnTo>
                  <a:lnTo>
                    <a:pt x="185334" y="1534160"/>
                  </a:lnTo>
                  <a:lnTo>
                    <a:pt x="184945" y="1539365"/>
                  </a:lnTo>
                  <a:lnTo>
                    <a:pt x="166589" y="1544679"/>
                  </a:lnTo>
                  <a:lnTo>
                    <a:pt x="178990" y="1549587"/>
                  </a:lnTo>
                  <a:lnTo>
                    <a:pt x="187166" y="1554748"/>
                  </a:lnTo>
                  <a:lnTo>
                    <a:pt x="187166" y="1559909"/>
                  </a:lnTo>
                  <a:lnTo>
                    <a:pt x="204282" y="1565311"/>
                  </a:lnTo>
                  <a:lnTo>
                    <a:pt x="230727" y="1570176"/>
                  </a:lnTo>
                  <a:lnTo>
                    <a:pt x="223388" y="1575380"/>
                  </a:lnTo>
                  <a:lnTo>
                    <a:pt x="200561" y="1580695"/>
                  </a:lnTo>
                  <a:lnTo>
                    <a:pt x="202753" y="1585900"/>
                  </a:lnTo>
                  <a:lnTo>
                    <a:pt x="217980" y="1590709"/>
                  </a:lnTo>
                  <a:lnTo>
                    <a:pt x="222090" y="1595969"/>
                  </a:lnTo>
                  <a:lnTo>
                    <a:pt x="193770" y="1601283"/>
                  </a:lnTo>
                  <a:lnTo>
                    <a:pt x="208694" y="1606444"/>
                  </a:lnTo>
                  <a:lnTo>
                    <a:pt x="272544" y="1611352"/>
                  </a:lnTo>
                  <a:lnTo>
                    <a:pt x="271650" y="1616711"/>
                  </a:lnTo>
                  <a:lnTo>
                    <a:pt x="230280" y="1621872"/>
                  </a:lnTo>
                  <a:lnTo>
                    <a:pt x="206026" y="1627077"/>
                  </a:lnTo>
                  <a:lnTo>
                    <a:pt x="199278" y="1631941"/>
                  </a:lnTo>
                  <a:lnTo>
                    <a:pt x="202306" y="1637244"/>
                  </a:lnTo>
                  <a:lnTo>
                    <a:pt x="211088" y="1642504"/>
                  </a:lnTo>
                  <a:lnTo>
                    <a:pt x="381743" y="1652672"/>
                  </a:lnTo>
                  <a:lnTo>
                    <a:pt x="380792" y="1657888"/>
                  </a:lnTo>
                  <a:lnTo>
                    <a:pt x="390078" y="1663049"/>
                  </a:lnTo>
                  <a:lnTo>
                    <a:pt x="409170" y="1668407"/>
                  </a:lnTo>
                  <a:lnTo>
                    <a:pt x="416711" y="1673315"/>
                  </a:lnTo>
                  <a:lnTo>
                    <a:pt x="436307" y="1678476"/>
                  </a:lnTo>
                  <a:lnTo>
                    <a:pt x="468463" y="1683637"/>
                  </a:lnTo>
                  <a:lnTo>
                    <a:pt x="477677" y="1689039"/>
                  </a:lnTo>
                  <a:lnTo>
                    <a:pt x="495500" y="1693849"/>
                  </a:lnTo>
                  <a:lnTo>
                    <a:pt x="530914" y="1699108"/>
                  </a:lnTo>
                  <a:lnTo>
                    <a:pt x="517071" y="1704423"/>
                  </a:lnTo>
                  <a:lnTo>
                    <a:pt x="435413" y="1709573"/>
                  </a:lnTo>
                  <a:lnTo>
                    <a:pt x="423964" y="1714789"/>
                  </a:lnTo>
                  <a:lnTo>
                    <a:pt x="419797" y="1719653"/>
                  </a:lnTo>
                  <a:lnTo>
                    <a:pt x="371823" y="1725011"/>
                  </a:lnTo>
                  <a:lnTo>
                    <a:pt x="381743" y="1730161"/>
                  </a:lnTo>
                  <a:lnTo>
                    <a:pt x="417158" y="1735421"/>
                  </a:lnTo>
                  <a:lnTo>
                    <a:pt x="370727" y="1740384"/>
                  </a:lnTo>
                  <a:lnTo>
                    <a:pt x="331289" y="1745600"/>
                  </a:lnTo>
                  <a:lnTo>
                    <a:pt x="334116" y="1750804"/>
                  </a:lnTo>
                  <a:lnTo>
                    <a:pt x="326228" y="1756163"/>
                  </a:lnTo>
                  <a:lnTo>
                    <a:pt x="297807" y="1760972"/>
                  </a:lnTo>
                  <a:lnTo>
                    <a:pt x="288622" y="1766133"/>
                  </a:lnTo>
                  <a:lnTo>
                    <a:pt x="311001" y="1771393"/>
                  </a:lnTo>
                  <a:lnTo>
                    <a:pt x="371823" y="1776696"/>
                  </a:lnTo>
                  <a:lnTo>
                    <a:pt x="350640" y="1781616"/>
                  </a:lnTo>
                  <a:lnTo>
                    <a:pt x="315212" y="1786766"/>
                  </a:lnTo>
                  <a:lnTo>
                    <a:pt x="291448" y="1792124"/>
                  </a:lnTo>
                  <a:lnTo>
                    <a:pt x="301571" y="1797340"/>
                  </a:lnTo>
                  <a:lnTo>
                    <a:pt x="298240" y="1802204"/>
                  </a:lnTo>
                  <a:lnTo>
                    <a:pt x="276668" y="1807354"/>
                  </a:lnTo>
                  <a:lnTo>
                    <a:pt x="288622" y="1817928"/>
                  </a:lnTo>
                  <a:lnTo>
                    <a:pt x="287238" y="1822738"/>
                  </a:lnTo>
                  <a:lnTo>
                    <a:pt x="271650" y="1828140"/>
                  </a:lnTo>
                  <a:lnTo>
                    <a:pt x="277605" y="1833301"/>
                  </a:lnTo>
                  <a:lnTo>
                    <a:pt x="280432" y="1838516"/>
                  </a:lnTo>
                  <a:lnTo>
                    <a:pt x="275428" y="1843370"/>
                  </a:lnTo>
                  <a:lnTo>
                    <a:pt x="283964" y="1848728"/>
                  </a:lnTo>
                  <a:lnTo>
                    <a:pt x="298240" y="1853889"/>
                  </a:lnTo>
                  <a:lnTo>
                    <a:pt x="291001" y="1859050"/>
                  </a:lnTo>
                  <a:lnTo>
                    <a:pt x="281729" y="1864112"/>
                  </a:lnTo>
                  <a:lnTo>
                    <a:pt x="278903" y="1869273"/>
                  </a:lnTo>
                  <a:lnTo>
                    <a:pt x="277605" y="1874532"/>
                  </a:lnTo>
                  <a:lnTo>
                    <a:pt x="288968" y="1879836"/>
                  </a:lnTo>
                  <a:lnTo>
                    <a:pt x="279350" y="1884700"/>
                  </a:lnTo>
                  <a:lnTo>
                    <a:pt x="277158" y="1889905"/>
                  </a:lnTo>
                  <a:lnTo>
                    <a:pt x="288622" y="1895066"/>
                  </a:lnTo>
                  <a:lnTo>
                    <a:pt x="281282" y="1900424"/>
                  </a:lnTo>
                  <a:lnTo>
                    <a:pt x="327165" y="1905333"/>
                  </a:lnTo>
                  <a:lnTo>
                    <a:pt x="330439" y="1910493"/>
                  </a:lnTo>
                  <a:lnTo>
                    <a:pt x="290554" y="1915852"/>
                  </a:lnTo>
                  <a:lnTo>
                    <a:pt x="276221" y="1921068"/>
                  </a:lnTo>
                  <a:lnTo>
                    <a:pt x="305493" y="1926217"/>
                  </a:lnTo>
                  <a:lnTo>
                    <a:pt x="315212" y="1931082"/>
                  </a:lnTo>
                  <a:lnTo>
                    <a:pt x="260201" y="1936396"/>
                  </a:lnTo>
                  <a:lnTo>
                    <a:pt x="228045" y="1941656"/>
                  </a:lnTo>
                  <a:lnTo>
                    <a:pt x="305940" y="1946806"/>
                  </a:lnTo>
                  <a:lnTo>
                    <a:pt x="451448" y="1951868"/>
                  </a:lnTo>
                  <a:lnTo>
                    <a:pt x="551649" y="1957029"/>
                  </a:lnTo>
                  <a:lnTo>
                    <a:pt x="559840" y="1962190"/>
                  </a:lnTo>
                  <a:lnTo>
                    <a:pt x="548333" y="1967592"/>
                  </a:lnTo>
                  <a:lnTo>
                    <a:pt x="475846" y="1972412"/>
                  </a:lnTo>
                  <a:lnTo>
                    <a:pt x="249631" y="1977617"/>
                  </a:lnTo>
                  <a:lnTo>
                    <a:pt x="83042" y="1982822"/>
                  </a:lnTo>
                  <a:lnTo>
                    <a:pt x="35659" y="1988180"/>
                  </a:lnTo>
                  <a:lnTo>
                    <a:pt x="42263" y="1993001"/>
                  </a:lnTo>
                  <a:lnTo>
                    <a:pt x="56798" y="1998151"/>
                  </a:lnTo>
                  <a:lnTo>
                    <a:pt x="91376" y="2003564"/>
                  </a:lnTo>
                  <a:lnTo>
                    <a:pt x="207310" y="2008725"/>
                  </a:lnTo>
                  <a:lnTo>
                    <a:pt x="365219" y="2013633"/>
                  </a:lnTo>
                  <a:lnTo>
                    <a:pt x="378614" y="2018794"/>
                  </a:lnTo>
                  <a:lnTo>
                    <a:pt x="328607" y="2024152"/>
                  </a:lnTo>
                  <a:lnTo>
                    <a:pt x="379061" y="2029313"/>
                  </a:lnTo>
                  <a:lnTo>
                    <a:pt x="453928" y="2034221"/>
                  </a:lnTo>
                  <a:lnTo>
                    <a:pt x="422219" y="2039525"/>
                  </a:lnTo>
                  <a:lnTo>
                    <a:pt x="325334" y="2044785"/>
                  </a:lnTo>
                  <a:lnTo>
                    <a:pt x="327958" y="2049945"/>
                  </a:lnTo>
                  <a:lnTo>
                    <a:pt x="538600" y="2060113"/>
                  </a:lnTo>
                  <a:lnTo>
                    <a:pt x="532298" y="2065329"/>
                  </a:lnTo>
                  <a:lnTo>
                    <a:pt x="475846" y="2070534"/>
                  </a:lnTo>
                  <a:lnTo>
                    <a:pt x="443301" y="2075497"/>
                  </a:lnTo>
                  <a:lnTo>
                    <a:pt x="436956" y="2080757"/>
                  </a:lnTo>
                  <a:lnTo>
                    <a:pt x="478081" y="2085917"/>
                  </a:lnTo>
                  <a:lnTo>
                    <a:pt x="448420" y="2091320"/>
                  </a:lnTo>
                  <a:lnTo>
                    <a:pt x="392746" y="2096129"/>
                  </a:lnTo>
                  <a:lnTo>
                    <a:pt x="406588" y="2101290"/>
                  </a:lnTo>
                  <a:lnTo>
                    <a:pt x="403661" y="2106550"/>
                  </a:lnTo>
                  <a:lnTo>
                    <a:pt x="410265" y="2111864"/>
                  </a:lnTo>
                  <a:lnTo>
                    <a:pt x="330439" y="2117069"/>
                  </a:lnTo>
                  <a:lnTo>
                    <a:pt x="232659" y="2121878"/>
                  </a:lnTo>
                  <a:lnTo>
                    <a:pt x="165493" y="2127292"/>
                  </a:lnTo>
                  <a:lnTo>
                    <a:pt x="79913" y="2132453"/>
                  </a:lnTo>
                  <a:lnTo>
                    <a:pt x="33482" y="2137603"/>
                  </a:lnTo>
                  <a:lnTo>
                    <a:pt x="27526" y="2142522"/>
                  </a:lnTo>
                  <a:lnTo>
                    <a:pt x="40720" y="2147880"/>
                  </a:lnTo>
                  <a:lnTo>
                    <a:pt x="49055" y="2153041"/>
                  </a:lnTo>
                  <a:lnTo>
                    <a:pt x="34376" y="2163253"/>
                  </a:lnTo>
                  <a:lnTo>
                    <a:pt x="41167" y="2168414"/>
                  </a:lnTo>
                  <a:lnTo>
                    <a:pt x="45291" y="2173673"/>
                  </a:lnTo>
                  <a:lnTo>
                    <a:pt x="47325" y="2178977"/>
                  </a:lnTo>
                  <a:lnTo>
                    <a:pt x="37245" y="2183896"/>
                  </a:lnTo>
                  <a:lnTo>
                    <a:pt x="29704" y="2189057"/>
                  </a:lnTo>
                  <a:lnTo>
                    <a:pt x="33929" y="2194207"/>
                  </a:lnTo>
                  <a:lnTo>
                    <a:pt x="42754" y="2199565"/>
                  </a:lnTo>
                  <a:lnTo>
                    <a:pt x="48608" y="2204485"/>
                  </a:lnTo>
                  <a:lnTo>
                    <a:pt x="58341" y="2209645"/>
                  </a:lnTo>
                  <a:lnTo>
                    <a:pt x="46676" y="2214949"/>
                  </a:lnTo>
                  <a:lnTo>
                    <a:pt x="38990" y="2220209"/>
                  </a:lnTo>
                  <a:lnTo>
                    <a:pt x="60071" y="2225018"/>
                  </a:lnTo>
                  <a:lnTo>
                    <a:pt x="96438" y="2230278"/>
                  </a:lnTo>
                  <a:lnTo>
                    <a:pt x="107901" y="2235581"/>
                  </a:lnTo>
                  <a:lnTo>
                    <a:pt x="85868" y="2240742"/>
                  </a:lnTo>
                  <a:lnTo>
                    <a:pt x="112011" y="2251020"/>
                  </a:lnTo>
                  <a:lnTo>
                    <a:pt x="54563" y="2261330"/>
                  </a:lnTo>
                  <a:lnTo>
                    <a:pt x="50800" y="2266250"/>
                  </a:lnTo>
                  <a:lnTo>
                    <a:pt x="43547" y="2271553"/>
                  </a:lnTo>
                  <a:lnTo>
                    <a:pt x="43100" y="2281974"/>
                  </a:lnTo>
                  <a:lnTo>
                    <a:pt x="51737" y="2286981"/>
                  </a:lnTo>
                  <a:lnTo>
                    <a:pt x="58341" y="2292142"/>
                  </a:lnTo>
                  <a:lnTo>
                    <a:pt x="74852" y="2297346"/>
                  </a:lnTo>
                  <a:lnTo>
                    <a:pt x="82537" y="2302705"/>
                  </a:lnTo>
                  <a:lnTo>
                    <a:pt x="84931" y="2307624"/>
                  </a:lnTo>
                  <a:lnTo>
                    <a:pt x="88492" y="2312774"/>
                  </a:lnTo>
                  <a:lnTo>
                    <a:pt x="71535" y="2317935"/>
                  </a:lnTo>
                  <a:lnTo>
                    <a:pt x="109185" y="2328509"/>
                  </a:lnTo>
                  <a:lnTo>
                    <a:pt x="126156" y="2333362"/>
                  </a:lnTo>
                  <a:lnTo>
                    <a:pt x="524569" y="2343937"/>
                  </a:lnTo>
                  <a:lnTo>
                    <a:pt x="518167" y="2349097"/>
                  </a:lnTo>
                  <a:lnTo>
                    <a:pt x="480071" y="2353907"/>
                  </a:lnTo>
                  <a:lnTo>
                    <a:pt x="460273" y="2359309"/>
                  </a:lnTo>
                  <a:lnTo>
                    <a:pt x="448420" y="2364470"/>
                  </a:lnTo>
                  <a:lnTo>
                    <a:pt x="509833" y="2369730"/>
                  </a:lnTo>
                  <a:lnTo>
                    <a:pt x="521642" y="2374638"/>
                  </a:lnTo>
                  <a:lnTo>
                    <a:pt x="503834" y="2379898"/>
                  </a:lnTo>
                  <a:lnTo>
                    <a:pt x="466228" y="2385058"/>
                  </a:lnTo>
                  <a:lnTo>
                    <a:pt x="461167" y="2390472"/>
                  </a:lnTo>
                  <a:lnTo>
                    <a:pt x="491577" y="2395281"/>
                  </a:lnTo>
                  <a:lnTo>
                    <a:pt x="473957" y="2400442"/>
                  </a:lnTo>
                  <a:lnTo>
                    <a:pt x="442911" y="2405702"/>
                  </a:lnTo>
                  <a:lnTo>
                    <a:pt x="489991" y="2415870"/>
                  </a:lnTo>
                  <a:lnTo>
                    <a:pt x="463402" y="2421074"/>
                  </a:lnTo>
                  <a:lnTo>
                    <a:pt x="453928" y="2426433"/>
                  </a:lnTo>
                  <a:lnTo>
                    <a:pt x="434966" y="2431594"/>
                  </a:lnTo>
                  <a:lnTo>
                    <a:pt x="425939" y="2436502"/>
                  </a:lnTo>
                  <a:lnTo>
                    <a:pt x="400201" y="2441663"/>
                  </a:lnTo>
                  <a:lnTo>
                    <a:pt x="387598" y="2447021"/>
                  </a:lnTo>
                  <a:lnTo>
                    <a:pt x="448420" y="2452226"/>
                  </a:lnTo>
                  <a:lnTo>
                    <a:pt x="486069" y="2457046"/>
                  </a:lnTo>
                  <a:lnTo>
                    <a:pt x="478975" y="2462405"/>
                  </a:lnTo>
                  <a:lnTo>
                    <a:pt x="497533" y="2467555"/>
                  </a:lnTo>
                  <a:lnTo>
                    <a:pt x="503834" y="2472814"/>
                  </a:lnTo>
                  <a:lnTo>
                    <a:pt x="526804" y="2477635"/>
                  </a:lnTo>
                  <a:lnTo>
                    <a:pt x="482738" y="2482993"/>
                  </a:lnTo>
                  <a:lnTo>
                    <a:pt x="169704" y="2498421"/>
                  </a:lnTo>
                  <a:lnTo>
                    <a:pt x="120201" y="2503582"/>
                  </a:lnTo>
                  <a:lnTo>
                    <a:pt x="74405" y="2514145"/>
                  </a:lnTo>
                  <a:lnTo>
                    <a:pt x="63835" y="2519009"/>
                  </a:lnTo>
                  <a:lnTo>
                    <a:pt x="44498" y="2524159"/>
                  </a:lnTo>
                  <a:lnTo>
                    <a:pt x="42263" y="2529375"/>
                  </a:lnTo>
                  <a:lnTo>
                    <a:pt x="55500" y="2534733"/>
                  </a:lnTo>
                  <a:lnTo>
                    <a:pt x="49055" y="2539598"/>
                  </a:lnTo>
                  <a:lnTo>
                    <a:pt x="54563" y="2544747"/>
                  </a:lnTo>
                  <a:lnTo>
                    <a:pt x="75746" y="2550106"/>
                  </a:lnTo>
                  <a:lnTo>
                    <a:pt x="68262" y="2555322"/>
                  </a:lnTo>
                  <a:lnTo>
                    <a:pt x="52386" y="2560186"/>
                  </a:lnTo>
                  <a:lnTo>
                    <a:pt x="47772" y="2565336"/>
                  </a:lnTo>
                  <a:lnTo>
                    <a:pt x="53770" y="2570749"/>
                  </a:lnTo>
                  <a:lnTo>
                    <a:pt x="64787" y="2575910"/>
                  </a:lnTo>
                  <a:lnTo>
                    <a:pt x="58341" y="2580763"/>
                  </a:lnTo>
                  <a:lnTo>
                    <a:pt x="43547" y="2586122"/>
                  </a:lnTo>
                  <a:lnTo>
                    <a:pt x="23763" y="2596498"/>
                  </a:lnTo>
                  <a:lnTo>
                    <a:pt x="31737" y="2601352"/>
                  </a:lnTo>
                  <a:lnTo>
                    <a:pt x="61456" y="2611926"/>
                  </a:lnTo>
                  <a:lnTo>
                    <a:pt x="81254" y="2617087"/>
                  </a:lnTo>
                  <a:lnTo>
                    <a:pt x="82105" y="2622094"/>
                  </a:lnTo>
                  <a:lnTo>
                    <a:pt x="58341" y="2627299"/>
                  </a:lnTo>
                  <a:lnTo>
                    <a:pt x="19639" y="2637873"/>
                  </a:lnTo>
                  <a:lnTo>
                    <a:pt x="23763" y="2642682"/>
                  </a:lnTo>
                  <a:lnTo>
                    <a:pt x="46676" y="2647887"/>
                  </a:lnTo>
                  <a:lnTo>
                    <a:pt x="54563" y="2653103"/>
                  </a:lnTo>
                  <a:lnTo>
                    <a:pt x="18702" y="2663315"/>
                  </a:lnTo>
                  <a:lnTo>
                    <a:pt x="26690" y="2673834"/>
                  </a:lnTo>
                  <a:lnTo>
                    <a:pt x="44945" y="2679050"/>
                  </a:lnTo>
                  <a:lnTo>
                    <a:pt x="50454" y="2683903"/>
                  </a:lnTo>
                  <a:lnTo>
                    <a:pt x="39884" y="2689064"/>
                  </a:lnTo>
                  <a:lnTo>
                    <a:pt x="37692" y="2699638"/>
                  </a:lnTo>
                  <a:lnTo>
                    <a:pt x="48608" y="2704491"/>
                  </a:lnTo>
                  <a:lnTo>
                    <a:pt x="61802" y="2709850"/>
                  </a:lnTo>
                  <a:lnTo>
                    <a:pt x="48608" y="2715011"/>
                  </a:lnTo>
                  <a:lnTo>
                    <a:pt x="27526" y="2720215"/>
                  </a:lnTo>
                  <a:lnTo>
                    <a:pt x="12746" y="2730438"/>
                  </a:lnTo>
                  <a:lnTo>
                    <a:pt x="6892" y="2735599"/>
                  </a:lnTo>
                  <a:lnTo>
                    <a:pt x="26243" y="2740804"/>
                  </a:lnTo>
                  <a:lnTo>
                    <a:pt x="33482" y="2745822"/>
                  </a:lnTo>
                  <a:lnTo>
                    <a:pt x="19149" y="2751027"/>
                  </a:lnTo>
                  <a:lnTo>
                    <a:pt x="29704" y="2756187"/>
                  </a:lnTo>
                  <a:lnTo>
                    <a:pt x="18702" y="2761546"/>
                  </a:lnTo>
                  <a:lnTo>
                    <a:pt x="10165" y="2766410"/>
                  </a:lnTo>
                  <a:lnTo>
                    <a:pt x="11896" y="2771615"/>
                  </a:lnTo>
                  <a:lnTo>
                    <a:pt x="18255" y="2776776"/>
                  </a:lnTo>
                  <a:lnTo>
                    <a:pt x="22018" y="2786999"/>
                  </a:lnTo>
                  <a:lnTo>
                    <a:pt x="27973" y="2792203"/>
                  </a:lnTo>
                  <a:lnTo>
                    <a:pt x="15227" y="2797562"/>
                  </a:lnTo>
                  <a:lnTo>
                    <a:pt x="13193" y="2802767"/>
                  </a:lnTo>
                  <a:lnTo>
                    <a:pt x="12746" y="2807927"/>
                  </a:lnTo>
                  <a:lnTo>
                    <a:pt x="10555" y="2812792"/>
                  </a:lnTo>
                  <a:lnTo>
                    <a:pt x="11449" y="2818150"/>
                  </a:lnTo>
                  <a:lnTo>
                    <a:pt x="0" y="2823355"/>
                  </a:lnTo>
                  <a:lnTo>
                    <a:pt x="5940" y="2828516"/>
                  </a:lnTo>
                  <a:lnTo>
                    <a:pt x="16063" y="2833534"/>
                  </a:lnTo>
                  <a:lnTo>
                    <a:pt x="16063" y="2838739"/>
                  </a:lnTo>
                  <a:lnTo>
                    <a:pt x="18255" y="2843943"/>
                  </a:lnTo>
                  <a:lnTo>
                    <a:pt x="4657" y="2854111"/>
                  </a:lnTo>
                  <a:lnTo>
                    <a:pt x="4657" y="2859327"/>
                  </a:lnTo>
                  <a:lnTo>
                    <a:pt x="19149" y="2864532"/>
                  </a:lnTo>
                  <a:lnTo>
                    <a:pt x="37245" y="2879915"/>
                  </a:lnTo>
                  <a:lnTo>
                    <a:pt x="21528" y="2890479"/>
                  </a:lnTo>
                  <a:lnTo>
                    <a:pt x="32544" y="2895288"/>
                  </a:lnTo>
                  <a:lnTo>
                    <a:pt x="33482" y="2900504"/>
                  </a:lnTo>
                  <a:lnTo>
                    <a:pt x="31737" y="2905862"/>
                  </a:lnTo>
                  <a:lnTo>
                    <a:pt x="41167" y="2911067"/>
                  </a:lnTo>
                  <a:lnTo>
                    <a:pt x="37245" y="2915931"/>
                  </a:lnTo>
                  <a:lnTo>
                    <a:pt x="22912" y="2921235"/>
                  </a:lnTo>
                  <a:lnTo>
                    <a:pt x="42263" y="2926451"/>
                  </a:lnTo>
                  <a:lnTo>
                    <a:pt x="43100" y="2931655"/>
                  </a:lnTo>
                  <a:lnTo>
                    <a:pt x="34765" y="2936520"/>
                  </a:lnTo>
                  <a:lnTo>
                    <a:pt x="56308" y="2941878"/>
                  </a:lnTo>
                  <a:lnTo>
                    <a:pt x="70641" y="2947039"/>
                  </a:lnTo>
                  <a:lnTo>
                    <a:pt x="56798" y="2952244"/>
                  </a:lnTo>
                  <a:lnTo>
                    <a:pt x="36308" y="2957251"/>
                  </a:lnTo>
                  <a:lnTo>
                    <a:pt x="39437" y="2967627"/>
                  </a:lnTo>
                  <a:lnTo>
                    <a:pt x="32544" y="2977839"/>
                  </a:lnTo>
                  <a:lnTo>
                    <a:pt x="37245" y="2983055"/>
                  </a:lnTo>
                  <a:lnTo>
                    <a:pt x="36308" y="2988216"/>
                  </a:lnTo>
                  <a:lnTo>
                    <a:pt x="38990" y="2993563"/>
                  </a:lnTo>
                  <a:lnTo>
                    <a:pt x="50800" y="2998428"/>
                  </a:lnTo>
                  <a:lnTo>
                    <a:pt x="46229" y="3003643"/>
                  </a:lnTo>
                  <a:lnTo>
                    <a:pt x="35659" y="3009002"/>
                  </a:lnTo>
                  <a:lnTo>
                    <a:pt x="36755" y="3014152"/>
                  </a:lnTo>
                  <a:lnTo>
                    <a:pt x="42754" y="3019016"/>
                  </a:lnTo>
                  <a:lnTo>
                    <a:pt x="31247" y="3024232"/>
                  </a:lnTo>
                  <a:lnTo>
                    <a:pt x="35659" y="3029590"/>
                  </a:lnTo>
                  <a:lnTo>
                    <a:pt x="50800" y="3034740"/>
                  </a:lnTo>
                  <a:lnTo>
                    <a:pt x="45291" y="3039604"/>
                  </a:lnTo>
                  <a:lnTo>
                    <a:pt x="31737" y="3044963"/>
                  </a:lnTo>
                  <a:lnTo>
                    <a:pt x="37692" y="3050167"/>
                  </a:lnTo>
                  <a:lnTo>
                    <a:pt x="68896" y="3060193"/>
                  </a:lnTo>
                  <a:lnTo>
                    <a:pt x="66027" y="3065551"/>
                  </a:lnTo>
                  <a:lnTo>
                    <a:pt x="68896" y="3070756"/>
                  </a:lnTo>
                  <a:lnTo>
                    <a:pt x="40720" y="3080979"/>
                  </a:lnTo>
                  <a:lnTo>
                    <a:pt x="44945" y="3086140"/>
                  </a:lnTo>
                  <a:lnTo>
                    <a:pt x="41167" y="3096703"/>
                  </a:lnTo>
                  <a:lnTo>
                    <a:pt x="65580" y="3101567"/>
                  </a:lnTo>
                  <a:lnTo>
                    <a:pt x="118413" y="3106728"/>
                  </a:lnTo>
                  <a:lnTo>
                    <a:pt x="113842" y="3111933"/>
                  </a:lnTo>
                  <a:lnTo>
                    <a:pt x="68896" y="3117291"/>
                  </a:lnTo>
                  <a:lnTo>
                    <a:pt x="46676" y="3122155"/>
                  </a:lnTo>
                  <a:lnTo>
                    <a:pt x="50800" y="3127316"/>
                  </a:lnTo>
                  <a:lnTo>
                    <a:pt x="24210" y="3137879"/>
                  </a:lnTo>
                  <a:lnTo>
                    <a:pt x="21182" y="3142744"/>
                  </a:lnTo>
                  <a:lnTo>
                    <a:pt x="41167" y="3147905"/>
                  </a:lnTo>
                  <a:lnTo>
                    <a:pt x="48262" y="3153263"/>
                  </a:lnTo>
                  <a:lnTo>
                    <a:pt x="30800" y="3158468"/>
                  </a:lnTo>
                  <a:lnTo>
                    <a:pt x="30800" y="3163332"/>
                  </a:lnTo>
                  <a:lnTo>
                    <a:pt x="39437" y="3168691"/>
                  </a:lnTo>
                  <a:lnTo>
                    <a:pt x="42263" y="3173895"/>
                  </a:lnTo>
                  <a:lnTo>
                    <a:pt x="43100" y="3179056"/>
                  </a:lnTo>
                  <a:lnTo>
                    <a:pt x="45291" y="3184063"/>
                  </a:lnTo>
                  <a:lnTo>
                    <a:pt x="45597" y="318431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1" name="object 141"/>
          <p:cNvSpPr txBox="1"/>
          <p:nvPr/>
        </p:nvSpPr>
        <p:spPr>
          <a:xfrm>
            <a:off x="2460828" y="1936294"/>
            <a:ext cx="698500" cy="89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sng" sz="400" spc="8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dirty="0" u="sng" sz="400" spc="4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.</a:t>
            </a:r>
            <a:r>
              <a:rPr dirty="0" u="sng" sz="400" spc="8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00</a:t>
            </a:r>
            <a:r>
              <a:rPr dirty="0" u="sng" sz="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    </a:t>
            </a:r>
            <a:r>
              <a:rPr dirty="0" u="sng" sz="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400" spc="12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G</a:t>
            </a:r>
            <a:r>
              <a:rPr dirty="0" u="sng" sz="400" spc="10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</a:t>
            </a:r>
            <a:r>
              <a:rPr dirty="0" u="sng" sz="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    </a:t>
            </a:r>
            <a:r>
              <a:rPr dirty="0" u="sng" sz="4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400" spc="8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dirty="0" u="sng" sz="400" spc="8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4</a:t>
            </a:r>
            <a:r>
              <a:rPr dirty="0" u="sng" sz="400" spc="4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.</a:t>
            </a:r>
            <a:r>
              <a:rPr dirty="0" u="sng" sz="400" spc="8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dirty="0" u="sng" sz="400" spc="8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</a:t>
            </a:r>
            <a:endParaRPr sz="400">
              <a:latin typeface="Microsoft Sans Serif"/>
              <a:cs typeface="Microsoft Sans Serif"/>
            </a:endParaRPr>
          </a:p>
        </p:txBody>
      </p:sp>
      <p:grpSp>
        <p:nvGrpSpPr>
          <p:cNvPr id="142" name="object 142"/>
          <p:cNvGrpSpPr/>
          <p:nvPr/>
        </p:nvGrpSpPr>
        <p:grpSpPr>
          <a:xfrm>
            <a:off x="2453803" y="1794083"/>
            <a:ext cx="1344295" cy="3547110"/>
            <a:chOff x="2453803" y="1794083"/>
            <a:chExt cx="1344295" cy="3547110"/>
          </a:xfrm>
        </p:grpSpPr>
        <p:sp>
          <p:nvSpPr>
            <p:cNvPr id="143" name="object 143"/>
            <p:cNvSpPr/>
            <p:nvPr/>
          </p:nvSpPr>
          <p:spPr>
            <a:xfrm>
              <a:off x="2518033" y="2003621"/>
              <a:ext cx="585470" cy="3331845"/>
            </a:xfrm>
            <a:custGeom>
              <a:avLst/>
              <a:gdLst/>
              <a:ahLst/>
              <a:cxnLst/>
              <a:rect l="l" t="t" r="r" b="b"/>
              <a:pathLst>
                <a:path w="585469" h="3331845">
                  <a:moveTo>
                    <a:pt x="89545" y="0"/>
                  </a:moveTo>
                  <a:lnTo>
                    <a:pt x="81211" y="4864"/>
                  </a:lnTo>
                  <a:lnTo>
                    <a:pt x="70641" y="14878"/>
                  </a:lnTo>
                  <a:lnTo>
                    <a:pt x="73914" y="20237"/>
                  </a:lnTo>
                  <a:lnTo>
                    <a:pt x="74852" y="25397"/>
                  </a:lnTo>
                  <a:lnTo>
                    <a:pt x="70641" y="30306"/>
                  </a:lnTo>
                  <a:lnTo>
                    <a:pt x="62004" y="35664"/>
                  </a:lnTo>
                  <a:lnTo>
                    <a:pt x="56149" y="40880"/>
                  </a:lnTo>
                  <a:lnTo>
                    <a:pt x="57447" y="46041"/>
                  </a:lnTo>
                  <a:lnTo>
                    <a:pt x="67166" y="50894"/>
                  </a:lnTo>
                  <a:lnTo>
                    <a:pt x="63849" y="56252"/>
                  </a:lnTo>
                  <a:lnTo>
                    <a:pt x="55212" y="61468"/>
                  </a:lnTo>
                  <a:lnTo>
                    <a:pt x="55212" y="66629"/>
                  </a:lnTo>
                  <a:lnTo>
                    <a:pt x="51088" y="71680"/>
                  </a:lnTo>
                  <a:lnTo>
                    <a:pt x="52386" y="82002"/>
                  </a:lnTo>
                  <a:lnTo>
                    <a:pt x="50151" y="86910"/>
                  </a:lnTo>
                  <a:lnTo>
                    <a:pt x="51088" y="92224"/>
                  </a:lnTo>
                  <a:lnTo>
                    <a:pt x="54563" y="97429"/>
                  </a:lnTo>
                  <a:lnTo>
                    <a:pt x="53280" y="102645"/>
                  </a:lnTo>
                  <a:lnTo>
                    <a:pt x="58341" y="107652"/>
                  </a:lnTo>
                  <a:lnTo>
                    <a:pt x="85421" y="117974"/>
                  </a:lnTo>
                  <a:lnTo>
                    <a:pt x="90929" y="123376"/>
                  </a:lnTo>
                  <a:lnTo>
                    <a:pt x="84484" y="128240"/>
                  </a:lnTo>
                  <a:lnTo>
                    <a:pt x="61658" y="138606"/>
                  </a:lnTo>
                  <a:lnTo>
                    <a:pt x="62004" y="143964"/>
                  </a:lnTo>
                  <a:lnTo>
                    <a:pt x="56596" y="154034"/>
                  </a:lnTo>
                  <a:lnTo>
                    <a:pt x="50641" y="159348"/>
                  </a:lnTo>
                  <a:lnTo>
                    <a:pt x="38053" y="174578"/>
                  </a:lnTo>
                  <a:lnTo>
                    <a:pt x="42667" y="179980"/>
                  </a:lnTo>
                  <a:lnTo>
                    <a:pt x="51088" y="185141"/>
                  </a:lnTo>
                  <a:lnTo>
                    <a:pt x="49055" y="190006"/>
                  </a:lnTo>
                  <a:lnTo>
                    <a:pt x="36308" y="195309"/>
                  </a:lnTo>
                  <a:lnTo>
                    <a:pt x="36308" y="200569"/>
                  </a:lnTo>
                  <a:lnTo>
                    <a:pt x="31304" y="210638"/>
                  </a:lnTo>
                  <a:lnTo>
                    <a:pt x="41369" y="215952"/>
                  </a:lnTo>
                  <a:lnTo>
                    <a:pt x="55659" y="221102"/>
                  </a:lnTo>
                  <a:lnTo>
                    <a:pt x="78182" y="226362"/>
                  </a:lnTo>
                  <a:lnTo>
                    <a:pt x="223186" y="241691"/>
                  </a:lnTo>
                  <a:lnTo>
                    <a:pt x="236884" y="247104"/>
                  </a:lnTo>
                  <a:lnTo>
                    <a:pt x="220706" y="251913"/>
                  </a:lnTo>
                  <a:lnTo>
                    <a:pt x="188161" y="257173"/>
                  </a:lnTo>
                  <a:lnTo>
                    <a:pt x="145954" y="262334"/>
                  </a:lnTo>
                  <a:lnTo>
                    <a:pt x="115342" y="267692"/>
                  </a:lnTo>
                  <a:lnTo>
                    <a:pt x="112011" y="272502"/>
                  </a:lnTo>
                  <a:lnTo>
                    <a:pt x="117519" y="277707"/>
                  </a:lnTo>
                  <a:lnTo>
                    <a:pt x="106503" y="288226"/>
                  </a:lnTo>
                  <a:lnTo>
                    <a:pt x="105219" y="293145"/>
                  </a:lnTo>
                  <a:lnTo>
                    <a:pt x="109343" y="298295"/>
                  </a:lnTo>
                  <a:lnTo>
                    <a:pt x="116236" y="303708"/>
                  </a:lnTo>
                  <a:lnTo>
                    <a:pt x="105219" y="313734"/>
                  </a:lnTo>
                  <a:lnTo>
                    <a:pt x="105219" y="319037"/>
                  </a:lnTo>
                  <a:lnTo>
                    <a:pt x="119711" y="324297"/>
                  </a:lnTo>
                  <a:lnTo>
                    <a:pt x="116683" y="329458"/>
                  </a:lnTo>
                  <a:lnTo>
                    <a:pt x="107397" y="334520"/>
                  </a:lnTo>
                  <a:lnTo>
                    <a:pt x="114837" y="339669"/>
                  </a:lnTo>
                  <a:lnTo>
                    <a:pt x="135774" y="350090"/>
                  </a:lnTo>
                  <a:lnTo>
                    <a:pt x="137807" y="355053"/>
                  </a:lnTo>
                  <a:lnTo>
                    <a:pt x="136423" y="360258"/>
                  </a:lnTo>
                  <a:lnTo>
                    <a:pt x="116683" y="365419"/>
                  </a:lnTo>
                  <a:lnTo>
                    <a:pt x="111174" y="370832"/>
                  </a:lnTo>
                  <a:lnTo>
                    <a:pt x="109343" y="375641"/>
                  </a:lnTo>
                  <a:lnTo>
                    <a:pt x="84037" y="391365"/>
                  </a:lnTo>
                  <a:lnTo>
                    <a:pt x="79423" y="396274"/>
                  </a:lnTo>
                  <a:lnTo>
                    <a:pt x="78529" y="401435"/>
                  </a:lnTo>
                  <a:lnTo>
                    <a:pt x="85421" y="406793"/>
                  </a:lnTo>
                  <a:lnTo>
                    <a:pt x="95500" y="411954"/>
                  </a:lnTo>
                  <a:lnTo>
                    <a:pt x="95947" y="416862"/>
                  </a:lnTo>
                  <a:lnTo>
                    <a:pt x="98817" y="422177"/>
                  </a:lnTo>
                  <a:lnTo>
                    <a:pt x="108247" y="427436"/>
                  </a:lnTo>
                  <a:lnTo>
                    <a:pt x="104325" y="432597"/>
                  </a:lnTo>
                  <a:lnTo>
                    <a:pt x="98817" y="437407"/>
                  </a:lnTo>
                  <a:lnTo>
                    <a:pt x="97678" y="442765"/>
                  </a:lnTo>
                  <a:lnTo>
                    <a:pt x="108694" y="447970"/>
                  </a:lnTo>
                  <a:lnTo>
                    <a:pt x="107397" y="453185"/>
                  </a:lnTo>
                  <a:lnTo>
                    <a:pt x="114203" y="463397"/>
                  </a:lnTo>
                  <a:lnTo>
                    <a:pt x="108247" y="468558"/>
                  </a:lnTo>
                  <a:lnTo>
                    <a:pt x="106503" y="473719"/>
                  </a:lnTo>
                  <a:lnTo>
                    <a:pt x="112905" y="478781"/>
                  </a:lnTo>
                  <a:lnTo>
                    <a:pt x="122580" y="483942"/>
                  </a:lnTo>
                  <a:lnTo>
                    <a:pt x="121297" y="489201"/>
                  </a:lnTo>
                  <a:lnTo>
                    <a:pt x="124758" y="494505"/>
                  </a:lnTo>
                  <a:lnTo>
                    <a:pt x="120792" y="499369"/>
                  </a:lnTo>
                  <a:lnTo>
                    <a:pt x="98327" y="509735"/>
                  </a:lnTo>
                  <a:lnTo>
                    <a:pt x="93756" y="515093"/>
                  </a:lnTo>
                  <a:lnTo>
                    <a:pt x="106950" y="520002"/>
                  </a:lnTo>
                  <a:lnTo>
                    <a:pt x="114203" y="525162"/>
                  </a:lnTo>
                  <a:lnTo>
                    <a:pt x="117519" y="530521"/>
                  </a:lnTo>
                  <a:lnTo>
                    <a:pt x="118918" y="535682"/>
                  </a:lnTo>
                  <a:lnTo>
                    <a:pt x="112905" y="540546"/>
                  </a:lnTo>
                  <a:lnTo>
                    <a:pt x="114837" y="551054"/>
                  </a:lnTo>
                  <a:lnTo>
                    <a:pt x="112458" y="561134"/>
                  </a:lnTo>
                  <a:lnTo>
                    <a:pt x="113410" y="566493"/>
                  </a:lnTo>
                  <a:lnTo>
                    <a:pt x="118413" y="571698"/>
                  </a:lnTo>
                  <a:lnTo>
                    <a:pt x="112011" y="576859"/>
                  </a:lnTo>
                  <a:lnTo>
                    <a:pt x="107901" y="581866"/>
                  </a:lnTo>
                  <a:lnTo>
                    <a:pt x="108247" y="587081"/>
                  </a:lnTo>
                  <a:lnTo>
                    <a:pt x="115342" y="597447"/>
                  </a:lnTo>
                  <a:lnTo>
                    <a:pt x="102739" y="602509"/>
                  </a:lnTo>
                  <a:lnTo>
                    <a:pt x="103186" y="607659"/>
                  </a:lnTo>
                  <a:lnTo>
                    <a:pt x="112905" y="612820"/>
                  </a:lnTo>
                  <a:lnTo>
                    <a:pt x="109833" y="618233"/>
                  </a:lnTo>
                  <a:lnTo>
                    <a:pt x="110280" y="623097"/>
                  </a:lnTo>
                  <a:lnTo>
                    <a:pt x="116236" y="628247"/>
                  </a:lnTo>
                  <a:lnTo>
                    <a:pt x="113756" y="633661"/>
                  </a:lnTo>
                  <a:lnTo>
                    <a:pt x="103835" y="638821"/>
                  </a:lnTo>
                  <a:lnTo>
                    <a:pt x="113756" y="643631"/>
                  </a:lnTo>
                  <a:lnTo>
                    <a:pt x="110727" y="648890"/>
                  </a:lnTo>
                  <a:lnTo>
                    <a:pt x="99264" y="654194"/>
                  </a:lnTo>
                  <a:lnTo>
                    <a:pt x="102739" y="659410"/>
                  </a:lnTo>
                  <a:lnTo>
                    <a:pt x="103186" y="664263"/>
                  </a:lnTo>
                  <a:lnTo>
                    <a:pt x="107901" y="669622"/>
                  </a:lnTo>
                  <a:lnTo>
                    <a:pt x="103835" y="674782"/>
                  </a:lnTo>
                  <a:lnTo>
                    <a:pt x="90929" y="679998"/>
                  </a:lnTo>
                  <a:lnTo>
                    <a:pt x="96885" y="684851"/>
                  </a:lnTo>
                  <a:lnTo>
                    <a:pt x="106950" y="690166"/>
                  </a:lnTo>
                  <a:lnTo>
                    <a:pt x="111564" y="695426"/>
                  </a:lnTo>
                  <a:lnTo>
                    <a:pt x="114837" y="700586"/>
                  </a:lnTo>
                  <a:lnTo>
                    <a:pt x="125854" y="705594"/>
                  </a:lnTo>
                  <a:lnTo>
                    <a:pt x="173481" y="710798"/>
                  </a:lnTo>
                  <a:lnTo>
                    <a:pt x="207166" y="716014"/>
                  </a:lnTo>
                  <a:lnTo>
                    <a:pt x="186877" y="721175"/>
                  </a:lnTo>
                  <a:lnTo>
                    <a:pt x="138601" y="726226"/>
                  </a:lnTo>
                  <a:lnTo>
                    <a:pt x="109343" y="731387"/>
                  </a:lnTo>
                  <a:lnTo>
                    <a:pt x="101009" y="736548"/>
                  </a:lnTo>
                  <a:lnTo>
                    <a:pt x="102393" y="746770"/>
                  </a:lnTo>
                  <a:lnTo>
                    <a:pt x="81211" y="751975"/>
                  </a:lnTo>
                  <a:lnTo>
                    <a:pt x="54563" y="757290"/>
                  </a:lnTo>
                  <a:lnTo>
                    <a:pt x="56942" y="762549"/>
                  </a:lnTo>
                  <a:lnTo>
                    <a:pt x="72184" y="767359"/>
                  </a:lnTo>
                  <a:lnTo>
                    <a:pt x="83186" y="772520"/>
                  </a:lnTo>
                  <a:lnTo>
                    <a:pt x="86719" y="777922"/>
                  </a:lnTo>
                  <a:lnTo>
                    <a:pt x="75212" y="783083"/>
                  </a:lnTo>
                  <a:lnTo>
                    <a:pt x="67959" y="787991"/>
                  </a:lnTo>
                  <a:lnTo>
                    <a:pt x="91722" y="793349"/>
                  </a:lnTo>
                  <a:lnTo>
                    <a:pt x="144109" y="798510"/>
                  </a:lnTo>
                  <a:lnTo>
                    <a:pt x="158903" y="803715"/>
                  </a:lnTo>
                  <a:lnTo>
                    <a:pt x="145954" y="808579"/>
                  </a:lnTo>
                  <a:lnTo>
                    <a:pt x="153395" y="813894"/>
                  </a:lnTo>
                  <a:lnTo>
                    <a:pt x="156957" y="819154"/>
                  </a:lnTo>
                  <a:lnTo>
                    <a:pt x="149271" y="824303"/>
                  </a:lnTo>
                  <a:lnTo>
                    <a:pt x="146791" y="829322"/>
                  </a:lnTo>
                  <a:lnTo>
                    <a:pt x="145954" y="834526"/>
                  </a:lnTo>
                  <a:lnTo>
                    <a:pt x="138601" y="839687"/>
                  </a:lnTo>
                  <a:lnTo>
                    <a:pt x="138254" y="845046"/>
                  </a:lnTo>
                  <a:lnTo>
                    <a:pt x="142378" y="849855"/>
                  </a:lnTo>
                  <a:lnTo>
                    <a:pt x="120792" y="855115"/>
                  </a:lnTo>
                  <a:lnTo>
                    <a:pt x="104325" y="860275"/>
                  </a:lnTo>
                  <a:lnTo>
                    <a:pt x="106950" y="865678"/>
                  </a:lnTo>
                  <a:lnTo>
                    <a:pt x="123474" y="870498"/>
                  </a:lnTo>
                  <a:lnTo>
                    <a:pt x="134938" y="875659"/>
                  </a:lnTo>
                  <a:lnTo>
                    <a:pt x="138254" y="881007"/>
                  </a:lnTo>
                  <a:lnTo>
                    <a:pt x="143763" y="886222"/>
                  </a:lnTo>
                  <a:lnTo>
                    <a:pt x="136423" y="891427"/>
                  </a:lnTo>
                  <a:lnTo>
                    <a:pt x="123474" y="896247"/>
                  </a:lnTo>
                  <a:lnTo>
                    <a:pt x="114837" y="901650"/>
                  </a:lnTo>
                  <a:lnTo>
                    <a:pt x="123921" y="911972"/>
                  </a:lnTo>
                  <a:lnTo>
                    <a:pt x="134044" y="917034"/>
                  </a:lnTo>
                  <a:lnTo>
                    <a:pt x="151001" y="927443"/>
                  </a:lnTo>
                  <a:lnTo>
                    <a:pt x="151448" y="932801"/>
                  </a:lnTo>
                  <a:lnTo>
                    <a:pt x="155125" y="937611"/>
                  </a:lnTo>
                  <a:lnTo>
                    <a:pt x="154289" y="942772"/>
                  </a:lnTo>
                  <a:lnTo>
                    <a:pt x="155125" y="948031"/>
                  </a:lnTo>
                  <a:lnTo>
                    <a:pt x="152544" y="953346"/>
                  </a:lnTo>
                  <a:lnTo>
                    <a:pt x="129430" y="958254"/>
                  </a:lnTo>
                  <a:lnTo>
                    <a:pt x="95053" y="963415"/>
                  </a:lnTo>
                  <a:lnTo>
                    <a:pt x="85421" y="968773"/>
                  </a:lnTo>
                  <a:lnTo>
                    <a:pt x="111564" y="973934"/>
                  </a:lnTo>
                  <a:lnTo>
                    <a:pt x="130266" y="978788"/>
                  </a:lnTo>
                  <a:lnTo>
                    <a:pt x="120345" y="984003"/>
                  </a:lnTo>
                  <a:lnTo>
                    <a:pt x="105219" y="989307"/>
                  </a:lnTo>
                  <a:lnTo>
                    <a:pt x="104325" y="994567"/>
                  </a:lnTo>
                  <a:lnTo>
                    <a:pt x="110727" y="999376"/>
                  </a:lnTo>
                  <a:lnTo>
                    <a:pt x="134491" y="1004789"/>
                  </a:lnTo>
                  <a:lnTo>
                    <a:pt x="166142" y="1009950"/>
                  </a:lnTo>
                  <a:lnTo>
                    <a:pt x="163950" y="1015111"/>
                  </a:lnTo>
                  <a:lnTo>
                    <a:pt x="143316" y="1020019"/>
                  </a:lnTo>
                  <a:lnTo>
                    <a:pt x="132299" y="1025378"/>
                  </a:lnTo>
                  <a:lnTo>
                    <a:pt x="126805" y="1030539"/>
                  </a:lnTo>
                  <a:lnTo>
                    <a:pt x="134044" y="1040750"/>
                  </a:lnTo>
                  <a:lnTo>
                    <a:pt x="141283" y="1045911"/>
                  </a:lnTo>
                  <a:lnTo>
                    <a:pt x="164397" y="1051171"/>
                  </a:lnTo>
                  <a:lnTo>
                    <a:pt x="159336" y="1056485"/>
                  </a:lnTo>
                  <a:lnTo>
                    <a:pt x="130266" y="1061339"/>
                  </a:lnTo>
                  <a:lnTo>
                    <a:pt x="117072" y="1066500"/>
                  </a:lnTo>
                  <a:lnTo>
                    <a:pt x="137807" y="1071715"/>
                  </a:lnTo>
                  <a:lnTo>
                    <a:pt x="146344" y="1077063"/>
                  </a:lnTo>
                  <a:lnTo>
                    <a:pt x="128983" y="1087143"/>
                  </a:lnTo>
                  <a:lnTo>
                    <a:pt x="124325" y="1092447"/>
                  </a:lnTo>
                  <a:lnTo>
                    <a:pt x="128983" y="1097706"/>
                  </a:lnTo>
                  <a:lnTo>
                    <a:pt x="162018" y="1107676"/>
                  </a:lnTo>
                  <a:lnTo>
                    <a:pt x="175861" y="1113035"/>
                  </a:lnTo>
                  <a:lnTo>
                    <a:pt x="180922" y="1118240"/>
                  </a:lnTo>
                  <a:lnTo>
                    <a:pt x="188161" y="1123104"/>
                  </a:lnTo>
                  <a:lnTo>
                    <a:pt x="178052" y="1128517"/>
                  </a:lnTo>
                  <a:lnTo>
                    <a:pt x="158053" y="1133667"/>
                  </a:lnTo>
                  <a:lnTo>
                    <a:pt x="141283" y="1138828"/>
                  </a:lnTo>
                  <a:lnTo>
                    <a:pt x="138254" y="1143747"/>
                  </a:lnTo>
                  <a:lnTo>
                    <a:pt x="138601" y="1149051"/>
                  </a:lnTo>
                  <a:lnTo>
                    <a:pt x="154779" y="1159416"/>
                  </a:lnTo>
                  <a:lnTo>
                    <a:pt x="145954" y="1164478"/>
                  </a:lnTo>
                  <a:lnTo>
                    <a:pt x="135774" y="1169639"/>
                  </a:lnTo>
                  <a:lnTo>
                    <a:pt x="123027" y="1180202"/>
                  </a:lnTo>
                  <a:lnTo>
                    <a:pt x="109833" y="1185067"/>
                  </a:lnTo>
                  <a:lnTo>
                    <a:pt x="105219" y="1190228"/>
                  </a:lnTo>
                  <a:lnTo>
                    <a:pt x="116683" y="1195432"/>
                  </a:lnTo>
                  <a:lnTo>
                    <a:pt x="142378" y="1200791"/>
                  </a:lnTo>
                  <a:lnTo>
                    <a:pt x="160634" y="1205952"/>
                  </a:lnTo>
                  <a:lnTo>
                    <a:pt x="165796" y="1210860"/>
                  </a:lnTo>
                  <a:lnTo>
                    <a:pt x="168319" y="1216174"/>
                  </a:lnTo>
                  <a:lnTo>
                    <a:pt x="160288" y="1221335"/>
                  </a:lnTo>
                  <a:lnTo>
                    <a:pt x="134491" y="1226595"/>
                  </a:lnTo>
                  <a:lnTo>
                    <a:pt x="137317" y="1231404"/>
                  </a:lnTo>
                  <a:lnTo>
                    <a:pt x="146344" y="1236763"/>
                  </a:lnTo>
                  <a:lnTo>
                    <a:pt x="134491" y="1241968"/>
                  </a:lnTo>
                  <a:lnTo>
                    <a:pt x="125407" y="1247128"/>
                  </a:lnTo>
                  <a:lnTo>
                    <a:pt x="122090" y="1252136"/>
                  </a:lnTo>
                  <a:lnTo>
                    <a:pt x="122580" y="1257395"/>
                  </a:lnTo>
                  <a:lnTo>
                    <a:pt x="152948" y="1267914"/>
                  </a:lnTo>
                  <a:lnTo>
                    <a:pt x="157360" y="1272779"/>
                  </a:lnTo>
                  <a:lnTo>
                    <a:pt x="147887" y="1277940"/>
                  </a:lnTo>
                  <a:lnTo>
                    <a:pt x="127598" y="1283144"/>
                  </a:lnTo>
                  <a:lnTo>
                    <a:pt x="123921" y="1288459"/>
                  </a:lnTo>
                  <a:lnTo>
                    <a:pt x="133597" y="1293367"/>
                  </a:lnTo>
                  <a:lnTo>
                    <a:pt x="158903" y="1298528"/>
                  </a:lnTo>
                  <a:lnTo>
                    <a:pt x="167079" y="1303930"/>
                  </a:lnTo>
                  <a:lnTo>
                    <a:pt x="157360" y="1309091"/>
                  </a:lnTo>
                  <a:lnTo>
                    <a:pt x="164844" y="1313999"/>
                  </a:lnTo>
                  <a:lnTo>
                    <a:pt x="174577" y="1319160"/>
                  </a:lnTo>
                  <a:lnTo>
                    <a:pt x="173034" y="1324519"/>
                  </a:lnTo>
                  <a:lnTo>
                    <a:pt x="206070" y="1334544"/>
                  </a:lnTo>
                  <a:lnTo>
                    <a:pt x="192386" y="1339902"/>
                  </a:lnTo>
                  <a:lnTo>
                    <a:pt x="182652" y="1345063"/>
                  </a:lnTo>
                  <a:lnTo>
                    <a:pt x="188608" y="1350312"/>
                  </a:lnTo>
                  <a:lnTo>
                    <a:pt x="205579" y="1355132"/>
                  </a:lnTo>
                  <a:lnTo>
                    <a:pt x="218975" y="1360491"/>
                  </a:lnTo>
                  <a:lnTo>
                    <a:pt x="220706" y="1365696"/>
                  </a:lnTo>
                  <a:lnTo>
                    <a:pt x="178889" y="1375863"/>
                  </a:lnTo>
                  <a:lnTo>
                    <a:pt x="180922" y="1381024"/>
                  </a:lnTo>
                  <a:lnTo>
                    <a:pt x="199624" y="1386284"/>
                  </a:lnTo>
                  <a:lnTo>
                    <a:pt x="205132" y="1391587"/>
                  </a:lnTo>
                  <a:lnTo>
                    <a:pt x="196495" y="1401668"/>
                  </a:lnTo>
                  <a:lnTo>
                    <a:pt x="213467" y="1406817"/>
                  </a:lnTo>
                  <a:lnTo>
                    <a:pt x="225421" y="1412231"/>
                  </a:lnTo>
                  <a:lnTo>
                    <a:pt x="222104" y="1417095"/>
                  </a:lnTo>
                  <a:lnTo>
                    <a:pt x="210194" y="1422256"/>
                  </a:lnTo>
                  <a:lnTo>
                    <a:pt x="195068" y="1427658"/>
                  </a:lnTo>
                  <a:lnTo>
                    <a:pt x="184397" y="1432819"/>
                  </a:lnTo>
                  <a:lnTo>
                    <a:pt x="188608" y="1437980"/>
                  </a:lnTo>
                  <a:lnTo>
                    <a:pt x="175414" y="1442888"/>
                  </a:lnTo>
                  <a:lnTo>
                    <a:pt x="130266" y="1448192"/>
                  </a:lnTo>
                  <a:lnTo>
                    <a:pt x="96885" y="1453408"/>
                  </a:lnTo>
                  <a:lnTo>
                    <a:pt x="92674" y="1458612"/>
                  </a:lnTo>
                  <a:lnTo>
                    <a:pt x="116236" y="1463619"/>
                  </a:lnTo>
                  <a:lnTo>
                    <a:pt x="163950" y="1468780"/>
                  </a:lnTo>
                  <a:lnTo>
                    <a:pt x="202450" y="1473941"/>
                  </a:lnTo>
                  <a:lnTo>
                    <a:pt x="188608" y="1479354"/>
                  </a:lnTo>
                  <a:lnTo>
                    <a:pt x="171650" y="1484164"/>
                  </a:lnTo>
                  <a:lnTo>
                    <a:pt x="185983" y="1489423"/>
                  </a:lnTo>
                  <a:lnTo>
                    <a:pt x="191434" y="1494584"/>
                  </a:lnTo>
                  <a:lnTo>
                    <a:pt x="204238" y="1499943"/>
                  </a:lnTo>
                  <a:lnTo>
                    <a:pt x="241946" y="1504752"/>
                  </a:lnTo>
                  <a:lnTo>
                    <a:pt x="369992" y="1515315"/>
                  </a:lnTo>
                  <a:lnTo>
                    <a:pt x="338730" y="1520476"/>
                  </a:lnTo>
                  <a:lnTo>
                    <a:pt x="244772" y="1525385"/>
                  </a:lnTo>
                  <a:lnTo>
                    <a:pt x="171650" y="1530545"/>
                  </a:lnTo>
                  <a:lnTo>
                    <a:pt x="141931" y="1535959"/>
                  </a:lnTo>
                  <a:lnTo>
                    <a:pt x="144109" y="1541120"/>
                  </a:lnTo>
                  <a:lnTo>
                    <a:pt x="151448" y="1545973"/>
                  </a:lnTo>
                  <a:lnTo>
                    <a:pt x="153842" y="1551287"/>
                  </a:lnTo>
                  <a:lnTo>
                    <a:pt x="163950" y="1556547"/>
                  </a:lnTo>
                  <a:lnTo>
                    <a:pt x="176798" y="1561708"/>
                  </a:lnTo>
                  <a:lnTo>
                    <a:pt x="168319" y="1566517"/>
                  </a:lnTo>
                  <a:lnTo>
                    <a:pt x="158053" y="1571920"/>
                  </a:lnTo>
                  <a:lnTo>
                    <a:pt x="162465" y="1577081"/>
                  </a:lnTo>
                  <a:lnTo>
                    <a:pt x="191939" y="1587303"/>
                  </a:lnTo>
                  <a:lnTo>
                    <a:pt x="191939" y="1592508"/>
                  </a:lnTo>
                  <a:lnTo>
                    <a:pt x="200922" y="1597669"/>
                  </a:lnTo>
                  <a:lnTo>
                    <a:pt x="237721" y="1607892"/>
                  </a:lnTo>
                  <a:lnTo>
                    <a:pt x="247454" y="1613053"/>
                  </a:lnTo>
                  <a:lnTo>
                    <a:pt x="246055" y="1618312"/>
                  </a:lnTo>
                  <a:lnTo>
                    <a:pt x="257072" y="1623616"/>
                  </a:lnTo>
                  <a:lnTo>
                    <a:pt x="252962" y="1628524"/>
                  </a:lnTo>
                  <a:lnTo>
                    <a:pt x="246502" y="1633685"/>
                  </a:lnTo>
                  <a:lnTo>
                    <a:pt x="247454" y="1639043"/>
                  </a:lnTo>
                  <a:lnTo>
                    <a:pt x="266344" y="1644204"/>
                  </a:lnTo>
                  <a:lnTo>
                    <a:pt x="334116" y="1654273"/>
                  </a:lnTo>
                  <a:lnTo>
                    <a:pt x="392457" y="1659676"/>
                  </a:lnTo>
                  <a:lnTo>
                    <a:pt x="483733" y="1664837"/>
                  </a:lnTo>
                  <a:lnTo>
                    <a:pt x="535038" y="1669997"/>
                  </a:lnTo>
                  <a:lnTo>
                    <a:pt x="583300" y="1680220"/>
                  </a:lnTo>
                  <a:lnTo>
                    <a:pt x="585045" y="1685425"/>
                  </a:lnTo>
                  <a:lnTo>
                    <a:pt x="584194" y="1695648"/>
                  </a:lnTo>
                  <a:lnTo>
                    <a:pt x="559537" y="1700809"/>
                  </a:lnTo>
                  <a:lnTo>
                    <a:pt x="525406" y="1705969"/>
                  </a:lnTo>
                  <a:lnTo>
                    <a:pt x="439840" y="1711372"/>
                  </a:lnTo>
                  <a:lnTo>
                    <a:pt x="333669" y="1716236"/>
                  </a:lnTo>
                  <a:lnTo>
                    <a:pt x="266344" y="1721441"/>
                  </a:lnTo>
                  <a:lnTo>
                    <a:pt x="234693" y="1726755"/>
                  </a:lnTo>
                  <a:lnTo>
                    <a:pt x="231376" y="1731960"/>
                  </a:lnTo>
                  <a:lnTo>
                    <a:pt x="255788" y="1736770"/>
                  </a:lnTo>
                  <a:lnTo>
                    <a:pt x="374591" y="1747344"/>
                  </a:lnTo>
                  <a:lnTo>
                    <a:pt x="375038" y="1752505"/>
                  </a:lnTo>
                  <a:lnTo>
                    <a:pt x="209703" y="1762771"/>
                  </a:lnTo>
                  <a:lnTo>
                    <a:pt x="202450" y="1767932"/>
                  </a:lnTo>
                  <a:lnTo>
                    <a:pt x="215197" y="1773137"/>
                  </a:lnTo>
                  <a:lnTo>
                    <a:pt x="223690" y="1778001"/>
                  </a:lnTo>
                  <a:lnTo>
                    <a:pt x="237230" y="1783305"/>
                  </a:lnTo>
                  <a:lnTo>
                    <a:pt x="221210" y="1788564"/>
                  </a:lnTo>
                  <a:lnTo>
                    <a:pt x="169069" y="1798732"/>
                  </a:lnTo>
                  <a:lnTo>
                    <a:pt x="166142" y="1803948"/>
                  </a:lnTo>
                  <a:lnTo>
                    <a:pt x="175414" y="1809109"/>
                  </a:lnTo>
                  <a:lnTo>
                    <a:pt x="178889" y="1819376"/>
                  </a:lnTo>
                  <a:lnTo>
                    <a:pt x="175414" y="1824536"/>
                  </a:lnTo>
                  <a:lnTo>
                    <a:pt x="156957" y="1829697"/>
                  </a:lnTo>
                  <a:lnTo>
                    <a:pt x="142825" y="1835100"/>
                  </a:lnTo>
                  <a:lnTo>
                    <a:pt x="140446" y="1839909"/>
                  </a:lnTo>
                  <a:lnTo>
                    <a:pt x="118918" y="1850483"/>
                  </a:lnTo>
                  <a:lnTo>
                    <a:pt x="129819" y="1855633"/>
                  </a:lnTo>
                  <a:lnTo>
                    <a:pt x="155125" y="1860849"/>
                  </a:lnTo>
                  <a:lnTo>
                    <a:pt x="158053" y="1865713"/>
                  </a:lnTo>
                  <a:lnTo>
                    <a:pt x="156063" y="1871072"/>
                  </a:lnTo>
                  <a:lnTo>
                    <a:pt x="165796" y="1876222"/>
                  </a:lnTo>
                  <a:lnTo>
                    <a:pt x="177605" y="1886444"/>
                  </a:lnTo>
                  <a:lnTo>
                    <a:pt x="197447" y="1891660"/>
                  </a:lnTo>
                  <a:lnTo>
                    <a:pt x="213467" y="1896865"/>
                  </a:lnTo>
                  <a:lnTo>
                    <a:pt x="206070" y="1907033"/>
                  </a:lnTo>
                  <a:lnTo>
                    <a:pt x="196942" y="1912194"/>
                  </a:lnTo>
                  <a:lnTo>
                    <a:pt x="177605" y="1917453"/>
                  </a:lnTo>
                  <a:lnTo>
                    <a:pt x="170799" y="1922757"/>
                  </a:lnTo>
                  <a:lnTo>
                    <a:pt x="156957" y="1927676"/>
                  </a:lnTo>
                  <a:lnTo>
                    <a:pt x="136870" y="1932826"/>
                  </a:lnTo>
                  <a:lnTo>
                    <a:pt x="123921" y="1938184"/>
                  </a:lnTo>
                  <a:lnTo>
                    <a:pt x="122580" y="1943400"/>
                  </a:lnTo>
                  <a:lnTo>
                    <a:pt x="117966" y="1948264"/>
                  </a:lnTo>
                  <a:lnTo>
                    <a:pt x="106056" y="1953414"/>
                  </a:lnTo>
                  <a:lnTo>
                    <a:pt x="109833" y="1958828"/>
                  </a:lnTo>
                  <a:lnTo>
                    <a:pt x="142378" y="1963988"/>
                  </a:lnTo>
                  <a:lnTo>
                    <a:pt x="204238" y="1968798"/>
                  </a:lnTo>
                  <a:lnTo>
                    <a:pt x="279999" y="1974200"/>
                  </a:lnTo>
                  <a:lnTo>
                    <a:pt x="310352" y="1979361"/>
                  </a:lnTo>
                  <a:lnTo>
                    <a:pt x="275327" y="1984577"/>
                  </a:lnTo>
                  <a:lnTo>
                    <a:pt x="233106" y="1989430"/>
                  </a:lnTo>
                  <a:lnTo>
                    <a:pt x="212184" y="1994789"/>
                  </a:lnTo>
                  <a:lnTo>
                    <a:pt x="215197" y="1999950"/>
                  </a:lnTo>
                  <a:lnTo>
                    <a:pt x="222551" y="2005110"/>
                  </a:lnTo>
                  <a:lnTo>
                    <a:pt x="223186" y="2010172"/>
                  </a:lnTo>
                  <a:lnTo>
                    <a:pt x="221210" y="2015333"/>
                  </a:lnTo>
                  <a:lnTo>
                    <a:pt x="214851" y="2020593"/>
                  </a:lnTo>
                  <a:lnTo>
                    <a:pt x="213957" y="2025896"/>
                  </a:lnTo>
                  <a:lnTo>
                    <a:pt x="216596" y="2030761"/>
                  </a:lnTo>
                  <a:lnTo>
                    <a:pt x="202003" y="2035965"/>
                  </a:lnTo>
                  <a:lnTo>
                    <a:pt x="200922" y="2041126"/>
                  </a:lnTo>
                  <a:lnTo>
                    <a:pt x="203402" y="2046485"/>
                  </a:lnTo>
                  <a:lnTo>
                    <a:pt x="193222" y="2056554"/>
                  </a:lnTo>
                  <a:lnTo>
                    <a:pt x="222551" y="2067128"/>
                  </a:lnTo>
                  <a:lnTo>
                    <a:pt x="232659" y="2072278"/>
                  </a:lnTo>
                  <a:lnTo>
                    <a:pt x="227598" y="2077142"/>
                  </a:lnTo>
                  <a:lnTo>
                    <a:pt x="213020" y="2082457"/>
                  </a:lnTo>
                  <a:lnTo>
                    <a:pt x="171650" y="2087716"/>
                  </a:lnTo>
                  <a:lnTo>
                    <a:pt x="98817" y="2092866"/>
                  </a:lnTo>
                  <a:lnTo>
                    <a:pt x="70641" y="2097928"/>
                  </a:lnTo>
                  <a:lnTo>
                    <a:pt x="97231" y="2103089"/>
                  </a:lnTo>
                  <a:lnTo>
                    <a:pt x="161081" y="2108250"/>
                  </a:lnTo>
                  <a:lnTo>
                    <a:pt x="159783" y="2113652"/>
                  </a:lnTo>
                  <a:lnTo>
                    <a:pt x="107901" y="2118473"/>
                  </a:lnTo>
                  <a:lnTo>
                    <a:pt x="37159" y="2123677"/>
                  </a:lnTo>
                  <a:lnTo>
                    <a:pt x="2379" y="2128882"/>
                  </a:lnTo>
                  <a:lnTo>
                    <a:pt x="0" y="2134241"/>
                  </a:lnTo>
                  <a:lnTo>
                    <a:pt x="2379" y="2149624"/>
                  </a:lnTo>
                  <a:lnTo>
                    <a:pt x="2379" y="2159693"/>
                  </a:lnTo>
                  <a:lnTo>
                    <a:pt x="7887" y="2170213"/>
                  </a:lnTo>
                  <a:lnTo>
                    <a:pt x="13395" y="2175374"/>
                  </a:lnTo>
                  <a:lnTo>
                    <a:pt x="33684" y="2180282"/>
                  </a:lnTo>
                  <a:lnTo>
                    <a:pt x="32097" y="2185585"/>
                  </a:lnTo>
                  <a:lnTo>
                    <a:pt x="11463" y="2190845"/>
                  </a:lnTo>
                  <a:lnTo>
                    <a:pt x="5955" y="2196006"/>
                  </a:lnTo>
                  <a:lnTo>
                    <a:pt x="24412" y="2200815"/>
                  </a:lnTo>
                  <a:lnTo>
                    <a:pt x="54116" y="2206174"/>
                  </a:lnTo>
                  <a:lnTo>
                    <a:pt x="62451" y="2211389"/>
                  </a:lnTo>
                  <a:lnTo>
                    <a:pt x="51088" y="2216594"/>
                  </a:lnTo>
                  <a:lnTo>
                    <a:pt x="30353" y="2221557"/>
                  </a:lnTo>
                  <a:lnTo>
                    <a:pt x="18053" y="2226817"/>
                  </a:lnTo>
                  <a:lnTo>
                    <a:pt x="21571" y="2231978"/>
                  </a:lnTo>
                  <a:lnTo>
                    <a:pt x="35414" y="2237380"/>
                  </a:lnTo>
                  <a:lnTo>
                    <a:pt x="56596" y="2242190"/>
                  </a:lnTo>
                  <a:lnTo>
                    <a:pt x="96885" y="2247350"/>
                  </a:lnTo>
                  <a:lnTo>
                    <a:pt x="107901" y="2252610"/>
                  </a:lnTo>
                  <a:lnTo>
                    <a:pt x="92169" y="2257925"/>
                  </a:lnTo>
                  <a:lnTo>
                    <a:pt x="56149" y="2263129"/>
                  </a:lnTo>
                  <a:lnTo>
                    <a:pt x="30353" y="2267939"/>
                  </a:lnTo>
                  <a:lnTo>
                    <a:pt x="26589" y="2273352"/>
                  </a:lnTo>
                  <a:lnTo>
                    <a:pt x="29069" y="2278513"/>
                  </a:lnTo>
                  <a:lnTo>
                    <a:pt x="27526" y="2283663"/>
                  </a:lnTo>
                  <a:lnTo>
                    <a:pt x="23114" y="2288582"/>
                  </a:lnTo>
                  <a:lnTo>
                    <a:pt x="19798" y="2293941"/>
                  </a:lnTo>
                  <a:lnTo>
                    <a:pt x="19351" y="2299101"/>
                  </a:lnTo>
                  <a:lnTo>
                    <a:pt x="23965" y="2304306"/>
                  </a:lnTo>
                  <a:lnTo>
                    <a:pt x="23114" y="2309313"/>
                  </a:lnTo>
                  <a:lnTo>
                    <a:pt x="15573" y="2314474"/>
                  </a:lnTo>
                  <a:lnTo>
                    <a:pt x="19798" y="2319734"/>
                  </a:lnTo>
                  <a:lnTo>
                    <a:pt x="18053" y="2325037"/>
                  </a:lnTo>
                  <a:lnTo>
                    <a:pt x="18053" y="2329957"/>
                  </a:lnTo>
                  <a:lnTo>
                    <a:pt x="20634" y="2335117"/>
                  </a:lnTo>
                  <a:lnTo>
                    <a:pt x="17606" y="2340267"/>
                  </a:lnTo>
                  <a:lnTo>
                    <a:pt x="25796" y="2345626"/>
                  </a:lnTo>
                  <a:lnTo>
                    <a:pt x="30800" y="2350545"/>
                  </a:lnTo>
                  <a:lnTo>
                    <a:pt x="23114" y="2355706"/>
                  </a:lnTo>
                  <a:lnTo>
                    <a:pt x="17159" y="2366269"/>
                  </a:lnTo>
                  <a:lnTo>
                    <a:pt x="19798" y="2376338"/>
                  </a:lnTo>
                  <a:lnTo>
                    <a:pt x="20288" y="2381642"/>
                  </a:lnTo>
                  <a:lnTo>
                    <a:pt x="13395" y="2386802"/>
                  </a:lnTo>
                  <a:lnTo>
                    <a:pt x="15126" y="2391667"/>
                  </a:lnTo>
                  <a:lnTo>
                    <a:pt x="13842" y="2397080"/>
                  </a:lnTo>
                  <a:lnTo>
                    <a:pt x="11016" y="2402230"/>
                  </a:lnTo>
                  <a:lnTo>
                    <a:pt x="15126" y="2412310"/>
                  </a:lnTo>
                  <a:lnTo>
                    <a:pt x="18457" y="2417614"/>
                  </a:lnTo>
                  <a:lnTo>
                    <a:pt x="21081" y="2428034"/>
                  </a:lnTo>
                  <a:lnTo>
                    <a:pt x="19351" y="2433041"/>
                  </a:lnTo>
                  <a:lnTo>
                    <a:pt x="20634" y="2438202"/>
                  </a:lnTo>
                  <a:lnTo>
                    <a:pt x="18053" y="2448765"/>
                  </a:lnTo>
                  <a:lnTo>
                    <a:pt x="18053" y="2453685"/>
                  </a:lnTo>
                  <a:lnTo>
                    <a:pt x="13842" y="2458834"/>
                  </a:lnTo>
                  <a:lnTo>
                    <a:pt x="18457" y="2469354"/>
                  </a:lnTo>
                  <a:lnTo>
                    <a:pt x="12948" y="2474569"/>
                  </a:lnTo>
                  <a:lnTo>
                    <a:pt x="11463" y="2479423"/>
                  </a:lnTo>
                  <a:lnTo>
                    <a:pt x="15573" y="2484737"/>
                  </a:lnTo>
                  <a:lnTo>
                    <a:pt x="10064" y="2495158"/>
                  </a:lnTo>
                  <a:lnTo>
                    <a:pt x="15126" y="2499967"/>
                  </a:lnTo>
                  <a:lnTo>
                    <a:pt x="22667" y="2505370"/>
                  </a:lnTo>
                  <a:lnTo>
                    <a:pt x="14780" y="2520698"/>
                  </a:lnTo>
                  <a:lnTo>
                    <a:pt x="11016" y="2525958"/>
                  </a:lnTo>
                  <a:lnTo>
                    <a:pt x="14289" y="2531119"/>
                  </a:lnTo>
                  <a:lnTo>
                    <a:pt x="12948" y="2536532"/>
                  </a:lnTo>
                  <a:lnTo>
                    <a:pt x="18053" y="2541342"/>
                  </a:lnTo>
                  <a:lnTo>
                    <a:pt x="21571" y="2546502"/>
                  </a:lnTo>
                  <a:lnTo>
                    <a:pt x="23561" y="2551762"/>
                  </a:lnTo>
                  <a:lnTo>
                    <a:pt x="17606" y="2561930"/>
                  </a:lnTo>
                  <a:lnTo>
                    <a:pt x="14289" y="2572493"/>
                  </a:lnTo>
                  <a:lnTo>
                    <a:pt x="11016" y="2577654"/>
                  </a:lnTo>
                  <a:lnTo>
                    <a:pt x="16510" y="2582562"/>
                  </a:lnTo>
                  <a:lnTo>
                    <a:pt x="31304" y="2593082"/>
                  </a:lnTo>
                  <a:lnTo>
                    <a:pt x="30353" y="2598286"/>
                  </a:lnTo>
                  <a:lnTo>
                    <a:pt x="27526" y="2603107"/>
                  </a:lnTo>
                  <a:lnTo>
                    <a:pt x="28175" y="2608465"/>
                  </a:lnTo>
                  <a:lnTo>
                    <a:pt x="31650" y="2613615"/>
                  </a:lnTo>
                  <a:lnTo>
                    <a:pt x="28622" y="2618875"/>
                  </a:lnTo>
                  <a:lnTo>
                    <a:pt x="24412" y="2623695"/>
                  </a:lnTo>
                  <a:lnTo>
                    <a:pt x="26589" y="2629054"/>
                  </a:lnTo>
                  <a:lnTo>
                    <a:pt x="40086" y="2634258"/>
                  </a:lnTo>
                  <a:lnTo>
                    <a:pt x="68911" y="2639463"/>
                  </a:lnTo>
                  <a:lnTo>
                    <a:pt x="157360" y="2649642"/>
                  </a:lnTo>
                  <a:lnTo>
                    <a:pt x="183546" y="2654847"/>
                  </a:lnTo>
                  <a:lnTo>
                    <a:pt x="200922" y="2665070"/>
                  </a:lnTo>
                  <a:lnTo>
                    <a:pt x="207166" y="2670219"/>
                  </a:lnTo>
                  <a:lnTo>
                    <a:pt x="217043" y="2675435"/>
                  </a:lnTo>
                  <a:lnTo>
                    <a:pt x="218975" y="2680794"/>
                  </a:lnTo>
                  <a:lnTo>
                    <a:pt x="191939" y="2685658"/>
                  </a:lnTo>
                  <a:lnTo>
                    <a:pt x="172097" y="2690808"/>
                  </a:lnTo>
                  <a:lnTo>
                    <a:pt x="160288" y="2696166"/>
                  </a:lnTo>
                  <a:lnTo>
                    <a:pt x="152544" y="2701382"/>
                  </a:lnTo>
                  <a:lnTo>
                    <a:pt x="150064" y="2706246"/>
                  </a:lnTo>
                  <a:lnTo>
                    <a:pt x="156957" y="2711396"/>
                  </a:lnTo>
                  <a:lnTo>
                    <a:pt x="161081" y="2716810"/>
                  </a:lnTo>
                  <a:lnTo>
                    <a:pt x="147440" y="2721970"/>
                  </a:lnTo>
                  <a:lnTo>
                    <a:pt x="114203" y="2732182"/>
                  </a:lnTo>
                  <a:lnTo>
                    <a:pt x="112458" y="2737398"/>
                  </a:lnTo>
                  <a:lnTo>
                    <a:pt x="120792" y="2747412"/>
                  </a:lnTo>
                  <a:lnTo>
                    <a:pt x="104325" y="2757986"/>
                  </a:lnTo>
                  <a:lnTo>
                    <a:pt x="98817" y="2763147"/>
                  </a:lnTo>
                  <a:lnTo>
                    <a:pt x="113756" y="2768154"/>
                  </a:lnTo>
                  <a:lnTo>
                    <a:pt x="120792" y="2773359"/>
                  </a:lnTo>
                  <a:lnTo>
                    <a:pt x="116236" y="2778575"/>
                  </a:lnTo>
                  <a:lnTo>
                    <a:pt x="103186" y="2783933"/>
                  </a:lnTo>
                  <a:lnTo>
                    <a:pt x="99711" y="2788743"/>
                  </a:lnTo>
                  <a:lnTo>
                    <a:pt x="101009" y="2793947"/>
                  </a:lnTo>
                  <a:lnTo>
                    <a:pt x="96438" y="2799163"/>
                  </a:lnTo>
                  <a:lnTo>
                    <a:pt x="85868" y="2804522"/>
                  </a:lnTo>
                  <a:lnTo>
                    <a:pt x="100158" y="2825110"/>
                  </a:lnTo>
                  <a:lnTo>
                    <a:pt x="137317" y="2835124"/>
                  </a:lnTo>
                  <a:lnTo>
                    <a:pt x="139105" y="2840483"/>
                  </a:lnTo>
                  <a:lnTo>
                    <a:pt x="132299" y="2845698"/>
                  </a:lnTo>
                  <a:lnTo>
                    <a:pt x="112011" y="2850552"/>
                  </a:lnTo>
                  <a:lnTo>
                    <a:pt x="112458" y="2855910"/>
                  </a:lnTo>
                  <a:lnTo>
                    <a:pt x="117966" y="2861071"/>
                  </a:lnTo>
                  <a:lnTo>
                    <a:pt x="114203" y="2866276"/>
                  </a:lnTo>
                  <a:lnTo>
                    <a:pt x="98817" y="2876499"/>
                  </a:lnTo>
                  <a:lnTo>
                    <a:pt x="106503" y="2881659"/>
                  </a:lnTo>
                  <a:lnTo>
                    <a:pt x="118413" y="2886864"/>
                  </a:lnTo>
                  <a:lnTo>
                    <a:pt x="117519" y="2891882"/>
                  </a:lnTo>
                  <a:lnTo>
                    <a:pt x="112905" y="2897087"/>
                  </a:lnTo>
                  <a:lnTo>
                    <a:pt x="112905" y="2902248"/>
                  </a:lnTo>
                  <a:lnTo>
                    <a:pt x="101441" y="2912471"/>
                  </a:lnTo>
                  <a:lnTo>
                    <a:pt x="95053" y="2917675"/>
                  </a:lnTo>
                  <a:lnTo>
                    <a:pt x="95947" y="2928195"/>
                  </a:lnTo>
                  <a:lnTo>
                    <a:pt x="107397" y="2933059"/>
                  </a:lnTo>
                  <a:lnTo>
                    <a:pt x="114203" y="2938264"/>
                  </a:lnTo>
                  <a:lnTo>
                    <a:pt x="117966" y="2943622"/>
                  </a:lnTo>
                  <a:lnTo>
                    <a:pt x="115342" y="2948827"/>
                  </a:lnTo>
                  <a:lnTo>
                    <a:pt x="114203" y="2953988"/>
                  </a:lnTo>
                  <a:lnTo>
                    <a:pt x="117519" y="2958852"/>
                  </a:lnTo>
                  <a:lnTo>
                    <a:pt x="112905" y="2964211"/>
                  </a:lnTo>
                  <a:lnTo>
                    <a:pt x="112011" y="2969415"/>
                  </a:lnTo>
                  <a:lnTo>
                    <a:pt x="107397" y="2974576"/>
                  </a:lnTo>
                  <a:lnTo>
                    <a:pt x="106950" y="2979594"/>
                  </a:lnTo>
                  <a:lnTo>
                    <a:pt x="114203" y="2984799"/>
                  </a:lnTo>
                  <a:lnTo>
                    <a:pt x="118413" y="2990004"/>
                  </a:lnTo>
                  <a:lnTo>
                    <a:pt x="124758" y="2995362"/>
                  </a:lnTo>
                  <a:lnTo>
                    <a:pt x="123921" y="3000172"/>
                  </a:lnTo>
                  <a:lnTo>
                    <a:pt x="115342" y="3005387"/>
                  </a:lnTo>
                  <a:lnTo>
                    <a:pt x="111174" y="3010592"/>
                  </a:lnTo>
                  <a:lnTo>
                    <a:pt x="110280" y="3015950"/>
                  </a:lnTo>
                  <a:lnTo>
                    <a:pt x="107901" y="3020760"/>
                  </a:lnTo>
                  <a:lnTo>
                    <a:pt x="117072" y="3025976"/>
                  </a:lnTo>
                  <a:lnTo>
                    <a:pt x="118413" y="3031334"/>
                  </a:lnTo>
                  <a:lnTo>
                    <a:pt x="112458" y="3036539"/>
                  </a:lnTo>
                  <a:lnTo>
                    <a:pt x="109343" y="3041348"/>
                  </a:lnTo>
                  <a:lnTo>
                    <a:pt x="99711" y="3046564"/>
                  </a:lnTo>
                  <a:lnTo>
                    <a:pt x="109833" y="3061992"/>
                  </a:lnTo>
                  <a:lnTo>
                    <a:pt x="107901" y="3067295"/>
                  </a:lnTo>
                  <a:lnTo>
                    <a:pt x="107901" y="3077716"/>
                  </a:lnTo>
                  <a:lnTo>
                    <a:pt x="115342" y="3082580"/>
                  </a:lnTo>
                  <a:lnTo>
                    <a:pt x="135327" y="3093099"/>
                  </a:lnTo>
                  <a:lnTo>
                    <a:pt x="132299" y="3098304"/>
                  </a:lnTo>
                  <a:lnTo>
                    <a:pt x="118918" y="3103311"/>
                  </a:lnTo>
                  <a:lnTo>
                    <a:pt x="114203" y="3108527"/>
                  </a:lnTo>
                  <a:lnTo>
                    <a:pt x="119264" y="3113688"/>
                  </a:lnTo>
                  <a:lnTo>
                    <a:pt x="109833" y="3119046"/>
                  </a:lnTo>
                  <a:lnTo>
                    <a:pt x="104772" y="3123900"/>
                  </a:lnTo>
                  <a:lnTo>
                    <a:pt x="96885" y="3129115"/>
                  </a:lnTo>
                  <a:lnTo>
                    <a:pt x="92674" y="3134276"/>
                  </a:lnTo>
                  <a:lnTo>
                    <a:pt x="97678" y="3139624"/>
                  </a:lnTo>
                  <a:lnTo>
                    <a:pt x="95053" y="3144488"/>
                  </a:lnTo>
                  <a:lnTo>
                    <a:pt x="88694" y="3149704"/>
                  </a:lnTo>
                  <a:lnTo>
                    <a:pt x="91722" y="3155062"/>
                  </a:lnTo>
                  <a:lnTo>
                    <a:pt x="96438" y="3160212"/>
                  </a:lnTo>
                  <a:lnTo>
                    <a:pt x="117072" y="3170292"/>
                  </a:lnTo>
                  <a:lnTo>
                    <a:pt x="103835" y="3180800"/>
                  </a:lnTo>
                  <a:lnTo>
                    <a:pt x="108247" y="3191023"/>
                  </a:lnTo>
                  <a:lnTo>
                    <a:pt x="115789" y="3196228"/>
                  </a:lnTo>
                  <a:lnTo>
                    <a:pt x="112011" y="3206253"/>
                  </a:lnTo>
                  <a:lnTo>
                    <a:pt x="125407" y="3211612"/>
                  </a:lnTo>
                  <a:lnTo>
                    <a:pt x="131809" y="3216816"/>
                  </a:lnTo>
                  <a:lnTo>
                    <a:pt x="117519" y="3222032"/>
                  </a:lnTo>
                  <a:lnTo>
                    <a:pt x="96885" y="3227039"/>
                  </a:lnTo>
                  <a:lnTo>
                    <a:pt x="90929" y="3232200"/>
                  </a:lnTo>
                  <a:lnTo>
                    <a:pt x="93309" y="3237405"/>
                  </a:lnTo>
                  <a:lnTo>
                    <a:pt x="111564" y="3247627"/>
                  </a:lnTo>
                  <a:lnTo>
                    <a:pt x="108247" y="3252788"/>
                  </a:lnTo>
                  <a:lnTo>
                    <a:pt x="95053" y="3263351"/>
                  </a:lnTo>
                  <a:lnTo>
                    <a:pt x="96438" y="3268216"/>
                  </a:lnTo>
                  <a:lnTo>
                    <a:pt x="95053" y="3273377"/>
                  </a:lnTo>
                  <a:lnTo>
                    <a:pt x="98817" y="3278735"/>
                  </a:lnTo>
                  <a:lnTo>
                    <a:pt x="106056" y="3283940"/>
                  </a:lnTo>
                  <a:lnTo>
                    <a:pt x="101946" y="3288804"/>
                  </a:lnTo>
                  <a:lnTo>
                    <a:pt x="90929" y="3293965"/>
                  </a:lnTo>
                  <a:lnTo>
                    <a:pt x="93756" y="3299324"/>
                  </a:lnTo>
                  <a:lnTo>
                    <a:pt x="89141" y="3304528"/>
                  </a:lnTo>
                  <a:lnTo>
                    <a:pt x="77245" y="3309393"/>
                  </a:lnTo>
                  <a:lnTo>
                    <a:pt x="69704" y="3314751"/>
                  </a:lnTo>
                  <a:lnTo>
                    <a:pt x="72674" y="3319956"/>
                  </a:lnTo>
                  <a:lnTo>
                    <a:pt x="85868" y="3325117"/>
                  </a:lnTo>
                  <a:lnTo>
                    <a:pt x="96438" y="3330124"/>
                  </a:lnTo>
                  <a:lnTo>
                    <a:pt x="97678" y="333181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2536086" y="2003621"/>
              <a:ext cx="565785" cy="3331845"/>
            </a:xfrm>
            <a:custGeom>
              <a:avLst/>
              <a:gdLst/>
              <a:ahLst/>
              <a:cxnLst/>
              <a:rect l="l" t="t" r="r" b="b"/>
              <a:pathLst>
                <a:path w="565785" h="3331845">
                  <a:moveTo>
                    <a:pt x="490842" y="0"/>
                  </a:moveTo>
                  <a:lnTo>
                    <a:pt x="494159" y="20237"/>
                  </a:lnTo>
                  <a:lnTo>
                    <a:pt x="482205" y="40880"/>
                  </a:lnTo>
                  <a:lnTo>
                    <a:pt x="493221" y="92224"/>
                  </a:lnTo>
                  <a:lnTo>
                    <a:pt x="478095" y="128240"/>
                  </a:lnTo>
                  <a:lnTo>
                    <a:pt x="498730" y="164608"/>
                  </a:lnTo>
                  <a:lnTo>
                    <a:pt x="470842" y="205730"/>
                  </a:lnTo>
                  <a:lnTo>
                    <a:pt x="403229" y="221102"/>
                  </a:lnTo>
                  <a:lnTo>
                    <a:pt x="224238" y="236541"/>
                  </a:lnTo>
                  <a:lnTo>
                    <a:pt x="217879" y="241691"/>
                  </a:lnTo>
                  <a:lnTo>
                    <a:pt x="439537" y="267692"/>
                  </a:lnTo>
                  <a:lnTo>
                    <a:pt x="462407" y="293145"/>
                  </a:lnTo>
                  <a:lnTo>
                    <a:pt x="450107" y="339669"/>
                  </a:lnTo>
                  <a:lnTo>
                    <a:pt x="463301" y="370832"/>
                  </a:lnTo>
                  <a:lnTo>
                    <a:pt x="479378" y="386062"/>
                  </a:lnTo>
                  <a:lnTo>
                    <a:pt x="475903" y="432597"/>
                  </a:lnTo>
                  <a:lnTo>
                    <a:pt x="466185" y="447970"/>
                  </a:lnTo>
                  <a:lnTo>
                    <a:pt x="474807" y="458138"/>
                  </a:lnTo>
                  <a:lnTo>
                    <a:pt x="463301" y="483942"/>
                  </a:lnTo>
                  <a:lnTo>
                    <a:pt x="474317" y="509735"/>
                  </a:lnTo>
                  <a:lnTo>
                    <a:pt x="456062" y="612820"/>
                  </a:lnTo>
                  <a:lnTo>
                    <a:pt x="445045" y="623097"/>
                  </a:lnTo>
                  <a:lnTo>
                    <a:pt x="464887" y="633661"/>
                  </a:lnTo>
                  <a:lnTo>
                    <a:pt x="457345" y="674782"/>
                  </a:lnTo>
                  <a:lnTo>
                    <a:pt x="401931" y="695426"/>
                  </a:lnTo>
                  <a:lnTo>
                    <a:pt x="225132" y="710798"/>
                  </a:lnTo>
                  <a:lnTo>
                    <a:pt x="375687" y="726226"/>
                  </a:lnTo>
                  <a:lnTo>
                    <a:pt x="308377" y="741961"/>
                  </a:lnTo>
                  <a:lnTo>
                    <a:pt x="331289" y="751975"/>
                  </a:lnTo>
                  <a:lnTo>
                    <a:pt x="412500" y="767359"/>
                  </a:lnTo>
                  <a:lnTo>
                    <a:pt x="388449" y="783083"/>
                  </a:lnTo>
                  <a:lnTo>
                    <a:pt x="461123" y="803715"/>
                  </a:lnTo>
                  <a:lnTo>
                    <a:pt x="451851" y="819154"/>
                  </a:lnTo>
                  <a:lnTo>
                    <a:pt x="422133" y="824303"/>
                  </a:lnTo>
                  <a:lnTo>
                    <a:pt x="430309" y="829322"/>
                  </a:lnTo>
                  <a:lnTo>
                    <a:pt x="400100" y="839687"/>
                  </a:lnTo>
                  <a:lnTo>
                    <a:pt x="479825" y="860275"/>
                  </a:lnTo>
                  <a:lnTo>
                    <a:pt x="453236" y="875659"/>
                  </a:lnTo>
                  <a:lnTo>
                    <a:pt x="404512" y="891427"/>
                  </a:lnTo>
                  <a:lnTo>
                    <a:pt x="402335" y="906811"/>
                  </a:lnTo>
                  <a:lnTo>
                    <a:pt x="422580" y="911972"/>
                  </a:lnTo>
                  <a:lnTo>
                    <a:pt x="304152" y="927443"/>
                  </a:lnTo>
                  <a:lnTo>
                    <a:pt x="304152" y="942772"/>
                  </a:lnTo>
                  <a:lnTo>
                    <a:pt x="294534" y="948031"/>
                  </a:lnTo>
                  <a:lnTo>
                    <a:pt x="419753" y="968773"/>
                  </a:lnTo>
                  <a:lnTo>
                    <a:pt x="449270" y="989307"/>
                  </a:lnTo>
                  <a:lnTo>
                    <a:pt x="403229" y="1004789"/>
                  </a:lnTo>
                  <a:lnTo>
                    <a:pt x="485781" y="1030539"/>
                  </a:lnTo>
                  <a:lnTo>
                    <a:pt x="492875" y="1051171"/>
                  </a:lnTo>
                  <a:lnTo>
                    <a:pt x="484036" y="1061339"/>
                  </a:lnTo>
                  <a:lnTo>
                    <a:pt x="421787" y="1077063"/>
                  </a:lnTo>
                  <a:lnTo>
                    <a:pt x="479378" y="1097706"/>
                  </a:lnTo>
                  <a:lnTo>
                    <a:pt x="469761" y="1102516"/>
                  </a:lnTo>
                  <a:lnTo>
                    <a:pt x="480921" y="1107676"/>
                  </a:lnTo>
                  <a:lnTo>
                    <a:pt x="469314" y="1118240"/>
                  </a:lnTo>
                  <a:lnTo>
                    <a:pt x="499177" y="1128517"/>
                  </a:lnTo>
                  <a:lnTo>
                    <a:pt x="462017" y="1143747"/>
                  </a:lnTo>
                  <a:lnTo>
                    <a:pt x="420648" y="1154256"/>
                  </a:lnTo>
                  <a:lnTo>
                    <a:pt x="461570" y="1164478"/>
                  </a:lnTo>
                  <a:lnTo>
                    <a:pt x="440489" y="1180202"/>
                  </a:lnTo>
                  <a:lnTo>
                    <a:pt x="240763" y="1205952"/>
                  </a:lnTo>
                  <a:lnTo>
                    <a:pt x="314779" y="1221335"/>
                  </a:lnTo>
                  <a:lnTo>
                    <a:pt x="303762" y="1231404"/>
                  </a:lnTo>
                  <a:lnTo>
                    <a:pt x="412947" y="1252136"/>
                  </a:lnTo>
                  <a:lnTo>
                    <a:pt x="412947" y="1257395"/>
                  </a:lnTo>
                  <a:lnTo>
                    <a:pt x="384079" y="1267914"/>
                  </a:lnTo>
                  <a:lnTo>
                    <a:pt x="403676" y="1272779"/>
                  </a:lnTo>
                  <a:lnTo>
                    <a:pt x="366069" y="1283144"/>
                  </a:lnTo>
                  <a:lnTo>
                    <a:pt x="260547" y="1298528"/>
                  </a:lnTo>
                  <a:lnTo>
                    <a:pt x="235702" y="1309091"/>
                  </a:lnTo>
                  <a:lnTo>
                    <a:pt x="159552" y="1329680"/>
                  </a:lnTo>
                  <a:lnTo>
                    <a:pt x="140850" y="1350312"/>
                  </a:lnTo>
                  <a:lnTo>
                    <a:pt x="159105" y="1360491"/>
                  </a:lnTo>
                  <a:lnTo>
                    <a:pt x="199624" y="1370856"/>
                  </a:lnTo>
                  <a:lnTo>
                    <a:pt x="167079" y="1386284"/>
                  </a:lnTo>
                  <a:lnTo>
                    <a:pt x="173885" y="1391587"/>
                  </a:lnTo>
                  <a:lnTo>
                    <a:pt x="167079" y="1401668"/>
                  </a:lnTo>
                  <a:lnTo>
                    <a:pt x="170554" y="1412231"/>
                  </a:lnTo>
                  <a:lnTo>
                    <a:pt x="235702" y="1427658"/>
                  </a:lnTo>
                  <a:lnTo>
                    <a:pt x="462854" y="1448192"/>
                  </a:lnTo>
                  <a:lnTo>
                    <a:pt x="481859" y="1458612"/>
                  </a:lnTo>
                  <a:lnTo>
                    <a:pt x="390035" y="1468780"/>
                  </a:lnTo>
                  <a:lnTo>
                    <a:pt x="373510" y="1479354"/>
                  </a:lnTo>
                  <a:lnTo>
                    <a:pt x="458744" y="1494584"/>
                  </a:lnTo>
                  <a:lnTo>
                    <a:pt x="424815" y="1515315"/>
                  </a:lnTo>
                  <a:lnTo>
                    <a:pt x="318442" y="1551287"/>
                  </a:lnTo>
                  <a:lnTo>
                    <a:pt x="367555" y="1566517"/>
                  </a:lnTo>
                  <a:lnTo>
                    <a:pt x="318442" y="1577081"/>
                  </a:lnTo>
                  <a:lnTo>
                    <a:pt x="318946" y="1582340"/>
                  </a:lnTo>
                  <a:lnTo>
                    <a:pt x="190843" y="1597669"/>
                  </a:lnTo>
                  <a:lnTo>
                    <a:pt x="106704" y="1623616"/>
                  </a:lnTo>
                  <a:lnTo>
                    <a:pt x="92674" y="1654273"/>
                  </a:lnTo>
                  <a:lnTo>
                    <a:pt x="81211" y="1659676"/>
                  </a:lnTo>
                  <a:lnTo>
                    <a:pt x="120201" y="1695648"/>
                  </a:lnTo>
                  <a:lnTo>
                    <a:pt x="108752" y="1711372"/>
                  </a:lnTo>
                  <a:lnTo>
                    <a:pt x="113756" y="1726755"/>
                  </a:lnTo>
                  <a:lnTo>
                    <a:pt x="150266" y="1742029"/>
                  </a:lnTo>
                  <a:lnTo>
                    <a:pt x="255990" y="1757413"/>
                  </a:lnTo>
                  <a:lnTo>
                    <a:pt x="215053" y="1773137"/>
                  </a:lnTo>
                  <a:lnTo>
                    <a:pt x="418802" y="1809109"/>
                  </a:lnTo>
                  <a:lnTo>
                    <a:pt x="461570" y="1829697"/>
                  </a:lnTo>
                  <a:lnTo>
                    <a:pt x="475413" y="1845169"/>
                  </a:lnTo>
                  <a:lnTo>
                    <a:pt x="306790" y="1871072"/>
                  </a:lnTo>
                  <a:lnTo>
                    <a:pt x="80273" y="1902223"/>
                  </a:lnTo>
                  <a:lnTo>
                    <a:pt x="25061" y="1927676"/>
                  </a:lnTo>
                  <a:lnTo>
                    <a:pt x="18702" y="1948264"/>
                  </a:lnTo>
                  <a:lnTo>
                    <a:pt x="43114" y="1958828"/>
                  </a:lnTo>
                  <a:lnTo>
                    <a:pt x="0" y="1974200"/>
                  </a:lnTo>
                  <a:lnTo>
                    <a:pt x="42018" y="1984577"/>
                  </a:lnTo>
                  <a:lnTo>
                    <a:pt x="65984" y="2010172"/>
                  </a:lnTo>
                  <a:lnTo>
                    <a:pt x="66431" y="2041126"/>
                  </a:lnTo>
                  <a:lnTo>
                    <a:pt x="98182" y="2061912"/>
                  </a:lnTo>
                  <a:lnTo>
                    <a:pt x="184902" y="2082457"/>
                  </a:lnTo>
                  <a:lnTo>
                    <a:pt x="400100" y="2097928"/>
                  </a:lnTo>
                  <a:lnTo>
                    <a:pt x="454779" y="2123677"/>
                  </a:lnTo>
                  <a:lnTo>
                    <a:pt x="522147" y="2175374"/>
                  </a:lnTo>
                  <a:lnTo>
                    <a:pt x="537720" y="2206174"/>
                  </a:lnTo>
                  <a:lnTo>
                    <a:pt x="527655" y="2226817"/>
                  </a:lnTo>
                  <a:lnTo>
                    <a:pt x="545463" y="2257925"/>
                  </a:lnTo>
                  <a:lnTo>
                    <a:pt x="517432" y="2283663"/>
                  </a:lnTo>
                  <a:lnTo>
                    <a:pt x="535543" y="2299101"/>
                  </a:lnTo>
                  <a:lnTo>
                    <a:pt x="521195" y="2335117"/>
                  </a:lnTo>
                  <a:lnTo>
                    <a:pt x="535096" y="2397080"/>
                  </a:lnTo>
                  <a:lnTo>
                    <a:pt x="524526" y="2402230"/>
                  </a:lnTo>
                  <a:lnTo>
                    <a:pt x="530034" y="2458834"/>
                  </a:lnTo>
                  <a:lnTo>
                    <a:pt x="511577" y="2479423"/>
                  </a:lnTo>
                  <a:lnTo>
                    <a:pt x="521700" y="2499967"/>
                  </a:lnTo>
                  <a:lnTo>
                    <a:pt x="509386" y="2510530"/>
                  </a:lnTo>
                  <a:lnTo>
                    <a:pt x="521195" y="2525958"/>
                  </a:lnTo>
                  <a:lnTo>
                    <a:pt x="515240" y="2536532"/>
                  </a:lnTo>
                  <a:lnTo>
                    <a:pt x="521195" y="2551762"/>
                  </a:lnTo>
                  <a:lnTo>
                    <a:pt x="521700" y="2582562"/>
                  </a:lnTo>
                  <a:lnTo>
                    <a:pt x="537720" y="2593082"/>
                  </a:lnTo>
                  <a:lnTo>
                    <a:pt x="541484" y="2634258"/>
                  </a:lnTo>
                  <a:lnTo>
                    <a:pt x="555975" y="2649642"/>
                  </a:lnTo>
                  <a:lnTo>
                    <a:pt x="559306" y="2732182"/>
                  </a:lnTo>
                  <a:lnTo>
                    <a:pt x="513510" y="2768154"/>
                  </a:lnTo>
                  <a:lnTo>
                    <a:pt x="509386" y="2793947"/>
                  </a:lnTo>
                  <a:lnTo>
                    <a:pt x="486430" y="2809375"/>
                  </a:lnTo>
                  <a:lnTo>
                    <a:pt x="542781" y="2845698"/>
                  </a:lnTo>
                  <a:lnTo>
                    <a:pt x="548290" y="2861071"/>
                  </a:lnTo>
                  <a:lnTo>
                    <a:pt x="560690" y="2871140"/>
                  </a:lnTo>
                  <a:lnTo>
                    <a:pt x="540590" y="2897087"/>
                  </a:lnTo>
                  <a:lnTo>
                    <a:pt x="549674" y="2907606"/>
                  </a:lnTo>
                  <a:lnTo>
                    <a:pt x="502940" y="2943622"/>
                  </a:lnTo>
                  <a:lnTo>
                    <a:pt x="537273" y="2990004"/>
                  </a:lnTo>
                  <a:lnTo>
                    <a:pt x="546545" y="3020760"/>
                  </a:lnTo>
                  <a:lnTo>
                    <a:pt x="513957" y="3046564"/>
                  </a:lnTo>
                  <a:lnTo>
                    <a:pt x="520301" y="3061992"/>
                  </a:lnTo>
                  <a:lnTo>
                    <a:pt x="553351" y="3082580"/>
                  </a:lnTo>
                  <a:lnTo>
                    <a:pt x="552053" y="3103311"/>
                  </a:lnTo>
                  <a:lnTo>
                    <a:pt x="529587" y="3119046"/>
                  </a:lnTo>
                  <a:lnTo>
                    <a:pt x="522147" y="3144488"/>
                  </a:lnTo>
                  <a:lnTo>
                    <a:pt x="555528" y="3175650"/>
                  </a:lnTo>
                  <a:lnTo>
                    <a:pt x="552500" y="3191023"/>
                  </a:lnTo>
                  <a:lnTo>
                    <a:pt x="565694" y="3211612"/>
                  </a:lnTo>
                  <a:lnTo>
                    <a:pt x="547439" y="3227039"/>
                  </a:lnTo>
                  <a:lnTo>
                    <a:pt x="535096" y="3257993"/>
                  </a:lnTo>
                  <a:lnTo>
                    <a:pt x="553798" y="3288804"/>
                  </a:lnTo>
                  <a:lnTo>
                    <a:pt x="526704" y="3314751"/>
                  </a:lnTo>
                  <a:lnTo>
                    <a:pt x="535990" y="3331815"/>
                  </a:lnTo>
                </a:path>
              </a:pathLst>
            </a:custGeom>
            <a:ln w="1049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2459836" y="2227261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0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2459836" y="4109588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0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2459836" y="3176489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0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2459836" y="2744045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0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2459836" y="2803472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0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2459836" y="3798533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0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2459836" y="4205634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0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2459836" y="4257429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074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2460975" y="1794718"/>
              <a:ext cx="701675" cy="3535045"/>
            </a:xfrm>
            <a:custGeom>
              <a:avLst/>
              <a:gdLst/>
              <a:ahLst/>
              <a:cxnLst/>
              <a:rect l="l" t="t" r="r" b="b"/>
              <a:pathLst>
                <a:path w="701675" h="3535045">
                  <a:moveTo>
                    <a:pt x="0" y="0"/>
                  </a:moveTo>
                  <a:lnTo>
                    <a:pt x="701527" y="0"/>
                  </a:lnTo>
                </a:path>
                <a:path w="701675" h="3535045">
                  <a:moveTo>
                    <a:pt x="0" y="209748"/>
                  </a:moveTo>
                  <a:lnTo>
                    <a:pt x="701527" y="209748"/>
                  </a:lnTo>
                </a:path>
                <a:path w="701675" h="3535045">
                  <a:moveTo>
                    <a:pt x="0" y="3534468"/>
                  </a:moveTo>
                  <a:lnTo>
                    <a:pt x="0" y="3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3163007" y="1934510"/>
              <a:ext cx="558165" cy="3394710"/>
            </a:xfrm>
            <a:custGeom>
              <a:avLst/>
              <a:gdLst/>
              <a:ahLst/>
              <a:cxnLst/>
              <a:rect l="l" t="t" r="r" b="b"/>
              <a:pathLst>
                <a:path w="558164" h="3394710">
                  <a:moveTo>
                    <a:pt x="0" y="301633"/>
                  </a:moveTo>
                  <a:lnTo>
                    <a:pt x="557951" y="301633"/>
                  </a:lnTo>
                </a:path>
                <a:path w="558164" h="3394710">
                  <a:moveTo>
                    <a:pt x="0" y="560245"/>
                  </a:moveTo>
                  <a:lnTo>
                    <a:pt x="557951" y="560245"/>
                  </a:lnTo>
                </a:path>
                <a:path w="558164" h="3394710">
                  <a:moveTo>
                    <a:pt x="0" y="818758"/>
                  </a:moveTo>
                  <a:lnTo>
                    <a:pt x="557951" y="818758"/>
                  </a:lnTo>
                </a:path>
                <a:path w="558164" h="3394710">
                  <a:moveTo>
                    <a:pt x="0" y="1077370"/>
                  </a:moveTo>
                  <a:lnTo>
                    <a:pt x="557951" y="1077370"/>
                  </a:lnTo>
                </a:path>
                <a:path w="558164" h="3394710">
                  <a:moveTo>
                    <a:pt x="0" y="1335982"/>
                  </a:moveTo>
                  <a:lnTo>
                    <a:pt x="557951" y="1335982"/>
                  </a:lnTo>
                </a:path>
                <a:path w="558164" h="3394710">
                  <a:moveTo>
                    <a:pt x="0" y="1594649"/>
                  </a:moveTo>
                  <a:lnTo>
                    <a:pt x="557951" y="1594649"/>
                  </a:lnTo>
                </a:path>
                <a:path w="558164" h="3394710">
                  <a:moveTo>
                    <a:pt x="0" y="1853261"/>
                  </a:moveTo>
                  <a:lnTo>
                    <a:pt x="557951" y="1853261"/>
                  </a:lnTo>
                </a:path>
                <a:path w="558164" h="3394710">
                  <a:moveTo>
                    <a:pt x="0" y="2111928"/>
                  </a:moveTo>
                  <a:lnTo>
                    <a:pt x="557951" y="2111928"/>
                  </a:lnTo>
                </a:path>
                <a:path w="558164" h="3394710">
                  <a:moveTo>
                    <a:pt x="0" y="2370387"/>
                  </a:moveTo>
                  <a:lnTo>
                    <a:pt x="557951" y="2370387"/>
                  </a:lnTo>
                </a:path>
                <a:path w="558164" h="3394710">
                  <a:moveTo>
                    <a:pt x="0" y="2629405"/>
                  </a:moveTo>
                  <a:lnTo>
                    <a:pt x="557951" y="2629405"/>
                  </a:lnTo>
                </a:path>
                <a:path w="558164" h="3394710">
                  <a:moveTo>
                    <a:pt x="0" y="2888017"/>
                  </a:moveTo>
                  <a:lnTo>
                    <a:pt x="557951" y="2888017"/>
                  </a:lnTo>
                </a:path>
                <a:path w="558164" h="3394710">
                  <a:moveTo>
                    <a:pt x="0" y="3146629"/>
                  </a:moveTo>
                  <a:lnTo>
                    <a:pt x="557951" y="3146629"/>
                  </a:lnTo>
                </a:path>
                <a:path w="558164" h="3394710">
                  <a:moveTo>
                    <a:pt x="163316" y="0"/>
                  </a:moveTo>
                  <a:lnTo>
                    <a:pt x="163316" y="339467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3448500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3500901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3622833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3675219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3214744" y="1933676"/>
              <a:ext cx="454025" cy="3402329"/>
            </a:xfrm>
            <a:custGeom>
              <a:avLst/>
              <a:gdLst/>
              <a:ahLst/>
              <a:cxnLst/>
              <a:rect l="l" t="t" r="r" b="b"/>
              <a:pathLst>
                <a:path w="454025" h="3402329">
                  <a:moveTo>
                    <a:pt x="86676" y="0"/>
                  </a:moveTo>
                  <a:lnTo>
                    <a:pt x="80273" y="2525"/>
                  </a:lnTo>
                  <a:lnTo>
                    <a:pt x="81658" y="12847"/>
                  </a:lnTo>
                  <a:lnTo>
                    <a:pt x="76495" y="33633"/>
                  </a:lnTo>
                  <a:lnTo>
                    <a:pt x="75659" y="38497"/>
                  </a:lnTo>
                  <a:lnTo>
                    <a:pt x="72386" y="43647"/>
                  </a:lnTo>
                  <a:lnTo>
                    <a:pt x="63748" y="48863"/>
                  </a:lnTo>
                  <a:lnTo>
                    <a:pt x="70151" y="54221"/>
                  </a:lnTo>
                  <a:lnTo>
                    <a:pt x="66878" y="59031"/>
                  </a:lnTo>
                  <a:lnTo>
                    <a:pt x="66878" y="64290"/>
                  </a:lnTo>
                  <a:lnTo>
                    <a:pt x="60922" y="69594"/>
                  </a:lnTo>
                  <a:lnTo>
                    <a:pt x="52732" y="79663"/>
                  </a:lnTo>
                  <a:lnTo>
                    <a:pt x="50800" y="84824"/>
                  </a:lnTo>
                  <a:lnTo>
                    <a:pt x="51449" y="90182"/>
                  </a:lnTo>
                  <a:lnTo>
                    <a:pt x="72386" y="95343"/>
                  </a:lnTo>
                  <a:lnTo>
                    <a:pt x="69257" y="100251"/>
                  </a:lnTo>
                  <a:lnTo>
                    <a:pt x="83402" y="105610"/>
                  </a:lnTo>
                  <a:lnTo>
                    <a:pt x="88449" y="110825"/>
                  </a:lnTo>
                  <a:lnTo>
                    <a:pt x="89055" y="115986"/>
                  </a:lnTo>
                  <a:lnTo>
                    <a:pt x="90843" y="120840"/>
                  </a:lnTo>
                  <a:lnTo>
                    <a:pt x="87959" y="126198"/>
                  </a:lnTo>
                  <a:lnTo>
                    <a:pt x="87166" y="131414"/>
                  </a:lnTo>
                  <a:lnTo>
                    <a:pt x="75212" y="146786"/>
                  </a:lnTo>
                  <a:lnTo>
                    <a:pt x="73467" y="156856"/>
                  </a:lnTo>
                  <a:lnTo>
                    <a:pt x="74765" y="167375"/>
                  </a:lnTo>
                  <a:lnTo>
                    <a:pt x="77447" y="172591"/>
                  </a:lnTo>
                  <a:lnTo>
                    <a:pt x="86229" y="182758"/>
                  </a:lnTo>
                  <a:lnTo>
                    <a:pt x="89055" y="187919"/>
                  </a:lnTo>
                  <a:lnTo>
                    <a:pt x="85335" y="193322"/>
                  </a:lnTo>
                  <a:lnTo>
                    <a:pt x="79826" y="198186"/>
                  </a:lnTo>
                  <a:lnTo>
                    <a:pt x="81167" y="203391"/>
                  </a:lnTo>
                  <a:lnTo>
                    <a:pt x="70641" y="208552"/>
                  </a:lnTo>
                  <a:lnTo>
                    <a:pt x="77447" y="213910"/>
                  </a:lnTo>
                  <a:lnTo>
                    <a:pt x="67526" y="218719"/>
                  </a:lnTo>
                  <a:lnTo>
                    <a:pt x="59192" y="223979"/>
                  </a:lnTo>
                  <a:lnTo>
                    <a:pt x="58687" y="229294"/>
                  </a:lnTo>
                  <a:lnTo>
                    <a:pt x="62912" y="234553"/>
                  </a:lnTo>
                  <a:lnTo>
                    <a:pt x="60086" y="239363"/>
                  </a:lnTo>
                  <a:lnTo>
                    <a:pt x="45291" y="244524"/>
                  </a:lnTo>
                  <a:lnTo>
                    <a:pt x="31203" y="259951"/>
                  </a:lnTo>
                  <a:lnTo>
                    <a:pt x="26589" y="270514"/>
                  </a:lnTo>
                  <a:lnTo>
                    <a:pt x="27440" y="275675"/>
                  </a:lnTo>
                  <a:lnTo>
                    <a:pt x="21528" y="280583"/>
                  </a:lnTo>
                  <a:lnTo>
                    <a:pt x="57894" y="285898"/>
                  </a:lnTo>
                  <a:lnTo>
                    <a:pt x="66878" y="291048"/>
                  </a:lnTo>
                  <a:lnTo>
                    <a:pt x="95947" y="296308"/>
                  </a:lnTo>
                  <a:lnTo>
                    <a:pt x="143676" y="301326"/>
                  </a:lnTo>
                  <a:lnTo>
                    <a:pt x="151362" y="306486"/>
                  </a:lnTo>
                  <a:lnTo>
                    <a:pt x="151362" y="311636"/>
                  </a:lnTo>
                  <a:lnTo>
                    <a:pt x="143229" y="317050"/>
                  </a:lnTo>
                  <a:lnTo>
                    <a:pt x="119711" y="321859"/>
                  </a:lnTo>
                  <a:lnTo>
                    <a:pt x="80720" y="327119"/>
                  </a:lnTo>
                  <a:lnTo>
                    <a:pt x="83402" y="332280"/>
                  </a:lnTo>
                  <a:lnTo>
                    <a:pt x="93467" y="337638"/>
                  </a:lnTo>
                  <a:lnTo>
                    <a:pt x="97231" y="342447"/>
                  </a:lnTo>
                  <a:lnTo>
                    <a:pt x="92169" y="353011"/>
                  </a:lnTo>
                  <a:lnTo>
                    <a:pt x="81658" y="358171"/>
                  </a:lnTo>
                  <a:lnTo>
                    <a:pt x="75212" y="363091"/>
                  </a:lnTo>
                  <a:lnTo>
                    <a:pt x="83402" y="368241"/>
                  </a:lnTo>
                  <a:lnTo>
                    <a:pt x="85335" y="373654"/>
                  </a:lnTo>
                  <a:lnTo>
                    <a:pt x="84037" y="378815"/>
                  </a:lnTo>
                  <a:lnTo>
                    <a:pt x="93467" y="388983"/>
                  </a:lnTo>
                  <a:lnTo>
                    <a:pt x="89992" y="394242"/>
                  </a:lnTo>
                  <a:lnTo>
                    <a:pt x="88449" y="399403"/>
                  </a:lnTo>
                  <a:lnTo>
                    <a:pt x="90843" y="404465"/>
                  </a:lnTo>
                  <a:lnTo>
                    <a:pt x="97678" y="409615"/>
                  </a:lnTo>
                  <a:lnTo>
                    <a:pt x="98182" y="414776"/>
                  </a:lnTo>
                  <a:lnTo>
                    <a:pt x="116135" y="420035"/>
                  </a:lnTo>
                  <a:lnTo>
                    <a:pt x="87166" y="435364"/>
                  </a:lnTo>
                  <a:lnTo>
                    <a:pt x="84037" y="440778"/>
                  </a:lnTo>
                  <a:lnTo>
                    <a:pt x="92674" y="445587"/>
                  </a:lnTo>
                  <a:lnTo>
                    <a:pt x="85335" y="450748"/>
                  </a:lnTo>
                  <a:lnTo>
                    <a:pt x="75212" y="456007"/>
                  </a:lnTo>
                  <a:lnTo>
                    <a:pt x="71434" y="461311"/>
                  </a:lnTo>
                  <a:lnTo>
                    <a:pt x="76149" y="466219"/>
                  </a:lnTo>
                  <a:lnTo>
                    <a:pt x="76942" y="471380"/>
                  </a:lnTo>
                  <a:lnTo>
                    <a:pt x="73467" y="476739"/>
                  </a:lnTo>
                  <a:lnTo>
                    <a:pt x="82451" y="481899"/>
                  </a:lnTo>
                  <a:lnTo>
                    <a:pt x="80720" y="492122"/>
                  </a:lnTo>
                  <a:lnTo>
                    <a:pt x="94563" y="497382"/>
                  </a:lnTo>
                  <a:lnTo>
                    <a:pt x="89545" y="502543"/>
                  </a:lnTo>
                  <a:lnTo>
                    <a:pt x="90439" y="507352"/>
                  </a:lnTo>
                  <a:lnTo>
                    <a:pt x="98528" y="512711"/>
                  </a:lnTo>
                  <a:lnTo>
                    <a:pt x="99423" y="517915"/>
                  </a:lnTo>
                  <a:lnTo>
                    <a:pt x="93914" y="523131"/>
                  </a:lnTo>
                  <a:lnTo>
                    <a:pt x="92674" y="528083"/>
                  </a:lnTo>
                  <a:lnTo>
                    <a:pt x="92674" y="533343"/>
                  </a:lnTo>
                  <a:lnTo>
                    <a:pt x="93914" y="538504"/>
                  </a:lnTo>
                  <a:lnTo>
                    <a:pt x="98528" y="543665"/>
                  </a:lnTo>
                  <a:lnTo>
                    <a:pt x="96337" y="548727"/>
                  </a:lnTo>
                  <a:lnTo>
                    <a:pt x="96784" y="559147"/>
                  </a:lnTo>
                  <a:lnTo>
                    <a:pt x="98976" y="569315"/>
                  </a:lnTo>
                  <a:lnTo>
                    <a:pt x="96784" y="574476"/>
                  </a:lnTo>
                  <a:lnTo>
                    <a:pt x="96337" y="585039"/>
                  </a:lnTo>
                  <a:lnTo>
                    <a:pt x="87512" y="589947"/>
                  </a:lnTo>
                  <a:lnTo>
                    <a:pt x="81658" y="595108"/>
                  </a:lnTo>
                  <a:lnTo>
                    <a:pt x="95947" y="600467"/>
                  </a:lnTo>
                  <a:lnTo>
                    <a:pt x="101456" y="615850"/>
                  </a:lnTo>
                  <a:lnTo>
                    <a:pt x="100071" y="621000"/>
                  </a:lnTo>
                  <a:lnTo>
                    <a:pt x="101845" y="626260"/>
                  </a:lnTo>
                  <a:lnTo>
                    <a:pt x="102292" y="631080"/>
                  </a:lnTo>
                  <a:lnTo>
                    <a:pt x="100562" y="636439"/>
                  </a:lnTo>
                  <a:lnTo>
                    <a:pt x="103186" y="646804"/>
                  </a:lnTo>
                  <a:lnTo>
                    <a:pt x="101009" y="651811"/>
                  </a:lnTo>
                  <a:lnTo>
                    <a:pt x="99423" y="667393"/>
                  </a:lnTo>
                  <a:lnTo>
                    <a:pt x="100562" y="682765"/>
                  </a:lnTo>
                  <a:lnTo>
                    <a:pt x="102739" y="688179"/>
                  </a:lnTo>
                  <a:lnTo>
                    <a:pt x="108247" y="693043"/>
                  </a:lnTo>
                  <a:lnTo>
                    <a:pt x="101456" y="698193"/>
                  </a:lnTo>
                  <a:lnTo>
                    <a:pt x="102739" y="713576"/>
                  </a:lnTo>
                  <a:lnTo>
                    <a:pt x="102292" y="718836"/>
                  </a:lnTo>
                  <a:lnTo>
                    <a:pt x="102739" y="724140"/>
                  </a:lnTo>
                  <a:lnTo>
                    <a:pt x="101009" y="729355"/>
                  </a:lnTo>
                  <a:lnTo>
                    <a:pt x="102292" y="739567"/>
                  </a:lnTo>
                  <a:lnTo>
                    <a:pt x="101456" y="744728"/>
                  </a:lnTo>
                  <a:lnTo>
                    <a:pt x="102739" y="749944"/>
                  </a:lnTo>
                  <a:lnTo>
                    <a:pt x="100562" y="754797"/>
                  </a:lnTo>
                  <a:lnTo>
                    <a:pt x="99423" y="760112"/>
                  </a:lnTo>
                  <a:lnTo>
                    <a:pt x="104037" y="765371"/>
                  </a:lnTo>
                  <a:lnTo>
                    <a:pt x="99423" y="770532"/>
                  </a:lnTo>
                  <a:lnTo>
                    <a:pt x="140345" y="775539"/>
                  </a:lnTo>
                  <a:lnTo>
                    <a:pt x="145407" y="780744"/>
                  </a:lnTo>
                  <a:lnTo>
                    <a:pt x="138615" y="785960"/>
                  </a:lnTo>
                  <a:lnTo>
                    <a:pt x="108247" y="791120"/>
                  </a:lnTo>
                  <a:lnTo>
                    <a:pt x="101009" y="796171"/>
                  </a:lnTo>
                  <a:lnTo>
                    <a:pt x="139552" y="811906"/>
                  </a:lnTo>
                  <a:lnTo>
                    <a:pt x="125219" y="816716"/>
                  </a:lnTo>
                  <a:lnTo>
                    <a:pt x="161528" y="821921"/>
                  </a:lnTo>
                  <a:lnTo>
                    <a:pt x="144570" y="827235"/>
                  </a:lnTo>
                  <a:lnTo>
                    <a:pt x="97678" y="832495"/>
                  </a:lnTo>
                  <a:lnTo>
                    <a:pt x="89992" y="837304"/>
                  </a:lnTo>
                  <a:lnTo>
                    <a:pt x="99423" y="842465"/>
                  </a:lnTo>
                  <a:lnTo>
                    <a:pt x="89992" y="847868"/>
                  </a:lnTo>
                  <a:lnTo>
                    <a:pt x="116135" y="853028"/>
                  </a:lnTo>
                  <a:lnTo>
                    <a:pt x="122090" y="857937"/>
                  </a:lnTo>
                  <a:lnTo>
                    <a:pt x="93020" y="863295"/>
                  </a:lnTo>
                  <a:lnTo>
                    <a:pt x="84931" y="873661"/>
                  </a:lnTo>
                  <a:lnTo>
                    <a:pt x="83402" y="878525"/>
                  </a:lnTo>
                  <a:lnTo>
                    <a:pt x="90439" y="883840"/>
                  </a:lnTo>
                  <a:lnTo>
                    <a:pt x="91290" y="889099"/>
                  </a:lnTo>
                  <a:lnTo>
                    <a:pt x="89055" y="894249"/>
                  </a:lnTo>
                  <a:lnTo>
                    <a:pt x="104931" y="899267"/>
                  </a:lnTo>
                  <a:lnTo>
                    <a:pt x="94563" y="904472"/>
                  </a:lnTo>
                  <a:lnTo>
                    <a:pt x="98528" y="909633"/>
                  </a:lnTo>
                  <a:lnTo>
                    <a:pt x="98182" y="914991"/>
                  </a:lnTo>
                  <a:lnTo>
                    <a:pt x="95947" y="919801"/>
                  </a:lnTo>
                  <a:lnTo>
                    <a:pt x="101009" y="925060"/>
                  </a:lnTo>
                  <a:lnTo>
                    <a:pt x="89055" y="930221"/>
                  </a:lnTo>
                  <a:lnTo>
                    <a:pt x="96784" y="935623"/>
                  </a:lnTo>
                  <a:lnTo>
                    <a:pt x="91737" y="940444"/>
                  </a:lnTo>
                  <a:lnTo>
                    <a:pt x="98182" y="945605"/>
                  </a:lnTo>
                  <a:lnTo>
                    <a:pt x="102739" y="950952"/>
                  </a:lnTo>
                  <a:lnTo>
                    <a:pt x="117981" y="956168"/>
                  </a:lnTo>
                  <a:lnTo>
                    <a:pt x="108247" y="961373"/>
                  </a:lnTo>
                  <a:lnTo>
                    <a:pt x="114203" y="966193"/>
                  </a:lnTo>
                  <a:lnTo>
                    <a:pt x="117534" y="971595"/>
                  </a:lnTo>
                  <a:lnTo>
                    <a:pt x="117534" y="976756"/>
                  </a:lnTo>
                  <a:lnTo>
                    <a:pt x="121643" y="981917"/>
                  </a:lnTo>
                  <a:lnTo>
                    <a:pt x="117086" y="986979"/>
                  </a:lnTo>
                  <a:lnTo>
                    <a:pt x="119264" y="992184"/>
                  </a:lnTo>
                  <a:lnTo>
                    <a:pt x="141730" y="997389"/>
                  </a:lnTo>
                  <a:lnTo>
                    <a:pt x="125666" y="1007557"/>
                  </a:lnTo>
                  <a:lnTo>
                    <a:pt x="143229" y="1012717"/>
                  </a:lnTo>
                  <a:lnTo>
                    <a:pt x="150569" y="1017977"/>
                  </a:lnTo>
                  <a:lnTo>
                    <a:pt x="216149" y="1028200"/>
                  </a:lnTo>
                  <a:lnTo>
                    <a:pt x="163763" y="1033361"/>
                  </a:lnTo>
                  <a:lnTo>
                    <a:pt x="95947" y="1038719"/>
                  </a:lnTo>
                  <a:lnTo>
                    <a:pt x="98976" y="1043880"/>
                  </a:lnTo>
                  <a:lnTo>
                    <a:pt x="98976" y="1048733"/>
                  </a:lnTo>
                  <a:lnTo>
                    <a:pt x="97678" y="1053949"/>
                  </a:lnTo>
                  <a:lnTo>
                    <a:pt x="91737" y="1059253"/>
                  </a:lnTo>
                  <a:lnTo>
                    <a:pt x="82451" y="1064512"/>
                  </a:lnTo>
                  <a:lnTo>
                    <a:pt x="100562" y="1069322"/>
                  </a:lnTo>
                  <a:lnTo>
                    <a:pt x="108694" y="1074735"/>
                  </a:lnTo>
                  <a:lnTo>
                    <a:pt x="103691" y="1079896"/>
                  </a:lnTo>
                  <a:lnTo>
                    <a:pt x="103186" y="1085057"/>
                  </a:lnTo>
                  <a:lnTo>
                    <a:pt x="99423" y="1089965"/>
                  </a:lnTo>
                  <a:lnTo>
                    <a:pt x="100562" y="1095323"/>
                  </a:lnTo>
                  <a:lnTo>
                    <a:pt x="109141" y="1110696"/>
                  </a:lnTo>
                  <a:lnTo>
                    <a:pt x="111074" y="1115857"/>
                  </a:lnTo>
                  <a:lnTo>
                    <a:pt x="111074" y="1121117"/>
                  </a:lnTo>
                  <a:lnTo>
                    <a:pt x="114650" y="1126431"/>
                  </a:lnTo>
                  <a:lnTo>
                    <a:pt x="103186" y="1131284"/>
                  </a:lnTo>
                  <a:lnTo>
                    <a:pt x="100071" y="1136445"/>
                  </a:lnTo>
                  <a:lnTo>
                    <a:pt x="104037" y="1141661"/>
                  </a:lnTo>
                  <a:lnTo>
                    <a:pt x="120158" y="1147008"/>
                  </a:lnTo>
                  <a:lnTo>
                    <a:pt x="123820" y="1151829"/>
                  </a:lnTo>
                  <a:lnTo>
                    <a:pt x="115500" y="1157089"/>
                  </a:lnTo>
                  <a:lnTo>
                    <a:pt x="112472" y="1162392"/>
                  </a:lnTo>
                  <a:lnTo>
                    <a:pt x="102292" y="1167652"/>
                  </a:lnTo>
                  <a:lnTo>
                    <a:pt x="103186" y="1172461"/>
                  </a:lnTo>
                  <a:lnTo>
                    <a:pt x="107800" y="1177622"/>
                  </a:lnTo>
                  <a:lnTo>
                    <a:pt x="98976" y="1182981"/>
                  </a:lnTo>
                  <a:lnTo>
                    <a:pt x="119711" y="1188185"/>
                  </a:lnTo>
                  <a:lnTo>
                    <a:pt x="109545" y="1193050"/>
                  </a:lnTo>
                  <a:lnTo>
                    <a:pt x="102739" y="1198463"/>
                  </a:lnTo>
                  <a:lnTo>
                    <a:pt x="100562" y="1208774"/>
                  </a:lnTo>
                  <a:lnTo>
                    <a:pt x="101456" y="1213693"/>
                  </a:lnTo>
                  <a:lnTo>
                    <a:pt x="106517" y="1218996"/>
                  </a:lnTo>
                  <a:lnTo>
                    <a:pt x="132011" y="1224201"/>
                  </a:lnTo>
                  <a:lnTo>
                    <a:pt x="128045" y="1229362"/>
                  </a:lnTo>
                  <a:lnTo>
                    <a:pt x="109141" y="1234424"/>
                  </a:lnTo>
                  <a:lnTo>
                    <a:pt x="122090" y="1239585"/>
                  </a:lnTo>
                  <a:lnTo>
                    <a:pt x="126055" y="1244746"/>
                  </a:lnTo>
                  <a:lnTo>
                    <a:pt x="123027" y="1255012"/>
                  </a:lnTo>
                  <a:lnTo>
                    <a:pt x="117981" y="1260173"/>
                  </a:lnTo>
                  <a:lnTo>
                    <a:pt x="142090" y="1265378"/>
                  </a:lnTo>
                  <a:lnTo>
                    <a:pt x="145060" y="1270736"/>
                  </a:lnTo>
                  <a:lnTo>
                    <a:pt x="174275" y="1275897"/>
                  </a:lnTo>
                  <a:lnTo>
                    <a:pt x="168334" y="1280806"/>
                  </a:lnTo>
                  <a:lnTo>
                    <a:pt x="158600" y="1286120"/>
                  </a:lnTo>
                  <a:lnTo>
                    <a:pt x="127598" y="1291281"/>
                  </a:lnTo>
                  <a:lnTo>
                    <a:pt x="134044" y="1296541"/>
                  </a:lnTo>
                  <a:lnTo>
                    <a:pt x="148737" y="1301350"/>
                  </a:lnTo>
                  <a:lnTo>
                    <a:pt x="129329" y="1306708"/>
                  </a:lnTo>
                  <a:lnTo>
                    <a:pt x="135789" y="1311913"/>
                  </a:lnTo>
                  <a:lnTo>
                    <a:pt x="122537" y="1322081"/>
                  </a:lnTo>
                  <a:lnTo>
                    <a:pt x="120994" y="1327341"/>
                  </a:lnTo>
                  <a:lnTo>
                    <a:pt x="126055" y="1332502"/>
                  </a:lnTo>
                  <a:lnTo>
                    <a:pt x="152299" y="1337860"/>
                  </a:lnTo>
                  <a:lnTo>
                    <a:pt x="133107" y="1342724"/>
                  </a:lnTo>
                  <a:lnTo>
                    <a:pt x="126055" y="1347885"/>
                  </a:lnTo>
                  <a:lnTo>
                    <a:pt x="123474" y="1353090"/>
                  </a:lnTo>
                  <a:lnTo>
                    <a:pt x="164556" y="1363313"/>
                  </a:lnTo>
                  <a:lnTo>
                    <a:pt x="160634" y="1368474"/>
                  </a:lnTo>
                  <a:lnTo>
                    <a:pt x="146791" y="1373876"/>
                  </a:lnTo>
                  <a:lnTo>
                    <a:pt x="168824" y="1379037"/>
                  </a:lnTo>
                  <a:lnTo>
                    <a:pt x="152746" y="1383945"/>
                  </a:lnTo>
                  <a:lnTo>
                    <a:pt x="172948" y="1389106"/>
                  </a:lnTo>
                  <a:lnTo>
                    <a:pt x="172097" y="1394464"/>
                  </a:lnTo>
                  <a:lnTo>
                    <a:pt x="169271" y="1399625"/>
                  </a:lnTo>
                  <a:lnTo>
                    <a:pt x="173381" y="1404490"/>
                  </a:lnTo>
                  <a:lnTo>
                    <a:pt x="168334" y="1415009"/>
                  </a:lnTo>
                  <a:lnTo>
                    <a:pt x="180634" y="1420258"/>
                  </a:lnTo>
                  <a:lnTo>
                    <a:pt x="174779" y="1425078"/>
                  </a:lnTo>
                  <a:lnTo>
                    <a:pt x="178889" y="1435641"/>
                  </a:lnTo>
                  <a:lnTo>
                    <a:pt x="173381" y="1440802"/>
                  </a:lnTo>
                  <a:lnTo>
                    <a:pt x="156019" y="1445809"/>
                  </a:lnTo>
                  <a:lnTo>
                    <a:pt x="190799" y="1450970"/>
                  </a:lnTo>
                  <a:lnTo>
                    <a:pt x="182220" y="1456230"/>
                  </a:lnTo>
                  <a:lnTo>
                    <a:pt x="170713" y="1461533"/>
                  </a:lnTo>
                  <a:lnTo>
                    <a:pt x="166589" y="1466452"/>
                  </a:lnTo>
                  <a:lnTo>
                    <a:pt x="179783" y="1471613"/>
                  </a:lnTo>
                  <a:lnTo>
                    <a:pt x="179783" y="1482176"/>
                  </a:lnTo>
                  <a:lnTo>
                    <a:pt x="185796" y="1492202"/>
                  </a:lnTo>
                  <a:lnTo>
                    <a:pt x="135789" y="1512834"/>
                  </a:lnTo>
                  <a:lnTo>
                    <a:pt x="95947" y="1518137"/>
                  </a:lnTo>
                  <a:lnTo>
                    <a:pt x="90439" y="1523353"/>
                  </a:lnTo>
                  <a:lnTo>
                    <a:pt x="95500" y="1528558"/>
                  </a:lnTo>
                  <a:lnTo>
                    <a:pt x="132011" y="1533565"/>
                  </a:lnTo>
                  <a:lnTo>
                    <a:pt x="177605" y="1538726"/>
                  </a:lnTo>
                  <a:lnTo>
                    <a:pt x="143676" y="1543887"/>
                  </a:lnTo>
                  <a:lnTo>
                    <a:pt x="159047" y="1549300"/>
                  </a:lnTo>
                  <a:lnTo>
                    <a:pt x="197793" y="1554109"/>
                  </a:lnTo>
                  <a:lnTo>
                    <a:pt x="139552" y="1559369"/>
                  </a:lnTo>
                  <a:lnTo>
                    <a:pt x="166142" y="1564530"/>
                  </a:lnTo>
                  <a:lnTo>
                    <a:pt x="155125" y="1569888"/>
                  </a:lnTo>
                  <a:lnTo>
                    <a:pt x="194967" y="1574698"/>
                  </a:lnTo>
                  <a:lnTo>
                    <a:pt x="243690" y="1579903"/>
                  </a:lnTo>
                  <a:lnTo>
                    <a:pt x="219422" y="1585261"/>
                  </a:lnTo>
                  <a:lnTo>
                    <a:pt x="161081" y="1590422"/>
                  </a:lnTo>
                  <a:lnTo>
                    <a:pt x="121643" y="1595330"/>
                  </a:lnTo>
                  <a:lnTo>
                    <a:pt x="113309" y="1600491"/>
                  </a:lnTo>
                  <a:lnTo>
                    <a:pt x="128983" y="1615919"/>
                  </a:lnTo>
                  <a:lnTo>
                    <a:pt x="135342" y="1626493"/>
                  </a:lnTo>
                  <a:lnTo>
                    <a:pt x="134390" y="1631654"/>
                  </a:lnTo>
                  <a:lnTo>
                    <a:pt x="123820" y="1636463"/>
                  </a:lnTo>
                  <a:lnTo>
                    <a:pt x="119264" y="1641865"/>
                  </a:lnTo>
                  <a:lnTo>
                    <a:pt x="153597" y="1647026"/>
                  </a:lnTo>
                  <a:lnTo>
                    <a:pt x="129329" y="1652286"/>
                  </a:lnTo>
                  <a:lnTo>
                    <a:pt x="129833" y="1657249"/>
                  </a:lnTo>
                  <a:lnTo>
                    <a:pt x="159696" y="1662454"/>
                  </a:lnTo>
                  <a:lnTo>
                    <a:pt x="195861" y="1667615"/>
                  </a:lnTo>
                  <a:lnTo>
                    <a:pt x="197793" y="1673017"/>
                  </a:lnTo>
                  <a:lnTo>
                    <a:pt x="206430" y="1677837"/>
                  </a:lnTo>
                  <a:lnTo>
                    <a:pt x="210641" y="1682998"/>
                  </a:lnTo>
                  <a:lnTo>
                    <a:pt x="207714" y="1693561"/>
                  </a:lnTo>
                  <a:lnTo>
                    <a:pt x="211938" y="1708989"/>
                  </a:lnTo>
                  <a:lnTo>
                    <a:pt x="211434" y="1714150"/>
                  </a:lnTo>
                  <a:lnTo>
                    <a:pt x="207324" y="1719355"/>
                  </a:lnTo>
                  <a:lnTo>
                    <a:pt x="206877" y="1724219"/>
                  </a:lnTo>
                  <a:lnTo>
                    <a:pt x="241845" y="1729621"/>
                  </a:lnTo>
                  <a:lnTo>
                    <a:pt x="243690" y="1734782"/>
                  </a:lnTo>
                  <a:lnTo>
                    <a:pt x="243690" y="1739943"/>
                  </a:lnTo>
                  <a:lnTo>
                    <a:pt x="246070" y="1750166"/>
                  </a:lnTo>
                  <a:lnTo>
                    <a:pt x="252371" y="1760685"/>
                  </a:lnTo>
                  <a:lnTo>
                    <a:pt x="251578" y="1775915"/>
                  </a:lnTo>
                  <a:lnTo>
                    <a:pt x="232674" y="1781317"/>
                  </a:lnTo>
                  <a:lnTo>
                    <a:pt x="203301" y="1786182"/>
                  </a:lnTo>
                  <a:lnTo>
                    <a:pt x="195414" y="1791386"/>
                  </a:lnTo>
                  <a:lnTo>
                    <a:pt x="198240" y="1796701"/>
                  </a:lnTo>
                  <a:lnTo>
                    <a:pt x="198687" y="1801906"/>
                  </a:lnTo>
                  <a:lnTo>
                    <a:pt x="196697" y="1806715"/>
                  </a:lnTo>
                  <a:lnTo>
                    <a:pt x="212386" y="1811975"/>
                  </a:lnTo>
                  <a:lnTo>
                    <a:pt x="244930" y="1817289"/>
                  </a:lnTo>
                  <a:lnTo>
                    <a:pt x="237230" y="1822450"/>
                  </a:lnTo>
                  <a:lnTo>
                    <a:pt x="114650" y="1827358"/>
                  </a:lnTo>
                  <a:lnTo>
                    <a:pt x="201369" y="1832717"/>
                  </a:lnTo>
                  <a:lnTo>
                    <a:pt x="213222" y="1837878"/>
                  </a:lnTo>
                  <a:lnTo>
                    <a:pt x="204195" y="1847947"/>
                  </a:lnTo>
                  <a:lnTo>
                    <a:pt x="203301" y="1853250"/>
                  </a:lnTo>
                  <a:lnTo>
                    <a:pt x="172097" y="1858510"/>
                  </a:lnTo>
                  <a:lnTo>
                    <a:pt x="126502" y="1863671"/>
                  </a:lnTo>
                  <a:lnTo>
                    <a:pt x="115053" y="1868678"/>
                  </a:lnTo>
                  <a:lnTo>
                    <a:pt x="120994" y="1873894"/>
                  </a:lnTo>
                  <a:lnTo>
                    <a:pt x="117534" y="1879055"/>
                  </a:lnTo>
                  <a:lnTo>
                    <a:pt x="111578" y="1884413"/>
                  </a:lnTo>
                  <a:lnTo>
                    <a:pt x="111578" y="1889321"/>
                  </a:lnTo>
                  <a:lnTo>
                    <a:pt x="106964" y="1894482"/>
                  </a:lnTo>
                  <a:lnTo>
                    <a:pt x="129329" y="1899643"/>
                  </a:lnTo>
                  <a:lnTo>
                    <a:pt x="133554" y="1905045"/>
                  </a:lnTo>
                  <a:lnTo>
                    <a:pt x="117534" y="1909855"/>
                  </a:lnTo>
                  <a:lnTo>
                    <a:pt x="115500" y="1915114"/>
                  </a:lnTo>
                  <a:lnTo>
                    <a:pt x="148737" y="1920429"/>
                  </a:lnTo>
                  <a:lnTo>
                    <a:pt x="138168" y="1925579"/>
                  </a:lnTo>
                  <a:lnTo>
                    <a:pt x="148089" y="1935659"/>
                  </a:lnTo>
                  <a:lnTo>
                    <a:pt x="137519" y="1941017"/>
                  </a:lnTo>
                  <a:lnTo>
                    <a:pt x="136582" y="1946167"/>
                  </a:lnTo>
                  <a:lnTo>
                    <a:pt x="157807" y="1951427"/>
                  </a:lnTo>
                  <a:lnTo>
                    <a:pt x="171203" y="1956390"/>
                  </a:lnTo>
                  <a:lnTo>
                    <a:pt x="174779" y="1961606"/>
                  </a:lnTo>
                  <a:lnTo>
                    <a:pt x="176221" y="1972169"/>
                  </a:lnTo>
                  <a:lnTo>
                    <a:pt x="173828" y="1982139"/>
                  </a:lnTo>
                  <a:lnTo>
                    <a:pt x="168824" y="1987399"/>
                  </a:lnTo>
                  <a:lnTo>
                    <a:pt x="170713" y="1997622"/>
                  </a:lnTo>
                  <a:lnTo>
                    <a:pt x="174779" y="2002771"/>
                  </a:lnTo>
                  <a:lnTo>
                    <a:pt x="176711" y="2008130"/>
                  </a:lnTo>
                  <a:lnTo>
                    <a:pt x="172097" y="2013346"/>
                  </a:lnTo>
                  <a:lnTo>
                    <a:pt x="156423" y="2023360"/>
                  </a:lnTo>
                  <a:lnTo>
                    <a:pt x="155572" y="2028773"/>
                  </a:lnTo>
                  <a:lnTo>
                    <a:pt x="176711" y="2033934"/>
                  </a:lnTo>
                  <a:lnTo>
                    <a:pt x="212833" y="2038744"/>
                  </a:lnTo>
                  <a:lnTo>
                    <a:pt x="203301" y="2044146"/>
                  </a:lnTo>
                  <a:lnTo>
                    <a:pt x="181369" y="2049307"/>
                  </a:lnTo>
                  <a:lnTo>
                    <a:pt x="176711" y="2054522"/>
                  </a:lnTo>
                  <a:lnTo>
                    <a:pt x="178889" y="2059376"/>
                  </a:lnTo>
                  <a:lnTo>
                    <a:pt x="179783" y="2069895"/>
                  </a:lnTo>
                  <a:lnTo>
                    <a:pt x="176711" y="2095842"/>
                  </a:lnTo>
                  <a:lnTo>
                    <a:pt x="177605" y="2100706"/>
                  </a:lnTo>
                  <a:lnTo>
                    <a:pt x="174275" y="2105911"/>
                  </a:lnTo>
                  <a:lnTo>
                    <a:pt x="176221" y="2121339"/>
                  </a:lnTo>
                  <a:lnTo>
                    <a:pt x="179336" y="2126499"/>
                  </a:lnTo>
                  <a:lnTo>
                    <a:pt x="179336" y="2131858"/>
                  </a:lnTo>
                  <a:lnTo>
                    <a:pt x="176221" y="2137074"/>
                  </a:lnTo>
                  <a:lnTo>
                    <a:pt x="178442" y="2147088"/>
                  </a:lnTo>
                  <a:lnTo>
                    <a:pt x="176221" y="2152402"/>
                  </a:lnTo>
                  <a:lnTo>
                    <a:pt x="194130" y="2157662"/>
                  </a:lnTo>
                  <a:lnTo>
                    <a:pt x="194967" y="2162812"/>
                  </a:lnTo>
                  <a:lnTo>
                    <a:pt x="134837" y="2167874"/>
                  </a:lnTo>
                  <a:lnTo>
                    <a:pt x="136582" y="2173035"/>
                  </a:lnTo>
                  <a:lnTo>
                    <a:pt x="137519" y="2183598"/>
                  </a:lnTo>
                  <a:lnTo>
                    <a:pt x="166142" y="2188418"/>
                  </a:lnTo>
                  <a:lnTo>
                    <a:pt x="453827" y="2198828"/>
                  </a:lnTo>
                  <a:lnTo>
                    <a:pt x="451001" y="2204186"/>
                  </a:lnTo>
                  <a:lnTo>
                    <a:pt x="364685" y="2209007"/>
                  </a:lnTo>
                  <a:lnTo>
                    <a:pt x="405219" y="2214157"/>
                  </a:lnTo>
                  <a:lnTo>
                    <a:pt x="378975" y="2219570"/>
                  </a:lnTo>
                  <a:lnTo>
                    <a:pt x="192732" y="2229639"/>
                  </a:lnTo>
                  <a:lnTo>
                    <a:pt x="250929" y="2234800"/>
                  </a:lnTo>
                  <a:lnTo>
                    <a:pt x="199985" y="2245319"/>
                  </a:lnTo>
                  <a:lnTo>
                    <a:pt x="141297" y="2250227"/>
                  </a:lnTo>
                  <a:lnTo>
                    <a:pt x="190799" y="2255531"/>
                  </a:lnTo>
                  <a:lnTo>
                    <a:pt x="222941" y="2260791"/>
                  </a:lnTo>
                  <a:lnTo>
                    <a:pt x="175875" y="2265951"/>
                  </a:lnTo>
                  <a:lnTo>
                    <a:pt x="164109" y="2270761"/>
                  </a:lnTo>
                  <a:lnTo>
                    <a:pt x="136236" y="2281335"/>
                  </a:lnTo>
                  <a:lnTo>
                    <a:pt x="129833" y="2286540"/>
                  </a:lnTo>
                  <a:lnTo>
                    <a:pt x="188622" y="2296763"/>
                  </a:lnTo>
                  <a:lnTo>
                    <a:pt x="153092" y="2301923"/>
                  </a:lnTo>
                  <a:lnTo>
                    <a:pt x="151809" y="2307326"/>
                  </a:lnTo>
                  <a:lnTo>
                    <a:pt x="104931" y="2312135"/>
                  </a:lnTo>
                  <a:lnTo>
                    <a:pt x="117086" y="2322556"/>
                  </a:lnTo>
                  <a:lnTo>
                    <a:pt x="98182" y="2327870"/>
                  </a:lnTo>
                  <a:lnTo>
                    <a:pt x="56957" y="2333075"/>
                  </a:lnTo>
                  <a:lnTo>
                    <a:pt x="45291" y="2337884"/>
                  </a:lnTo>
                  <a:lnTo>
                    <a:pt x="38889" y="2343298"/>
                  </a:lnTo>
                  <a:lnTo>
                    <a:pt x="37159" y="2348459"/>
                  </a:lnTo>
                  <a:lnTo>
                    <a:pt x="45940" y="2353609"/>
                  </a:lnTo>
                  <a:lnTo>
                    <a:pt x="44844" y="2358528"/>
                  </a:lnTo>
                  <a:lnTo>
                    <a:pt x="36668" y="2363886"/>
                  </a:lnTo>
                  <a:lnTo>
                    <a:pt x="36668" y="2369047"/>
                  </a:lnTo>
                  <a:lnTo>
                    <a:pt x="38457" y="2374252"/>
                  </a:lnTo>
                  <a:lnTo>
                    <a:pt x="42667" y="2379259"/>
                  </a:lnTo>
                  <a:lnTo>
                    <a:pt x="38457" y="2384420"/>
                  </a:lnTo>
                  <a:lnTo>
                    <a:pt x="43950" y="2389679"/>
                  </a:lnTo>
                  <a:lnTo>
                    <a:pt x="44397" y="2394983"/>
                  </a:lnTo>
                  <a:lnTo>
                    <a:pt x="39783" y="2399902"/>
                  </a:lnTo>
                  <a:lnTo>
                    <a:pt x="39783" y="2405063"/>
                  </a:lnTo>
                  <a:lnTo>
                    <a:pt x="34924" y="2410213"/>
                  </a:lnTo>
                  <a:lnTo>
                    <a:pt x="33395" y="2415571"/>
                  </a:lnTo>
                  <a:lnTo>
                    <a:pt x="35875" y="2420491"/>
                  </a:lnTo>
                  <a:lnTo>
                    <a:pt x="34924" y="2430955"/>
                  </a:lnTo>
                  <a:lnTo>
                    <a:pt x="32097" y="2436215"/>
                  </a:lnTo>
                  <a:lnTo>
                    <a:pt x="31650" y="2441024"/>
                  </a:lnTo>
                  <a:lnTo>
                    <a:pt x="34289" y="2446284"/>
                  </a:lnTo>
                  <a:lnTo>
                    <a:pt x="34924" y="2451587"/>
                  </a:lnTo>
                  <a:lnTo>
                    <a:pt x="27036" y="2456748"/>
                  </a:lnTo>
                  <a:lnTo>
                    <a:pt x="25695" y="2461612"/>
                  </a:lnTo>
                  <a:lnTo>
                    <a:pt x="30713" y="2472176"/>
                  </a:lnTo>
                  <a:lnTo>
                    <a:pt x="28334" y="2477336"/>
                  </a:lnTo>
                  <a:lnTo>
                    <a:pt x="24412" y="2482256"/>
                  </a:lnTo>
                  <a:lnTo>
                    <a:pt x="25205" y="2492819"/>
                  </a:lnTo>
                  <a:lnTo>
                    <a:pt x="18255" y="2497980"/>
                  </a:lnTo>
                  <a:lnTo>
                    <a:pt x="14289" y="2502987"/>
                  </a:lnTo>
                  <a:lnTo>
                    <a:pt x="18904" y="2508148"/>
                  </a:lnTo>
                  <a:lnTo>
                    <a:pt x="14693" y="2513352"/>
                  </a:lnTo>
                  <a:lnTo>
                    <a:pt x="17808" y="2518711"/>
                  </a:lnTo>
                  <a:lnTo>
                    <a:pt x="29920" y="2528780"/>
                  </a:lnTo>
                  <a:lnTo>
                    <a:pt x="24412" y="2533941"/>
                  </a:lnTo>
                  <a:lnTo>
                    <a:pt x="16020" y="2539299"/>
                  </a:lnTo>
                  <a:lnTo>
                    <a:pt x="14289" y="2544515"/>
                  </a:lnTo>
                  <a:lnTo>
                    <a:pt x="30367" y="2549368"/>
                  </a:lnTo>
                  <a:lnTo>
                    <a:pt x="15140" y="2554683"/>
                  </a:lnTo>
                  <a:lnTo>
                    <a:pt x="17808" y="2559943"/>
                  </a:lnTo>
                  <a:lnTo>
                    <a:pt x="25695" y="2565103"/>
                  </a:lnTo>
                  <a:lnTo>
                    <a:pt x="25695" y="2569913"/>
                  </a:lnTo>
                  <a:lnTo>
                    <a:pt x="30713" y="2575315"/>
                  </a:lnTo>
                  <a:lnTo>
                    <a:pt x="22379" y="2580476"/>
                  </a:lnTo>
                  <a:lnTo>
                    <a:pt x="22379" y="2585736"/>
                  </a:lnTo>
                  <a:lnTo>
                    <a:pt x="14289" y="2590644"/>
                  </a:lnTo>
                  <a:lnTo>
                    <a:pt x="18904" y="2595904"/>
                  </a:lnTo>
                  <a:lnTo>
                    <a:pt x="20634" y="2606478"/>
                  </a:lnTo>
                  <a:lnTo>
                    <a:pt x="16423" y="2611287"/>
                  </a:lnTo>
                  <a:lnTo>
                    <a:pt x="15573" y="2616448"/>
                  </a:lnTo>
                  <a:lnTo>
                    <a:pt x="16423" y="2621708"/>
                  </a:lnTo>
                  <a:lnTo>
                    <a:pt x="14693" y="2631876"/>
                  </a:lnTo>
                  <a:lnTo>
                    <a:pt x="16423" y="2637080"/>
                  </a:lnTo>
                  <a:lnTo>
                    <a:pt x="0" y="2647600"/>
                  </a:lnTo>
                  <a:lnTo>
                    <a:pt x="13395" y="2652508"/>
                  </a:lnTo>
                  <a:lnTo>
                    <a:pt x="17317" y="2663027"/>
                  </a:lnTo>
                  <a:lnTo>
                    <a:pt x="18904" y="2668232"/>
                  </a:lnTo>
                  <a:lnTo>
                    <a:pt x="16020" y="2673052"/>
                  </a:lnTo>
                  <a:lnTo>
                    <a:pt x="17808" y="2678411"/>
                  </a:lnTo>
                  <a:lnTo>
                    <a:pt x="10079" y="2688820"/>
                  </a:lnTo>
                  <a:lnTo>
                    <a:pt x="5508" y="2693641"/>
                  </a:lnTo>
                  <a:lnTo>
                    <a:pt x="5508" y="2698999"/>
                  </a:lnTo>
                  <a:lnTo>
                    <a:pt x="15140" y="2704204"/>
                  </a:lnTo>
                  <a:lnTo>
                    <a:pt x="47671" y="2709409"/>
                  </a:lnTo>
                  <a:lnTo>
                    <a:pt x="91737" y="2714427"/>
                  </a:lnTo>
                  <a:lnTo>
                    <a:pt x="96784" y="2719588"/>
                  </a:lnTo>
                  <a:lnTo>
                    <a:pt x="103691" y="2724792"/>
                  </a:lnTo>
                  <a:lnTo>
                    <a:pt x="108694" y="2730151"/>
                  </a:lnTo>
                  <a:lnTo>
                    <a:pt x="111074" y="2735015"/>
                  </a:lnTo>
                  <a:lnTo>
                    <a:pt x="122537" y="2740165"/>
                  </a:lnTo>
                  <a:lnTo>
                    <a:pt x="161931" y="2745381"/>
                  </a:lnTo>
                  <a:lnTo>
                    <a:pt x="159047" y="2750739"/>
                  </a:lnTo>
                  <a:lnTo>
                    <a:pt x="139898" y="2755604"/>
                  </a:lnTo>
                  <a:lnTo>
                    <a:pt x="111074" y="2760753"/>
                  </a:lnTo>
                  <a:lnTo>
                    <a:pt x="87166" y="2766112"/>
                  </a:lnTo>
                  <a:lnTo>
                    <a:pt x="75212" y="2771328"/>
                  </a:lnTo>
                  <a:lnTo>
                    <a:pt x="103691" y="2781342"/>
                  </a:lnTo>
                  <a:lnTo>
                    <a:pt x="137519" y="2791916"/>
                  </a:lnTo>
                  <a:lnTo>
                    <a:pt x="102292" y="2802128"/>
                  </a:lnTo>
                  <a:lnTo>
                    <a:pt x="151362" y="2812504"/>
                  </a:lnTo>
                  <a:lnTo>
                    <a:pt x="89055" y="2817358"/>
                  </a:lnTo>
                  <a:lnTo>
                    <a:pt x="87959" y="2822716"/>
                  </a:lnTo>
                  <a:lnTo>
                    <a:pt x="64700" y="2827932"/>
                  </a:lnTo>
                  <a:lnTo>
                    <a:pt x="79826" y="2833093"/>
                  </a:lnTo>
                  <a:lnTo>
                    <a:pt x="109141" y="2838100"/>
                  </a:lnTo>
                  <a:lnTo>
                    <a:pt x="95500" y="2848520"/>
                  </a:lnTo>
                  <a:lnTo>
                    <a:pt x="112025" y="2853879"/>
                  </a:lnTo>
                  <a:lnTo>
                    <a:pt x="118327" y="2858688"/>
                  </a:lnTo>
                  <a:lnTo>
                    <a:pt x="70641" y="2863893"/>
                  </a:lnTo>
                  <a:lnTo>
                    <a:pt x="93467" y="2869109"/>
                  </a:lnTo>
                  <a:lnTo>
                    <a:pt x="111578" y="2874467"/>
                  </a:lnTo>
                  <a:lnTo>
                    <a:pt x="97678" y="2879321"/>
                  </a:lnTo>
                  <a:lnTo>
                    <a:pt x="110439" y="2884481"/>
                  </a:lnTo>
                  <a:lnTo>
                    <a:pt x="111074" y="2889840"/>
                  </a:lnTo>
                  <a:lnTo>
                    <a:pt x="104484" y="2895056"/>
                  </a:lnTo>
                  <a:lnTo>
                    <a:pt x="108694" y="2899909"/>
                  </a:lnTo>
                  <a:lnTo>
                    <a:pt x="124772" y="2905070"/>
                  </a:lnTo>
                  <a:lnTo>
                    <a:pt x="122090" y="2910428"/>
                  </a:lnTo>
                  <a:lnTo>
                    <a:pt x="115500" y="2915644"/>
                  </a:lnTo>
                  <a:lnTo>
                    <a:pt x="119264" y="2920497"/>
                  </a:lnTo>
                  <a:lnTo>
                    <a:pt x="120547" y="2925856"/>
                  </a:lnTo>
                  <a:lnTo>
                    <a:pt x="129833" y="2936221"/>
                  </a:lnTo>
                  <a:lnTo>
                    <a:pt x="128045" y="2941086"/>
                  </a:lnTo>
                  <a:lnTo>
                    <a:pt x="141297" y="2946444"/>
                  </a:lnTo>
                  <a:lnTo>
                    <a:pt x="139552" y="2951605"/>
                  </a:lnTo>
                  <a:lnTo>
                    <a:pt x="140792" y="2956810"/>
                  </a:lnTo>
                  <a:lnTo>
                    <a:pt x="145407" y="2961828"/>
                  </a:lnTo>
                  <a:lnTo>
                    <a:pt x="148737" y="2967033"/>
                  </a:lnTo>
                  <a:lnTo>
                    <a:pt x="140792" y="2972193"/>
                  </a:lnTo>
                  <a:lnTo>
                    <a:pt x="106070" y="2982416"/>
                  </a:lnTo>
                  <a:lnTo>
                    <a:pt x="91290" y="2992782"/>
                  </a:lnTo>
                  <a:lnTo>
                    <a:pt x="91737" y="2998140"/>
                  </a:lnTo>
                  <a:lnTo>
                    <a:pt x="55414" y="3003005"/>
                  </a:lnTo>
                  <a:lnTo>
                    <a:pt x="77894" y="3008209"/>
                  </a:lnTo>
                  <a:lnTo>
                    <a:pt x="93467" y="3013568"/>
                  </a:lnTo>
                  <a:lnTo>
                    <a:pt x="95947" y="3018772"/>
                  </a:lnTo>
                  <a:lnTo>
                    <a:pt x="89545" y="3023933"/>
                  </a:lnTo>
                  <a:lnTo>
                    <a:pt x="91290" y="3028798"/>
                  </a:lnTo>
                  <a:lnTo>
                    <a:pt x="104037" y="3044522"/>
                  </a:lnTo>
                  <a:lnTo>
                    <a:pt x="113309" y="3049540"/>
                  </a:lnTo>
                  <a:lnTo>
                    <a:pt x="119264" y="3054745"/>
                  </a:lnTo>
                  <a:lnTo>
                    <a:pt x="127151" y="3059949"/>
                  </a:lnTo>
                  <a:lnTo>
                    <a:pt x="130280" y="3065308"/>
                  </a:lnTo>
                  <a:lnTo>
                    <a:pt x="131564" y="3070117"/>
                  </a:lnTo>
                  <a:lnTo>
                    <a:pt x="118327" y="3075333"/>
                  </a:lnTo>
                  <a:lnTo>
                    <a:pt x="106517" y="3085896"/>
                  </a:lnTo>
                  <a:lnTo>
                    <a:pt x="104037" y="3090706"/>
                  </a:lnTo>
                  <a:lnTo>
                    <a:pt x="93467" y="3095921"/>
                  </a:lnTo>
                  <a:lnTo>
                    <a:pt x="85782" y="3106484"/>
                  </a:lnTo>
                  <a:lnTo>
                    <a:pt x="75659" y="3111294"/>
                  </a:lnTo>
                  <a:lnTo>
                    <a:pt x="60922" y="3116510"/>
                  </a:lnTo>
                  <a:lnTo>
                    <a:pt x="82004" y="3121868"/>
                  </a:lnTo>
                  <a:lnTo>
                    <a:pt x="85782" y="3127073"/>
                  </a:lnTo>
                  <a:lnTo>
                    <a:pt x="73020" y="3131937"/>
                  </a:lnTo>
                  <a:lnTo>
                    <a:pt x="71088" y="3137241"/>
                  </a:lnTo>
                  <a:lnTo>
                    <a:pt x="76149" y="3142457"/>
                  </a:lnTo>
                  <a:lnTo>
                    <a:pt x="85335" y="3147661"/>
                  </a:lnTo>
                  <a:lnTo>
                    <a:pt x="100562" y="3152526"/>
                  </a:lnTo>
                  <a:lnTo>
                    <a:pt x="130727" y="3157884"/>
                  </a:lnTo>
                  <a:lnTo>
                    <a:pt x="137072" y="3163045"/>
                  </a:lnTo>
                  <a:lnTo>
                    <a:pt x="128536" y="3168250"/>
                  </a:lnTo>
                  <a:lnTo>
                    <a:pt x="106964" y="3173257"/>
                  </a:lnTo>
                  <a:lnTo>
                    <a:pt x="92169" y="3178472"/>
                  </a:lnTo>
                  <a:lnTo>
                    <a:pt x="81658" y="3188992"/>
                  </a:lnTo>
                  <a:lnTo>
                    <a:pt x="64195" y="3193845"/>
                  </a:lnTo>
                  <a:lnTo>
                    <a:pt x="50353" y="3199061"/>
                  </a:lnTo>
                  <a:lnTo>
                    <a:pt x="56308" y="3209569"/>
                  </a:lnTo>
                  <a:lnTo>
                    <a:pt x="56957" y="3214433"/>
                  </a:lnTo>
                  <a:lnTo>
                    <a:pt x="58687" y="3219649"/>
                  </a:lnTo>
                  <a:lnTo>
                    <a:pt x="63748" y="3225008"/>
                  </a:lnTo>
                  <a:lnTo>
                    <a:pt x="74765" y="3230158"/>
                  </a:lnTo>
                  <a:lnTo>
                    <a:pt x="84037" y="3235022"/>
                  </a:lnTo>
                  <a:lnTo>
                    <a:pt x="89992" y="3240238"/>
                  </a:lnTo>
                  <a:lnTo>
                    <a:pt x="90439" y="3245596"/>
                  </a:lnTo>
                  <a:lnTo>
                    <a:pt x="98976" y="3250746"/>
                  </a:lnTo>
                  <a:lnTo>
                    <a:pt x="103691" y="3255610"/>
                  </a:lnTo>
                  <a:lnTo>
                    <a:pt x="109545" y="3260969"/>
                  </a:lnTo>
                  <a:lnTo>
                    <a:pt x="112818" y="3266173"/>
                  </a:lnTo>
                  <a:lnTo>
                    <a:pt x="126055" y="3276199"/>
                  </a:lnTo>
                  <a:lnTo>
                    <a:pt x="126502" y="3281557"/>
                  </a:lnTo>
                  <a:lnTo>
                    <a:pt x="129329" y="3286762"/>
                  </a:lnTo>
                  <a:lnTo>
                    <a:pt x="128983" y="3291978"/>
                  </a:lnTo>
                  <a:lnTo>
                    <a:pt x="120158" y="3296985"/>
                  </a:lnTo>
                  <a:lnTo>
                    <a:pt x="100071" y="3302145"/>
                  </a:lnTo>
                  <a:lnTo>
                    <a:pt x="89545" y="3307350"/>
                  </a:lnTo>
                  <a:lnTo>
                    <a:pt x="94563" y="3317573"/>
                  </a:lnTo>
                  <a:lnTo>
                    <a:pt x="73914" y="3322734"/>
                  </a:lnTo>
                  <a:lnTo>
                    <a:pt x="60432" y="3327939"/>
                  </a:lnTo>
                  <a:lnTo>
                    <a:pt x="68420" y="3333297"/>
                  </a:lnTo>
                  <a:lnTo>
                    <a:pt x="60432" y="3343322"/>
                  </a:lnTo>
                  <a:lnTo>
                    <a:pt x="62018" y="3348681"/>
                  </a:lnTo>
                  <a:lnTo>
                    <a:pt x="61369" y="3353885"/>
                  </a:lnTo>
                  <a:lnTo>
                    <a:pt x="69704" y="3358750"/>
                  </a:lnTo>
                  <a:lnTo>
                    <a:pt x="70641" y="3363911"/>
                  </a:lnTo>
                  <a:lnTo>
                    <a:pt x="64195" y="3369269"/>
                  </a:lnTo>
                  <a:lnTo>
                    <a:pt x="45291" y="3374474"/>
                  </a:lnTo>
                  <a:lnTo>
                    <a:pt x="54578" y="3379338"/>
                  </a:lnTo>
                  <a:lnTo>
                    <a:pt x="46431" y="3384697"/>
                  </a:lnTo>
                  <a:lnTo>
                    <a:pt x="59639" y="3395062"/>
                  </a:lnTo>
                  <a:lnTo>
                    <a:pt x="79423" y="3400069"/>
                  </a:lnTo>
                  <a:lnTo>
                    <a:pt x="79826" y="3401760"/>
                  </a:lnTo>
                </a:path>
              </a:pathLst>
            </a:custGeom>
            <a:ln w="3175">
              <a:solidFill>
                <a:srgbClr val="B3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3797108" y="1934510"/>
              <a:ext cx="0" cy="3394710"/>
            </a:xfrm>
            <a:custGeom>
              <a:avLst/>
              <a:gdLst/>
              <a:ahLst/>
              <a:cxnLst/>
              <a:rect l="l" t="t" r="r" b="b"/>
              <a:pathLst>
                <a:path w="0" h="3394710">
                  <a:moveTo>
                    <a:pt x="0" y="0"/>
                  </a:moveTo>
                  <a:lnTo>
                    <a:pt x="0" y="339467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1" name="object 161"/>
          <p:cNvSpPr txBox="1"/>
          <p:nvPr/>
        </p:nvSpPr>
        <p:spPr>
          <a:xfrm>
            <a:off x="2460828" y="1866444"/>
            <a:ext cx="1259205" cy="89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sng" sz="400" spc="7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0.08</a:t>
            </a:r>
            <a:r>
              <a:rPr dirty="0" u="sng" sz="400" spc="7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dirty="0" u="sng" sz="400" spc="24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9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NKT</a:t>
            </a:r>
            <a:r>
              <a:rPr dirty="0" u="sng" sz="400" spc="9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dirty="0" u="sng" sz="400" spc="14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15.20</a:t>
            </a:r>
            <a:r>
              <a:rPr dirty="0" sz="400" spc="95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1.16</a:t>
            </a:r>
            <a:r>
              <a:rPr dirty="0" u="sng" sz="400" spc="70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9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BK</a:t>
            </a:r>
            <a:r>
              <a:rPr dirty="0" u="sng" sz="400" spc="6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1833.69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62" name="object 162"/>
          <p:cNvSpPr/>
          <p:nvPr/>
        </p:nvSpPr>
        <p:spPr>
          <a:xfrm>
            <a:off x="3208298" y="1933676"/>
            <a:ext cx="465455" cy="3402329"/>
          </a:xfrm>
          <a:custGeom>
            <a:avLst/>
            <a:gdLst/>
            <a:ahLst/>
            <a:cxnLst/>
            <a:rect l="l" t="t" r="r" b="b"/>
            <a:pathLst>
              <a:path w="465454" h="3402329">
                <a:moveTo>
                  <a:pt x="120648" y="0"/>
                </a:moveTo>
                <a:lnTo>
                  <a:pt x="126603" y="12847"/>
                </a:lnTo>
                <a:lnTo>
                  <a:pt x="127440" y="23058"/>
                </a:lnTo>
                <a:lnTo>
                  <a:pt x="129920" y="28318"/>
                </a:lnTo>
                <a:lnTo>
                  <a:pt x="153236" y="48863"/>
                </a:lnTo>
                <a:lnTo>
                  <a:pt x="160042" y="59031"/>
                </a:lnTo>
                <a:lnTo>
                  <a:pt x="162018" y="64290"/>
                </a:lnTo>
                <a:lnTo>
                  <a:pt x="167973" y="69594"/>
                </a:lnTo>
                <a:lnTo>
                  <a:pt x="177649" y="74809"/>
                </a:lnTo>
                <a:lnTo>
                  <a:pt x="184051" y="79663"/>
                </a:lnTo>
                <a:lnTo>
                  <a:pt x="182667" y="84824"/>
                </a:lnTo>
                <a:lnTo>
                  <a:pt x="173481" y="90182"/>
                </a:lnTo>
                <a:lnTo>
                  <a:pt x="156510" y="95343"/>
                </a:lnTo>
                <a:lnTo>
                  <a:pt x="143965" y="100251"/>
                </a:lnTo>
                <a:lnTo>
                  <a:pt x="125262" y="110825"/>
                </a:lnTo>
                <a:lnTo>
                  <a:pt x="120201" y="115986"/>
                </a:lnTo>
                <a:lnTo>
                  <a:pt x="119754" y="120840"/>
                </a:lnTo>
                <a:lnTo>
                  <a:pt x="129920" y="136575"/>
                </a:lnTo>
                <a:lnTo>
                  <a:pt x="134044" y="141626"/>
                </a:lnTo>
                <a:lnTo>
                  <a:pt x="136279" y="146786"/>
                </a:lnTo>
                <a:lnTo>
                  <a:pt x="136279" y="151947"/>
                </a:lnTo>
                <a:lnTo>
                  <a:pt x="138009" y="156856"/>
                </a:lnTo>
                <a:lnTo>
                  <a:pt x="138009" y="162170"/>
                </a:lnTo>
                <a:lnTo>
                  <a:pt x="128089" y="172591"/>
                </a:lnTo>
                <a:lnTo>
                  <a:pt x="124772" y="177598"/>
                </a:lnTo>
                <a:lnTo>
                  <a:pt x="124426" y="182758"/>
                </a:lnTo>
                <a:lnTo>
                  <a:pt x="127440" y="193322"/>
                </a:lnTo>
                <a:lnTo>
                  <a:pt x="131665" y="198186"/>
                </a:lnTo>
                <a:lnTo>
                  <a:pt x="159192" y="213910"/>
                </a:lnTo>
                <a:lnTo>
                  <a:pt x="167079" y="218719"/>
                </a:lnTo>
                <a:lnTo>
                  <a:pt x="187815" y="229294"/>
                </a:lnTo>
                <a:lnTo>
                  <a:pt x="193669" y="234553"/>
                </a:lnTo>
                <a:lnTo>
                  <a:pt x="204238" y="239363"/>
                </a:lnTo>
                <a:lnTo>
                  <a:pt x="236884" y="249926"/>
                </a:lnTo>
                <a:lnTo>
                  <a:pt x="263517" y="259951"/>
                </a:lnTo>
                <a:lnTo>
                  <a:pt x="271664" y="265255"/>
                </a:lnTo>
                <a:lnTo>
                  <a:pt x="269026" y="270514"/>
                </a:lnTo>
                <a:lnTo>
                  <a:pt x="259307" y="275675"/>
                </a:lnTo>
                <a:lnTo>
                  <a:pt x="235341" y="280583"/>
                </a:lnTo>
                <a:lnTo>
                  <a:pt x="162869" y="291048"/>
                </a:lnTo>
                <a:lnTo>
                  <a:pt x="137173" y="296308"/>
                </a:lnTo>
                <a:lnTo>
                  <a:pt x="125709" y="301326"/>
                </a:lnTo>
                <a:lnTo>
                  <a:pt x="125262" y="306486"/>
                </a:lnTo>
                <a:lnTo>
                  <a:pt x="128089" y="311636"/>
                </a:lnTo>
                <a:lnTo>
                  <a:pt x="136279" y="321859"/>
                </a:lnTo>
                <a:lnTo>
                  <a:pt x="126603" y="332280"/>
                </a:lnTo>
                <a:lnTo>
                  <a:pt x="115140" y="342447"/>
                </a:lnTo>
                <a:lnTo>
                  <a:pt x="114693" y="347652"/>
                </a:lnTo>
                <a:lnTo>
                  <a:pt x="123532" y="358171"/>
                </a:lnTo>
                <a:lnTo>
                  <a:pt x="126156" y="363091"/>
                </a:lnTo>
                <a:lnTo>
                  <a:pt x="124426" y="368241"/>
                </a:lnTo>
                <a:lnTo>
                  <a:pt x="113410" y="378815"/>
                </a:lnTo>
                <a:lnTo>
                  <a:pt x="108738" y="383679"/>
                </a:lnTo>
                <a:lnTo>
                  <a:pt x="107007" y="394242"/>
                </a:lnTo>
                <a:lnTo>
                  <a:pt x="107007" y="399403"/>
                </a:lnTo>
                <a:lnTo>
                  <a:pt x="105421" y="404465"/>
                </a:lnTo>
                <a:lnTo>
                  <a:pt x="98615" y="409615"/>
                </a:lnTo>
                <a:lnTo>
                  <a:pt x="93611" y="414776"/>
                </a:lnTo>
                <a:lnTo>
                  <a:pt x="93957" y="420035"/>
                </a:lnTo>
                <a:lnTo>
                  <a:pt x="103676" y="430203"/>
                </a:lnTo>
                <a:lnTo>
                  <a:pt x="116438" y="440778"/>
                </a:lnTo>
                <a:lnTo>
                  <a:pt x="121095" y="445587"/>
                </a:lnTo>
                <a:lnTo>
                  <a:pt x="124426" y="456007"/>
                </a:lnTo>
                <a:lnTo>
                  <a:pt x="130266" y="461311"/>
                </a:lnTo>
                <a:lnTo>
                  <a:pt x="132112" y="466219"/>
                </a:lnTo>
                <a:lnTo>
                  <a:pt x="129920" y="471380"/>
                </a:lnTo>
                <a:lnTo>
                  <a:pt x="115991" y="486808"/>
                </a:lnTo>
                <a:lnTo>
                  <a:pt x="113756" y="492122"/>
                </a:lnTo>
                <a:lnTo>
                  <a:pt x="105421" y="507352"/>
                </a:lnTo>
                <a:lnTo>
                  <a:pt x="102393" y="523131"/>
                </a:lnTo>
                <a:lnTo>
                  <a:pt x="101009" y="538504"/>
                </a:lnTo>
                <a:lnTo>
                  <a:pt x="99913" y="543665"/>
                </a:lnTo>
                <a:lnTo>
                  <a:pt x="97288" y="548727"/>
                </a:lnTo>
                <a:lnTo>
                  <a:pt x="94895" y="564451"/>
                </a:lnTo>
                <a:lnTo>
                  <a:pt x="95991" y="569315"/>
                </a:lnTo>
                <a:lnTo>
                  <a:pt x="103676" y="589947"/>
                </a:lnTo>
                <a:lnTo>
                  <a:pt x="103229" y="595108"/>
                </a:lnTo>
                <a:lnTo>
                  <a:pt x="95991" y="605627"/>
                </a:lnTo>
                <a:lnTo>
                  <a:pt x="90929" y="610492"/>
                </a:lnTo>
                <a:lnTo>
                  <a:pt x="88896" y="615850"/>
                </a:lnTo>
                <a:lnTo>
                  <a:pt x="88103" y="636439"/>
                </a:lnTo>
                <a:lnTo>
                  <a:pt x="88896" y="641643"/>
                </a:lnTo>
                <a:lnTo>
                  <a:pt x="88449" y="651811"/>
                </a:lnTo>
                <a:lnTo>
                  <a:pt x="89848" y="657027"/>
                </a:lnTo>
                <a:lnTo>
                  <a:pt x="89848" y="662232"/>
                </a:lnTo>
                <a:lnTo>
                  <a:pt x="88103" y="667393"/>
                </a:lnTo>
                <a:lnTo>
                  <a:pt x="89401" y="677604"/>
                </a:lnTo>
                <a:lnTo>
                  <a:pt x="86272" y="688179"/>
                </a:lnTo>
                <a:lnTo>
                  <a:pt x="87613" y="708767"/>
                </a:lnTo>
                <a:lnTo>
                  <a:pt x="88449" y="718836"/>
                </a:lnTo>
                <a:lnTo>
                  <a:pt x="88103" y="734209"/>
                </a:lnTo>
                <a:lnTo>
                  <a:pt x="92674" y="770532"/>
                </a:lnTo>
                <a:lnTo>
                  <a:pt x="94404" y="785960"/>
                </a:lnTo>
                <a:lnTo>
                  <a:pt x="93611" y="791120"/>
                </a:lnTo>
                <a:lnTo>
                  <a:pt x="88449" y="796171"/>
                </a:lnTo>
                <a:lnTo>
                  <a:pt x="84974" y="801332"/>
                </a:lnTo>
                <a:lnTo>
                  <a:pt x="79466" y="806493"/>
                </a:lnTo>
                <a:lnTo>
                  <a:pt x="69848" y="811906"/>
                </a:lnTo>
                <a:lnTo>
                  <a:pt x="67368" y="816716"/>
                </a:lnTo>
                <a:lnTo>
                  <a:pt x="73323" y="821921"/>
                </a:lnTo>
                <a:lnTo>
                  <a:pt x="92227" y="832495"/>
                </a:lnTo>
                <a:lnTo>
                  <a:pt x="98615" y="837304"/>
                </a:lnTo>
                <a:lnTo>
                  <a:pt x="98615" y="842465"/>
                </a:lnTo>
                <a:lnTo>
                  <a:pt x="94404" y="853028"/>
                </a:lnTo>
                <a:lnTo>
                  <a:pt x="96438" y="857937"/>
                </a:lnTo>
                <a:lnTo>
                  <a:pt x="103676" y="863295"/>
                </a:lnTo>
                <a:lnTo>
                  <a:pt x="114693" y="868456"/>
                </a:lnTo>
                <a:lnTo>
                  <a:pt x="121095" y="873661"/>
                </a:lnTo>
                <a:lnTo>
                  <a:pt x="126156" y="883840"/>
                </a:lnTo>
                <a:lnTo>
                  <a:pt x="123979" y="889099"/>
                </a:lnTo>
                <a:lnTo>
                  <a:pt x="123979" y="894249"/>
                </a:lnTo>
                <a:lnTo>
                  <a:pt x="127440" y="899267"/>
                </a:lnTo>
                <a:lnTo>
                  <a:pt x="129473" y="904472"/>
                </a:lnTo>
                <a:lnTo>
                  <a:pt x="132112" y="930221"/>
                </a:lnTo>
                <a:lnTo>
                  <a:pt x="131665" y="935623"/>
                </a:lnTo>
                <a:lnTo>
                  <a:pt x="129920" y="940444"/>
                </a:lnTo>
                <a:lnTo>
                  <a:pt x="109632" y="966193"/>
                </a:lnTo>
                <a:lnTo>
                  <a:pt x="102782" y="976756"/>
                </a:lnTo>
                <a:lnTo>
                  <a:pt x="100360" y="981917"/>
                </a:lnTo>
                <a:lnTo>
                  <a:pt x="99120" y="992184"/>
                </a:lnTo>
                <a:lnTo>
                  <a:pt x="100360" y="997389"/>
                </a:lnTo>
                <a:lnTo>
                  <a:pt x="99120" y="1002747"/>
                </a:lnTo>
                <a:lnTo>
                  <a:pt x="89848" y="1007557"/>
                </a:lnTo>
                <a:lnTo>
                  <a:pt x="77087" y="1012717"/>
                </a:lnTo>
                <a:lnTo>
                  <a:pt x="66531" y="1017977"/>
                </a:lnTo>
                <a:lnTo>
                  <a:pt x="59624" y="1023292"/>
                </a:lnTo>
                <a:lnTo>
                  <a:pt x="61412" y="1028200"/>
                </a:lnTo>
                <a:lnTo>
                  <a:pt x="68464" y="1033361"/>
                </a:lnTo>
                <a:lnTo>
                  <a:pt x="79913" y="1038719"/>
                </a:lnTo>
                <a:lnTo>
                  <a:pt x="88896" y="1043880"/>
                </a:lnTo>
                <a:lnTo>
                  <a:pt x="95500" y="1048733"/>
                </a:lnTo>
                <a:lnTo>
                  <a:pt x="99913" y="1053949"/>
                </a:lnTo>
                <a:lnTo>
                  <a:pt x="101009" y="1059253"/>
                </a:lnTo>
                <a:lnTo>
                  <a:pt x="102782" y="1064512"/>
                </a:lnTo>
                <a:lnTo>
                  <a:pt x="102782" y="1069322"/>
                </a:lnTo>
                <a:lnTo>
                  <a:pt x="99466" y="1074735"/>
                </a:lnTo>
                <a:lnTo>
                  <a:pt x="99120" y="1079896"/>
                </a:lnTo>
                <a:lnTo>
                  <a:pt x="101946" y="1095323"/>
                </a:lnTo>
                <a:lnTo>
                  <a:pt x="102393" y="1100484"/>
                </a:lnTo>
                <a:lnTo>
                  <a:pt x="93121" y="1115857"/>
                </a:lnTo>
                <a:lnTo>
                  <a:pt x="93611" y="1121117"/>
                </a:lnTo>
                <a:lnTo>
                  <a:pt x="95991" y="1131284"/>
                </a:lnTo>
                <a:lnTo>
                  <a:pt x="94404" y="1136445"/>
                </a:lnTo>
                <a:lnTo>
                  <a:pt x="86719" y="1147008"/>
                </a:lnTo>
                <a:lnTo>
                  <a:pt x="85868" y="1151829"/>
                </a:lnTo>
                <a:lnTo>
                  <a:pt x="88896" y="1162392"/>
                </a:lnTo>
                <a:lnTo>
                  <a:pt x="93957" y="1167652"/>
                </a:lnTo>
                <a:lnTo>
                  <a:pt x="94404" y="1172461"/>
                </a:lnTo>
                <a:lnTo>
                  <a:pt x="92674" y="1177622"/>
                </a:lnTo>
                <a:lnTo>
                  <a:pt x="90929" y="1188185"/>
                </a:lnTo>
                <a:lnTo>
                  <a:pt x="91376" y="1193050"/>
                </a:lnTo>
                <a:lnTo>
                  <a:pt x="94895" y="1198463"/>
                </a:lnTo>
                <a:lnTo>
                  <a:pt x="96885" y="1203613"/>
                </a:lnTo>
                <a:lnTo>
                  <a:pt x="95500" y="1208774"/>
                </a:lnTo>
                <a:lnTo>
                  <a:pt x="87166" y="1218996"/>
                </a:lnTo>
                <a:lnTo>
                  <a:pt x="83388" y="1224201"/>
                </a:lnTo>
                <a:lnTo>
                  <a:pt x="78831" y="1229362"/>
                </a:lnTo>
                <a:lnTo>
                  <a:pt x="76596" y="1234424"/>
                </a:lnTo>
                <a:lnTo>
                  <a:pt x="73323" y="1250148"/>
                </a:lnTo>
                <a:lnTo>
                  <a:pt x="67815" y="1260173"/>
                </a:lnTo>
                <a:lnTo>
                  <a:pt x="64686" y="1265378"/>
                </a:lnTo>
                <a:lnTo>
                  <a:pt x="60129" y="1270736"/>
                </a:lnTo>
                <a:lnTo>
                  <a:pt x="58341" y="1275897"/>
                </a:lnTo>
                <a:lnTo>
                  <a:pt x="64686" y="1296541"/>
                </a:lnTo>
                <a:lnTo>
                  <a:pt x="63402" y="1301350"/>
                </a:lnTo>
                <a:lnTo>
                  <a:pt x="64686" y="1317074"/>
                </a:lnTo>
                <a:lnTo>
                  <a:pt x="64340" y="1322081"/>
                </a:lnTo>
                <a:lnTo>
                  <a:pt x="61412" y="1327341"/>
                </a:lnTo>
                <a:lnTo>
                  <a:pt x="60129" y="1332502"/>
                </a:lnTo>
                <a:lnTo>
                  <a:pt x="59624" y="1347885"/>
                </a:lnTo>
                <a:lnTo>
                  <a:pt x="49560" y="1373876"/>
                </a:lnTo>
                <a:lnTo>
                  <a:pt x="46878" y="1383945"/>
                </a:lnTo>
                <a:lnTo>
                  <a:pt x="43604" y="1389106"/>
                </a:lnTo>
                <a:lnTo>
                  <a:pt x="40288" y="1399625"/>
                </a:lnTo>
                <a:lnTo>
                  <a:pt x="39394" y="1409848"/>
                </a:lnTo>
                <a:lnTo>
                  <a:pt x="34780" y="1420258"/>
                </a:lnTo>
                <a:lnTo>
                  <a:pt x="33886" y="1440802"/>
                </a:lnTo>
                <a:lnTo>
                  <a:pt x="35717" y="1450970"/>
                </a:lnTo>
                <a:lnTo>
                  <a:pt x="35717" y="1461533"/>
                </a:lnTo>
                <a:lnTo>
                  <a:pt x="38096" y="1471613"/>
                </a:lnTo>
                <a:lnTo>
                  <a:pt x="40288" y="1476763"/>
                </a:lnTo>
                <a:lnTo>
                  <a:pt x="39394" y="1492202"/>
                </a:lnTo>
                <a:lnTo>
                  <a:pt x="41369" y="1497604"/>
                </a:lnTo>
                <a:lnTo>
                  <a:pt x="46878" y="1502765"/>
                </a:lnTo>
                <a:lnTo>
                  <a:pt x="60129" y="1507926"/>
                </a:lnTo>
                <a:lnTo>
                  <a:pt x="71146" y="1512834"/>
                </a:lnTo>
                <a:lnTo>
                  <a:pt x="74866" y="1518137"/>
                </a:lnTo>
                <a:lnTo>
                  <a:pt x="75356" y="1523353"/>
                </a:lnTo>
                <a:lnTo>
                  <a:pt x="67815" y="1528558"/>
                </a:lnTo>
                <a:lnTo>
                  <a:pt x="54116" y="1533565"/>
                </a:lnTo>
                <a:lnTo>
                  <a:pt x="43114" y="1538726"/>
                </a:lnTo>
                <a:lnTo>
                  <a:pt x="37649" y="1543887"/>
                </a:lnTo>
                <a:lnTo>
                  <a:pt x="38096" y="1549300"/>
                </a:lnTo>
                <a:lnTo>
                  <a:pt x="40735" y="1554109"/>
                </a:lnTo>
                <a:lnTo>
                  <a:pt x="38990" y="1559369"/>
                </a:lnTo>
                <a:lnTo>
                  <a:pt x="23316" y="1574698"/>
                </a:lnTo>
                <a:lnTo>
                  <a:pt x="23763" y="1579903"/>
                </a:lnTo>
                <a:lnTo>
                  <a:pt x="33886" y="1585261"/>
                </a:lnTo>
                <a:lnTo>
                  <a:pt x="62307" y="1595330"/>
                </a:lnTo>
                <a:lnTo>
                  <a:pt x="71578" y="1600491"/>
                </a:lnTo>
                <a:lnTo>
                  <a:pt x="73323" y="1605904"/>
                </a:lnTo>
                <a:lnTo>
                  <a:pt x="65637" y="1615919"/>
                </a:lnTo>
                <a:lnTo>
                  <a:pt x="64340" y="1621233"/>
                </a:lnTo>
                <a:lnTo>
                  <a:pt x="64686" y="1631654"/>
                </a:lnTo>
                <a:lnTo>
                  <a:pt x="63402" y="1636463"/>
                </a:lnTo>
                <a:lnTo>
                  <a:pt x="60129" y="1641865"/>
                </a:lnTo>
                <a:lnTo>
                  <a:pt x="42667" y="1657249"/>
                </a:lnTo>
                <a:lnTo>
                  <a:pt x="39841" y="1662454"/>
                </a:lnTo>
                <a:lnTo>
                  <a:pt x="28377" y="1673017"/>
                </a:lnTo>
                <a:lnTo>
                  <a:pt x="24253" y="1688258"/>
                </a:lnTo>
                <a:lnTo>
                  <a:pt x="23316" y="1708989"/>
                </a:lnTo>
                <a:lnTo>
                  <a:pt x="15630" y="1724219"/>
                </a:lnTo>
                <a:lnTo>
                  <a:pt x="12299" y="1734782"/>
                </a:lnTo>
                <a:lnTo>
                  <a:pt x="9271" y="1739943"/>
                </a:lnTo>
                <a:lnTo>
                  <a:pt x="7743" y="1755370"/>
                </a:lnTo>
                <a:lnTo>
                  <a:pt x="8190" y="1765593"/>
                </a:lnTo>
                <a:lnTo>
                  <a:pt x="11016" y="1770754"/>
                </a:lnTo>
                <a:lnTo>
                  <a:pt x="15630" y="1775915"/>
                </a:lnTo>
                <a:lnTo>
                  <a:pt x="22465" y="1791386"/>
                </a:lnTo>
                <a:lnTo>
                  <a:pt x="22465" y="1796701"/>
                </a:lnTo>
                <a:lnTo>
                  <a:pt x="18255" y="1801906"/>
                </a:lnTo>
                <a:lnTo>
                  <a:pt x="16971" y="1806715"/>
                </a:lnTo>
                <a:lnTo>
                  <a:pt x="17808" y="1811975"/>
                </a:lnTo>
                <a:lnTo>
                  <a:pt x="26142" y="1822450"/>
                </a:lnTo>
                <a:lnTo>
                  <a:pt x="28377" y="1832717"/>
                </a:lnTo>
                <a:lnTo>
                  <a:pt x="28377" y="1837878"/>
                </a:lnTo>
                <a:lnTo>
                  <a:pt x="26632" y="1843082"/>
                </a:lnTo>
                <a:lnTo>
                  <a:pt x="30857" y="1847947"/>
                </a:lnTo>
                <a:lnTo>
                  <a:pt x="48175" y="1858510"/>
                </a:lnTo>
                <a:lnTo>
                  <a:pt x="62307" y="1868678"/>
                </a:lnTo>
                <a:lnTo>
                  <a:pt x="66531" y="1873894"/>
                </a:lnTo>
                <a:lnTo>
                  <a:pt x="67815" y="1879055"/>
                </a:lnTo>
                <a:lnTo>
                  <a:pt x="66084" y="1889321"/>
                </a:lnTo>
                <a:lnTo>
                  <a:pt x="57894" y="1905045"/>
                </a:lnTo>
                <a:lnTo>
                  <a:pt x="56798" y="1920429"/>
                </a:lnTo>
                <a:lnTo>
                  <a:pt x="53669" y="1925579"/>
                </a:lnTo>
                <a:lnTo>
                  <a:pt x="51737" y="1930794"/>
                </a:lnTo>
                <a:lnTo>
                  <a:pt x="50843" y="1935659"/>
                </a:lnTo>
                <a:lnTo>
                  <a:pt x="52876" y="1941017"/>
                </a:lnTo>
                <a:lnTo>
                  <a:pt x="52876" y="1946167"/>
                </a:lnTo>
                <a:lnTo>
                  <a:pt x="51290" y="1951427"/>
                </a:lnTo>
                <a:lnTo>
                  <a:pt x="52876" y="1961606"/>
                </a:lnTo>
                <a:lnTo>
                  <a:pt x="51290" y="1972169"/>
                </a:lnTo>
                <a:lnTo>
                  <a:pt x="51737" y="1976978"/>
                </a:lnTo>
                <a:lnTo>
                  <a:pt x="48175" y="1987399"/>
                </a:lnTo>
                <a:lnTo>
                  <a:pt x="41874" y="1997622"/>
                </a:lnTo>
                <a:lnTo>
                  <a:pt x="36366" y="2008130"/>
                </a:lnTo>
                <a:lnTo>
                  <a:pt x="35717" y="2013346"/>
                </a:lnTo>
                <a:lnTo>
                  <a:pt x="38096" y="2018210"/>
                </a:lnTo>
                <a:lnTo>
                  <a:pt x="38096" y="2023360"/>
                </a:lnTo>
                <a:lnTo>
                  <a:pt x="35717" y="2033934"/>
                </a:lnTo>
                <a:lnTo>
                  <a:pt x="37159" y="2044146"/>
                </a:lnTo>
                <a:lnTo>
                  <a:pt x="44498" y="2059376"/>
                </a:lnTo>
                <a:lnTo>
                  <a:pt x="46229" y="2069895"/>
                </a:lnTo>
                <a:lnTo>
                  <a:pt x="45782" y="2085279"/>
                </a:lnTo>
                <a:lnTo>
                  <a:pt x="46229" y="2090538"/>
                </a:lnTo>
                <a:lnTo>
                  <a:pt x="42667" y="2105911"/>
                </a:lnTo>
                <a:lnTo>
                  <a:pt x="42667" y="2116430"/>
                </a:lnTo>
                <a:lnTo>
                  <a:pt x="41874" y="2126499"/>
                </a:lnTo>
                <a:lnTo>
                  <a:pt x="42667" y="2137074"/>
                </a:lnTo>
                <a:lnTo>
                  <a:pt x="33886" y="2147088"/>
                </a:lnTo>
                <a:lnTo>
                  <a:pt x="35717" y="2157662"/>
                </a:lnTo>
                <a:lnTo>
                  <a:pt x="38543" y="2162812"/>
                </a:lnTo>
                <a:lnTo>
                  <a:pt x="49113" y="2167874"/>
                </a:lnTo>
                <a:lnTo>
                  <a:pt x="55904" y="2173035"/>
                </a:lnTo>
                <a:lnTo>
                  <a:pt x="53323" y="2178195"/>
                </a:lnTo>
                <a:lnTo>
                  <a:pt x="30209" y="2188418"/>
                </a:lnTo>
                <a:lnTo>
                  <a:pt x="15630" y="2193623"/>
                </a:lnTo>
                <a:lnTo>
                  <a:pt x="5061" y="2198828"/>
                </a:lnTo>
                <a:lnTo>
                  <a:pt x="0" y="2204186"/>
                </a:lnTo>
                <a:lnTo>
                  <a:pt x="1730" y="2209007"/>
                </a:lnTo>
                <a:lnTo>
                  <a:pt x="12299" y="2219570"/>
                </a:lnTo>
                <a:lnTo>
                  <a:pt x="14333" y="2224731"/>
                </a:lnTo>
                <a:lnTo>
                  <a:pt x="18745" y="2229639"/>
                </a:lnTo>
                <a:lnTo>
                  <a:pt x="27526" y="2234800"/>
                </a:lnTo>
                <a:lnTo>
                  <a:pt x="30209" y="2240158"/>
                </a:lnTo>
                <a:lnTo>
                  <a:pt x="30209" y="2245319"/>
                </a:lnTo>
                <a:lnTo>
                  <a:pt x="31650" y="2250227"/>
                </a:lnTo>
                <a:lnTo>
                  <a:pt x="35227" y="2255531"/>
                </a:lnTo>
                <a:lnTo>
                  <a:pt x="36813" y="2260791"/>
                </a:lnTo>
                <a:lnTo>
                  <a:pt x="39841" y="2265951"/>
                </a:lnTo>
                <a:lnTo>
                  <a:pt x="49113" y="2270761"/>
                </a:lnTo>
                <a:lnTo>
                  <a:pt x="55904" y="2276119"/>
                </a:lnTo>
                <a:lnTo>
                  <a:pt x="58341" y="2281335"/>
                </a:lnTo>
                <a:lnTo>
                  <a:pt x="57245" y="2286540"/>
                </a:lnTo>
                <a:lnTo>
                  <a:pt x="53669" y="2291503"/>
                </a:lnTo>
                <a:lnTo>
                  <a:pt x="53323" y="2296763"/>
                </a:lnTo>
                <a:lnTo>
                  <a:pt x="96438" y="2322556"/>
                </a:lnTo>
                <a:lnTo>
                  <a:pt x="154534" y="2333075"/>
                </a:lnTo>
                <a:lnTo>
                  <a:pt x="175717" y="2337884"/>
                </a:lnTo>
                <a:lnTo>
                  <a:pt x="183604" y="2343298"/>
                </a:lnTo>
                <a:lnTo>
                  <a:pt x="189112" y="2348459"/>
                </a:lnTo>
                <a:lnTo>
                  <a:pt x="193323" y="2353609"/>
                </a:lnTo>
                <a:lnTo>
                  <a:pt x="206070" y="2363886"/>
                </a:lnTo>
                <a:lnTo>
                  <a:pt x="213770" y="2369047"/>
                </a:lnTo>
                <a:lnTo>
                  <a:pt x="219667" y="2374252"/>
                </a:lnTo>
                <a:lnTo>
                  <a:pt x="221210" y="2379259"/>
                </a:lnTo>
                <a:lnTo>
                  <a:pt x="221657" y="2384420"/>
                </a:lnTo>
                <a:lnTo>
                  <a:pt x="223388" y="2389679"/>
                </a:lnTo>
                <a:lnTo>
                  <a:pt x="229386" y="2394983"/>
                </a:lnTo>
                <a:lnTo>
                  <a:pt x="237721" y="2405063"/>
                </a:lnTo>
                <a:lnTo>
                  <a:pt x="245911" y="2410213"/>
                </a:lnTo>
                <a:lnTo>
                  <a:pt x="256870" y="2420491"/>
                </a:lnTo>
                <a:lnTo>
                  <a:pt x="261037" y="2425651"/>
                </a:lnTo>
                <a:lnTo>
                  <a:pt x="265709" y="2436215"/>
                </a:lnTo>
                <a:lnTo>
                  <a:pt x="281282" y="2446284"/>
                </a:lnTo>
                <a:lnTo>
                  <a:pt x="299191" y="2461612"/>
                </a:lnTo>
                <a:lnTo>
                  <a:pt x="308031" y="2472176"/>
                </a:lnTo>
                <a:lnTo>
                  <a:pt x="313885" y="2477336"/>
                </a:lnTo>
                <a:lnTo>
                  <a:pt x="335904" y="2487559"/>
                </a:lnTo>
                <a:lnTo>
                  <a:pt x="352428" y="2497980"/>
                </a:lnTo>
                <a:lnTo>
                  <a:pt x="356639" y="2502987"/>
                </a:lnTo>
                <a:lnTo>
                  <a:pt x="357086" y="2508148"/>
                </a:lnTo>
                <a:lnTo>
                  <a:pt x="345132" y="2518711"/>
                </a:lnTo>
                <a:lnTo>
                  <a:pt x="347814" y="2533941"/>
                </a:lnTo>
                <a:lnTo>
                  <a:pt x="370280" y="2544515"/>
                </a:lnTo>
                <a:lnTo>
                  <a:pt x="370684" y="2549368"/>
                </a:lnTo>
                <a:lnTo>
                  <a:pt x="364772" y="2554683"/>
                </a:lnTo>
                <a:lnTo>
                  <a:pt x="357086" y="2559943"/>
                </a:lnTo>
                <a:lnTo>
                  <a:pt x="354159" y="2569913"/>
                </a:lnTo>
                <a:lnTo>
                  <a:pt x="355053" y="2575315"/>
                </a:lnTo>
                <a:lnTo>
                  <a:pt x="366271" y="2580476"/>
                </a:lnTo>
                <a:lnTo>
                  <a:pt x="374894" y="2585736"/>
                </a:lnTo>
                <a:lnTo>
                  <a:pt x="382147" y="2595904"/>
                </a:lnTo>
                <a:lnTo>
                  <a:pt x="385911" y="2606478"/>
                </a:lnTo>
                <a:lnTo>
                  <a:pt x="399307" y="2616448"/>
                </a:lnTo>
                <a:lnTo>
                  <a:pt x="403229" y="2621708"/>
                </a:lnTo>
                <a:lnTo>
                  <a:pt x="413885" y="2627011"/>
                </a:lnTo>
                <a:lnTo>
                  <a:pt x="432789" y="2631876"/>
                </a:lnTo>
                <a:lnTo>
                  <a:pt x="448376" y="2637080"/>
                </a:lnTo>
                <a:lnTo>
                  <a:pt x="456999" y="2642439"/>
                </a:lnTo>
                <a:lnTo>
                  <a:pt x="456999" y="2647600"/>
                </a:lnTo>
                <a:lnTo>
                  <a:pt x="450554" y="2652508"/>
                </a:lnTo>
                <a:lnTo>
                  <a:pt x="433683" y="2663027"/>
                </a:lnTo>
                <a:lnTo>
                  <a:pt x="435428" y="2668232"/>
                </a:lnTo>
                <a:lnTo>
                  <a:pt x="443805" y="2673052"/>
                </a:lnTo>
                <a:lnTo>
                  <a:pt x="457792" y="2678411"/>
                </a:lnTo>
                <a:lnTo>
                  <a:pt x="465334" y="2683561"/>
                </a:lnTo>
                <a:lnTo>
                  <a:pt x="457792" y="2688820"/>
                </a:lnTo>
                <a:lnTo>
                  <a:pt x="417562" y="2693641"/>
                </a:lnTo>
                <a:lnTo>
                  <a:pt x="197245" y="2709409"/>
                </a:lnTo>
                <a:lnTo>
                  <a:pt x="147238" y="2714427"/>
                </a:lnTo>
                <a:lnTo>
                  <a:pt x="124772" y="2719588"/>
                </a:lnTo>
                <a:lnTo>
                  <a:pt x="113756" y="2724792"/>
                </a:lnTo>
                <a:lnTo>
                  <a:pt x="108291" y="2730151"/>
                </a:lnTo>
                <a:lnTo>
                  <a:pt x="98182" y="2735015"/>
                </a:lnTo>
                <a:lnTo>
                  <a:pt x="83893" y="2740165"/>
                </a:lnTo>
                <a:lnTo>
                  <a:pt x="75356" y="2745381"/>
                </a:lnTo>
                <a:lnTo>
                  <a:pt x="73323" y="2750739"/>
                </a:lnTo>
                <a:lnTo>
                  <a:pt x="79466" y="2755604"/>
                </a:lnTo>
                <a:lnTo>
                  <a:pt x="91780" y="2760753"/>
                </a:lnTo>
                <a:lnTo>
                  <a:pt x="101499" y="2766112"/>
                </a:lnTo>
                <a:lnTo>
                  <a:pt x="102393" y="2771328"/>
                </a:lnTo>
                <a:lnTo>
                  <a:pt x="84340" y="2781342"/>
                </a:lnTo>
                <a:lnTo>
                  <a:pt x="73972" y="2791916"/>
                </a:lnTo>
                <a:lnTo>
                  <a:pt x="69848" y="2796769"/>
                </a:lnTo>
                <a:lnTo>
                  <a:pt x="66878" y="2802128"/>
                </a:lnTo>
                <a:lnTo>
                  <a:pt x="73972" y="2807344"/>
                </a:lnTo>
                <a:lnTo>
                  <a:pt x="96438" y="2817358"/>
                </a:lnTo>
                <a:lnTo>
                  <a:pt x="99466" y="2822716"/>
                </a:lnTo>
                <a:lnTo>
                  <a:pt x="97735" y="2827932"/>
                </a:lnTo>
                <a:lnTo>
                  <a:pt x="87166" y="2833093"/>
                </a:lnTo>
                <a:lnTo>
                  <a:pt x="72876" y="2838100"/>
                </a:lnTo>
                <a:lnTo>
                  <a:pt x="67815" y="2843305"/>
                </a:lnTo>
                <a:lnTo>
                  <a:pt x="71578" y="2848520"/>
                </a:lnTo>
                <a:lnTo>
                  <a:pt x="79466" y="2853879"/>
                </a:lnTo>
                <a:lnTo>
                  <a:pt x="82941" y="2858688"/>
                </a:lnTo>
                <a:lnTo>
                  <a:pt x="84974" y="2863893"/>
                </a:lnTo>
                <a:lnTo>
                  <a:pt x="84340" y="2869109"/>
                </a:lnTo>
                <a:lnTo>
                  <a:pt x="73972" y="2879321"/>
                </a:lnTo>
                <a:lnTo>
                  <a:pt x="70641" y="2889840"/>
                </a:lnTo>
                <a:lnTo>
                  <a:pt x="60576" y="2899909"/>
                </a:lnTo>
                <a:lnTo>
                  <a:pt x="58341" y="2910428"/>
                </a:lnTo>
                <a:lnTo>
                  <a:pt x="59624" y="2920497"/>
                </a:lnTo>
                <a:lnTo>
                  <a:pt x="58341" y="2925856"/>
                </a:lnTo>
                <a:lnTo>
                  <a:pt x="48622" y="2936221"/>
                </a:lnTo>
                <a:lnTo>
                  <a:pt x="44498" y="2946444"/>
                </a:lnTo>
                <a:lnTo>
                  <a:pt x="43604" y="2951605"/>
                </a:lnTo>
                <a:lnTo>
                  <a:pt x="44902" y="2956810"/>
                </a:lnTo>
                <a:lnTo>
                  <a:pt x="49113" y="2961828"/>
                </a:lnTo>
                <a:lnTo>
                  <a:pt x="67815" y="2977552"/>
                </a:lnTo>
                <a:lnTo>
                  <a:pt x="77880" y="2982416"/>
                </a:lnTo>
                <a:lnTo>
                  <a:pt x="107007" y="2992782"/>
                </a:lnTo>
                <a:lnTo>
                  <a:pt x="117519" y="2998140"/>
                </a:lnTo>
                <a:lnTo>
                  <a:pt x="123532" y="3003005"/>
                </a:lnTo>
                <a:lnTo>
                  <a:pt x="123027" y="3008209"/>
                </a:lnTo>
                <a:lnTo>
                  <a:pt x="118918" y="3013568"/>
                </a:lnTo>
                <a:lnTo>
                  <a:pt x="110136" y="3018772"/>
                </a:lnTo>
                <a:lnTo>
                  <a:pt x="104628" y="3023933"/>
                </a:lnTo>
                <a:lnTo>
                  <a:pt x="103229" y="3028798"/>
                </a:lnTo>
                <a:lnTo>
                  <a:pt x="91780" y="3039361"/>
                </a:lnTo>
                <a:lnTo>
                  <a:pt x="76596" y="3049540"/>
                </a:lnTo>
                <a:lnTo>
                  <a:pt x="71578" y="3054745"/>
                </a:lnTo>
                <a:lnTo>
                  <a:pt x="71146" y="3059949"/>
                </a:lnTo>
                <a:lnTo>
                  <a:pt x="72876" y="3065308"/>
                </a:lnTo>
                <a:lnTo>
                  <a:pt x="82105" y="3075333"/>
                </a:lnTo>
                <a:lnTo>
                  <a:pt x="81658" y="3080538"/>
                </a:lnTo>
                <a:lnTo>
                  <a:pt x="83388" y="3085896"/>
                </a:lnTo>
                <a:lnTo>
                  <a:pt x="116438" y="3101280"/>
                </a:lnTo>
                <a:lnTo>
                  <a:pt x="124426" y="3106484"/>
                </a:lnTo>
                <a:lnTo>
                  <a:pt x="138009" y="3111294"/>
                </a:lnTo>
                <a:lnTo>
                  <a:pt x="149026" y="3116510"/>
                </a:lnTo>
                <a:lnTo>
                  <a:pt x="153236" y="3121868"/>
                </a:lnTo>
                <a:lnTo>
                  <a:pt x="154534" y="3127073"/>
                </a:lnTo>
                <a:lnTo>
                  <a:pt x="151016" y="3131937"/>
                </a:lnTo>
                <a:lnTo>
                  <a:pt x="145507" y="3137241"/>
                </a:lnTo>
                <a:lnTo>
                  <a:pt x="131218" y="3142457"/>
                </a:lnTo>
                <a:lnTo>
                  <a:pt x="88896" y="3152526"/>
                </a:lnTo>
                <a:lnTo>
                  <a:pt x="76596" y="3157884"/>
                </a:lnTo>
                <a:lnTo>
                  <a:pt x="150122" y="3188992"/>
                </a:lnTo>
                <a:lnTo>
                  <a:pt x="167079" y="3193845"/>
                </a:lnTo>
                <a:lnTo>
                  <a:pt x="176812" y="3199061"/>
                </a:lnTo>
                <a:lnTo>
                  <a:pt x="180720" y="3204222"/>
                </a:lnTo>
                <a:lnTo>
                  <a:pt x="178990" y="3209569"/>
                </a:lnTo>
                <a:lnTo>
                  <a:pt x="145060" y="3225008"/>
                </a:lnTo>
                <a:lnTo>
                  <a:pt x="110482" y="3235022"/>
                </a:lnTo>
                <a:lnTo>
                  <a:pt x="102393" y="3240238"/>
                </a:lnTo>
                <a:lnTo>
                  <a:pt x="96438" y="3245596"/>
                </a:lnTo>
                <a:lnTo>
                  <a:pt x="88103" y="3250746"/>
                </a:lnTo>
                <a:lnTo>
                  <a:pt x="81658" y="3255610"/>
                </a:lnTo>
                <a:lnTo>
                  <a:pt x="78831" y="3260969"/>
                </a:lnTo>
                <a:lnTo>
                  <a:pt x="68911" y="3271389"/>
                </a:lnTo>
                <a:lnTo>
                  <a:pt x="62307" y="3276199"/>
                </a:lnTo>
                <a:lnTo>
                  <a:pt x="58831" y="3281557"/>
                </a:lnTo>
                <a:lnTo>
                  <a:pt x="59624" y="3286762"/>
                </a:lnTo>
                <a:lnTo>
                  <a:pt x="74419" y="3296985"/>
                </a:lnTo>
                <a:lnTo>
                  <a:pt x="78384" y="3302145"/>
                </a:lnTo>
                <a:lnTo>
                  <a:pt x="84340" y="3307350"/>
                </a:lnTo>
                <a:lnTo>
                  <a:pt x="94895" y="3312709"/>
                </a:lnTo>
                <a:lnTo>
                  <a:pt x="143027" y="3327939"/>
                </a:lnTo>
                <a:lnTo>
                  <a:pt x="155183" y="3333297"/>
                </a:lnTo>
                <a:lnTo>
                  <a:pt x="159192" y="3338161"/>
                </a:lnTo>
                <a:lnTo>
                  <a:pt x="157807" y="3348681"/>
                </a:lnTo>
                <a:lnTo>
                  <a:pt x="167526" y="3358750"/>
                </a:lnTo>
                <a:lnTo>
                  <a:pt x="178990" y="3374474"/>
                </a:lnTo>
                <a:lnTo>
                  <a:pt x="178096" y="3379338"/>
                </a:lnTo>
                <a:lnTo>
                  <a:pt x="167526" y="3384697"/>
                </a:lnTo>
                <a:lnTo>
                  <a:pt x="148536" y="3389901"/>
                </a:lnTo>
                <a:lnTo>
                  <a:pt x="126603" y="3401760"/>
                </a:lnTo>
              </a:path>
            </a:pathLst>
          </a:custGeom>
          <a:ln w="3175">
            <a:solidFill>
              <a:srgbClr val="00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 txBox="1"/>
          <p:nvPr/>
        </p:nvSpPr>
        <p:spPr>
          <a:xfrm>
            <a:off x="2319540" y="1796505"/>
            <a:ext cx="1401445" cy="89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" spc="50">
                <a:latin typeface="Microsoft Sans Serif"/>
                <a:cs typeface="Microsoft Sans Serif"/>
              </a:rPr>
              <a:t>SSTVD</a:t>
            </a:r>
            <a:r>
              <a:rPr dirty="0" sz="200" spc="130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1.10</a:t>
            </a:r>
            <a:r>
              <a:rPr dirty="0" u="sng" sz="400" spc="215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85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SP_norm</a:t>
            </a:r>
            <a:r>
              <a:rPr dirty="0" u="sng" sz="400" spc="215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-0.10</a:t>
            </a:r>
            <a:r>
              <a:rPr dirty="0" sz="400" spc="100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-36.16</a:t>
            </a:r>
            <a:r>
              <a:rPr dirty="0" u="sng" sz="400" spc="10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IK</a:t>
            </a:r>
            <a:r>
              <a:rPr dirty="0" u="sng" sz="400" spc="85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528.76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164" name="object 164"/>
          <p:cNvSpPr/>
          <p:nvPr/>
        </p:nvSpPr>
        <p:spPr>
          <a:xfrm>
            <a:off x="3161911" y="2227260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12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808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 txBox="1"/>
          <p:nvPr/>
        </p:nvSpPr>
        <p:spPr>
          <a:xfrm>
            <a:off x="3357518" y="2166337"/>
            <a:ext cx="360045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30">
                <a:solidFill>
                  <a:srgbClr val="3F3F65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70">
                <a:solidFill>
                  <a:srgbClr val="3F3F65"/>
                </a:solidFill>
                <a:latin typeface="Microsoft Sans Serif"/>
                <a:cs typeface="Microsoft Sans Serif"/>
              </a:rPr>
              <a:t>p</a:t>
            </a:r>
            <a:r>
              <a:rPr dirty="0" sz="300" spc="50">
                <a:solidFill>
                  <a:srgbClr val="3F3F65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35">
                <a:solidFill>
                  <a:srgbClr val="3F3F65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y</a:t>
            </a:r>
            <a:r>
              <a:rPr dirty="0" sz="300" spc="75">
                <a:solidFill>
                  <a:srgbClr val="3F3F65"/>
                </a:solidFill>
                <a:latin typeface="Microsoft Sans Serif"/>
                <a:cs typeface="Microsoft Sans Serif"/>
              </a:rPr>
              <a:t>u</a:t>
            </a:r>
            <a:r>
              <a:rPr dirty="0" sz="300" spc="90">
                <a:solidFill>
                  <a:srgbClr val="3F3F65"/>
                </a:solidFill>
                <a:latin typeface="Microsoft Sans Serif"/>
                <a:cs typeface="Microsoft Sans Serif"/>
              </a:rPr>
              <a:t>m</a:t>
            </a:r>
            <a:r>
              <a:rPr dirty="0" sz="300" spc="50">
                <a:solidFill>
                  <a:srgbClr val="3F3F65"/>
                </a:solidFill>
                <a:latin typeface="Microsoft Sans Serif"/>
                <a:cs typeface="Microsoft Sans Serif"/>
              </a:rPr>
              <a:t>e</a:t>
            </a:r>
            <a:r>
              <a:rPr dirty="0" sz="300" spc="70">
                <a:solidFill>
                  <a:srgbClr val="3F3F65"/>
                </a:solidFill>
                <a:latin typeface="Microsoft Sans Serif"/>
                <a:cs typeface="Microsoft Sans Serif"/>
              </a:rPr>
              <a:t>n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ka</a:t>
            </a:r>
            <a:endParaRPr sz="300">
              <a:latin typeface="Microsoft Sans Serif"/>
              <a:cs typeface="Microsoft Sans Serif"/>
            </a:endParaRPr>
          </a:p>
        </p:txBody>
      </p:sp>
      <p:grpSp>
        <p:nvGrpSpPr>
          <p:cNvPr id="166" name="object 166"/>
          <p:cNvGrpSpPr/>
          <p:nvPr/>
        </p:nvGrpSpPr>
        <p:grpSpPr>
          <a:xfrm>
            <a:off x="3155878" y="3170457"/>
            <a:ext cx="570865" cy="945515"/>
            <a:chOff x="3155878" y="3170457"/>
            <a:chExt cx="570865" cy="945515"/>
          </a:xfrm>
        </p:grpSpPr>
        <p:sp>
          <p:nvSpPr>
            <p:cNvPr id="167" name="object 167"/>
            <p:cNvSpPr/>
            <p:nvPr/>
          </p:nvSpPr>
          <p:spPr>
            <a:xfrm>
              <a:off x="3161911" y="4109588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 h="0">
                  <a:moveTo>
                    <a:pt x="558412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3161911" y="3176489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 h="0">
                  <a:moveTo>
                    <a:pt x="558412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9" name="object 169"/>
          <p:cNvSpPr txBox="1"/>
          <p:nvPr/>
        </p:nvSpPr>
        <p:spPr>
          <a:xfrm>
            <a:off x="3580060" y="3115510"/>
            <a:ext cx="13843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60">
                <a:solidFill>
                  <a:srgbClr val="4C004C"/>
                </a:solidFill>
                <a:latin typeface="Microsoft Sans Serif"/>
                <a:cs typeface="Microsoft Sans Serif"/>
              </a:rPr>
              <a:t>2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3161911" y="2744045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12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CC8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 txBox="1"/>
          <p:nvPr/>
        </p:nvSpPr>
        <p:spPr>
          <a:xfrm>
            <a:off x="3494183" y="2683113"/>
            <a:ext cx="22352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654700"/>
                </a:solidFill>
                <a:latin typeface="Microsoft Sans Serif"/>
                <a:cs typeface="Microsoft Sans Serif"/>
              </a:rPr>
              <a:t>J2_base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3161911" y="2803472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12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8F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 txBox="1"/>
          <p:nvPr/>
        </p:nvSpPr>
        <p:spPr>
          <a:xfrm>
            <a:off x="3533680" y="2742498"/>
            <a:ext cx="182245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476500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476500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476500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35">
                <a:solidFill>
                  <a:srgbClr val="476500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0">
                <a:solidFill>
                  <a:srgbClr val="476500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60">
                <a:solidFill>
                  <a:srgbClr val="476500"/>
                </a:solidFill>
                <a:latin typeface="Microsoft Sans Serif"/>
                <a:cs typeface="Microsoft Sans Serif"/>
              </a:rPr>
              <a:t>p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74" name="object 174"/>
          <p:cNvSpPr/>
          <p:nvPr/>
        </p:nvSpPr>
        <p:spPr>
          <a:xfrm>
            <a:off x="3161911" y="3798533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12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 txBox="1"/>
          <p:nvPr/>
        </p:nvSpPr>
        <p:spPr>
          <a:xfrm>
            <a:off x="3580060" y="3737556"/>
            <a:ext cx="13843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00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3</a:t>
            </a:r>
            <a:endParaRPr sz="300">
              <a:latin typeface="Microsoft Sans Serif"/>
              <a:cs typeface="Microsoft Sans Serif"/>
            </a:endParaRPr>
          </a:p>
        </p:txBody>
      </p:sp>
      <p:grpSp>
        <p:nvGrpSpPr>
          <p:cNvPr id="176" name="object 176"/>
          <p:cNvGrpSpPr/>
          <p:nvPr/>
        </p:nvGrpSpPr>
        <p:grpSpPr>
          <a:xfrm>
            <a:off x="3155878" y="4199601"/>
            <a:ext cx="570865" cy="64135"/>
            <a:chOff x="3155878" y="4199601"/>
            <a:chExt cx="570865" cy="64135"/>
          </a:xfrm>
        </p:grpSpPr>
        <p:sp>
          <p:nvSpPr>
            <p:cNvPr id="177" name="object 177"/>
            <p:cNvSpPr/>
            <p:nvPr/>
          </p:nvSpPr>
          <p:spPr>
            <a:xfrm>
              <a:off x="3161911" y="4205634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 h="0">
                  <a:moveTo>
                    <a:pt x="558412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3161911" y="4257429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 h="0">
                  <a:moveTo>
                    <a:pt x="558412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9" name="object 179"/>
          <p:cNvSpPr txBox="1"/>
          <p:nvPr/>
        </p:nvSpPr>
        <p:spPr>
          <a:xfrm>
            <a:off x="3467602" y="4048617"/>
            <a:ext cx="250190" cy="22161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latin typeface="Microsoft Sans Serif"/>
                <a:cs typeface="Microsoft Sans Serif"/>
              </a:rPr>
              <a:t>J3_base</a:t>
            </a:r>
            <a:endParaRPr sz="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">
              <a:latin typeface="Microsoft Sans Serif"/>
              <a:cs typeface="Microsoft Sans Serif"/>
            </a:endParaRPr>
          </a:p>
          <a:p>
            <a:pPr marL="12700" marR="5080" indent="24130">
              <a:lnSpc>
                <a:spcPct val="113300"/>
              </a:lnSpc>
            </a:pP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c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a</a:t>
            </a:r>
            <a:r>
              <a:rPr dirty="0" sz="300" spc="30">
                <a:solidFill>
                  <a:srgbClr val="4C004C"/>
                </a:solidFill>
                <a:latin typeface="Microsoft Sans Serif"/>
                <a:cs typeface="Microsoft Sans Serif"/>
              </a:rPr>
              <a:t>l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70">
                <a:solidFill>
                  <a:srgbClr val="4C004C"/>
                </a:solidFill>
                <a:latin typeface="Microsoft Sans Serif"/>
                <a:cs typeface="Microsoft Sans Serif"/>
              </a:rPr>
              <a:t>b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30">
                <a:solidFill>
                  <a:srgbClr val="4C004C"/>
                </a:solidFill>
                <a:latin typeface="Microsoft Sans Serif"/>
                <a:cs typeface="Microsoft Sans Serif"/>
              </a:rPr>
              <a:t>t </a:t>
            </a:r>
            <a:r>
              <a:rPr dirty="0" sz="300" spc="25">
                <a:solidFill>
                  <a:srgbClr val="4C004C"/>
                </a:solidFill>
                <a:latin typeface="Times New Roman"/>
                <a:cs typeface="Times New Roman"/>
              </a:rPr>
              <a:t> </a:t>
            </a:r>
            <a:r>
              <a:rPr dirty="0" sz="300" spc="65">
                <a:solidFill>
                  <a:srgbClr val="00004C"/>
                </a:solidFill>
                <a:latin typeface="Microsoft Sans Serif"/>
                <a:cs typeface="Microsoft Sans Serif"/>
              </a:rPr>
              <a:t>Ho</a:t>
            </a:r>
            <a:r>
              <a:rPr dirty="0" sz="300" spc="35">
                <a:solidFill>
                  <a:srgbClr val="00004C"/>
                </a:solidFill>
                <a:latin typeface="Microsoft Sans Serif"/>
                <a:cs typeface="Microsoft Sans Serif"/>
              </a:rPr>
              <a:t>r</a:t>
            </a:r>
            <a:r>
              <a:rPr dirty="0" sz="300" spc="10">
                <a:solidFill>
                  <a:srgbClr val="00004C"/>
                </a:solidFill>
                <a:latin typeface="Microsoft Sans Serif"/>
                <a:cs typeface="Microsoft Sans Serif"/>
              </a:rPr>
              <a:t>i</a:t>
            </a: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z</a:t>
            </a:r>
            <a:r>
              <a:rPr dirty="0" sz="300" spc="50">
                <a:solidFill>
                  <a:srgbClr val="00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n</a:t>
            </a:r>
            <a:r>
              <a:rPr dirty="0" sz="300">
                <a:solidFill>
                  <a:srgbClr val="00004C"/>
                </a:solidFill>
                <a:latin typeface="Times New Roman"/>
                <a:cs typeface="Times New Roman"/>
              </a:rPr>
              <a:t> </a:t>
            </a:r>
            <a:r>
              <a:rPr dirty="0" sz="300" spc="-20">
                <a:solidFill>
                  <a:srgbClr val="00004C"/>
                </a:solidFill>
                <a:latin typeface="Times New Roman"/>
                <a:cs typeface="Times New Roman"/>
              </a:rPr>
              <a:t> 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1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2324061" y="1702438"/>
            <a:ext cx="1397000" cy="3627120"/>
          </a:xfrm>
          <a:custGeom>
            <a:avLst/>
            <a:gdLst/>
            <a:ahLst/>
            <a:cxnLst/>
            <a:rect l="l" t="t" r="r" b="b"/>
            <a:pathLst>
              <a:path w="1397000" h="3627120">
                <a:moveTo>
                  <a:pt x="838945" y="92279"/>
                </a:moveTo>
                <a:lnTo>
                  <a:pt x="1396896" y="92279"/>
                </a:lnTo>
              </a:path>
              <a:path w="1397000" h="3627120">
                <a:moveTo>
                  <a:pt x="838945" y="232072"/>
                </a:moveTo>
                <a:lnTo>
                  <a:pt x="1396896" y="232072"/>
                </a:lnTo>
              </a:path>
              <a:path w="1397000" h="3627120">
                <a:moveTo>
                  <a:pt x="838945" y="3626748"/>
                </a:moveTo>
                <a:lnTo>
                  <a:pt x="838945" y="92620"/>
                </a:lnTo>
              </a:path>
              <a:path w="1397000" h="3627120">
                <a:moveTo>
                  <a:pt x="0" y="0"/>
                </a:moveTo>
                <a:lnTo>
                  <a:pt x="1396896" y="0"/>
                </a:lnTo>
              </a:path>
              <a:path w="1397000" h="3627120">
                <a:moveTo>
                  <a:pt x="0" y="92279"/>
                </a:moveTo>
                <a:lnTo>
                  <a:pt x="1396896" y="92279"/>
                </a:lnTo>
              </a:path>
              <a:path w="1397000" h="3627120">
                <a:moveTo>
                  <a:pt x="0" y="0"/>
                </a:moveTo>
                <a:lnTo>
                  <a:pt x="0" y="3626748"/>
                </a:lnTo>
              </a:path>
              <a:path w="1397000" h="3627120">
                <a:moveTo>
                  <a:pt x="1395166" y="0"/>
                </a:moveTo>
                <a:lnTo>
                  <a:pt x="1395166" y="362674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 txBox="1"/>
          <p:nvPr/>
        </p:nvSpPr>
        <p:spPr>
          <a:xfrm>
            <a:off x="2680741" y="1688843"/>
            <a:ext cx="681355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114">
                <a:latin typeface="Microsoft Sans Serif"/>
                <a:cs typeface="Microsoft Sans Serif"/>
              </a:rPr>
              <a:t>56_2</a:t>
            </a:r>
            <a:r>
              <a:rPr dirty="0" sz="600" spc="10">
                <a:latin typeface="Microsoft Sans Serif"/>
                <a:cs typeface="Microsoft Sans Serif"/>
              </a:rPr>
              <a:t> </a:t>
            </a:r>
            <a:r>
              <a:rPr dirty="0" sz="600" spc="110">
                <a:latin typeface="Microsoft Sans Serif"/>
                <a:cs typeface="Microsoft Sans Serif"/>
              </a:rPr>
              <a:t>[SSTVD]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82" name="object 182"/>
          <p:cNvGrpSpPr/>
          <p:nvPr/>
        </p:nvGrpSpPr>
        <p:grpSpPr>
          <a:xfrm>
            <a:off x="3710163" y="1701647"/>
            <a:ext cx="260350" cy="3636010"/>
            <a:chOff x="3710163" y="1701647"/>
            <a:chExt cx="260350" cy="3636010"/>
          </a:xfrm>
        </p:grpSpPr>
        <p:sp>
          <p:nvSpPr>
            <p:cNvPr id="183" name="object 183"/>
            <p:cNvSpPr/>
            <p:nvPr/>
          </p:nvSpPr>
          <p:spPr>
            <a:xfrm>
              <a:off x="3720323" y="4257429"/>
              <a:ext cx="111125" cy="474345"/>
            </a:xfrm>
            <a:custGeom>
              <a:avLst/>
              <a:gdLst/>
              <a:ahLst/>
              <a:cxnLst/>
              <a:rect l="l" t="t" r="r" b="b"/>
              <a:pathLst>
                <a:path w="111125" h="474345">
                  <a:moveTo>
                    <a:pt x="0" y="0"/>
                  </a:moveTo>
                  <a:lnTo>
                    <a:pt x="111117" y="474213"/>
                  </a:lnTo>
                </a:path>
              </a:pathLst>
            </a:custGeom>
            <a:ln w="14999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3720323" y="4205634"/>
              <a:ext cx="111125" cy="303530"/>
            </a:xfrm>
            <a:custGeom>
              <a:avLst/>
              <a:gdLst/>
              <a:ahLst/>
              <a:cxnLst/>
              <a:rect l="l" t="t" r="r" b="b"/>
              <a:pathLst>
                <a:path w="111125" h="303529">
                  <a:moveTo>
                    <a:pt x="0" y="0"/>
                  </a:moveTo>
                  <a:lnTo>
                    <a:pt x="111117" y="303017"/>
                  </a:lnTo>
                </a:path>
              </a:pathLst>
            </a:custGeom>
            <a:ln w="14758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3720323" y="3798533"/>
              <a:ext cx="111125" cy="8890"/>
            </a:xfrm>
            <a:custGeom>
              <a:avLst/>
              <a:gdLst/>
              <a:ahLst/>
              <a:cxnLst/>
              <a:rect l="l" t="t" r="r" b="b"/>
              <a:pathLst>
                <a:path w="111125" h="8889">
                  <a:moveTo>
                    <a:pt x="-5801" y="4342"/>
                  </a:moveTo>
                  <a:lnTo>
                    <a:pt x="116919" y="4342"/>
                  </a:lnTo>
                </a:path>
              </a:pathLst>
            </a:custGeom>
            <a:ln w="20289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3720323" y="2803472"/>
              <a:ext cx="111125" cy="35560"/>
            </a:xfrm>
            <a:custGeom>
              <a:avLst/>
              <a:gdLst/>
              <a:ahLst/>
              <a:cxnLst/>
              <a:rect l="l" t="t" r="r" b="b"/>
              <a:pathLst>
                <a:path w="111125" h="35560">
                  <a:moveTo>
                    <a:pt x="0" y="0"/>
                  </a:moveTo>
                  <a:lnTo>
                    <a:pt x="111117" y="35027"/>
                  </a:lnTo>
                </a:path>
              </a:pathLst>
            </a:custGeom>
            <a:ln w="11893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3720323" y="2744045"/>
              <a:ext cx="111125" cy="49530"/>
            </a:xfrm>
            <a:custGeom>
              <a:avLst/>
              <a:gdLst/>
              <a:ahLst/>
              <a:cxnLst/>
              <a:rect l="l" t="t" r="r" b="b"/>
              <a:pathLst>
                <a:path w="111125" h="49530">
                  <a:moveTo>
                    <a:pt x="0" y="0"/>
                  </a:moveTo>
                  <a:lnTo>
                    <a:pt x="111117" y="49357"/>
                  </a:lnTo>
                </a:path>
              </a:pathLst>
            </a:custGeom>
            <a:ln w="12162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3720323" y="3176489"/>
              <a:ext cx="111125" cy="26670"/>
            </a:xfrm>
            <a:custGeom>
              <a:avLst/>
              <a:gdLst/>
              <a:ahLst/>
              <a:cxnLst/>
              <a:rect l="l" t="t" r="r" b="b"/>
              <a:pathLst>
                <a:path w="111125" h="26669">
                  <a:moveTo>
                    <a:pt x="0" y="0"/>
                  </a:moveTo>
                  <a:lnTo>
                    <a:pt x="111117" y="26045"/>
                  </a:lnTo>
                </a:path>
              </a:pathLst>
            </a:custGeom>
            <a:ln w="11754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3720323" y="4109588"/>
              <a:ext cx="111125" cy="193040"/>
            </a:xfrm>
            <a:custGeom>
              <a:avLst/>
              <a:gdLst/>
              <a:ahLst/>
              <a:cxnLst/>
              <a:rect l="l" t="t" r="r" b="b"/>
              <a:pathLst>
                <a:path w="111125" h="193039">
                  <a:moveTo>
                    <a:pt x="0" y="0"/>
                  </a:moveTo>
                  <a:lnTo>
                    <a:pt x="111117" y="192432"/>
                  </a:lnTo>
                </a:path>
              </a:pathLst>
            </a:custGeom>
            <a:ln w="142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3720323" y="2227261"/>
              <a:ext cx="111125" cy="0"/>
            </a:xfrm>
            <a:custGeom>
              <a:avLst/>
              <a:gdLst/>
              <a:ahLst/>
              <a:cxnLst/>
              <a:rect l="l" t="t" r="r" b="b"/>
              <a:pathLst>
                <a:path w="111125" h="0">
                  <a:moveTo>
                    <a:pt x="0" y="0"/>
                  </a:moveTo>
                  <a:lnTo>
                    <a:pt x="111117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3720312" y="1701647"/>
              <a:ext cx="111125" cy="3627754"/>
            </a:xfrm>
            <a:custGeom>
              <a:avLst/>
              <a:gdLst/>
              <a:ahLst/>
              <a:cxnLst/>
              <a:rect l="l" t="t" r="r" b="b"/>
              <a:pathLst>
                <a:path w="111125" h="3627754">
                  <a:moveTo>
                    <a:pt x="8826" y="0"/>
                  </a:moveTo>
                  <a:lnTo>
                    <a:pt x="0" y="0"/>
                  </a:lnTo>
                  <a:lnTo>
                    <a:pt x="0" y="3627539"/>
                  </a:lnTo>
                  <a:lnTo>
                    <a:pt x="8826" y="3627539"/>
                  </a:lnTo>
                  <a:lnTo>
                    <a:pt x="8826" y="0"/>
                  </a:lnTo>
                  <a:close/>
                </a:path>
                <a:path w="111125" h="3627754">
                  <a:moveTo>
                    <a:pt x="111112" y="0"/>
                  </a:moveTo>
                  <a:lnTo>
                    <a:pt x="102285" y="0"/>
                  </a:lnTo>
                  <a:lnTo>
                    <a:pt x="102285" y="3627539"/>
                  </a:lnTo>
                  <a:lnTo>
                    <a:pt x="111112" y="3627539"/>
                  </a:lnTo>
                  <a:lnTo>
                    <a:pt x="1111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3832537" y="1794718"/>
              <a:ext cx="137160" cy="3542029"/>
            </a:xfrm>
            <a:custGeom>
              <a:avLst/>
              <a:gdLst/>
              <a:ahLst/>
              <a:cxnLst/>
              <a:rect l="l" t="t" r="r" b="b"/>
              <a:pathLst>
                <a:path w="137160" h="3542029">
                  <a:moveTo>
                    <a:pt x="0" y="3541564"/>
                  </a:moveTo>
                  <a:lnTo>
                    <a:pt x="0" y="340"/>
                  </a:lnTo>
                </a:path>
                <a:path w="137160" h="3542029">
                  <a:moveTo>
                    <a:pt x="0" y="0"/>
                  </a:moveTo>
                  <a:lnTo>
                    <a:pt x="136221" y="0"/>
                  </a:lnTo>
                </a:path>
                <a:path w="137160" h="3542029">
                  <a:moveTo>
                    <a:pt x="0" y="69945"/>
                  </a:moveTo>
                  <a:lnTo>
                    <a:pt x="136221" y="69945"/>
                  </a:lnTo>
                </a:path>
                <a:path w="137160" h="3542029">
                  <a:moveTo>
                    <a:pt x="136726" y="210440"/>
                  </a:moveTo>
                  <a:lnTo>
                    <a:pt x="126156" y="210440"/>
                  </a:lnTo>
                </a:path>
                <a:path w="137160" h="3542029">
                  <a:moveTo>
                    <a:pt x="136726" y="235146"/>
                  </a:moveTo>
                  <a:lnTo>
                    <a:pt x="126156" y="235146"/>
                  </a:lnTo>
                </a:path>
                <a:path w="137160" h="3542029">
                  <a:moveTo>
                    <a:pt x="136726" y="259951"/>
                  </a:moveTo>
                  <a:lnTo>
                    <a:pt x="126156" y="259951"/>
                  </a:lnTo>
                </a:path>
                <a:path w="137160" h="3542029">
                  <a:moveTo>
                    <a:pt x="136726" y="284899"/>
                  </a:moveTo>
                  <a:lnTo>
                    <a:pt x="126156" y="284899"/>
                  </a:lnTo>
                </a:path>
                <a:path w="137160" h="3542029">
                  <a:moveTo>
                    <a:pt x="136726" y="309704"/>
                  </a:moveTo>
                  <a:lnTo>
                    <a:pt x="109632" y="309704"/>
                  </a:lnTo>
                </a:path>
                <a:path w="137160" h="3542029">
                  <a:moveTo>
                    <a:pt x="136726" y="334465"/>
                  </a:moveTo>
                  <a:lnTo>
                    <a:pt x="126156" y="334465"/>
                  </a:lnTo>
                </a:path>
                <a:path w="137160" h="3542029">
                  <a:moveTo>
                    <a:pt x="136726" y="359215"/>
                  </a:moveTo>
                  <a:lnTo>
                    <a:pt x="126156" y="359215"/>
                  </a:lnTo>
                </a:path>
                <a:path w="137160" h="3542029">
                  <a:moveTo>
                    <a:pt x="136726" y="384020"/>
                  </a:moveTo>
                  <a:lnTo>
                    <a:pt x="126156" y="384020"/>
                  </a:lnTo>
                </a:path>
                <a:path w="137160" h="3542029">
                  <a:moveTo>
                    <a:pt x="136726" y="408978"/>
                  </a:moveTo>
                  <a:lnTo>
                    <a:pt x="126156" y="408978"/>
                  </a:lnTo>
                </a:path>
                <a:path w="137160" h="3542029">
                  <a:moveTo>
                    <a:pt x="136726" y="433728"/>
                  </a:moveTo>
                  <a:lnTo>
                    <a:pt x="126156" y="433728"/>
                  </a:lnTo>
                </a:path>
                <a:path w="137160" h="3542029">
                  <a:moveTo>
                    <a:pt x="136726" y="458533"/>
                  </a:moveTo>
                  <a:lnTo>
                    <a:pt x="126156" y="458533"/>
                  </a:lnTo>
                </a:path>
                <a:path w="137160" h="3542029">
                  <a:moveTo>
                    <a:pt x="136726" y="483239"/>
                  </a:moveTo>
                  <a:lnTo>
                    <a:pt x="126156" y="483239"/>
                  </a:lnTo>
                </a:path>
                <a:path w="137160" h="3542029">
                  <a:moveTo>
                    <a:pt x="136726" y="508044"/>
                  </a:moveTo>
                  <a:lnTo>
                    <a:pt x="126156" y="508044"/>
                  </a:lnTo>
                </a:path>
                <a:path w="137160" h="3542029">
                  <a:moveTo>
                    <a:pt x="136726" y="533003"/>
                  </a:moveTo>
                  <a:lnTo>
                    <a:pt x="126156" y="533003"/>
                  </a:lnTo>
                </a:path>
                <a:path w="137160" h="3542029">
                  <a:moveTo>
                    <a:pt x="136726" y="557807"/>
                  </a:moveTo>
                  <a:lnTo>
                    <a:pt x="109632" y="557807"/>
                  </a:lnTo>
                </a:path>
                <a:path w="137160" h="3542029">
                  <a:moveTo>
                    <a:pt x="136726" y="582513"/>
                  </a:moveTo>
                  <a:lnTo>
                    <a:pt x="126156" y="582513"/>
                  </a:lnTo>
                </a:path>
                <a:path w="137160" h="3542029">
                  <a:moveTo>
                    <a:pt x="136726" y="607318"/>
                  </a:moveTo>
                  <a:lnTo>
                    <a:pt x="126156" y="607318"/>
                  </a:lnTo>
                </a:path>
                <a:path w="137160" h="3542029">
                  <a:moveTo>
                    <a:pt x="136726" y="632266"/>
                  </a:moveTo>
                  <a:lnTo>
                    <a:pt x="126156" y="632266"/>
                  </a:lnTo>
                </a:path>
                <a:path w="137160" h="3542029">
                  <a:moveTo>
                    <a:pt x="136726" y="657071"/>
                  </a:moveTo>
                  <a:lnTo>
                    <a:pt x="126156" y="657071"/>
                  </a:lnTo>
                </a:path>
                <a:path w="137160" h="3542029">
                  <a:moveTo>
                    <a:pt x="136726" y="681777"/>
                  </a:moveTo>
                  <a:lnTo>
                    <a:pt x="126156" y="681777"/>
                  </a:lnTo>
                </a:path>
                <a:path w="137160" h="3542029">
                  <a:moveTo>
                    <a:pt x="136726" y="706933"/>
                  </a:moveTo>
                  <a:lnTo>
                    <a:pt x="126156" y="706933"/>
                  </a:lnTo>
                </a:path>
                <a:path w="137160" h="3542029">
                  <a:moveTo>
                    <a:pt x="136726" y="731881"/>
                  </a:moveTo>
                  <a:lnTo>
                    <a:pt x="126156" y="731881"/>
                  </a:lnTo>
                </a:path>
                <a:path w="137160" h="3542029">
                  <a:moveTo>
                    <a:pt x="136726" y="756642"/>
                  </a:moveTo>
                  <a:lnTo>
                    <a:pt x="126156" y="756642"/>
                  </a:lnTo>
                </a:path>
                <a:path w="137160" h="3542029">
                  <a:moveTo>
                    <a:pt x="136726" y="781447"/>
                  </a:moveTo>
                  <a:lnTo>
                    <a:pt x="126156" y="781447"/>
                  </a:lnTo>
                </a:path>
                <a:path w="137160" h="3542029">
                  <a:moveTo>
                    <a:pt x="136726" y="806252"/>
                  </a:moveTo>
                  <a:lnTo>
                    <a:pt x="109632" y="806252"/>
                  </a:lnTo>
                </a:path>
                <a:path w="137160" h="3542029">
                  <a:moveTo>
                    <a:pt x="136726" y="830958"/>
                  </a:moveTo>
                  <a:lnTo>
                    <a:pt x="126156" y="830958"/>
                  </a:lnTo>
                </a:path>
                <a:path w="137160" h="3542029">
                  <a:moveTo>
                    <a:pt x="136726" y="855905"/>
                  </a:moveTo>
                  <a:lnTo>
                    <a:pt x="126156" y="855905"/>
                  </a:lnTo>
                </a:path>
                <a:path w="137160" h="3542029">
                  <a:moveTo>
                    <a:pt x="136726" y="880710"/>
                  </a:moveTo>
                  <a:lnTo>
                    <a:pt x="126156" y="880710"/>
                  </a:lnTo>
                </a:path>
                <a:path w="137160" h="3542029">
                  <a:moveTo>
                    <a:pt x="136726" y="905515"/>
                  </a:moveTo>
                  <a:lnTo>
                    <a:pt x="126156" y="905515"/>
                  </a:lnTo>
                </a:path>
                <a:path w="137160" h="3542029">
                  <a:moveTo>
                    <a:pt x="136726" y="930221"/>
                  </a:moveTo>
                  <a:lnTo>
                    <a:pt x="126156" y="930221"/>
                  </a:lnTo>
                </a:path>
                <a:path w="137160" h="3542029">
                  <a:moveTo>
                    <a:pt x="136726" y="955180"/>
                  </a:moveTo>
                  <a:lnTo>
                    <a:pt x="126156" y="955180"/>
                  </a:lnTo>
                </a:path>
                <a:path w="137160" h="3542029">
                  <a:moveTo>
                    <a:pt x="136726" y="979985"/>
                  </a:moveTo>
                  <a:lnTo>
                    <a:pt x="126156" y="979985"/>
                  </a:lnTo>
                </a:path>
                <a:path w="137160" h="3542029">
                  <a:moveTo>
                    <a:pt x="136726" y="1004691"/>
                  </a:moveTo>
                  <a:lnTo>
                    <a:pt x="126156" y="1004691"/>
                  </a:lnTo>
                </a:path>
                <a:path w="137160" h="3542029">
                  <a:moveTo>
                    <a:pt x="136726" y="1029495"/>
                  </a:moveTo>
                  <a:lnTo>
                    <a:pt x="126156" y="1029495"/>
                  </a:lnTo>
                </a:path>
                <a:path w="137160" h="3542029">
                  <a:moveTo>
                    <a:pt x="136726" y="1054300"/>
                  </a:moveTo>
                  <a:lnTo>
                    <a:pt x="109632" y="1054300"/>
                  </a:lnTo>
                </a:path>
                <a:path w="137160" h="3542029">
                  <a:moveTo>
                    <a:pt x="136726" y="1079248"/>
                  </a:moveTo>
                  <a:lnTo>
                    <a:pt x="126156" y="1079248"/>
                  </a:lnTo>
                </a:path>
                <a:path w="137160" h="3542029">
                  <a:moveTo>
                    <a:pt x="136726" y="1104009"/>
                  </a:moveTo>
                  <a:lnTo>
                    <a:pt x="126156" y="1104009"/>
                  </a:lnTo>
                </a:path>
                <a:path w="137160" h="3542029">
                  <a:moveTo>
                    <a:pt x="136726" y="1128759"/>
                  </a:moveTo>
                  <a:lnTo>
                    <a:pt x="126156" y="1128759"/>
                  </a:lnTo>
                </a:path>
                <a:path w="137160" h="3542029">
                  <a:moveTo>
                    <a:pt x="136726" y="1153564"/>
                  </a:moveTo>
                  <a:lnTo>
                    <a:pt x="126156" y="1153564"/>
                  </a:lnTo>
                </a:path>
                <a:path w="137160" h="3542029">
                  <a:moveTo>
                    <a:pt x="136726" y="1178522"/>
                  </a:moveTo>
                  <a:lnTo>
                    <a:pt x="126156" y="1178522"/>
                  </a:lnTo>
                </a:path>
                <a:path w="137160" h="3542029">
                  <a:moveTo>
                    <a:pt x="136726" y="1203272"/>
                  </a:moveTo>
                  <a:lnTo>
                    <a:pt x="126156" y="1203272"/>
                  </a:lnTo>
                </a:path>
                <a:path w="137160" h="3542029">
                  <a:moveTo>
                    <a:pt x="136726" y="1228077"/>
                  </a:moveTo>
                  <a:lnTo>
                    <a:pt x="126156" y="1228077"/>
                  </a:lnTo>
                </a:path>
                <a:path w="137160" h="3542029">
                  <a:moveTo>
                    <a:pt x="136726" y="1252882"/>
                  </a:moveTo>
                  <a:lnTo>
                    <a:pt x="126156" y="1252882"/>
                  </a:lnTo>
                </a:path>
                <a:path w="137160" h="3542029">
                  <a:moveTo>
                    <a:pt x="136726" y="1277588"/>
                  </a:moveTo>
                  <a:lnTo>
                    <a:pt x="126156" y="1277588"/>
                  </a:lnTo>
                </a:path>
                <a:path w="137160" h="3542029">
                  <a:moveTo>
                    <a:pt x="136726" y="1302536"/>
                  </a:moveTo>
                  <a:lnTo>
                    <a:pt x="109632" y="1302536"/>
                  </a:lnTo>
                </a:path>
                <a:path w="137160" h="3542029">
                  <a:moveTo>
                    <a:pt x="136726" y="1327341"/>
                  </a:moveTo>
                  <a:lnTo>
                    <a:pt x="126156" y="1327341"/>
                  </a:lnTo>
                </a:path>
                <a:path w="137160" h="3542029">
                  <a:moveTo>
                    <a:pt x="136726" y="1352047"/>
                  </a:moveTo>
                  <a:lnTo>
                    <a:pt x="126156" y="1352047"/>
                  </a:lnTo>
                </a:path>
                <a:path w="137160" h="3542029">
                  <a:moveTo>
                    <a:pt x="136726" y="1376852"/>
                  </a:moveTo>
                  <a:lnTo>
                    <a:pt x="126156" y="1376852"/>
                  </a:lnTo>
                </a:path>
                <a:path w="137160" h="3542029">
                  <a:moveTo>
                    <a:pt x="136726" y="1401810"/>
                  </a:moveTo>
                  <a:lnTo>
                    <a:pt x="126156" y="1401810"/>
                  </a:lnTo>
                </a:path>
                <a:path w="137160" h="3542029">
                  <a:moveTo>
                    <a:pt x="136726" y="1426615"/>
                  </a:moveTo>
                  <a:lnTo>
                    <a:pt x="126156" y="1426615"/>
                  </a:lnTo>
                </a:path>
                <a:path w="137160" h="3542029">
                  <a:moveTo>
                    <a:pt x="136726" y="1451321"/>
                  </a:moveTo>
                  <a:lnTo>
                    <a:pt x="126156" y="1451321"/>
                  </a:lnTo>
                </a:path>
                <a:path w="137160" h="3542029">
                  <a:moveTo>
                    <a:pt x="136726" y="1476126"/>
                  </a:moveTo>
                  <a:lnTo>
                    <a:pt x="126156" y="1476126"/>
                  </a:lnTo>
                </a:path>
                <a:path w="137160" h="3542029">
                  <a:moveTo>
                    <a:pt x="136726" y="1500931"/>
                  </a:moveTo>
                  <a:lnTo>
                    <a:pt x="126156" y="1500931"/>
                  </a:lnTo>
                </a:path>
                <a:path w="137160" h="3542029">
                  <a:moveTo>
                    <a:pt x="136726" y="1525879"/>
                  </a:moveTo>
                  <a:lnTo>
                    <a:pt x="126156" y="1525879"/>
                  </a:lnTo>
                </a:path>
                <a:path w="137160" h="3542029">
                  <a:moveTo>
                    <a:pt x="136726" y="1550980"/>
                  </a:moveTo>
                  <a:lnTo>
                    <a:pt x="109632" y="1550980"/>
                  </a:lnTo>
                </a:path>
                <a:path w="137160" h="3542029">
                  <a:moveTo>
                    <a:pt x="136726" y="1575785"/>
                  </a:moveTo>
                  <a:lnTo>
                    <a:pt x="126156" y="1575785"/>
                  </a:lnTo>
                </a:path>
                <a:path w="137160" h="3542029">
                  <a:moveTo>
                    <a:pt x="136726" y="1600491"/>
                  </a:moveTo>
                  <a:lnTo>
                    <a:pt x="126156" y="1600491"/>
                  </a:lnTo>
                </a:path>
                <a:path w="137160" h="3542029">
                  <a:moveTo>
                    <a:pt x="136726" y="1625450"/>
                  </a:moveTo>
                  <a:lnTo>
                    <a:pt x="126156" y="1625450"/>
                  </a:lnTo>
                </a:path>
                <a:path w="137160" h="3542029">
                  <a:moveTo>
                    <a:pt x="136726" y="1650254"/>
                  </a:moveTo>
                  <a:lnTo>
                    <a:pt x="126156" y="1650254"/>
                  </a:lnTo>
                </a:path>
                <a:path w="137160" h="3542029">
                  <a:moveTo>
                    <a:pt x="136726" y="1675059"/>
                  </a:moveTo>
                  <a:lnTo>
                    <a:pt x="126156" y="1675059"/>
                  </a:lnTo>
                </a:path>
                <a:path w="137160" h="3542029">
                  <a:moveTo>
                    <a:pt x="136726" y="1699765"/>
                  </a:moveTo>
                  <a:lnTo>
                    <a:pt x="126156" y="1699765"/>
                  </a:lnTo>
                </a:path>
                <a:path w="137160" h="3542029">
                  <a:moveTo>
                    <a:pt x="136726" y="1724570"/>
                  </a:moveTo>
                  <a:lnTo>
                    <a:pt x="126156" y="1724570"/>
                  </a:lnTo>
                </a:path>
                <a:path w="137160" h="3542029">
                  <a:moveTo>
                    <a:pt x="136726" y="1749518"/>
                  </a:moveTo>
                  <a:lnTo>
                    <a:pt x="126156" y="1749518"/>
                  </a:lnTo>
                </a:path>
                <a:path w="137160" h="3542029">
                  <a:moveTo>
                    <a:pt x="136726" y="1774323"/>
                  </a:moveTo>
                  <a:lnTo>
                    <a:pt x="126156" y="1774323"/>
                  </a:lnTo>
                </a:path>
                <a:path w="137160" h="3542029">
                  <a:moveTo>
                    <a:pt x="136726" y="1799029"/>
                  </a:moveTo>
                  <a:lnTo>
                    <a:pt x="109632" y="17990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3" name="object 193"/>
          <p:cNvSpPr txBox="1"/>
          <p:nvPr/>
        </p:nvSpPr>
        <p:spPr>
          <a:xfrm>
            <a:off x="3854185" y="2031525"/>
            <a:ext cx="103505" cy="163512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260350" algn="l"/>
                <a:tab pos="508634" algn="l"/>
                <a:tab pos="756920" algn="l"/>
                <a:tab pos="1005205" algn="l"/>
                <a:tab pos="1253490" algn="l"/>
                <a:tab pos="1501775" algn="l"/>
              </a:tabLst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40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30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20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10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00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90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5</a:t>
            </a:r>
            <a:r>
              <a:rPr dirty="0" sz="550">
                <a:latin typeface="Microsoft Sans Serif"/>
                <a:cs typeface="Microsoft Sans Serif"/>
              </a:rPr>
              <a:t>80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3942169" y="3618552"/>
            <a:ext cx="27305" cy="223520"/>
          </a:xfrm>
          <a:custGeom>
            <a:avLst/>
            <a:gdLst/>
            <a:ahLst/>
            <a:cxnLst/>
            <a:rect l="l" t="t" r="r" b="b"/>
            <a:pathLst>
              <a:path w="27304" h="223520">
                <a:moveTo>
                  <a:pt x="27094" y="0"/>
                </a:moveTo>
                <a:lnTo>
                  <a:pt x="16524" y="0"/>
                </a:lnTo>
              </a:path>
              <a:path w="27304" h="223520">
                <a:moveTo>
                  <a:pt x="27094" y="24958"/>
                </a:moveTo>
                <a:lnTo>
                  <a:pt x="16524" y="24958"/>
                </a:lnTo>
              </a:path>
              <a:path w="27304" h="223520">
                <a:moveTo>
                  <a:pt x="27094" y="49708"/>
                </a:moveTo>
                <a:lnTo>
                  <a:pt x="16524" y="49708"/>
                </a:lnTo>
              </a:path>
              <a:path w="27304" h="223520">
                <a:moveTo>
                  <a:pt x="27094" y="74513"/>
                </a:moveTo>
                <a:lnTo>
                  <a:pt x="16524" y="74513"/>
                </a:lnTo>
              </a:path>
              <a:path w="27304" h="223520">
                <a:moveTo>
                  <a:pt x="27094" y="99274"/>
                </a:moveTo>
                <a:lnTo>
                  <a:pt x="16524" y="99274"/>
                </a:lnTo>
              </a:path>
              <a:path w="27304" h="223520">
                <a:moveTo>
                  <a:pt x="27094" y="124024"/>
                </a:moveTo>
                <a:lnTo>
                  <a:pt x="16524" y="124024"/>
                </a:lnTo>
              </a:path>
              <a:path w="27304" h="223520">
                <a:moveTo>
                  <a:pt x="27094" y="148983"/>
                </a:moveTo>
                <a:lnTo>
                  <a:pt x="16524" y="148983"/>
                </a:lnTo>
              </a:path>
              <a:path w="27304" h="223520">
                <a:moveTo>
                  <a:pt x="27094" y="173787"/>
                </a:moveTo>
                <a:lnTo>
                  <a:pt x="16524" y="173787"/>
                </a:lnTo>
              </a:path>
              <a:path w="27304" h="223520">
                <a:moveTo>
                  <a:pt x="27094" y="198592"/>
                </a:moveTo>
                <a:lnTo>
                  <a:pt x="16524" y="198592"/>
                </a:lnTo>
              </a:path>
              <a:path w="27304" h="223520">
                <a:moveTo>
                  <a:pt x="27094" y="223298"/>
                </a:moveTo>
                <a:lnTo>
                  <a:pt x="0" y="22329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 txBox="1"/>
          <p:nvPr/>
        </p:nvSpPr>
        <p:spPr>
          <a:xfrm>
            <a:off x="3854185" y="3768936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50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6" name="object 196"/>
          <p:cNvSpPr/>
          <p:nvPr/>
        </p:nvSpPr>
        <p:spPr>
          <a:xfrm>
            <a:off x="3942169" y="3866798"/>
            <a:ext cx="27305" cy="223520"/>
          </a:xfrm>
          <a:custGeom>
            <a:avLst/>
            <a:gdLst/>
            <a:ahLst/>
            <a:cxnLst/>
            <a:rect l="l" t="t" r="r" b="b"/>
            <a:pathLst>
              <a:path w="27304" h="223520">
                <a:moveTo>
                  <a:pt x="27094" y="0"/>
                </a:moveTo>
                <a:lnTo>
                  <a:pt x="16524" y="0"/>
                </a:lnTo>
              </a:path>
              <a:path w="27304" h="223520">
                <a:moveTo>
                  <a:pt x="27094" y="24804"/>
                </a:moveTo>
                <a:lnTo>
                  <a:pt x="16524" y="24804"/>
                </a:lnTo>
              </a:path>
              <a:path w="27304" h="223520">
                <a:moveTo>
                  <a:pt x="27094" y="49609"/>
                </a:moveTo>
                <a:lnTo>
                  <a:pt x="16524" y="49609"/>
                </a:lnTo>
              </a:path>
              <a:path w="27304" h="223520">
                <a:moveTo>
                  <a:pt x="27094" y="74315"/>
                </a:moveTo>
                <a:lnTo>
                  <a:pt x="16524" y="74315"/>
                </a:lnTo>
              </a:path>
              <a:path w="27304" h="223520">
                <a:moveTo>
                  <a:pt x="27094" y="99120"/>
                </a:moveTo>
                <a:lnTo>
                  <a:pt x="16524" y="99120"/>
                </a:lnTo>
              </a:path>
              <a:path w="27304" h="223520">
                <a:moveTo>
                  <a:pt x="27094" y="124079"/>
                </a:moveTo>
                <a:lnTo>
                  <a:pt x="16524" y="124079"/>
                </a:lnTo>
              </a:path>
              <a:path w="27304" h="223520">
                <a:moveTo>
                  <a:pt x="27094" y="148884"/>
                </a:moveTo>
                <a:lnTo>
                  <a:pt x="16524" y="148884"/>
                </a:lnTo>
              </a:path>
              <a:path w="27304" h="223520">
                <a:moveTo>
                  <a:pt x="27094" y="173590"/>
                </a:moveTo>
                <a:lnTo>
                  <a:pt x="16524" y="173590"/>
                </a:lnTo>
              </a:path>
              <a:path w="27304" h="223520">
                <a:moveTo>
                  <a:pt x="27094" y="198395"/>
                </a:moveTo>
                <a:lnTo>
                  <a:pt x="16524" y="198395"/>
                </a:lnTo>
              </a:path>
              <a:path w="27304" h="223520">
                <a:moveTo>
                  <a:pt x="27094" y="223342"/>
                </a:moveTo>
                <a:lnTo>
                  <a:pt x="0" y="22334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 txBox="1"/>
          <p:nvPr/>
        </p:nvSpPr>
        <p:spPr>
          <a:xfrm>
            <a:off x="3854185" y="4017234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60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3942169" y="4114902"/>
            <a:ext cx="27305" cy="224154"/>
          </a:xfrm>
          <a:custGeom>
            <a:avLst/>
            <a:gdLst/>
            <a:ahLst/>
            <a:cxnLst/>
            <a:rect l="l" t="t" r="r" b="b"/>
            <a:pathLst>
              <a:path w="27304" h="224154">
                <a:moveTo>
                  <a:pt x="27094" y="0"/>
                </a:moveTo>
                <a:lnTo>
                  <a:pt x="16524" y="0"/>
                </a:lnTo>
              </a:path>
              <a:path w="27304" h="224154">
                <a:moveTo>
                  <a:pt x="27094" y="24804"/>
                </a:moveTo>
                <a:lnTo>
                  <a:pt x="16524" y="24804"/>
                </a:lnTo>
              </a:path>
              <a:path w="27304" h="224154">
                <a:moveTo>
                  <a:pt x="27094" y="49851"/>
                </a:moveTo>
                <a:lnTo>
                  <a:pt x="16524" y="49851"/>
                </a:lnTo>
              </a:path>
              <a:path w="27304" h="224154">
                <a:moveTo>
                  <a:pt x="27094" y="74656"/>
                </a:moveTo>
                <a:lnTo>
                  <a:pt x="16524" y="74656"/>
                </a:lnTo>
              </a:path>
              <a:path w="27304" h="224154">
                <a:moveTo>
                  <a:pt x="27094" y="99614"/>
                </a:moveTo>
                <a:lnTo>
                  <a:pt x="16524" y="99614"/>
                </a:lnTo>
              </a:path>
              <a:path w="27304" h="224154">
                <a:moveTo>
                  <a:pt x="27094" y="124419"/>
                </a:moveTo>
                <a:lnTo>
                  <a:pt x="16524" y="124419"/>
                </a:lnTo>
              </a:path>
              <a:path w="27304" h="224154">
                <a:moveTo>
                  <a:pt x="27094" y="149125"/>
                </a:moveTo>
                <a:lnTo>
                  <a:pt x="16524" y="149125"/>
                </a:lnTo>
              </a:path>
              <a:path w="27304" h="224154">
                <a:moveTo>
                  <a:pt x="27094" y="173930"/>
                </a:moveTo>
                <a:lnTo>
                  <a:pt x="16524" y="173930"/>
                </a:lnTo>
              </a:path>
              <a:path w="27304" h="224154">
                <a:moveTo>
                  <a:pt x="27094" y="198878"/>
                </a:moveTo>
                <a:lnTo>
                  <a:pt x="16524" y="198878"/>
                </a:lnTo>
              </a:path>
              <a:path w="27304" h="224154">
                <a:moveTo>
                  <a:pt x="27094" y="223683"/>
                </a:moveTo>
                <a:lnTo>
                  <a:pt x="0" y="22368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 txBox="1"/>
          <p:nvPr/>
        </p:nvSpPr>
        <p:spPr>
          <a:xfrm>
            <a:off x="3854185" y="4265671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70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00" name="object 200"/>
          <p:cNvSpPr/>
          <p:nvPr/>
        </p:nvSpPr>
        <p:spPr>
          <a:xfrm>
            <a:off x="3942169" y="4363291"/>
            <a:ext cx="27305" cy="223520"/>
          </a:xfrm>
          <a:custGeom>
            <a:avLst/>
            <a:gdLst/>
            <a:ahLst/>
            <a:cxnLst/>
            <a:rect l="l" t="t" r="r" b="b"/>
            <a:pathLst>
              <a:path w="27304" h="223520">
                <a:moveTo>
                  <a:pt x="27094" y="0"/>
                </a:moveTo>
                <a:lnTo>
                  <a:pt x="16524" y="0"/>
                </a:lnTo>
              </a:path>
              <a:path w="27304" h="223520">
                <a:moveTo>
                  <a:pt x="27094" y="24804"/>
                </a:moveTo>
                <a:lnTo>
                  <a:pt x="16524" y="24804"/>
                </a:lnTo>
              </a:path>
              <a:path w="27304" h="223520">
                <a:moveTo>
                  <a:pt x="27094" y="49609"/>
                </a:moveTo>
                <a:lnTo>
                  <a:pt x="16524" y="49609"/>
                </a:lnTo>
              </a:path>
              <a:path w="27304" h="223520">
                <a:moveTo>
                  <a:pt x="27094" y="74568"/>
                </a:moveTo>
                <a:lnTo>
                  <a:pt x="16524" y="74568"/>
                </a:lnTo>
              </a:path>
              <a:path w="27304" h="223520">
                <a:moveTo>
                  <a:pt x="27094" y="99318"/>
                </a:moveTo>
                <a:lnTo>
                  <a:pt x="16524" y="99318"/>
                </a:lnTo>
              </a:path>
              <a:path w="27304" h="223520">
                <a:moveTo>
                  <a:pt x="27094" y="124123"/>
                </a:moveTo>
                <a:lnTo>
                  <a:pt x="16524" y="124123"/>
                </a:lnTo>
              </a:path>
              <a:path w="27304" h="223520">
                <a:moveTo>
                  <a:pt x="27094" y="148829"/>
                </a:moveTo>
                <a:lnTo>
                  <a:pt x="16524" y="148829"/>
                </a:lnTo>
              </a:path>
              <a:path w="27304" h="223520">
                <a:moveTo>
                  <a:pt x="27094" y="173831"/>
                </a:moveTo>
                <a:lnTo>
                  <a:pt x="16524" y="173831"/>
                </a:lnTo>
              </a:path>
              <a:path w="27304" h="223520">
                <a:moveTo>
                  <a:pt x="27094" y="198581"/>
                </a:moveTo>
                <a:lnTo>
                  <a:pt x="16524" y="198581"/>
                </a:lnTo>
              </a:path>
              <a:path w="27304" h="223520">
                <a:moveTo>
                  <a:pt x="27094" y="223386"/>
                </a:moveTo>
                <a:lnTo>
                  <a:pt x="0" y="22338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 txBox="1"/>
          <p:nvPr/>
        </p:nvSpPr>
        <p:spPr>
          <a:xfrm>
            <a:off x="3854185" y="4513779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80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3942169" y="4611384"/>
            <a:ext cx="27305" cy="223520"/>
          </a:xfrm>
          <a:custGeom>
            <a:avLst/>
            <a:gdLst/>
            <a:ahLst/>
            <a:cxnLst/>
            <a:rect l="l" t="t" r="r" b="b"/>
            <a:pathLst>
              <a:path w="27304" h="223520">
                <a:moveTo>
                  <a:pt x="27094" y="0"/>
                </a:moveTo>
                <a:lnTo>
                  <a:pt x="16524" y="0"/>
                </a:lnTo>
              </a:path>
              <a:path w="27304" h="223520">
                <a:moveTo>
                  <a:pt x="27094" y="24804"/>
                </a:moveTo>
                <a:lnTo>
                  <a:pt x="16524" y="24804"/>
                </a:lnTo>
              </a:path>
              <a:path w="27304" h="223520">
                <a:moveTo>
                  <a:pt x="27094" y="49763"/>
                </a:moveTo>
                <a:lnTo>
                  <a:pt x="16524" y="49763"/>
                </a:lnTo>
              </a:path>
              <a:path w="27304" h="223520">
                <a:moveTo>
                  <a:pt x="27094" y="74513"/>
                </a:moveTo>
                <a:lnTo>
                  <a:pt x="16524" y="74513"/>
                </a:lnTo>
              </a:path>
              <a:path w="27304" h="223520">
                <a:moveTo>
                  <a:pt x="27094" y="99318"/>
                </a:moveTo>
                <a:lnTo>
                  <a:pt x="16524" y="99318"/>
                </a:lnTo>
              </a:path>
              <a:path w="27304" h="223520">
                <a:moveTo>
                  <a:pt x="27094" y="124079"/>
                </a:moveTo>
                <a:lnTo>
                  <a:pt x="16524" y="124079"/>
                </a:lnTo>
              </a:path>
              <a:path w="27304" h="223520">
                <a:moveTo>
                  <a:pt x="27094" y="149026"/>
                </a:moveTo>
                <a:lnTo>
                  <a:pt x="16524" y="149026"/>
                </a:lnTo>
              </a:path>
              <a:path w="27304" h="223520">
                <a:moveTo>
                  <a:pt x="27094" y="173787"/>
                </a:moveTo>
                <a:lnTo>
                  <a:pt x="16524" y="173787"/>
                </a:lnTo>
              </a:path>
              <a:path w="27304" h="223520">
                <a:moveTo>
                  <a:pt x="27094" y="198592"/>
                </a:moveTo>
                <a:lnTo>
                  <a:pt x="16524" y="198592"/>
                </a:lnTo>
              </a:path>
              <a:path w="27304" h="223520">
                <a:moveTo>
                  <a:pt x="27094" y="223342"/>
                </a:moveTo>
                <a:lnTo>
                  <a:pt x="0" y="22334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 txBox="1"/>
          <p:nvPr/>
        </p:nvSpPr>
        <p:spPr>
          <a:xfrm>
            <a:off x="3854185" y="4761873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90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04" name="object 204"/>
          <p:cNvSpPr/>
          <p:nvPr/>
        </p:nvSpPr>
        <p:spPr>
          <a:xfrm>
            <a:off x="3942169" y="4859532"/>
            <a:ext cx="27305" cy="224154"/>
          </a:xfrm>
          <a:custGeom>
            <a:avLst/>
            <a:gdLst/>
            <a:ahLst/>
            <a:cxnLst/>
            <a:rect l="l" t="t" r="r" b="b"/>
            <a:pathLst>
              <a:path w="27304" h="224154">
                <a:moveTo>
                  <a:pt x="27094" y="0"/>
                </a:moveTo>
                <a:lnTo>
                  <a:pt x="16524" y="0"/>
                </a:lnTo>
              </a:path>
              <a:path w="27304" h="224154">
                <a:moveTo>
                  <a:pt x="27094" y="24903"/>
                </a:moveTo>
                <a:lnTo>
                  <a:pt x="16524" y="24903"/>
                </a:lnTo>
              </a:path>
              <a:path w="27304" h="224154">
                <a:moveTo>
                  <a:pt x="27094" y="49708"/>
                </a:moveTo>
                <a:lnTo>
                  <a:pt x="16524" y="49708"/>
                </a:lnTo>
              </a:path>
              <a:path w="27304" h="224154">
                <a:moveTo>
                  <a:pt x="27094" y="74469"/>
                </a:moveTo>
                <a:lnTo>
                  <a:pt x="16524" y="74469"/>
                </a:lnTo>
              </a:path>
              <a:path w="27304" h="224154">
                <a:moveTo>
                  <a:pt x="27094" y="99274"/>
                </a:moveTo>
                <a:lnTo>
                  <a:pt x="16524" y="99274"/>
                </a:lnTo>
              </a:path>
              <a:path w="27304" h="224154">
                <a:moveTo>
                  <a:pt x="27094" y="124178"/>
                </a:moveTo>
                <a:lnTo>
                  <a:pt x="16524" y="124178"/>
                </a:lnTo>
              </a:path>
              <a:path w="27304" h="224154">
                <a:moveTo>
                  <a:pt x="27094" y="149323"/>
                </a:moveTo>
                <a:lnTo>
                  <a:pt x="16524" y="149323"/>
                </a:lnTo>
              </a:path>
              <a:path w="27304" h="224154">
                <a:moveTo>
                  <a:pt x="27094" y="174084"/>
                </a:moveTo>
                <a:lnTo>
                  <a:pt x="16524" y="174084"/>
                </a:lnTo>
              </a:path>
              <a:path w="27304" h="224154">
                <a:moveTo>
                  <a:pt x="27094" y="198834"/>
                </a:moveTo>
                <a:lnTo>
                  <a:pt x="16524" y="198834"/>
                </a:lnTo>
              </a:path>
              <a:path w="27304" h="224154">
                <a:moveTo>
                  <a:pt x="27094" y="223792"/>
                </a:moveTo>
                <a:lnTo>
                  <a:pt x="0" y="22379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 txBox="1"/>
          <p:nvPr/>
        </p:nvSpPr>
        <p:spPr>
          <a:xfrm>
            <a:off x="3854185" y="5010463"/>
            <a:ext cx="103505" cy="1454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7</a:t>
            </a:r>
            <a:r>
              <a:rPr dirty="0" sz="550">
                <a:latin typeface="Microsoft Sans Serif"/>
                <a:cs typeface="Microsoft Sans Serif"/>
              </a:rPr>
              <a:t>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3958694" y="5108130"/>
            <a:ext cx="10795" cy="198755"/>
          </a:xfrm>
          <a:custGeom>
            <a:avLst/>
            <a:gdLst/>
            <a:ahLst/>
            <a:cxnLst/>
            <a:rect l="l" t="t" r="r" b="b"/>
            <a:pathLst>
              <a:path w="10795" h="198754">
                <a:moveTo>
                  <a:pt x="10569" y="0"/>
                </a:moveTo>
                <a:lnTo>
                  <a:pt x="0" y="0"/>
                </a:lnTo>
              </a:path>
              <a:path w="10795" h="198754">
                <a:moveTo>
                  <a:pt x="10569" y="24749"/>
                </a:moveTo>
                <a:lnTo>
                  <a:pt x="0" y="24749"/>
                </a:lnTo>
              </a:path>
              <a:path w="10795" h="198754">
                <a:moveTo>
                  <a:pt x="10569" y="49510"/>
                </a:moveTo>
                <a:lnTo>
                  <a:pt x="0" y="49510"/>
                </a:lnTo>
              </a:path>
              <a:path w="10795" h="198754">
                <a:moveTo>
                  <a:pt x="10569" y="74315"/>
                </a:moveTo>
                <a:lnTo>
                  <a:pt x="0" y="74315"/>
                </a:lnTo>
              </a:path>
              <a:path w="10795" h="198754">
                <a:moveTo>
                  <a:pt x="10569" y="99263"/>
                </a:moveTo>
                <a:lnTo>
                  <a:pt x="0" y="99263"/>
                </a:lnTo>
              </a:path>
              <a:path w="10795" h="198754">
                <a:moveTo>
                  <a:pt x="10569" y="124024"/>
                </a:moveTo>
                <a:lnTo>
                  <a:pt x="0" y="124024"/>
                </a:lnTo>
              </a:path>
              <a:path w="10795" h="198754">
                <a:moveTo>
                  <a:pt x="10569" y="148829"/>
                </a:moveTo>
                <a:lnTo>
                  <a:pt x="0" y="148829"/>
                </a:lnTo>
              </a:path>
              <a:path w="10795" h="198754">
                <a:moveTo>
                  <a:pt x="10569" y="173579"/>
                </a:moveTo>
                <a:lnTo>
                  <a:pt x="0" y="173579"/>
                </a:lnTo>
              </a:path>
              <a:path w="10795" h="198754">
                <a:moveTo>
                  <a:pt x="10569" y="198537"/>
                </a:moveTo>
                <a:lnTo>
                  <a:pt x="0" y="19853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 txBox="1"/>
          <p:nvPr/>
        </p:nvSpPr>
        <p:spPr>
          <a:xfrm>
            <a:off x="3825125" y="5282205"/>
            <a:ext cx="121920" cy="65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 spc="45">
                <a:latin typeface="Microsoft Sans Serif"/>
                <a:cs typeface="Microsoft Sans Serif"/>
              </a:rPr>
              <a:t>271</a:t>
            </a:r>
            <a:r>
              <a:rPr dirty="0" sz="250" spc="50">
                <a:latin typeface="Microsoft Sans Serif"/>
                <a:cs typeface="Microsoft Sans Serif"/>
              </a:rPr>
              <a:t>0</a:t>
            </a:r>
            <a:endParaRPr sz="250">
              <a:latin typeface="Microsoft Sans Serif"/>
              <a:cs typeface="Microsoft Sans Serif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3825125" y="1987343"/>
            <a:ext cx="121920" cy="65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 spc="45">
                <a:latin typeface="Microsoft Sans Serif"/>
                <a:cs typeface="Microsoft Sans Serif"/>
              </a:rPr>
              <a:t>257</a:t>
            </a:r>
            <a:r>
              <a:rPr dirty="0" sz="250" spc="50">
                <a:latin typeface="Microsoft Sans Serif"/>
                <a:cs typeface="Microsoft Sans Serif"/>
              </a:rPr>
              <a:t>6</a:t>
            </a:r>
            <a:endParaRPr sz="250">
              <a:latin typeface="Microsoft Sans Serif"/>
              <a:cs typeface="Microsoft Sans Serif"/>
            </a:endParaRPr>
          </a:p>
        </p:txBody>
      </p:sp>
      <p:grpSp>
        <p:nvGrpSpPr>
          <p:cNvPr id="209" name="object 209"/>
          <p:cNvGrpSpPr/>
          <p:nvPr/>
        </p:nvGrpSpPr>
        <p:grpSpPr>
          <a:xfrm>
            <a:off x="3825408" y="1794083"/>
            <a:ext cx="1492250" cy="3542665"/>
            <a:chOff x="3825408" y="1794083"/>
            <a:chExt cx="1492250" cy="3542665"/>
          </a:xfrm>
        </p:grpSpPr>
        <p:sp>
          <p:nvSpPr>
            <p:cNvPr id="210" name="object 210"/>
            <p:cNvSpPr/>
            <p:nvPr/>
          </p:nvSpPr>
          <p:spPr>
            <a:xfrm>
              <a:off x="3831441" y="2227261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683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/>
            <p:cNvSpPr/>
            <p:nvPr/>
          </p:nvSpPr>
          <p:spPr>
            <a:xfrm>
              <a:off x="3831441" y="2793403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683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/>
            <p:cNvSpPr/>
            <p:nvPr/>
          </p:nvSpPr>
          <p:spPr>
            <a:xfrm>
              <a:off x="3831441" y="4302020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683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/>
            <p:cNvSpPr/>
            <p:nvPr/>
          </p:nvSpPr>
          <p:spPr>
            <a:xfrm>
              <a:off x="3831441" y="3202535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683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/>
            <p:cNvSpPr/>
            <p:nvPr/>
          </p:nvSpPr>
          <p:spPr>
            <a:xfrm>
              <a:off x="3831441" y="2838499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683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/>
            <p:cNvSpPr/>
            <p:nvPr/>
          </p:nvSpPr>
          <p:spPr>
            <a:xfrm>
              <a:off x="3831441" y="3807218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683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/>
            <p:cNvSpPr/>
            <p:nvPr/>
          </p:nvSpPr>
          <p:spPr>
            <a:xfrm>
              <a:off x="3831441" y="4508651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683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/>
            <p:cNvSpPr/>
            <p:nvPr/>
          </p:nvSpPr>
          <p:spPr>
            <a:xfrm>
              <a:off x="3831441" y="4731642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683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3832537" y="1794718"/>
              <a:ext cx="136525" cy="70485"/>
            </a:xfrm>
            <a:custGeom>
              <a:avLst/>
              <a:gdLst/>
              <a:ahLst/>
              <a:cxnLst/>
              <a:rect l="l" t="t" r="r" b="b"/>
              <a:pathLst>
                <a:path w="136525" h="70485">
                  <a:moveTo>
                    <a:pt x="0" y="0"/>
                  </a:moveTo>
                  <a:lnTo>
                    <a:pt x="136221" y="0"/>
                  </a:lnTo>
                </a:path>
                <a:path w="136525" h="70485">
                  <a:moveTo>
                    <a:pt x="0" y="69945"/>
                  </a:moveTo>
                  <a:lnTo>
                    <a:pt x="136221" y="699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/>
            <p:cNvSpPr/>
            <p:nvPr/>
          </p:nvSpPr>
          <p:spPr>
            <a:xfrm>
              <a:off x="3969263" y="2004467"/>
              <a:ext cx="702310" cy="3324860"/>
            </a:xfrm>
            <a:custGeom>
              <a:avLst/>
              <a:gdLst/>
              <a:ahLst/>
              <a:cxnLst/>
              <a:rect l="l" t="t" r="r" b="b"/>
              <a:pathLst>
                <a:path w="702310" h="3324860">
                  <a:moveTo>
                    <a:pt x="0" y="99955"/>
                  </a:moveTo>
                  <a:lnTo>
                    <a:pt x="701728" y="99955"/>
                  </a:lnTo>
                </a:path>
                <a:path w="702310" h="3324860">
                  <a:moveTo>
                    <a:pt x="0" y="348058"/>
                  </a:moveTo>
                  <a:lnTo>
                    <a:pt x="701728" y="348058"/>
                  </a:lnTo>
                </a:path>
                <a:path w="702310" h="3324860">
                  <a:moveTo>
                    <a:pt x="0" y="596503"/>
                  </a:moveTo>
                  <a:lnTo>
                    <a:pt x="701728" y="596503"/>
                  </a:lnTo>
                </a:path>
                <a:path w="702310" h="3324860">
                  <a:moveTo>
                    <a:pt x="0" y="844551"/>
                  </a:moveTo>
                  <a:lnTo>
                    <a:pt x="701728" y="844551"/>
                  </a:lnTo>
                </a:path>
                <a:path w="702310" h="3324860">
                  <a:moveTo>
                    <a:pt x="0" y="1092787"/>
                  </a:moveTo>
                  <a:lnTo>
                    <a:pt x="701728" y="1092787"/>
                  </a:lnTo>
                </a:path>
                <a:path w="702310" h="3324860">
                  <a:moveTo>
                    <a:pt x="0" y="1341231"/>
                  </a:moveTo>
                  <a:lnTo>
                    <a:pt x="701728" y="1341231"/>
                  </a:lnTo>
                </a:path>
                <a:path w="702310" h="3324860">
                  <a:moveTo>
                    <a:pt x="0" y="1589280"/>
                  </a:moveTo>
                  <a:lnTo>
                    <a:pt x="701728" y="1589280"/>
                  </a:lnTo>
                </a:path>
                <a:path w="702310" h="3324860">
                  <a:moveTo>
                    <a:pt x="0" y="1837384"/>
                  </a:moveTo>
                  <a:lnTo>
                    <a:pt x="701728" y="1837384"/>
                  </a:lnTo>
                </a:path>
                <a:path w="702310" h="3324860">
                  <a:moveTo>
                    <a:pt x="0" y="2085674"/>
                  </a:moveTo>
                  <a:lnTo>
                    <a:pt x="701728" y="2085674"/>
                  </a:lnTo>
                </a:path>
                <a:path w="702310" h="3324860">
                  <a:moveTo>
                    <a:pt x="0" y="2334118"/>
                  </a:moveTo>
                  <a:lnTo>
                    <a:pt x="701728" y="2334118"/>
                  </a:lnTo>
                </a:path>
                <a:path w="702310" h="3324860">
                  <a:moveTo>
                    <a:pt x="0" y="2582211"/>
                  </a:moveTo>
                  <a:lnTo>
                    <a:pt x="701728" y="2582211"/>
                  </a:lnTo>
                </a:path>
                <a:path w="702310" h="3324860">
                  <a:moveTo>
                    <a:pt x="0" y="2830260"/>
                  </a:moveTo>
                  <a:lnTo>
                    <a:pt x="701728" y="2830260"/>
                  </a:lnTo>
                </a:path>
                <a:path w="702310" h="3324860">
                  <a:moveTo>
                    <a:pt x="0" y="3078858"/>
                  </a:moveTo>
                  <a:lnTo>
                    <a:pt x="701728" y="3078858"/>
                  </a:lnTo>
                </a:path>
                <a:path w="702310" h="3324860">
                  <a:moveTo>
                    <a:pt x="0" y="0"/>
                  </a:moveTo>
                  <a:lnTo>
                    <a:pt x="0" y="3324719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/>
            <p:cNvSpPr/>
            <p:nvPr/>
          </p:nvSpPr>
          <p:spPr>
            <a:xfrm>
              <a:off x="4094468" y="2004467"/>
              <a:ext cx="502284" cy="3324860"/>
            </a:xfrm>
            <a:custGeom>
              <a:avLst/>
              <a:gdLst/>
              <a:ahLst/>
              <a:cxnLst/>
              <a:rect l="l" t="t" r="r" b="b"/>
              <a:pathLst>
                <a:path w="502285" h="3324860">
                  <a:moveTo>
                    <a:pt x="0" y="0"/>
                  </a:moveTo>
                  <a:lnTo>
                    <a:pt x="0" y="3324719"/>
                  </a:lnTo>
                </a:path>
                <a:path w="502285" h="3324860">
                  <a:moveTo>
                    <a:pt x="125522" y="0"/>
                  </a:moveTo>
                  <a:lnTo>
                    <a:pt x="125522" y="3324719"/>
                  </a:lnTo>
                </a:path>
                <a:path w="502285" h="3324860">
                  <a:moveTo>
                    <a:pt x="250727" y="0"/>
                  </a:moveTo>
                  <a:lnTo>
                    <a:pt x="250727" y="3324719"/>
                  </a:lnTo>
                </a:path>
                <a:path w="502285" h="3324860">
                  <a:moveTo>
                    <a:pt x="375990" y="0"/>
                  </a:moveTo>
                  <a:lnTo>
                    <a:pt x="375990" y="3324719"/>
                  </a:lnTo>
                </a:path>
                <a:path w="502285" h="3324860">
                  <a:moveTo>
                    <a:pt x="501657" y="0"/>
                  </a:moveTo>
                  <a:lnTo>
                    <a:pt x="501657" y="3324719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1" name="object 2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42116" y="2010613"/>
              <a:ext cx="628206" cy="2527299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4061880" y="2003621"/>
              <a:ext cx="598805" cy="3331845"/>
            </a:xfrm>
            <a:custGeom>
              <a:avLst/>
              <a:gdLst/>
              <a:ahLst/>
              <a:cxnLst/>
              <a:rect l="l" t="t" r="r" b="b"/>
              <a:pathLst>
                <a:path w="598804" h="3331845">
                  <a:moveTo>
                    <a:pt x="518023" y="0"/>
                  </a:moveTo>
                  <a:lnTo>
                    <a:pt x="523978" y="5501"/>
                  </a:lnTo>
                  <a:lnTo>
                    <a:pt x="523978" y="15427"/>
                  </a:lnTo>
                  <a:lnTo>
                    <a:pt x="489097" y="25156"/>
                  </a:lnTo>
                  <a:lnTo>
                    <a:pt x="512068" y="29965"/>
                  </a:lnTo>
                  <a:lnTo>
                    <a:pt x="548376" y="35324"/>
                  </a:lnTo>
                  <a:lnTo>
                    <a:pt x="528592" y="40177"/>
                  </a:lnTo>
                  <a:lnTo>
                    <a:pt x="521296" y="45041"/>
                  </a:lnTo>
                  <a:lnTo>
                    <a:pt x="496437" y="49851"/>
                  </a:lnTo>
                  <a:lnTo>
                    <a:pt x="511130" y="54770"/>
                  </a:lnTo>
                  <a:lnTo>
                    <a:pt x="518816" y="59777"/>
                  </a:lnTo>
                  <a:lnTo>
                    <a:pt x="487367" y="64587"/>
                  </a:lnTo>
                  <a:lnTo>
                    <a:pt x="510280" y="74656"/>
                  </a:lnTo>
                  <a:lnTo>
                    <a:pt x="482306" y="79718"/>
                  </a:lnTo>
                  <a:lnTo>
                    <a:pt x="519955" y="84538"/>
                  </a:lnTo>
                  <a:lnTo>
                    <a:pt x="501945" y="89392"/>
                  </a:lnTo>
                  <a:lnTo>
                    <a:pt x="508304" y="94256"/>
                  </a:lnTo>
                  <a:lnTo>
                    <a:pt x="544613" y="104424"/>
                  </a:lnTo>
                  <a:lnTo>
                    <a:pt x="518023" y="114152"/>
                  </a:lnTo>
                  <a:lnTo>
                    <a:pt x="527295" y="119160"/>
                  </a:lnTo>
                  <a:lnTo>
                    <a:pt x="521786" y="124068"/>
                  </a:lnTo>
                  <a:lnTo>
                    <a:pt x="533596" y="128888"/>
                  </a:lnTo>
                  <a:lnTo>
                    <a:pt x="563171" y="133797"/>
                  </a:lnTo>
                  <a:lnTo>
                    <a:pt x="569025" y="139100"/>
                  </a:lnTo>
                  <a:lnTo>
                    <a:pt x="598282" y="143964"/>
                  </a:lnTo>
                  <a:lnTo>
                    <a:pt x="563964" y="148774"/>
                  </a:lnTo>
                  <a:lnTo>
                    <a:pt x="539104" y="153693"/>
                  </a:lnTo>
                  <a:lnTo>
                    <a:pt x="525060" y="158503"/>
                  </a:lnTo>
                  <a:lnTo>
                    <a:pt x="532702" y="163565"/>
                  </a:lnTo>
                  <a:lnTo>
                    <a:pt x="531866" y="168418"/>
                  </a:lnTo>
                  <a:lnTo>
                    <a:pt x="485824" y="178443"/>
                  </a:lnTo>
                  <a:lnTo>
                    <a:pt x="455716" y="183450"/>
                  </a:lnTo>
                  <a:lnTo>
                    <a:pt x="456163" y="188369"/>
                  </a:lnTo>
                  <a:lnTo>
                    <a:pt x="458744" y="193179"/>
                  </a:lnTo>
                  <a:lnTo>
                    <a:pt x="452890" y="198043"/>
                  </a:lnTo>
                  <a:lnTo>
                    <a:pt x="421138" y="203094"/>
                  </a:lnTo>
                  <a:lnTo>
                    <a:pt x="418946" y="208255"/>
                  </a:lnTo>
                  <a:lnTo>
                    <a:pt x="422666" y="213076"/>
                  </a:lnTo>
                  <a:lnTo>
                    <a:pt x="442219" y="217984"/>
                  </a:lnTo>
                  <a:lnTo>
                    <a:pt x="413885" y="222991"/>
                  </a:lnTo>
                  <a:lnTo>
                    <a:pt x="402883" y="227800"/>
                  </a:lnTo>
                  <a:lnTo>
                    <a:pt x="371131" y="232720"/>
                  </a:lnTo>
                  <a:lnTo>
                    <a:pt x="331289" y="237529"/>
                  </a:lnTo>
                  <a:lnTo>
                    <a:pt x="330842" y="242888"/>
                  </a:lnTo>
                  <a:lnTo>
                    <a:pt x="338586" y="247752"/>
                  </a:lnTo>
                  <a:lnTo>
                    <a:pt x="367007" y="252605"/>
                  </a:lnTo>
                  <a:lnTo>
                    <a:pt x="368550" y="262334"/>
                  </a:lnTo>
                  <a:lnTo>
                    <a:pt x="371578" y="267341"/>
                  </a:lnTo>
                  <a:lnTo>
                    <a:pt x="328910" y="277410"/>
                  </a:lnTo>
                  <a:lnTo>
                    <a:pt x="344988" y="282231"/>
                  </a:lnTo>
                  <a:lnTo>
                    <a:pt x="347021" y="287282"/>
                  </a:lnTo>
                  <a:lnTo>
                    <a:pt x="346516" y="292102"/>
                  </a:lnTo>
                  <a:lnTo>
                    <a:pt x="328463" y="296955"/>
                  </a:lnTo>
                  <a:lnTo>
                    <a:pt x="336798" y="301820"/>
                  </a:lnTo>
                  <a:lnTo>
                    <a:pt x="321672" y="306838"/>
                  </a:lnTo>
                  <a:lnTo>
                    <a:pt x="334418" y="312086"/>
                  </a:lnTo>
                  <a:lnTo>
                    <a:pt x="357086" y="316907"/>
                  </a:lnTo>
                  <a:lnTo>
                    <a:pt x="341859" y="321760"/>
                  </a:lnTo>
                  <a:lnTo>
                    <a:pt x="352428" y="326723"/>
                  </a:lnTo>
                  <a:lnTo>
                    <a:pt x="350049" y="331643"/>
                  </a:lnTo>
                  <a:lnTo>
                    <a:pt x="369833" y="336452"/>
                  </a:lnTo>
                  <a:lnTo>
                    <a:pt x="372515" y="346170"/>
                  </a:lnTo>
                  <a:lnTo>
                    <a:pt x="418009" y="351528"/>
                  </a:lnTo>
                  <a:lnTo>
                    <a:pt x="411217" y="356448"/>
                  </a:lnTo>
                  <a:lnTo>
                    <a:pt x="392313" y="361257"/>
                  </a:lnTo>
                  <a:lnTo>
                    <a:pt x="412947" y="366165"/>
                  </a:lnTo>
                  <a:lnTo>
                    <a:pt x="418009" y="371128"/>
                  </a:lnTo>
                  <a:lnTo>
                    <a:pt x="408391" y="375993"/>
                  </a:lnTo>
                  <a:lnTo>
                    <a:pt x="382147" y="380802"/>
                  </a:lnTo>
                  <a:lnTo>
                    <a:pt x="367454" y="386062"/>
                  </a:lnTo>
                  <a:lnTo>
                    <a:pt x="379955" y="391069"/>
                  </a:lnTo>
                  <a:lnTo>
                    <a:pt x="374058" y="395878"/>
                  </a:lnTo>
                  <a:lnTo>
                    <a:pt x="372962" y="400798"/>
                  </a:lnTo>
                  <a:lnTo>
                    <a:pt x="407093" y="405607"/>
                  </a:lnTo>
                  <a:lnTo>
                    <a:pt x="384627" y="410669"/>
                  </a:lnTo>
                  <a:lnTo>
                    <a:pt x="385911" y="415479"/>
                  </a:lnTo>
                  <a:lnTo>
                    <a:pt x="378672" y="420683"/>
                  </a:lnTo>
                  <a:lnTo>
                    <a:pt x="391866" y="425548"/>
                  </a:lnTo>
                  <a:lnTo>
                    <a:pt x="387295" y="430555"/>
                  </a:lnTo>
                  <a:lnTo>
                    <a:pt x="390121" y="435474"/>
                  </a:lnTo>
                  <a:lnTo>
                    <a:pt x="384627" y="440283"/>
                  </a:lnTo>
                  <a:lnTo>
                    <a:pt x="394043" y="445148"/>
                  </a:lnTo>
                  <a:lnTo>
                    <a:pt x="391866" y="450451"/>
                  </a:lnTo>
                  <a:lnTo>
                    <a:pt x="364772" y="455360"/>
                  </a:lnTo>
                  <a:lnTo>
                    <a:pt x="376639" y="460180"/>
                  </a:lnTo>
                  <a:lnTo>
                    <a:pt x="398268" y="465088"/>
                  </a:lnTo>
                  <a:lnTo>
                    <a:pt x="402436" y="470095"/>
                  </a:lnTo>
                  <a:lnTo>
                    <a:pt x="385911" y="474905"/>
                  </a:lnTo>
                  <a:lnTo>
                    <a:pt x="376639" y="480066"/>
                  </a:lnTo>
                  <a:lnTo>
                    <a:pt x="371131" y="484985"/>
                  </a:lnTo>
                  <a:lnTo>
                    <a:pt x="339480" y="489794"/>
                  </a:lnTo>
                  <a:lnTo>
                    <a:pt x="363878" y="494856"/>
                  </a:lnTo>
                  <a:lnTo>
                    <a:pt x="347367" y="499710"/>
                  </a:lnTo>
                  <a:lnTo>
                    <a:pt x="370280" y="504530"/>
                  </a:lnTo>
                  <a:lnTo>
                    <a:pt x="379566" y="509735"/>
                  </a:lnTo>
                  <a:lnTo>
                    <a:pt x="385074" y="514742"/>
                  </a:lnTo>
                  <a:lnTo>
                    <a:pt x="393149" y="519661"/>
                  </a:lnTo>
                  <a:lnTo>
                    <a:pt x="378672" y="524471"/>
                  </a:lnTo>
                  <a:lnTo>
                    <a:pt x="403330" y="529335"/>
                  </a:lnTo>
                  <a:lnTo>
                    <a:pt x="410121" y="534386"/>
                  </a:lnTo>
                  <a:lnTo>
                    <a:pt x="386805" y="539206"/>
                  </a:lnTo>
                  <a:lnTo>
                    <a:pt x="396927" y="544367"/>
                  </a:lnTo>
                  <a:lnTo>
                    <a:pt x="389040" y="549276"/>
                  </a:lnTo>
                  <a:lnTo>
                    <a:pt x="358831" y="554283"/>
                  </a:lnTo>
                  <a:lnTo>
                    <a:pt x="379566" y="559092"/>
                  </a:lnTo>
                  <a:lnTo>
                    <a:pt x="383027" y="564011"/>
                  </a:lnTo>
                  <a:lnTo>
                    <a:pt x="380849" y="568821"/>
                  </a:lnTo>
                  <a:lnTo>
                    <a:pt x="371578" y="574179"/>
                  </a:lnTo>
                  <a:lnTo>
                    <a:pt x="383027" y="579044"/>
                  </a:lnTo>
                  <a:lnTo>
                    <a:pt x="374894" y="583897"/>
                  </a:lnTo>
                  <a:lnTo>
                    <a:pt x="354260" y="588717"/>
                  </a:lnTo>
                  <a:lnTo>
                    <a:pt x="356437" y="593768"/>
                  </a:lnTo>
                  <a:lnTo>
                    <a:pt x="379566" y="598633"/>
                  </a:lnTo>
                  <a:lnTo>
                    <a:pt x="360561" y="603794"/>
                  </a:lnTo>
                  <a:lnTo>
                    <a:pt x="371578" y="608702"/>
                  </a:lnTo>
                  <a:lnTo>
                    <a:pt x="356437" y="613665"/>
                  </a:lnTo>
                  <a:lnTo>
                    <a:pt x="365622" y="618573"/>
                  </a:lnTo>
                  <a:lnTo>
                    <a:pt x="386805" y="623394"/>
                  </a:lnTo>
                  <a:lnTo>
                    <a:pt x="393596" y="628247"/>
                  </a:lnTo>
                  <a:lnTo>
                    <a:pt x="380402" y="633661"/>
                  </a:lnTo>
                  <a:lnTo>
                    <a:pt x="386358" y="638470"/>
                  </a:lnTo>
                  <a:lnTo>
                    <a:pt x="425348" y="648199"/>
                  </a:lnTo>
                  <a:lnTo>
                    <a:pt x="412154" y="653052"/>
                  </a:lnTo>
                  <a:lnTo>
                    <a:pt x="407439" y="658015"/>
                  </a:lnTo>
                  <a:lnTo>
                    <a:pt x="412947" y="662934"/>
                  </a:lnTo>
                  <a:lnTo>
                    <a:pt x="401138" y="668084"/>
                  </a:lnTo>
                  <a:lnTo>
                    <a:pt x="410121" y="673004"/>
                  </a:lnTo>
                  <a:lnTo>
                    <a:pt x="394548" y="682820"/>
                  </a:lnTo>
                  <a:lnTo>
                    <a:pt x="395630" y="687728"/>
                  </a:lnTo>
                  <a:lnTo>
                    <a:pt x="416725" y="692549"/>
                  </a:lnTo>
                  <a:lnTo>
                    <a:pt x="419840" y="697907"/>
                  </a:lnTo>
                  <a:lnTo>
                    <a:pt x="372068" y="707625"/>
                  </a:lnTo>
                  <a:lnTo>
                    <a:pt x="417158" y="717496"/>
                  </a:lnTo>
                  <a:lnTo>
                    <a:pt x="387295" y="722361"/>
                  </a:lnTo>
                  <a:lnTo>
                    <a:pt x="383027" y="727565"/>
                  </a:lnTo>
                  <a:lnTo>
                    <a:pt x="369833" y="732386"/>
                  </a:lnTo>
                  <a:lnTo>
                    <a:pt x="352025" y="737393"/>
                  </a:lnTo>
                  <a:lnTo>
                    <a:pt x="354260" y="742301"/>
                  </a:lnTo>
                  <a:lnTo>
                    <a:pt x="376293" y="747111"/>
                  </a:lnTo>
                  <a:lnTo>
                    <a:pt x="378672" y="751975"/>
                  </a:lnTo>
                  <a:lnTo>
                    <a:pt x="348751" y="756839"/>
                  </a:lnTo>
                  <a:lnTo>
                    <a:pt x="344541" y="762198"/>
                  </a:lnTo>
                  <a:lnTo>
                    <a:pt x="336005" y="767007"/>
                  </a:lnTo>
                  <a:lnTo>
                    <a:pt x="319480" y="771916"/>
                  </a:lnTo>
                  <a:lnTo>
                    <a:pt x="336798" y="776736"/>
                  </a:lnTo>
                  <a:lnTo>
                    <a:pt x="307728" y="781743"/>
                  </a:lnTo>
                  <a:lnTo>
                    <a:pt x="316163" y="786651"/>
                  </a:lnTo>
                  <a:lnTo>
                    <a:pt x="344541" y="796622"/>
                  </a:lnTo>
                  <a:lnTo>
                    <a:pt x="352428" y="801684"/>
                  </a:lnTo>
                  <a:lnTo>
                    <a:pt x="349545" y="806548"/>
                  </a:lnTo>
                  <a:lnTo>
                    <a:pt x="319826" y="811357"/>
                  </a:lnTo>
                  <a:lnTo>
                    <a:pt x="263777" y="816277"/>
                  </a:lnTo>
                  <a:lnTo>
                    <a:pt x="243676" y="821580"/>
                  </a:lnTo>
                  <a:lnTo>
                    <a:pt x="327569" y="826489"/>
                  </a:lnTo>
                  <a:lnTo>
                    <a:pt x="455716" y="841224"/>
                  </a:lnTo>
                  <a:lnTo>
                    <a:pt x="538657" y="846034"/>
                  </a:lnTo>
                  <a:lnTo>
                    <a:pt x="548376" y="851293"/>
                  </a:lnTo>
                  <a:lnTo>
                    <a:pt x="537821" y="856103"/>
                  </a:lnTo>
                  <a:lnTo>
                    <a:pt x="535975" y="861121"/>
                  </a:lnTo>
                  <a:lnTo>
                    <a:pt x="551058" y="865930"/>
                  </a:lnTo>
                  <a:lnTo>
                    <a:pt x="545896" y="870839"/>
                  </a:lnTo>
                  <a:lnTo>
                    <a:pt x="536480" y="875659"/>
                  </a:lnTo>
                  <a:lnTo>
                    <a:pt x="545060" y="880567"/>
                  </a:lnTo>
                  <a:lnTo>
                    <a:pt x="521786" y="885926"/>
                  </a:lnTo>
                  <a:lnTo>
                    <a:pt x="481210" y="890735"/>
                  </a:lnTo>
                  <a:lnTo>
                    <a:pt x="480316" y="895644"/>
                  </a:lnTo>
                  <a:lnTo>
                    <a:pt x="470193" y="900464"/>
                  </a:lnTo>
                  <a:lnTo>
                    <a:pt x="468910" y="905471"/>
                  </a:lnTo>
                  <a:lnTo>
                    <a:pt x="481859" y="910335"/>
                  </a:lnTo>
                  <a:lnTo>
                    <a:pt x="473524" y="915540"/>
                  </a:lnTo>
                  <a:lnTo>
                    <a:pt x="470842" y="920350"/>
                  </a:lnTo>
                  <a:lnTo>
                    <a:pt x="481210" y="925412"/>
                  </a:lnTo>
                  <a:lnTo>
                    <a:pt x="456999" y="930276"/>
                  </a:lnTo>
                  <a:lnTo>
                    <a:pt x="499321" y="939994"/>
                  </a:lnTo>
                  <a:lnTo>
                    <a:pt x="497288" y="945308"/>
                  </a:lnTo>
                  <a:lnTo>
                    <a:pt x="451044" y="950216"/>
                  </a:lnTo>
                  <a:lnTo>
                    <a:pt x="446430" y="955026"/>
                  </a:lnTo>
                  <a:lnTo>
                    <a:pt x="473524" y="959890"/>
                  </a:lnTo>
                  <a:lnTo>
                    <a:pt x="466718" y="964952"/>
                  </a:lnTo>
                  <a:lnTo>
                    <a:pt x="359768" y="969762"/>
                  </a:lnTo>
                  <a:lnTo>
                    <a:pt x="322508" y="974923"/>
                  </a:lnTo>
                  <a:lnTo>
                    <a:pt x="332227" y="979831"/>
                  </a:lnTo>
                  <a:lnTo>
                    <a:pt x="366560" y="984849"/>
                  </a:lnTo>
                  <a:lnTo>
                    <a:pt x="409270" y="994567"/>
                  </a:lnTo>
                  <a:lnTo>
                    <a:pt x="458384" y="999376"/>
                  </a:lnTo>
                  <a:lnTo>
                    <a:pt x="488304" y="1004789"/>
                  </a:lnTo>
                  <a:lnTo>
                    <a:pt x="483243" y="1009599"/>
                  </a:lnTo>
                  <a:lnTo>
                    <a:pt x="459826" y="1014463"/>
                  </a:lnTo>
                  <a:lnTo>
                    <a:pt x="495543" y="1019273"/>
                  </a:lnTo>
                  <a:lnTo>
                    <a:pt x="508304" y="1024181"/>
                  </a:lnTo>
                  <a:lnTo>
                    <a:pt x="488751" y="1029199"/>
                  </a:lnTo>
                  <a:lnTo>
                    <a:pt x="482796" y="1039213"/>
                  </a:lnTo>
                  <a:lnTo>
                    <a:pt x="460330" y="1044078"/>
                  </a:lnTo>
                  <a:lnTo>
                    <a:pt x="464685" y="1049140"/>
                  </a:lnTo>
                  <a:lnTo>
                    <a:pt x="467569" y="1053949"/>
                  </a:lnTo>
                  <a:lnTo>
                    <a:pt x="441873" y="1058857"/>
                  </a:lnTo>
                  <a:lnTo>
                    <a:pt x="428679" y="1063678"/>
                  </a:lnTo>
                  <a:lnTo>
                    <a:pt x="430857" y="1069036"/>
                  </a:lnTo>
                  <a:lnTo>
                    <a:pt x="464238" y="1073846"/>
                  </a:lnTo>
                  <a:lnTo>
                    <a:pt x="477735" y="1078754"/>
                  </a:lnTo>
                  <a:lnTo>
                    <a:pt x="447381" y="1083563"/>
                  </a:lnTo>
                  <a:lnTo>
                    <a:pt x="449314" y="1088581"/>
                  </a:lnTo>
                  <a:lnTo>
                    <a:pt x="436365" y="1093490"/>
                  </a:lnTo>
                  <a:lnTo>
                    <a:pt x="412500" y="1098651"/>
                  </a:lnTo>
                  <a:lnTo>
                    <a:pt x="412500" y="1103559"/>
                  </a:lnTo>
                  <a:lnTo>
                    <a:pt x="422666" y="1108522"/>
                  </a:lnTo>
                  <a:lnTo>
                    <a:pt x="451044" y="1113386"/>
                  </a:lnTo>
                  <a:lnTo>
                    <a:pt x="437648" y="1118240"/>
                  </a:lnTo>
                  <a:lnTo>
                    <a:pt x="441873" y="1123104"/>
                  </a:lnTo>
                  <a:lnTo>
                    <a:pt x="424901" y="1128517"/>
                  </a:lnTo>
                  <a:lnTo>
                    <a:pt x="378023" y="1133327"/>
                  </a:lnTo>
                  <a:lnTo>
                    <a:pt x="339927" y="1143001"/>
                  </a:lnTo>
                  <a:lnTo>
                    <a:pt x="306935" y="1147909"/>
                  </a:lnTo>
                  <a:lnTo>
                    <a:pt x="317000" y="1152872"/>
                  </a:lnTo>
                  <a:lnTo>
                    <a:pt x="315716" y="1158132"/>
                  </a:lnTo>
                  <a:lnTo>
                    <a:pt x="303806" y="1167806"/>
                  </a:lnTo>
                  <a:lnTo>
                    <a:pt x="318744" y="1172868"/>
                  </a:lnTo>
                  <a:lnTo>
                    <a:pt x="318398" y="1177677"/>
                  </a:lnTo>
                  <a:lnTo>
                    <a:pt x="313971" y="1182585"/>
                  </a:lnTo>
                  <a:lnTo>
                    <a:pt x="327569" y="1187746"/>
                  </a:lnTo>
                  <a:lnTo>
                    <a:pt x="354260" y="1192753"/>
                  </a:lnTo>
                  <a:lnTo>
                    <a:pt x="357937" y="1197574"/>
                  </a:lnTo>
                  <a:lnTo>
                    <a:pt x="374058" y="1202482"/>
                  </a:lnTo>
                  <a:lnTo>
                    <a:pt x="365276" y="1207291"/>
                  </a:lnTo>
                  <a:lnTo>
                    <a:pt x="388535" y="1212298"/>
                  </a:lnTo>
                  <a:lnTo>
                    <a:pt x="297807" y="1217514"/>
                  </a:lnTo>
                  <a:lnTo>
                    <a:pt x="254693" y="1222378"/>
                  </a:lnTo>
                  <a:lnTo>
                    <a:pt x="239566" y="1227188"/>
                  </a:lnTo>
                  <a:lnTo>
                    <a:pt x="239119" y="1232250"/>
                  </a:lnTo>
                  <a:lnTo>
                    <a:pt x="259105" y="1237103"/>
                  </a:lnTo>
                  <a:lnTo>
                    <a:pt x="253150" y="1241968"/>
                  </a:lnTo>
                  <a:lnTo>
                    <a:pt x="253150" y="1247128"/>
                  </a:lnTo>
                  <a:lnTo>
                    <a:pt x="270122" y="1252136"/>
                  </a:lnTo>
                  <a:lnTo>
                    <a:pt x="299191" y="1257055"/>
                  </a:lnTo>
                  <a:lnTo>
                    <a:pt x="316163" y="1261864"/>
                  </a:lnTo>
                  <a:lnTo>
                    <a:pt x="342796" y="1266772"/>
                  </a:lnTo>
                  <a:lnTo>
                    <a:pt x="348751" y="1271582"/>
                  </a:lnTo>
                  <a:lnTo>
                    <a:pt x="325334" y="1276940"/>
                  </a:lnTo>
                  <a:lnTo>
                    <a:pt x="323892" y="1281761"/>
                  </a:lnTo>
                  <a:lnTo>
                    <a:pt x="299638" y="1286669"/>
                  </a:lnTo>
                  <a:lnTo>
                    <a:pt x="292299" y="1291479"/>
                  </a:lnTo>
                  <a:lnTo>
                    <a:pt x="273899" y="1296486"/>
                  </a:lnTo>
                  <a:lnTo>
                    <a:pt x="341008" y="1306214"/>
                  </a:lnTo>
                  <a:lnTo>
                    <a:pt x="327569" y="1311474"/>
                  </a:lnTo>
                  <a:lnTo>
                    <a:pt x="301873" y="1316437"/>
                  </a:lnTo>
                  <a:lnTo>
                    <a:pt x="307382" y="1321291"/>
                  </a:lnTo>
                  <a:lnTo>
                    <a:pt x="318398" y="1326155"/>
                  </a:lnTo>
                  <a:lnTo>
                    <a:pt x="315269" y="1331019"/>
                  </a:lnTo>
                  <a:lnTo>
                    <a:pt x="380402" y="1336081"/>
                  </a:lnTo>
                  <a:lnTo>
                    <a:pt x="426199" y="1341242"/>
                  </a:lnTo>
                  <a:lnTo>
                    <a:pt x="397821" y="1346095"/>
                  </a:lnTo>
                  <a:lnTo>
                    <a:pt x="355990" y="1350916"/>
                  </a:lnTo>
                  <a:lnTo>
                    <a:pt x="374894" y="1355967"/>
                  </a:lnTo>
                  <a:lnTo>
                    <a:pt x="421138" y="1360787"/>
                  </a:lnTo>
                  <a:lnTo>
                    <a:pt x="468016" y="1370856"/>
                  </a:lnTo>
                  <a:lnTo>
                    <a:pt x="432789" y="1375863"/>
                  </a:lnTo>
                  <a:lnTo>
                    <a:pt x="407944" y="1380772"/>
                  </a:lnTo>
                  <a:lnTo>
                    <a:pt x="374058" y="1385592"/>
                  </a:lnTo>
                  <a:lnTo>
                    <a:pt x="363445" y="1390500"/>
                  </a:lnTo>
                  <a:lnTo>
                    <a:pt x="344541" y="1395310"/>
                  </a:lnTo>
                  <a:lnTo>
                    <a:pt x="349545" y="1400668"/>
                  </a:lnTo>
                  <a:lnTo>
                    <a:pt x="363041" y="1405478"/>
                  </a:lnTo>
                  <a:lnTo>
                    <a:pt x="369833" y="1410397"/>
                  </a:lnTo>
                  <a:lnTo>
                    <a:pt x="360114" y="1415206"/>
                  </a:lnTo>
                  <a:lnTo>
                    <a:pt x="345435" y="1425133"/>
                  </a:lnTo>
                  <a:lnTo>
                    <a:pt x="335558" y="1430283"/>
                  </a:lnTo>
                  <a:lnTo>
                    <a:pt x="303806" y="1435103"/>
                  </a:lnTo>
                  <a:lnTo>
                    <a:pt x="257822" y="1440154"/>
                  </a:lnTo>
                  <a:lnTo>
                    <a:pt x="245911" y="1445018"/>
                  </a:lnTo>
                  <a:lnTo>
                    <a:pt x="256928" y="1449883"/>
                  </a:lnTo>
                  <a:lnTo>
                    <a:pt x="295918" y="1454747"/>
                  </a:lnTo>
                  <a:lnTo>
                    <a:pt x="313971" y="1460051"/>
                  </a:lnTo>
                  <a:lnTo>
                    <a:pt x="324988" y="1464959"/>
                  </a:lnTo>
                  <a:lnTo>
                    <a:pt x="312890" y="1469779"/>
                  </a:lnTo>
                  <a:lnTo>
                    <a:pt x="304700" y="1474688"/>
                  </a:lnTo>
                  <a:lnTo>
                    <a:pt x="298744" y="1479695"/>
                  </a:lnTo>
                  <a:lnTo>
                    <a:pt x="311044" y="1484515"/>
                  </a:lnTo>
                  <a:lnTo>
                    <a:pt x="315716" y="1489764"/>
                  </a:lnTo>
                  <a:lnTo>
                    <a:pt x="330842" y="1494584"/>
                  </a:lnTo>
                  <a:lnTo>
                    <a:pt x="334909" y="1499591"/>
                  </a:lnTo>
                  <a:lnTo>
                    <a:pt x="316553" y="1504401"/>
                  </a:lnTo>
                  <a:lnTo>
                    <a:pt x="323402" y="1509320"/>
                  </a:lnTo>
                  <a:lnTo>
                    <a:pt x="342796" y="1514130"/>
                  </a:lnTo>
                  <a:lnTo>
                    <a:pt x="317894" y="1519532"/>
                  </a:lnTo>
                  <a:lnTo>
                    <a:pt x="334418" y="1524396"/>
                  </a:lnTo>
                  <a:lnTo>
                    <a:pt x="378023" y="1529206"/>
                  </a:lnTo>
                  <a:lnTo>
                    <a:pt x="385911" y="1534070"/>
                  </a:lnTo>
                  <a:lnTo>
                    <a:pt x="344036" y="1539077"/>
                  </a:lnTo>
                  <a:lnTo>
                    <a:pt x="311938" y="1543996"/>
                  </a:lnTo>
                  <a:lnTo>
                    <a:pt x="314318" y="1549146"/>
                  </a:lnTo>
                  <a:lnTo>
                    <a:pt x="310208" y="1554011"/>
                  </a:lnTo>
                  <a:lnTo>
                    <a:pt x="303806" y="1558820"/>
                  </a:lnTo>
                  <a:lnTo>
                    <a:pt x="309761" y="1563882"/>
                  </a:lnTo>
                  <a:lnTo>
                    <a:pt x="320330" y="1568702"/>
                  </a:lnTo>
                  <a:lnTo>
                    <a:pt x="311491" y="1578772"/>
                  </a:lnTo>
                  <a:lnTo>
                    <a:pt x="299191" y="1583779"/>
                  </a:lnTo>
                  <a:lnTo>
                    <a:pt x="280287" y="1588687"/>
                  </a:lnTo>
                  <a:lnTo>
                    <a:pt x="248737" y="1593507"/>
                  </a:lnTo>
                  <a:lnTo>
                    <a:pt x="208262" y="1598416"/>
                  </a:lnTo>
                  <a:lnTo>
                    <a:pt x="192241" y="1603379"/>
                  </a:lnTo>
                  <a:lnTo>
                    <a:pt x="203690" y="1608584"/>
                  </a:lnTo>
                  <a:lnTo>
                    <a:pt x="288680" y="1613393"/>
                  </a:lnTo>
                  <a:lnTo>
                    <a:pt x="314822" y="1618312"/>
                  </a:lnTo>
                  <a:lnTo>
                    <a:pt x="237086" y="1628129"/>
                  </a:lnTo>
                  <a:lnTo>
                    <a:pt x="253150" y="1633037"/>
                  </a:lnTo>
                  <a:lnTo>
                    <a:pt x="272155" y="1638198"/>
                  </a:lnTo>
                  <a:lnTo>
                    <a:pt x="339033" y="1648069"/>
                  </a:lnTo>
                  <a:lnTo>
                    <a:pt x="354606" y="1652934"/>
                  </a:lnTo>
                  <a:lnTo>
                    <a:pt x="327569" y="1657798"/>
                  </a:lnTo>
                  <a:lnTo>
                    <a:pt x="333971" y="1662805"/>
                  </a:lnTo>
                  <a:lnTo>
                    <a:pt x="392313" y="1667966"/>
                  </a:lnTo>
                  <a:lnTo>
                    <a:pt x="411664" y="1672874"/>
                  </a:lnTo>
                  <a:lnTo>
                    <a:pt x="384627" y="1682702"/>
                  </a:lnTo>
                  <a:lnTo>
                    <a:pt x="395183" y="1692419"/>
                  </a:lnTo>
                  <a:lnTo>
                    <a:pt x="310208" y="1702642"/>
                  </a:lnTo>
                  <a:lnTo>
                    <a:pt x="296365" y="1707507"/>
                  </a:lnTo>
                  <a:lnTo>
                    <a:pt x="307382" y="1712316"/>
                  </a:lnTo>
                  <a:lnTo>
                    <a:pt x="287728" y="1717224"/>
                  </a:lnTo>
                  <a:lnTo>
                    <a:pt x="299191" y="1722045"/>
                  </a:lnTo>
                  <a:lnTo>
                    <a:pt x="303315" y="1727447"/>
                  </a:lnTo>
                  <a:lnTo>
                    <a:pt x="285349" y="1732312"/>
                  </a:lnTo>
                  <a:lnTo>
                    <a:pt x="283618" y="1737121"/>
                  </a:lnTo>
                  <a:lnTo>
                    <a:pt x="285349" y="1742029"/>
                  </a:lnTo>
                  <a:lnTo>
                    <a:pt x="305550" y="1746992"/>
                  </a:lnTo>
                  <a:lnTo>
                    <a:pt x="259105" y="1761926"/>
                  </a:lnTo>
                  <a:lnTo>
                    <a:pt x="233164" y="1766988"/>
                  </a:lnTo>
                  <a:lnTo>
                    <a:pt x="214707" y="1771797"/>
                  </a:lnTo>
                  <a:lnTo>
                    <a:pt x="236293" y="1776662"/>
                  </a:lnTo>
                  <a:lnTo>
                    <a:pt x="254693" y="1781526"/>
                  </a:lnTo>
                  <a:lnTo>
                    <a:pt x="261931" y="1786884"/>
                  </a:lnTo>
                  <a:lnTo>
                    <a:pt x="274346" y="1791694"/>
                  </a:lnTo>
                  <a:lnTo>
                    <a:pt x="341008" y="1796602"/>
                  </a:lnTo>
                  <a:lnTo>
                    <a:pt x="374894" y="1801412"/>
                  </a:lnTo>
                  <a:lnTo>
                    <a:pt x="419840" y="1806430"/>
                  </a:lnTo>
                  <a:lnTo>
                    <a:pt x="443156" y="1811338"/>
                  </a:lnTo>
                  <a:lnTo>
                    <a:pt x="434981" y="1816499"/>
                  </a:lnTo>
                  <a:lnTo>
                    <a:pt x="397374" y="1821308"/>
                  </a:lnTo>
                  <a:lnTo>
                    <a:pt x="410568" y="1826370"/>
                  </a:lnTo>
                  <a:lnTo>
                    <a:pt x="432789" y="1831235"/>
                  </a:lnTo>
                  <a:lnTo>
                    <a:pt x="433236" y="1836044"/>
                  </a:lnTo>
                  <a:lnTo>
                    <a:pt x="390121" y="1846267"/>
                  </a:lnTo>
                  <a:lnTo>
                    <a:pt x="379566" y="1851175"/>
                  </a:lnTo>
                  <a:lnTo>
                    <a:pt x="372068" y="1855985"/>
                  </a:lnTo>
                  <a:lnTo>
                    <a:pt x="374058" y="1860849"/>
                  </a:lnTo>
                  <a:lnTo>
                    <a:pt x="379955" y="1865713"/>
                  </a:lnTo>
                  <a:lnTo>
                    <a:pt x="391419" y="1870720"/>
                  </a:lnTo>
                  <a:lnTo>
                    <a:pt x="423964" y="1875881"/>
                  </a:lnTo>
                  <a:lnTo>
                    <a:pt x="400691" y="1880789"/>
                  </a:lnTo>
                  <a:lnTo>
                    <a:pt x="395630" y="1890617"/>
                  </a:lnTo>
                  <a:lnTo>
                    <a:pt x="390568" y="1895525"/>
                  </a:lnTo>
                  <a:lnTo>
                    <a:pt x="399552" y="1900335"/>
                  </a:lnTo>
                  <a:lnTo>
                    <a:pt x="426646" y="1905594"/>
                  </a:lnTo>
                  <a:lnTo>
                    <a:pt x="449314" y="1910557"/>
                  </a:lnTo>
                  <a:lnTo>
                    <a:pt x="440921" y="1915422"/>
                  </a:lnTo>
                  <a:lnTo>
                    <a:pt x="439681" y="1920231"/>
                  </a:lnTo>
                  <a:lnTo>
                    <a:pt x="439681" y="1925140"/>
                  </a:lnTo>
                  <a:lnTo>
                    <a:pt x="430857" y="1930147"/>
                  </a:lnTo>
                  <a:lnTo>
                    <a:pt x="392760" y="1940227"/>
                  </a:lnTo>
                  <a:lnTo>
                    <a:pt x="389040" y="1945036"/>
                  </a:lnTo>
                  <a:lnTo>
                    <a:pt x="398658" y="1950098"/>
                  </a:lnTo>
                  <a:lnTo>
                    <a:pt x="369833" y="1954908"/>
                  </a:lnTo>
                  <a:lnTo>
                    <a:pt x="396077" y="1959816"/>
                  </a:lnTo>
                  <a:lnTo>
                    <a:pt x="429472" y="1964977"/>
                  </a:lnTo>
                  <a:lnTo>
                    <a:pt x="438744" y="1969984"/>
                  </a:lnTo>
                  <a:lnTo>
                    <a:pt x="422666" y="1974903"/>
                  </a:lnTo>
                  <a:lnTo>
                    <a:pt x="425694" y="1979712"/>
                  </a:lnTo>
                  <a:lnTo>
                    <a:pt x="447727" y="1984577"/>
                  </a:lnTo>
                  <a:lnTo>
                    <a:pt x="441873" y="1989430"/>
                  </a:lnTo>
                  <a:lnTo>
                    <a:pt x="444252" y="1994789"/>
                  </a:lnTo>
                  <a:lnTo>
                    <a:pt x="402436" y="1999609"/>
                  </a:lnTo>
                  <a:lnTo>
                    <a:pt x="368550" y="2004517"/>
                  </a:lnTo>
                  <a:lnTo>
                    <a:pt x="344988" y="2009327"/>
                  </a:lnTo>
                  <a:lnTo>
                    <a:pt x="342306" y="2014334"/>
                  </a:lnTo>
                  <a:lnTo>
                    <a:pt x="350049" y="2019253"/>
                  </a:lnTo>
                  <a:lnTo>
                    <a:pt x="355543" y="2024414"/>
                  </a:lnTo>
                  <a:lnTo>
                    <a:pt x="358384" y="2029223"/>
                  </a:lnTo>
                  <a:lnTo>
                    <a:pt x="323892" y="2034285"/>
                  </a:lnTo>
                  <a:lnTo>
                    <a:pt x="314318" y="2039139"/>
                  </a:lnTo>
                  <a:lnTo>
                    <a:pt x="318744" y="2043959"/>
                  </a:lnTo>
                  <a:lnTo>
                    <a:pt x="307382" y="2048867"/>
                  </a:lnTo>
                  <a:lnTo>
                    <a:pt x="234058" y="2059090"/>
                  </a:lnTo>
                  <a:lnTo>
                    <a:pt x="239566" y="2063900"/>
                  </a:lnTo>
                  <a:lnTo>
                    <a:pt x="256077" y="2068764"/>
                  </a:lnTo>
                  <a:lnTo>
                    <a:pt x="267944" y="2073815"/>
                  </a:lnTo>
                  <a:lnTo>
                    <a:pt x="269285" y="2078636"/>
                  </a:lnTo>
                  <a:lnTo>
                    <a:pt x="277663" y="2088705"/>
                  </a:lnTo>
                  <a:lnTo>
                    <a:pt x="266156" y="2093712"/>
                  </a:lnTo>
                  <a:lnTo>
                    <a:pt x="260201" y="2098521"/>
                  </a:lnTo>
                  <a:lnTo>
                    <a:pt x="270770" y="2103440"/>
                  </a:lnTo>
                  <a:lnTo>
                    <a:pt x="265262" y="2108250"/>
                  </a:lnTo>
                  <a:lnTo>
                    <a:pt x="257822" y="2113652"/>
                  </a:lnTo>
                  <a:lnTo>
                    <a:pt x="263330" y="2118473"/>
                  </a:lnTo>
                  <a:lnTo>
                    <a:pt x="234058" y="2123326"/>
                  </a:lnTo>
                  <a:lnTo>
                    <a:pt x="237086" y="2128146"/>
                  </a:lnTo>
                  <a:lnTo>
                    <a:pt x="244181" y="2133055"/>
                  </a:lnTo>
                  <a:lnTo>
                    <a:pt x="254246" y="2138062"/>
                  </a:lnTo>
                  <a:lnTo>
                    <a:pt x="246805" y="2143278"/>
                  </a:lnTo>
                  <a:lnTo>
                    <a:pt x="241297" y="2148131"/>
                  </a:lnTo>
                  <a:lnTo>
                    <a:pt x="239119" y="2152951"/>
                  </a:lnTo>
                  <a:lnTo>
                    <a:pt x="240403" y="2158002"/>
                  </a:lnTo>
                  <a:lnTo>
                    <a:pt x="231232" y="2162823"/>
                  </a:lnTo>
                  <a:lnTo>
                    <a:pt x="270770" y="2167731"/>
                  </a:lnTo>
                  <a:lnTo>
                    <a:pt x="293683" y="2172892"/>
                  </a:lnTo>
                  <a:lnTo>
                    <a:pt x="300489" y="2177899"/>
                  </a:lnTo>
                  <a:lnTo>
                    <a:pt x="276279" y="2182807"/>
                  </a:lnTo>
                  <a:lnTo>
                    <a:pt x="278903" y="2187628"/>
                  </a:lnTo>
                  <a:lnTo>
                    <a:pt x="283171" y="2192481"/>
                  </a:lnTo>
                  <a:lnTo>
                    <a:pt x="297807" y="2197444"/>
                  </a:lnTo>
                  <a:lnTo>
                    <a:pt x="290410" y="2202704"/>
                  </a:lnTo>
                  <a:lnTo>
                    <a:pt x="285796" y="2207513"/>
                  </a:lnTo>
                  <a:lnTo>
                    <a:pt x="312890" y="2212433"/>
                  </a:lnTo>
                  <a:lnTo>
                    <a:pt x="291708" y="2217440"/>
                  </a:lnTo>
                  <a:lnTo>
                    <a:pt x="256437" y="2222249"/>
                  </a:lnTo>
                  <a:lnTo>
                    <a:pt x="250583" y="2227168"/>
                  </a:lnTo>
                  <a:lnTo>
                    <a:pt x="260648" y="2232318"/>
                  </a:lnTo>
                  <a:lnTo>
                    <a:pt x="245911" y="2237380"/>
                  </a:lnTo>
                  <a:lnTo>
                    <a:pt x="245421" y="2242190"/>
                  </a:lnTo>
                  <a:lnTo>
                    <a:pt x="232674" y="2247054"/>
                  </a:lnTo>
                  <a:lnTo>
                    <a:pt x="202306" y="2251863"/>
                  </a:lnTo>
                  <a:lnTo>
                    <a:pt x="228103" y="2256783"/>
                  </a:lnTo>
                  <a:lnTo>
                    <a:pt x="222595" y="2262086"/>
                  </a:lnTo>
                  <a:lnTo>
                    <a:pt x="209545" y="2266995"/>
                  </a:lnTo>
                  <a:lnTo>
                    <a:pt x="200129" y="2271815"/>
                  </a:lnTo>
                  <a:lnTo>
                    <a:pt x="180778" y="2276668"/>
                  </a:lnTo>
                  <a:lnTo>
                    <a:pt x="212876" y="2281730"/>
                  </a:lnTo>
                  <a:lnTo>
                    <a:pt x="197303" y="2291701"/>
                  </a:lnTo>
                  <a:lnTo>
                    <a:pt x="186286" y="2296620"/>
                  </a:lnTo>
                  <a:lnTo>
                    <a:pt x="129285" y="2301627"/>
                  </a:lnTo>
                  <a:lnTo>
                    <a:pt x="43604" y="2306436"/>
                  </a:lnTo>
                  <a:lnTo>
                    <a:pt x="16524" y="2311356"/>
                  </a:lnTo>
                  <a:lnTo>
                    <a:pt x="66084" y="2316165"/>
                  </a:lnTo>
                  <a:lnTo>
                    <a:pt x="177894" y="2321567"/>
                  </a:lnTo>
                  <a:lnTo>
                    <a:pt x="484094" y="2331241"/>
                  </a:lnTo>
                  <a:lnTo>
                    <a:pt x="519955" y="2336051"/>
                  </a:lnTo>
                  <a:lnTo>
                    <a:pt x="517576" y="2341113"/>
                  </a:lnTo>
                  <a:lnTo>
                    <a:pt x="474418" y="2345977"/>
                  </a:lnTo>
                  <a:lnTo>
                    <a:pt x="368939" y="2351182"/>
                  </a:lnTo>
                  <a:lnTo>
                    <a:pt x="207814" y="2356046"/>
                  </a:lnTo>
                  <a:lnTo>
                    <a:pt x="102249" y="2361009"/>
                  </a:lnTo>
                  <a:lnTo>
                    <a:pt x="77087" y="2365918"/>
                  </a:lnTo>
                  <a:lnTo>
                    <a:pt x="226560" y="2375646"/>
                  </a:lnTo>
                  <a:lnTo>
                    <a:pt x="186286" y="2381005"/>
                  </a:lnTo>
                  <a:lnTo>
                    <a:pt x="115140" y="2385814"/>
                  </a:lnTo>
                  <a:lnTo>
                    <a:pt x="239956" y="2395532"/>
                  </a:lnTo>
                  <a:lnTo>
                    <a:pt x="254693" y="2400396"/>
                  </a:lnTo>
                  <a:lnTo>
                    <a:pt x="181672" y="2405359"/>
                  </a:lnTo>
                  <a:lnTo>
                    <a:pt x="77087" y="2410619"/>
                  </a:lnTo>
                  <a:lnTo>
                    <a:pt x="43604" y="2415429"/>
                  </a:lnTo>
                  <a:lnTo>
                    <a:pt x="77087" y="2420337"/>
                  </a:lnTo>
                  <a:lnTo>
                    <a:pt x="342306" y="2430164"/>
                  </a:lnTo>
                  <a:lnTo>
                    <a:pt x="431203" y="2435369"/>
                  </a:lnTo>
                  <a:lnTo>
                    <a:pt x="490035" y="2440233"/>
                  </a:lnTo>
                  <a:lnTo>
                    <a:pt x="473971" y="2445295"/>
                  </a:lnTo>
                  <a:lnTo>
                    <a:pt x="473524" y="2450105"/>
                  </a:lnTo>
                  <a:lnTo>
                    <a:pt x="375341" y="2454969"/>
                  </a:lnTo>
                  <a:lnTo>
                    <a:pt x="311044" y="2459779"/>
                  </a:lnTo>
                  <a:lnTo>
                    <a:pt x="288175" y="2465192"/>
                  </a:lnTo>
                  <a:lnTo>
                    <a:pt x="479926" y="2474910"/>
                  </a:lnTo>
                  <a:lnTo>
                    <a:pt x="477735" y="2479719"/>
                  </a:lnTo>
                  <a:lnTo>
                    <a:pt x="469746" y="2484737"/>
                  </a:lnTo>
                  <a:lnTo>
                    <a:pt x="429025" y="2489646"/>
                  </a:lnTo>
                  <a:lnTo>
                    <a:pt x="344541" y="2494806"/>
                  </a:lnTo>
                  <a:lnTo>
                    <a:pt x="325334" y="2499616"/>
                  </a:lnTo>
                  <a:lnTo>
                    <a:pt x="331289" y="2504678"/>
                  </a:lnTo>
                  <a:lnTo>
                    <a:pt x="353322" y="2509542"/>
                  </a:lnTo>
                  <a:lnTo>
                    <a:pt x="330049" y="2514352"/>
                  </a:lnTo>
                  <a:lnTo>
                    <a:pt x="317000" y="2519260"/>
                  </a:lnTo>
                  <a:lnTo>
                    <a:pt x="351578" y="2524618"/>
                  </a:lnTo>
                  <a:lnTo>
                    <a:pt x="461224" y="2534292"/>
                  </a:lnTo>
                  <a:lnTo>
                    <a:pt x="473077" y="2539156"/>
                  </a:lnTo>
                  <a:lnTo>
                    <a:pt x="468463" y="2543966"/>
                  </a:lnTo>
                  <a:lnTo>
                    <a:pt x="406156" y="2549028"/>
                  </a:lnTo>
                  <a:lnTo>
                    <a:pt x="285349" y="2554233"/>
                  </a:lnTo>
                  <a:lnTo>
                    <a:pt x="122883" y="2559097"/>
                  </a:lnTo>
                  <a:lnTo>
                    <a:pt x="107252" y="2563961"/>
                  </a:lnTo>
                  <a:lnTo>
                    <a:pt x="179033" y="2573833"/>
                  </a:lnTo>
                  <a:lnTo>
                    <a:pt x="222148" y="2578642"/>
                  </a:lnTo>
                  <a:lnTo>
                    <a:pt x="252760" y="2583902"/>
                  </a:lnTo>
                  <a:lnTo>
                    <a:pt x="397374" y="2598638"/>
                  </a:lnTo>
                  <a:lnTo>
                    <a:pt x="379119" y="2603447"/>
                  </a:lnTo>
                  <a:lnTo>
                    <a:pt x="345435" y="2608465"/>
                  </a:lnTo>
                  <a:lnTo>
                    <a:pt x="333524" y="2613615"/>
                  </a:lnTo>
                  <a:lnTo>
                    <a:pt x="254693" y="2623344"/>
                  </a:lnTo>
                  <a:lnTo>
                    <a:pt x="287728" y="2628406"/>
                  </a:lnTo>
                  <a:lnTo>
                    <a:pt x="333524" y="2633270"/>
                  </a:lnTo>
                  <a:lnTo>
                    <a:pt x="323892" y="2638420"/>
                  </a:lnTo>
                  <a:lnTo>
                    <a:pt x="286891" y="2643284"/>
                  </a:lnTo>
                  <a:lnTo>
                    <a:pt x="295918" y="2648302"/>
                  </a:lnTo>
                  <a:lnTo>
                    <a:pt x="361945" y="2653156"/>
                  </a:lnTo>
                  <a:lnTo>
                    <a:pt x="368550" y="2658020"/>
                  </a:lnTo>
                  <a:lnTo>
                    <a:pt x="325334" y="2662884"/>
                  </a:lnTo>
                  <a:lnTo>
                    <a:pt x="157461" y="2677961"/>
                  </a:lnTo>
                  <a:lnTo>
                    <a:pt x="169761" y="2682825"/>
                  </a:lnTo>
                  <a:lnTo>
                    <a:pt x="235341" y="2687634"/>
                  </a:lnTo>
                  <a:lnTo>
                    <a:pt x="218038" y="2692696"/>
                  </a:lnTo>
                  <a:lnTo>
                    <a:pt x="229833" y="2697857"/>
                  </a:lnTo>
                  <a:lnTo>
                    <a:pt x="162970" y="2702722"/>
                  </a:lnTo>
                  <a:lnTo>
                    <a:pt x="131218" y="2707586"/>
                  </a:lnTo>
                  <a:lnTo>
                    <a:pt x="116438" y="2712593"/>
                  </a:lnTo>
                  <a:lnTo>
                    <a:pt x="121946" y="2717457"/>
                  </a:lnTo>
                  <a:lnTo>
                    <a:pt x="151506" y="2722311"/>
                  </a:lnTo>
                  <a:lnTo>
                    <a:pt x="170208" y="2727472"/>
                  </a:lnTo>
                  <a:lnTo>
                    <a:pt x="132602" y="2737398"/>
                  </a:lnTo>
                  <a:lnTo>
                    <a:pt x="134794" y="2742207"/>
                  </a:lnTo>
                  <a:lnTo>
                    <a:pt x="138456" y="2747072"/>
                  </a:lnTo>
                  <a:lnTo>
                    <a:pt x="155428" y="2757295"/>
                  </a:lnTo>
                  <a:lnTo>
                    <a:pt x="152789" y="2762148"/>
                  </a:lnTo>
                  <a:lnTo>
                    <a:pt x="158745" y="2767012"/>
                  </a:lnTo>
                  <a:lnTo>
                    <a:pt x="142681" y="2772019"/>
                  </a:lnTo>
                  <a:lnTo>
                    <a:pt x="133395" y="2776884"/>
                  </a:lnTo>
                  <a:lnTo>
                    <a:pt x="130367" y="2781748"/>
                  </a:lnTo>
                  <a:lnTo>
                    <a:pt x="136279" y="2786909"/>
                  </a:lnTo>
                  <a:lnTo>
                    <a:pt x="126647" y="2791971"/>
                  </a:lnTo>
                  <a:lnTo>
                    <a:pt x="123777" y="2796824"/>
                  </a:lnTo>
                  <a:lnTo>
                    <a:pt x="116928" y="2801645"/>
                  </a:lnTo>
                  <a:lnTo>
                    <a:pt x="133900" y="2806498"/>
                  </a:lnTo>
                  <a:lnTo>
                    <a:pt x="127094" y="2811362"/>
                  </a:lnTo>
                  <a:lnTo>
                    <a:pt x="106358" y="2816721"/>
                  </a:lnTo>
                  <a:lnTo>
                    <a:pt x="127440" y="2826450"/>
                  </a:lnTo>
                  <a:lnTo>
                    <a:pt x="131218" y="2831303"/>
                  </a:lnTo>
                  <a:lnTo>
                    <a:pt x="138456" y="2836321"/>
                  </a:lnTo>
                  <a:lnTo>
                    <a:pt x="114347" y="2841174"/>
                  </a:lnTo>
                  <a:lnTo>
                    <a:pt x="113410" y="2846335"/>
                  </a:lnTo>
                  <a:lnTo>
                    <a:pt x="94895" y="2851200"/>
                  </a:lnTo>
                  <a:lnTo>
                    <a:pt x="72025" y="2856207"/>
                  </a:lnTo>
                  <a:lnTo>
                    <a:pt x="64787" y="2861071"/>
                  </a:lnTo>
                  <a:lnTo>
                    <a:pt x="68262" y="2865935"/>
                  </a:lnTo>
                  <a:lnTo>
                    <a:pt x="82148" y="2871140"/>
                  </a:lnTo>
                  <a:lnTo>
                    <a:pt x="81658" y="2876158"/>
                  </a:lnTo>
                  <a:lnTo>
                    <a:pt x="75053" y="2881011"/>
                  </a:lnTo>
                  <a:lnTo>
                    <a:pt x="61023" y="2885876"/>
                  </a:lnTo>
                  <a:lnTo>
                    <a:pt x="36164" y="2890740"/>
                  </a:lnTo>
                  <a:lnTo>
                    <a:pt x="33986" y="2895747"/>
                  </a:lnTo>
                  <a:lnTo>
                    <a:pt x="49113" y="2900908"/>
                  </a:lnTo>
                  <a:lnTo>
                    <a:pt x="59682" y="2905772"/>
                  </a:lnTo>
                  <a:lnTo>
                    <a:pt x="35270" y="2910637"/>
                  </a:lnTo>
                  <a:lnTo>
                    <a:pt x="43258" y="2915644"/>
                  </a:lnTo>
                  <a:lnTo>
                    <a:pt x="55515" y="2920508"/>
                  </a:lnTo>
                  <a:lnTo>
                    <a:pt x="41225" y="2925362"/>
                  </a:lnTo>
                  <a:lnTo>
                    <a:pt x="36611" y="2930577"/>
                  </a:lnTo>
                  <a:lnTo>
                    <a:pt x="35717" y="2935584"/>
                  </a:lnTo>
                  <a:lnTo>
                    <a:pt x="45436" y="2940449"/>
                  </a:lnTo>
                  <a:lnTo>
                    <a:pt x="44051" y="2955185"/>
                  </a:lnTo>
                  <a:lnTo>
                    <a:pt x="20144" y="2960345"/>
                  </a:lnTo>
                  <a:lnTo>
                    <a:pt x="34780" y="2965199"/>
                  </a:lnTo>
                  <a:lnTo>
                    <a:pt x="8190" y="2974927"/>
                  </a:lnTo>
                  <a:lnTo>
                    <a:pt x="6892" y="2979935"/>
                  </a:lnTo>
                  <a:lnTo>
                    <a:pt x="18745" y="2984799"/>
                  </a:lnTo>
                  <a:lnTo>
                    <a:pt x="28478" y="2990004"/>
                  </a:lnTo>
                  <a:lnTo>
                    <a:pt x="28478" y="2994824"/>
                  </a:lnTo>
                  <a:lnTo>
                    <a:pt x="15428" y="2999875"/>
                  </a:lnTo>
                  <a:lnTo>
                    <a:pt x="16077" y="3004739"/>
                  </a:lnTo>
                  <a:lnTo>
                    <a:pt x="9920" y="3009549"/>
                  </a:lnTo>
                  <a:lnTo>
                    <a:pt x="11016" y="3014413"/>
                  </a:lnTo>
                  <a:lnTo>
                    <a:pt x="3965" y="3019772"/>
                  </a:lnTo>
                  <a:lnTo>
                    <a:pt x="6892" y="3024636"/>
                  </a:lnTo>
                  <a:lnTo>
                    <a:pt x="21586" y="3034354"/>
                  </a:lnTo>
                  <a:lnTo>
                    <a:pt x="12804" y="3039372"/>
                  </a:lnTo>
                  <a:lnTo>
                    <a:pt x="13251" y="3044577"/>
                  </a:lnTo>
                  <a:lnTo>
                    <a:pt x="11506" y="3049386"/>
                  </a:lnTo>
                  <a:lnTo>
                    <a:pt x="0" y="3054250"/>
                  </a:lnTo>
                  <a:lnTo>
                    <a:pt x="6445" y="3059312"/>
                  </a:lnTo>
                  <a:lnTo>
                    <a:pt x="3965" y="3064122"/>
                  </a:lnTo>
                  <a:lnTo>
                    <a:pt x="3965" y="3068986"/>
                  </a:lnTo>
                  <a:lnTo>
                    <a:pt x="14635" y="3074191"/>
                  </a:lnTo>
                  <a:lnTo>
                    <a:pt x="22970" y="3079209"/>
                  </a:lnTo>
                  <a:lnTo>
                    <a:pt x="36611" y="3084062"/>
                  </a:lnTo>
                  <a:lnTo>
                    <a:pt x="53525" y="3088927"/>
                  </a:lnTo>
                  <a:lnTo>
                    <a:pt x="66531" y="3093791"/>
                  </a:lnTo>
                  <a:lnTo>
                    <a:pt x="88550" y="3098798"/>
                  </a:lnTo>
                  <a:lnTo>
                    <a:pt x="103676" y="3104014"/>
                  </a:lnTo>
                  <a:lnTo>
                    <a:pt x="124426" y="3108823"/>
                  </a:lnTo>
                  <a:lnTo>
                    <a:pt x="125709" y="3113688"/>
                  </a:lnTo>
                  <a:lnTo>
                    <a:pt x="100850" y="3123559"/>
                  </a:lnTo>
                  <a:lnTo>
                    <a:pt x="79769" y="3128412"/>
                  </a:lnTo>
                  <a:lnTo>
                    <a:pt x="72472" y="3133628"/>
                  </a:lnTo>
                  <a:lnTo>
                    <a:pt x="79769" y="3138493"/>
                  </a:lnTo>
                  <a:lnTo>
                    <a:pt x="78384" y="3143500"/>
                  </a:lnTo>
                  <a:lnTo>
                    <a:pt x="90295" y="3148364"/>
                  </a:lnTo>
                  <a:lnTo>
                    <a:pt x="71146" y="3153217"/>
                  </a:lnTo>
                  <a:lnTo>
                    <a:pt x="85277" y="3158038"/>
                  </a:lnTo>
                  <a:lnTo>
                    <a:pt x="75803" y="3163396"/>
                  </a:lnTo>
                  <a:lnTo>
                    <a:pt x="53136" y="3168250"/>
                  </a:lnTo>
                  <a:lnTo>
                    <a:pt x="36611" y="3173114"/>
                  </a:lnTo>
                  <a:lnTo>
                    <a:pt x="35270" y="3177978"/>
                  </a:lnTo>
                  <a:lnTo>
                    <a:pt x="32588" y="3182985"/>
                  </a:lnTo>
                  <a:lnTo>
                    <a:pt x="44989" y="3187850"/>
                  </a:lnTo>
                  <a:lnTo>
                    <a:pt x="45436" y="3193055"/>
                  </a:lnTo>
                  <a:lnTo>
                    <a:pt x="35270" y="3197919"/>
                  </a:lnTo>
                  <a:lnTo>
                    <a:pt x="31506" y="3202926"/>
                  </a:lnTo>
                  <a:lnTo>
                    <a:pt x="20144" y="3207790"/>
                  </a:lnTo>
                  <a:lnTo>
                    <a:pt x="14635" y="3212655"/>
                  </a:lnTo>
                  <a:lnTo>
                    <a:pt x="20490" y="3217815"/>
                  </a:lnTo>
                  <a:lnTo>
                    <a:pt x="32588" y="3222823"/>
                  </a:lnTo>
                  <a:lnTo>
                    <a:pt x="40288" y="3227687"/>
                  </a:lnTo>
                  <a:lnTo>
                    <a:pt x="43604" y="3232551"/>
                  </a:lnTo>
                  <a:lnTo>
                    <a:pt x="30656" y="3242423"/>
                  </a:lnTo>
                  <a:lnTo>
                    <a:pt x="35270" y="3247627"/>
                  </a:lnTo>
                  <a:lnTo>
                    <a:pt x="35270" y="3252492"/>
                  </a:lnTo>
                  <a:lnTo>
                    <a:pt x="51290" y="3257356"/>
                  </a:lnTo>
                  <a:lnTo>
                    <a:pt x="59682" y="3262363"/>
                  </a:lnTo>
                  <a:lnTo>
                    <a:pt x="51290" y="3267228"/>
                  </a:lnTo>
                  <a:lnTo>
                    <a:pt x="34780" y="3272037"/>
                  </a:lnTo>
                  <a:lnTo>
                    <a:pt x="39927" y="3277242"/>
                  </a:lnTo>
                  <a:lnTo>
                    <a:pt x="50497" y="3282260"/>
                  </a:lnTo>
                  <a:lnTo>
                    <a:pt x="34780" y="3287113"/>
                  </a:lnTo>
                  <a:lnTo>
                    <a:pt x="28031" y="3291978"/>
                  </a:lnTo>
                  <a:lnTo>
                    <a:pt x="22970" y="3296842"/>
                  </a:lnTo>
                  <a:lnTo>
                    <a:pt x="25147" y="3301706"/>
                  </a:lnTo>
                  <a:lnTo>
                    <a:pt x="32588" y="3307065"/>
                  </a:lnTo>
                  <a:lnTo>
                    <a:pt x="44989" y="3311918"/>
                  </a:lnTo>
                  <a:lnTo>
                    <a:pt x="34433" y="3316739"/>
                  </a:lnTo>
                  <a:lnTo>
                    <a:pt x="31953" y="3321592"/>
                  </a:lnTo>
                  <a:lnTo>
                    <a:pt x="46286" y="3326654"/>
                  </a:lnTo>
                  <a:lnTo>
                    <a:pt x="52689" y="33318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/>
            <p:cNvSpPr/>
            <p:nvPr/>
          </p:nvSpPr>
          <p:spPr>
            <a:xfrm>
              <a:off x="3982010" y="2000097"/>
              <a:ext cx="674370" cy="0"/>
            </a:xfrm>
            <a:custGeom>
              <a:avLst/>
              <a:gdLst/>
              <a:ahLst/>
              <a:cxnLst/>
              <a:rect l="l" t="t" r="r" b="b"/>
              <a:pathLst>
                <a:path w="674370" h="0">
                  <a:moveTo>
                    <a:pt x="0" y="0"/>
                  </a:moveTo>
                  <a:lnTo>
                    <a:pt x="67404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/>
            <p:cNvSpPr/>
            <p:nvPr/>
          </p:nvSpPr>
          <p:spPr>
            <a:xfrm>
              <a:off x="4026509" y="2003621"/>
              <a:ext cx="394335" cy="3331845"/>
            </a:xfrm>
            <a:custGeom>
              <a:avLst/>
              <a:gdLst/>
              <a:ahLst/>
              <a:cxnLst/>
              <a:rect l="l" t="t" r="r" b="b"/>
              <a:pathLst>
                <a:path w="394335" h="3331845">
                  <a:moveTo>
                    <a:pt x="66027" y="0"/>
                  </a:moveTo>
                  <a:lnTo>
                    <a:pt x="69358" y="5501"/>
                  </a:lnTo>
                  <a:lnTo>
                    <a:pt x="65580" y="10420"/>
                  </a:lnTo>
                  <a:lnTo>
                    <a:pt x="58788" y="15427"/>
                  </a:lnTo>
                  <a:lnTo>
                    <a:pt x="82999" y="29965"/>
                  </a:lnTo>
                  <a:lnTo>
                    <a:pt x="61816" y="35324"/>
                  </a:lnTo>
                  <a:lnTo>
                    <a:pt x="64296" y="40177"/>
                  </a:lnTo>
                  <a:lnTo>
                    <a:pt x="68911" y="45041"/>
                  </a:lnTo>
                  <a:lnTo>
                    <a:pt x="53669" y="49851"/>
                  </a:lnTo>
                  <a:lnTo>
                    <a:pt x="57894" y="54770"/>
                  </a:lnTo>
                  <a:lnTo>
                    <a:pt x="50007" y="59777"/>
                  </a:lnTo>
                  <a:lnTo>
                    <a:pt x="52386" y="64587"/>
                  </a:lnTo>
                  <a:lnTo>
                    <a:pt x="49055" y="69802"/>
                  </a:lnTo>
                  <a:lnTo>
                    <a:pt x="50800" y="74656"/>
                  </a:lnTo>
                  <a:lnTo>
                    <a:pt x="50007" y="79718"/>
                  </a:lnTo>
                  <a:lnTo>
                    <a:pt x="51896" y="84538"/>
                  </a:lnTo>
                  <a:lnTo>
                    <a:pt x="58341" y="89392"/>
                  </a:lnTo>
                  <a:lnTo>
                    <a:pt x="54116" y="94256"/>
                  </a:lnTo>
                  <a:lnTo>
                    <a:pt x="58341" y="99263"/>
                  </a:lnTo>
                  <a:lnTo>
                    <a:pt x="83388" y="109343"/>
                  </a:lnTo>
                  <a:lnTo>
                    <a:pt x="84931" y="114152"/>
                  </a:lnTo>
                  <a:lnTo>
                    <a:pt x="91722" y="119160"/>
                  </a:lnTo>
                  <a:lnTo>
                    <a:pt x="83388" y="124068"/>
                  </a:lnTo>
                  <a:lnTo>
                    <a:pt x="68911" y="128888"/>
                  </a:lnTo>
                  <a:lnTo>
                    <a:pt x="62898" y="133797"/>
                  </a:lnTo>
                  <a:lnTo>
                    <a:pt x="47772" y="139100"/>
                  </a:lnTo>
                  <a:lnTo>
                    <a:pt x="66474" y="143964"/>
                  </a:lnTo>
                  <a:lnTo>
                    <a:pt x="68911" y="148774"/>
                  </a:lnTo>
                  <a:lnTo>
                    <a:pt x="59624" y="153693"/>
                  </a:lnTo>
                  <a:lnTo>
                    <a:pt x="66878" y="158503"/>
                  </a:lnTo>
                  <a:lnTo>
                    <a:pt x="56957" y="163565"/>
                  </a:lnTo>
                  <a:lnTo>
                    <a:pt x="41369" y="173579"/>
                  </a:lnTo>
                  <a:lnTo>
                    <a:pt x="49502" y="178443"/>
                  </a:lnTo>
                  <a:lnTo>
                    <a:pt x="41369" y="188369"/>
                  </a:lnTo>
                  <a:lnTo>
                    <a:pt x="35861" y="193179"/>
                  </a:lnTo>
                  <a:lnTo>
                    <a:pt x="33828" y="198043"/>
                  </a:lnTo>
                  <a:lnTo>
                    <a:pt x="41369" y="203094"/>
                  </a:lnTo>
                  <a:lnTo>
                    <a:pt x="50800" y="213076"/>
                  </a:lnTo>
                  <a:lnTo>
                    <a:pt x="61369" y="217984"/>
                  </a:lnTo>
                  <a:lnTo>
                    <a:pt x="63402" y="222991"/>
                  </a:lnTo>
                  <a:lnTo>
                    <a:pt x="86315" y="227800"/>
                  </a:lnTo>
                  <a:lnTo>
                    <a:pt x="88060" y="232720"/>
                  </a:lnTo>
                  <a:lnTo>
                    <a:pt x="78629" y="237529"/>
                  </a:lnTo>
                  <a:lnTo>
                    <a:pt x="103633" y="242888"/>
                  </a:lnTo>
                  <a:lnTo>
                    <a:pt x="103633" y="247752"/>
                  </a:lnTo>
                  <a:lnTo>
                    <a:pt x="112011" y="252605"/>
                  </a:lnTo>
                  <a:lnTo>
                    <a:pt x="112458" y="262334"/>
                  </a:lnTo>
                  <a:lnTo>
                    <a:pt x="117029" y="267341"/>
                  </a:lnTo>
                  <a:lnTo>
                    <a:pt x="116683" y="272150"/>
                  </a:lnTo>
                  <a:lnTo>
                    <a:pt x="123027" y="277410"/>
                  </a:lnTo>
                  <a:lnTo>
                    <a:pt x="136221" y="282231"/>
                  </a:lnTo>
                  <a:lnTo>
                    <a:pt x="138701" y="287282"/>
                  </a:lnTo>
                  <a:lnTo>
                    <a:pt x="137115" y="292102"/>
                  </a:lnTo>
                  <a:lnTo>
                    <a:pt x="144556" y="296955"/>
                  </a:lnTo>
                  <a:lnTo>
                    <a:pt x="149271" y="301820"/>
                  </a:lnTo>
                  <a:lnTo>
                    <a:pt x="149718" y="306838"/>
                  </a:lnTo>
                  <a:lnTo>
                    <a:pt x="143128" y="312086"/>
                  </a:lnTo>
                  <a:lnTo>
                    <a:pt x="142624" y="316907"/>
                  </a:lnTo>
                  <a:lnTo>
                    <a:pt x="138254" y="321760"/>
                  </a:lnTo>
                  <a:lnTo>
                    <a:pt x="144556" y="326723"/>
                  </a:lnTo>
                  <a:lnTo>
                    <a:pt x="141283" y="331643"/>
                  </a:lnTo>
                  <a:lnTo>
                    <a:pt x="116683" y="336452"/>
                  </a:lnTo>
                  <a:lnTo>
                    <a:pt x="98125" y="346170"/>
                  </a:lnTo>
                  <a:lnTo>
                    <a:pt x="98125" y="351528"/>
                  </a:lnTo>
                  <a:lnTo>
                    <a:pt x="103186" y="356448"/>
                  </a:lnTo>
                  <a:lnTo>
                    <a:pt x="112905" y="361257"/>
                  </a:lnTo>
                  <a:lnTo>
                    <a:pt x="97678" y="371128"/>
                  </a:lnTo>
                  <a:lnTo>
                    <a:pt x="89992" y="380802"/>
                  </a:lnTo>
                  <a:lnTo>
                    <a:pt x="102393" y="386062"/>
                  </a:lnTo>
                  <a:lnTo>
                    <a:pt x="111174" y="391069"/>
                  </a:lnTo>
                  <a:lnTo>
                    <a:pt x="104123" y="395878"/>
                  </a:lnTo>
                  <a:lnTo>
                    <a:pt x="109141" y="400798"/>
                  </a:lnTo>
                  <a:lnTo>
                    <a:pt x="122191" y="405607"/>
                  </a:lnTo>
                  <a:lnTo>
                    <a:pt x="121744" y="410669"/>
                  </a:lnTo>
                  <a:lnTo>
                    <a:pt x="114650" y="415479"/>
                  </a:lnTo>
                  <a:lnTo>
                    <a:pt x="114650" y="420683"/>
                  </a:lnTo>
                  <a:lnTo>
                    <a:pt x="126099" y="425548"/>
                  </a:lnTo>
                  <a:lnTo>
                    <a:pt x="113352" y="430555"/>
                  </a:lnTo>
                  <a:lnTo>
                    <a:pt x="108247" y="435474"/>
                  </a:lnTo>
                  <a:lnTo>
                    <a:pt x="107397" y="440283"/>
                  </a:lnTo>
                  <a:lnTo>
                    <a:pt x="103186" y="445148"/>
                  </a:lnTo>
                  <a:lnTo>
                    <a:pt x="105666" y="450451"/>
                  </a:lnTo>
                  <a:lnTo>
                    <a:pt x="101456" y="455360"/>
                  </a:lnTo>
                  <a:lnTo>
                    <a:pt x="103633" y="460180"/>
                  </a:lnTo>
                  <a:lnTo>
                    <a:pt x="108694" y="465088"/>
                  </a:lnTo>
                  <a:lnTo>
                    <a:pt x="119711" y="470095"/>
                  </a:lnTo>
                  <a:lnTo>
                    <a:pt x="122191" y="474905"/>
                  </a:lnTo>
                  <a:lnTo>
                    <a:pt x="117029" y="480066"/>
                  </a:lnTo>
                  <a:lnTo>
                    <a:pt x="142624" y="484985"/>
                  </a:lnTo>
                  <a:lnTo>
                    <a:pt x="157317" y="489794"/>
                  </a:lnTo>
                  <a:lnTo>
                    <a:pt x="149718" y="494856"/>
                  </a:lnTo>
                  <a:lnTo>
                    <a:pt x="145003" y="499710"/>
                  </a:lnTo>
                  <a:lnTo>
                    <a:pt x="128045" y="504530"/>
                  </a:lnTo>
                  <a:lnTo>
                    <a:pt x="118860" y="509735"/>
                  </a:lnTo>
                  <a:lnTo>
                    <a:pt x="106950" y="514742"/>
                  </a:lnTo>
                  <a:lnTo>
                    <a:pt x="101456" y="519661"/>
                  </a:lnTo>
                  <a:lnTo>
                    <a:pt x="116683" y="524471"/>
                  </a:lnTo>
                  <a:lnTo>
                    <a:pt x="101456" y="529335"/>
                  </a:lnTo>
                  <a:lnTo>
                    <a:pt x="102393" y="534386"/>
                  </a:lnTo>
                  <a:lnTo>
                    <a:pt x="107397" y="539206"/>
                  </a:lnTo>
                  <a:lnTo>
                    <a:pt x="117966" y="544367"/>
                  </a:lnTo>
                  <a:lnTo>
                    <a:pt x="125666" y="549276"/>
                  </a:lnTo>
                  <a:lnTo>
                    <a:pt x="146402" y="554283"/>
                  </a:lnTo>
                  <a:lnTo>
                    <a:pt x="129877" y="559092"/>
                  </a:lnTo>
                  <a:lnTo>
                    <a:pt x="133554" y="564011"/>
                  </a:lnTo>
                  <a:lnTo>
                    <a:pt x="126099" y="568821"/>
                  </a:lnTo>
                  <a:lnTo>
                    <a:pt x="106517" y="574179"/>
                  </a:lnTo>
                  <a:lnTo>
                    <a:pt x="101903" y="579044"/>
                  </a:lnTo>
                  <a:lnTo>
                    <a:pt x="103633" y="583897"/>
                  </a:lnTo>
                  <a:lnTo>
                    <a:pt x="102393" y="588717"/>
                  </a:lnTo>
                  <a:lnTo>
                    <a:pt x="107844" y="593768"/>
                  </a:lnTo>
                  <a:lnTo>
                    <a:pt x="110425" y="598633"/>
                  </a:lnTo>
                  <a:lnTo>
                    <a:pt x="107397" y="603794"/>
                  </a:lnTo>
                  <a:lnTo>
                    <a:pt x="117519" y="608702"/>
                  </a:lnTo>
                  <a:lnTo>
                    <a:pt x="119264" y="613665"/>
                  </a:lnTo>
                  <a:lnTo>
                    <a:pt x="107397" y="623394"/>
                  </a:lnTo>
                  <a:lnTo>
                    <a:pt x="118860" y="628247"/>
                  </a:lnTo>
                  <a:lnTo>
                    <a:pt x="119711" y="633661"/>
                  </a:lnTo>
                  <a:lnTo>
                    <a:pt x="109632" y="638470"/>
                  </a:lnTo>
                  <a:lnTo>
                    <a:pt x="119264" y="643378"/>
                  </a:lnTo>
                  <a:lnTo>
                    <a:pt x="106950" y="648199"/>
                  </a:lnTo>
                  <a:lnTo>
                    <a:pt x="103186" y="653052"/>
                  </a:lnTo>
                  <a:lnTo>
                    <a:pt x="92169" y="658015"/>
                  </a:lnTo>
                  <a:lnTo>
                    <a:pt x="107844" y="662934"/>
                  </a:lnTo>
                  <a:lnTo>
                    <a:pt x="107844" y="668084"/>
                  </a:lnTo>
                  <a:lnTo>
                    <a:pt x="98615" y="673004"/>
                  </a:lnTo>
                  <a:lnTo>
                    <a:pt x="98125" y="678011"/>
                  </a:lnTo>
                  <a:lnTo>
                    <a:pt x="103186" y="682820"/>
                  </a:lnTo>
                  <a:lnTo>
                    <a:pt x="109632" y="702761"/>
                  </a:lnTo>
                  <a:lnTo>
                    <a:pt x="104916" y="707625"/>
                  </a:lnTo>
                  <a:lnTo>
                    <a:pt x="107397" y="712434"/>
                  </a:lnTo>
                  <a:lnTo>
                    <a:pt x="103633" y="717496"/>
                  </a:lnTo>
                  <a:lnTo>
                    <a:pt x="112905" y="722361"/>
                  </a:lnTo>
                  <a:lnTo>
                    <a:pt x="107397" y="727565"/>
                  </a:lnTo>
                  <a:lnTo>
                    <a:pt x="104570" y="732386"/>
                  </a:lnTo>
                  <a:lnTo>
                    <a:pt x="111521" y="737393"/>
                  </a:lnTo>
                  <a:lnTo>
                    <a:pt x="107844" y="742301"/>
                  </a:lnTo>
                  <a:lnTo>
                    <a:pt x="95500" y="747111"/>
                  </a:lnTo>
                  <a:lnTo>
                    <a:pt x="95947" y="751975"/>
                  </a:lnTo>
                  <a:lnTo>
                    <a:pt x="118413" y="762198"/>
                  </a:lnTo>
                  <a:lnTo>
                    <a:pt x="117029" y="767007"/>
                  </a:lnTo>
                  <a:lnTo>
                    <a:pt x="118413" y="771916"/>
                  </a:lnTo>
                  <a:lnTo>
                    <a:pt x="105666" y="776736"/>
                  </a:lnTo>
                  <a:lnTo>
                    <a:pt x="104123" y="781743"/>
                  </a:lnTo>
                  <a:lnTo>
                    <a:pt x="113352" y="791812"/>
                  </a:lnTo>
                  <a:lnTo>
                    <a:pt x="98615" y="796622"/>
                  </a:lnTo>
                  <a:lnTo>
                    <a:pt x="76149" y="801684"/>
                  </a:lnTo>
                  <a:lnTo>
                    <a:pt x="42263" y="811357"/>
                  </a:lnTo>
                  <a:lnTo>
                    <a:pt x="54116" y="816277"/>
                  </a:lnTo>
                  <a:lnTo>
                    <a:pt x="89588" y="821580"/>
                  </a:lnTo>
                  <a:lnTo>
                    <a:pt x="160230" y="826489"/>
                  </a:lnTo>
                  <a:lnTo>
                    <a:pt x="197245" y="831298"/>
                  </a:lnTo>
                  <a:lnTo>
                    <a:pt x="187324" y="836162"/>
                  </a:lnTo>
                  <a:lnTo>
                    <a:pt x="184844" y="841224"/>
                  </a:lnTo>
                  <a:lnTo>
                    <a:pt x="158254" y="856103"/>
                  </a:lnTo>
                  <a:lnTo>
                    <a:pt x="155572" y="861121"/>
                  </a:lnTo>
                  <a:lnTo>
                    <a:pt x="140893" y="865930"/>
                  </a:lnTo>
                  <a:lnTo>
                    <a:pt x="134044" y="870839"/>
                  </a:lnTo>
                  <a:lnTo>
                    <a:pt x="129877" y="875659"/>
                  </a:lnTo>
                  <a:lnTo>
                    <a:pt x="130266" y="880567"/>
                  </a:lnTo>
                  <a:lnTo>
                    <a:pt x="124368" y="885926"/>
                  </a:lnTo>
                  <a:lnTo>
                    <a:pt x="133554" y="890735"/>
                  </a:lnTo>
                  <a:lnTo>
                    <a:pt x="119264" y="895644"/>
                  </a:lnTo>
                  <a:lnTo>
                    <a:pt x="128045" y="900464"/>
                  </a:lnTo>
                  <a:lnTo>
                    <a:pt x="120648" y="905471"/>
                  </a:lnTo>
                  <a:lnTo>
                    <a:pt x="120158" y="910335"/>
                  </a:lnTo>
                  <a:lnTo>
                    <a:pt x="122191" y="915540"/>
                  </a:lnTo>
                  <a:lnTo>
                    <a:pt x="116683" y="920350"/>
                  </a:lnTo>
                  <a:lnTo>
                    <a:pt x="124772" y="925412"/>
                  </a:lnTo>
                  <a:lnTo>
                    <a:pt x="135385" y="930276"/>
                  </a:lnTo>
                  <a:lnTo>
                    <a:pt x="125219" y="935085"/>
                  </a:lnTo>
                  <a:lnTo>
                    <a:pt x="119711" y="939994"/>
                  </a:lnTo>
                  <a:lnTo>
                    <a:pt x="139999" y="945308"/>
                  </a:lnTo>
                  <a:lnTo>
                    <a:pt x="145954" y="950216"/>
                  </a:lnTo>
                  <a:lnTo>
                    <a:pt x="146791" y="955026"/>
                  </a:lnTo>
                  <a:lnTo>
                    <a:pt x="146402" y="959890"/>
                  </a:lnTo>
                  <a:lnTo>
                    <a:pt x="140446" y="964952"/>
                  </a:lnTo>
                  <a:lnTo>
                    <a:pt x="171650" y="969762"/>
                  </a:lnTo>
                  <a:lnTo>
                    <a:pt x="179336" y="974923"/>
                  </a:lnTo>
                  <a:lnTo>
                    <a:pt x="162811" y="979831"/>
                  </a:lnTo>
                  <a:lnTo>
                    <a:pt x="134491" y="984849"/>
                  </a:lnTo>
                  <a:lnTo>
                    <a:pt x="138701" y="989658"/>
                  </a:lnTo>
                  <a:lnTo>
                    <a:pt x="149718" y="994567"/>
                  </a:lnTo>
                  <a:lnTo>
                    <a:pt x="162465" y="999376"/>
                  </a:lnTo>
                  <a:lnTo>
                    <a:pt x="134938" y="1004789"/>
                  </a:lnTo>
                  <a:lnTo>
                    <a:pt x="101903" y="1009599"/>
                  </a:lnTo>
                  <a:lnTo>
                    <a:pt x="105666" y="1014463"/>
                  </a:lnTo>
                  <a:lnTo>
                    <a:pt x="101009" y="1019273"/>
                  </a:lnTo>
                  <a:lnTo>
                    <a:pt x="120158" y="1034404"/>
                  </a:lnTo>
                  <a:lnTo>
                    <a:pt x="116683" y="1039213"/>
                  </a:lnTo>
                  <a:lnTo>
                    <a:pt x="124368" y="1044078"/>
                  </a:lnTo>
                  <a:lnTo>
                    <a:pt x="113756" y="1053949"/>
                  </a:lnTo>
                  <a:lnTo>
                    <a:pt x="128045" y="1058857"/>
                  </a:lnTo>
                  <a:lnTo>
                    <a:pt x="134491" y="1063678"/>
                  </a:lnTo>
                  <a:lnTo>
                    <a:pt x="144210" y="1069036"/>
                  </a:lnTo>
                  <a:lnTo>
                    <a:pt x="144210" y="1073846"/>
                  </a:lnTo>
                  <a:lnTo>
                    <a:pt x="131160" y="1078754"/>
                  </a:lnTo>
                  <a:lnTo>
                    <a:pt x="114650" y="1083563"/>
                  </a:lnTo>
                  <a:lnTo>
                    <a:pt x="129430" y="1088581"/>
                  </a:lnTo>
                  <a:lnTo>
                    <a:pt x="129430" y="1093490"/>
                  </a:lnTo>
                  <a:lnTo>
                    <a:pt x="139999" y="1098651"/>
                  </a:lnTo>
                  <a:lnTo>
                    <a:pt x="148781" y="1103559"/>
                  </a:lnTo>
                  <a:lnTo>
                    <a:pt x="154289" y="1108522"/>
                  </a:lnTo>
                  <a:lnTo>
                    <a:pt x="133554" y="1113386"/>
                  </a:lnTo>
                  <a:lnTo>
                    <a:pt x="134044" y="1123104"/>
                  </a:lnTo>
                  <a:lnTo>
                    <a:pt x="141283" y="1128517"/>
                  </a:lnTo>
                  <a:lnTo>
                    <a:pt x="159797" y="1133327"/>
                  </a:lnTo>
                  <a:lnTo>
                    <a:pt x="172991" y="1138191"/>
                  </a:lnTo>
                  <a:lnTo>
                    <a:pt x="178052" y="1143001"/>
                  </a:lnTo>
                  <a:lnTo>
                    <a:pt x="204296" y="1147909"/>
                  </a:lnTo>
                  <a:lnTo>
                    <a:pt x="186228" y="1152872"/>
                  </a:lnTo>
                  <a:lnTo>
                    <a:pt x="174779" y="1158132"/>
                  </a:lnTo>
                  <a:lnTo>
                    <a:pt x="171246" y="1162941"/>
                  </a:lnTo>
                  <a:lnTo>
                    <a:pt x="178499" y="1167806"/>
                  </a:lnTo>
                  <a:lnTo>
                    <a:pt x="175861" y="1172868"/>
                  </a:lnTo>
                  <a:lnTo>
                    <a:pt x="169271" y="1177677"/>
                  </a:lnTo>
                  <a:lnTo>
                    <a:pt x="181816" y="1182585"/>
                  </a:lnTo>
                  <a:lnTo>
                    <a:pt x="178499" y="1187746"/>
                  </a:lnTo>
                  <a:lnTo>
                    <a:pt x="178990" y="1192753"/>
                  </a:lnTo>
                  <a:lnTo>
                    <a:pt x="183114" y="1197574"/>
                  </a:lnTo>
                  <a:lnTo>
                    <a:pt x="201816" y="1202482"/>
                  </a:lnTo>
                  <a:lnTo>
                    <a:pt x="190799" y="1207291"/>
                  </a:lnTo>
                  <a:lnTo>
                    <a:pt x="202263" y="1212298"/>
                  </a:lnTo>
                  <a:lnTo>
                    <a:pt x="228896" y="1217514"/>
                  </a:lnTo>
                  <a:lnTo>
                    <a:pt x="317605" y="1222378"/>
                  </a:lnTo>
                  <a:lnTo>
                    <a:pt x="381888" y="1227188"/>
                  </a:lnTo>
                  <a:lnTo>
                    <a:pt x="364772" y="1232250"/>
                  </a:lnTo>
                  <a:lnTo>
                    <a:pt x="324051" y="1237103"/>
                  </a:lnTo>
                  <a:lnTo>
                    <a:pt x="267396" y="1247128"/>
                  </a:lnTo>
                  <a:lnTo>
                    <a:pt x="194563" y="1252136"/>
                  </a:lnTo>
                  <a:lnTo>
                    <a:pt x="148132" y="1257055"/>
                  </a:lnTo>
                  <a:lnTo>
                    <a:pt x="123474" y="1261864"/>
                  </a:lnTo>
                  <a:lnTo>
                    <a:pt x="137620" y="1271582"/>
                  </a:lnTo>
                  <a:lnTo>
                    <a:pt x="154736" y="1276940"/>
                  </a:lnTo>
                  <a:lnTo>
                    <a:pt x="182667" y="1281761"/>
                  </a:lnTo>
                  <a:lnTo>
                    <a:pt x="172991" y="1286669"/>
                  </a:lnTo>
                  <a:lnTo>
                    <a:pt x="184498" y="1291479"/>
                  </a:lnTo>
                  <a:lnTo>
                    <a:pt x="187324" y="1296486"/>
                  </a:lnTo>
                  <a:lnTo>
                    <a:pt x="179336" y="1301405"/>
                  </a:lnTo>
                  <a:lnTo>
                    <a:pt x="177158" y="1306214"/>
                  </a:lnTo>
                  <a:lnTo>
                    <a:pt x="182263" y="1311474"/>
                  </a:lnTo>
                  <a:lnTo>
                    <a:pt x="193280" y="1316437"/>
                  </a:lnTo>
                  <a:lnTo>
                    <a:pt x="196308" y="1321291"/>
                  </a:lnTo>
                  <a:lnTo>
                    <a:pt x="203402" y="1326155"/>
                  </a:lnTo>
                  <a:lnTo>
                    <a:pt x="175226" y="1331019"/>
                  </a:lnTo>
                  <a:lnTo>
                    <a:pt x="170165" y="1336081"/>
                  </a:lnTo>
                  <a:lnTo>
                    <a:pt x="161528" y="1341242"/>
                  </a:lnTo>
                  <a:lnTo>
                    <a:pt x="163763" y="1346095"/>
                  </a:lnTo>
                  <a:lnTo>
                    <a:pt x="162811" y="1350916"/>
                  </a:lnTo>
                  <a:lnTo>
                    <a:pt x="160230" y="1355967"/>
                  </a:lnTo>
                  <a:lnTo>
                    <a:pt x="151016" y="1360787"/>
                  </a:lnTo>
                  <a:lnTo>
                    <a:pt x="134491" y="1365696"/>
                  </a:lnTo>
                  <a:lnTo>
                    <a:pt x="140446" y="1370856"/>
                  </a:lnTo>
                  <a:lnTo>
                    <a:pt x="161528" y="1375863"/>
                  </a:lnTo>
                  <a:lnTo>
                    <a:pt x="176308" y="1380772"/>
                  </a:lnTo>
                  <a:lnTo>
                    <a:pt x="190352" y="1390500"/>
                  </a:lnTo>
                  <a:lnTo>
                    <a:pt x="181816" y="1395310"/>
                  </a:lnTo>
                  <a:lnTo>
                    <a:pt x="164657" y="1400668"/>
                  </a:lnTo>
                  <a:lnTo>
                    <a:pt x="168319" y="1405478"/>
                  </a:lnTo>
                  <a:lnTo>
                    <a:pt x="159148" y="1410397"/>
                  </a:lnTo>
                  <a:lnTo>
                    <a:pt x="172097" y="1415206"/>
                  </a:lnTo>
                  <a:lnTo>
                    <a:pt x="182263" y="1420214"/>
                  </a:lnTo>
                  <a:lnTo>
                    <a:pt x="196755" y="1425133"/>
                  </a:lnTo>
                  <a:lnTo>
                    <a:pt x="177605" y="1430283"/>
                  </a:lnTo>
                  <a:lnTo>
                    <a:pt x="206026" y="1435103"/>
                  </a:lnTo>
                  <a:lnTo>
                    <a:pt x="288132" y="1445018"/>
                  </a:lnTo>
                  <a:lnTo>
                    <a:pt x="256423" y="1449883"/>
                  </a:lnTo>
                  <a:lnTo>
                    <a:pt x="215644" y="1454747"/>
                  </a:lnTo>
                  <a:lnTo>
                    <a:pt x="201023" y="1460051"/>
                  </a:lnTo>
                  <a:lnTo>
                    <a:pt x="209703" y="1464959"/>
                  </a:lnTo>
                  <a:lnTo>
                    <a:pt x="224282" y="1469779"/>
                  </a:lnTo>
                  <a:lnTo>
                    <a:pt x="206863" y="1474688"/>
                  </a:lnTo>
                  <a:lnTo>
                    <a:pt x="180273" y="1479695"/>
                  </a:lnTo>
                  <a:lnTo>
                    <a:pt x="214404" y="1489764"/>
                  </a:lnTo>
                  <a:lnTo>
                    <a:pt x="196755" y="1504401"/>
                  </a:lnTo>
                  <a:lnTo>
                    <a:pt x="180273" y="1514130"/>
                  </a:lnTo>
                  <a:lnTo>
                    <a:pt x="181816" y="1519532"/>
                  </a:lnTo>
                  <a:lnTo>
                    <a:pt x="169271" y="1524396"/>
                  </a:lnTo>
                  <a:lnTo>
                    <a:pt x="170165" y="1529206"/>
                  </a:lnTo>
                  <a:lnTo>
                    <a:pt x="159148" y="1534070"/>
                  </a:lnTo>
                  <a:lnTo>
                    <a:pt x="171650" y="1539077"/>
                  </a:lnTo>
                  <a:lnTo>
                    <a:pt x="201369" y="1543996"/>
                  </a:lnTo>
                  <a:lnTo>
                    <a:pt x="209703" y="1549146"/>
                  </a:lnTo>
                  <a:lnTo>
                    <a:pt x="208406" y="1558820"/>
                  </a:lnTo>
                  <a:lnTo>
                    <a:pt x="221657" y="1563882"/>
                  </a:lnTo>
                  <a:lnTo>
                    <a:pt x="195515" y="1568702"/>
                  </a:lnTo>
                  <a:lnTo>
                    <a:pt x="199177" y="1573611"/>
                  </a:lnTo>
                  <a:lnTo>
                    <a:pt x="206863" y="1578772"/>
                  </a:lnTo>
                  <a:lnTo>
                    <a:pt x="197245" y="1583779"/>
                  </a:lnTo>
                  <a:lnTo>
                    <a:pt x="179783" y="1588687"/>
                  </a:lnTo>
                  <a:lnTo>
                    <a:pt x="158254" y="1593507"/>
                  </a:lnTo>
                  <a:lnTo>
                    <a:pt x="165738" y="1598416"/>
                  </a:lnTo>
                  <a:lnTo>
                    <a:pt x="165291" y="1603379"/>
                  </a:lnTo>
                  <a:lnTo>
                    <a:pt x="175226" y="1613393"/>
                  </a:lnTo>
                  <a:lnTo>
                    <a:pt x="208910" y="1618312"/>
                  </a:lnTo>
                  <a:lnTo>
                    <a:pt x="249141" y="1623319"/>
                  </a:lnTo>
                  <a:lnTo>
                    <a:pt x="260158" y="1628129"/>
                  </a:lnTo>
                  <a:lnTo>
                    <a:pt x="222104" y="1633037"/>
                  </a:lnTo>
                  <a:lnTo>
                    <a:pt x="206026" y="1638198"/>
                  </a:lnTo>
                  <a:lnTo>
                    <a:pt x="129430" y="1648069"/>
                  </a:lnTo>
                  <a:lnTo>
                    <a:pt x="134491" y="1652934"/>
                  </a:lnTo>
                  <a:lnTo>
                    <a:pt x="141730" y="1657798"/>
                  </a:lnTo>
                  <a:lnTo>
                    <a:pt x="147685" y="1662805"/>
                  </a:lnTo>
                  <a:lnTo>
                    <a:pt x="137115" y="1667966"/>
                  </a:lnTo>
                  <a:lnTo>
                    <a:pt x="135385" y="1672874"/>
                  </a:lnTo>
                  <a:lnTo>
                    <a:pt x="145003" y="1677695"/>
                  </a:lnTo>
                  <a:lnTo>
                    <a:pt x="141283" y="1682702"/>
                  </a:lnTo>
                  <a:lnTo>
                    <a:pt x="153640" y="1687610"/>
                  </a:lnTo>
                  <a:lnTo>
                    <a:pt x="155125" y="1692419"/>
                  </a:lnTo>
                  <a:lnTo>
                    <a:pt x="172097" y="1697679"/>
                  </a:lnTo>
                  <a:lnTo>
                    <a:pt x="194116" y="1702642"/>
                  </a:lnTo>
                  <a:lnTo>
                    <a:pt x="201816" y="1707507"/>
                  </a:lnTo>
                  <a:lnTo>
                    <a:pt x="195010" y="1717224"/>
                  </a:lnTo>
                  <a:lnTo>
                    <a:pt x="201816" y="1722045"/>
                  </a:lnTo>
                  <a:lnTo>
                    <a:pt x="200071" y="1727447"/>
                  </a:lnTo>
                  <a:lnTo>
                    <a:pt x="195010" y="1732312"/>
                  </a:lnTo>
                  <a:lnTo>
                    <a:pt x="197894" y="1737121"/>
                  </a:lnTo>
                  <a:lnTo>
                    <a:pt x="195515" y="1742029"/>
                  </a:lnTo>
                  <a:lnTo>
                    <a:pt x="195010" y="1746992"/>
                  </a:lnTo>
                  <a:lnTo>
                    <a:pt x="206863" y="1757061"/>
                  </a:lnTo>
                  <a:lnTo>
                    <a:pt x="191290" y="1761926"/>
                  </a:lnTo>
                  <a:lnTo>
                    <a:pt x="200518" y="1766988"/>
                  </a:lnTo>
                  <a:lnTo>
                    <a:pt x="239062" y="1776662"/>
                  </a:lnTo>
                  <a:lnTo>
                    <a:pt x="268045" y="1781526"/>
                  </a:lnTo>
                  <a:lnTo>
                    <a:pt x="268535" y="1786884"/>
                  </a:lnTo>
                  <a:lnTo>
                    <a:pt x="220706" y="1791694"/>
                  </a:lnTo>
                  <a:lnTo>
                    <a:pt x="156019" y="1796602"/>
                  </a:lnTo>
                  <a:lnTo>
                    <a:pt x="128983" y="1801412"/>
                  </a:lnTo>
                  <a:lnTo>
                    <a:pt x="107397" y="1806430"/>
                  </a:lnTo>
                  <a:lnTo>
                    <a:pt x="115587" y="1811338"/>
                  </a:lnTo>
                  <a:lnTo>
                    <a:pt x="104123" y="1816499"/>
                  </a:lnTo>
                  <a:lnTo>
                    <a:pt x="114650" y="1821308"/>
                  </a:lnTo>
                  <a:lnTo>
                    <a:pt x="132746" y="1826370"/>
                  </a:lnTo>
                  <a:lnTo>
                    <a:pt x="123921" y="1831235"/>
                  </a:lnTo>
                  <a:lnTo>
                    <a:pt x="128983" y="1836044"/>
                  </a:lnTo>
                  <a:lnTo>
                    <a:pt x="121744" y="1840952"/>
                  </a:lnTo>
                  <a:lnTo>
                    <a:pt x="134491" y="1846267"/>
                  </a:lnTo>
                  <a:lnTo>
                    <a:pt x="142624" y="1851175"/>
                  </a:lnTo>
                  <a:lnTo>
                    <a:pt x="135385" y="1855985"/>
                  </a:lnTo>
                  <a:lnTo>
                    <a:pt x="121095" y="1860849"/>
                  </a:lnTo>
                  <a:lnTo>
                    <a:pt x="126099" y="1865713"/>
                  </a:lnTo>
                  <a:lnTo>
                    <a:pt x="137115" y="1870720"/>
                  </a:lnTo>
                  <a:lnTo>
                    <a:pt x="128045" y="1875881"/>
                  </a:lnTo>
                  <a:lnTo>
                    <a:pt x="125666" y="1880789"/>
                  </a:lnTo>
                  <a:lnTo>
                    <a:pt x="134491" y="1885599"/>
                  </a:lnTo>
                  <a:lnTo>
                    <a:pt x="134044" y="1890617"/>
                  </a:lnTo>
                  <a:lnTo>
                    <a:pt x="141730" y="1895525"/>
                  </a:lnTo>
                  <a:lnTo>
                    <a:pt x="142624" y="1900335"/>
                  </a:lnTo>
                  <a:lnTo>
                    <a:pt x="128536" y="1905594"/>
                  </a:lnTo>
                  <a:lnTo>
                    <a:pt x="132112" y="1910557"/>
                  </a:lnTo>
                  <a:lnTo>
                    <a:pt x="122537" y="1915422"/>
                  </a:lnTo>
                  <a:lnTo>
                    <a:pt x="122537" y="1920231"/>
                  </a:lnTo>
                  <a:lnTo>
                    <a:pt x="114203" y="1925140"/>
                  </a:lnTo>
                  <a:lnTo>
                    <a:pt x="131607" y="1930147"/>
                  </a:lnTo>
                  <a:lnTo>
                    <a:pt x="128045" y="1935362"/>
                  </a:lnTo>
                  <a:lnTo>
                    <a:pt x="127699" y="1940227"/>
                  </a:lnTo>
                  <a:lnTo>
                    <a:pt x="151016" y="1945036"/>
                  </a:lnTo>
                  <a:lnTo>
                    <a:pt x="155572" y="1950098"/>
                  </a:lnTo>
                  <a:lnTo>
                    <a:pt x="142177" y="1959816"/>
                  </a:lnTo>
                  <a:lnTo>
                    <a:pt x="139999" y="1964977"/>
                  </a:lnTo>
                  <a:lnTo>
                    <a:pt x="143128" y="1969984"/>
                  </a:lnTo>
                  <a:lnTo>
                    <a:pt x="141730" y="1974903"/>
                  </a:lnTo>
                  <a:lnTo>
                    <a:pt x="130266" y="1979712"/>
                  </a:lnTo>
                  <a:lnTo>
                    <a:pt x="130266" y="1984577"/>
                  </a:lnTo>
                  <a:lnTo>
                    <a:pt x="144210" y="1989430"/>
                  </a:lnTo>
                  <a:lnTo>
                    <a:pt x="153193" y="1994789"/>
                  </a:lnTo>
                  <a:lnTo>
                    <a:pt x="155125" y="1999609"/>
                  </a:lnTo>
                  <a:lnTo>
                    <a:pt x="147238" y="2004517"/>
                  </a:lnTo>
                  <a:lnTo>
                    <a:pt x="157807" y="2009327"/>
                  </a:lnTo>
                  <a:lnTo>
                    <a:pt x="162018" y="2014334"/>
                  </a:lnTo>
                  <a:lnTo>
                    <a:pt x="160634" y="2019253"/>
                  </a:lnTo>
                  <a:lnTo>
                    <a:pt x="176308" y="2024414"/>
                  </a:lnTo>
                  <a:lnTo>
                    <a:pt x="185781" y="2029223"/>
                  </a:lnTo>
                  <a:lnTo>
                    <a:pt x="189055" y="2034285"/>
                  </a:lnTo>
                  <a:lnTo>
                    <a:pt x="202897" y="2039139"/>
                  </a:lnTo>
                  <a:lnTo>
                    <a:pt x="192386" y="2043959"/>
                  </a:lnTo>
                  <a:lnTo>
                    <a:pt x="193280" y="2048867"/>
                  </a:lnTo>
                  <a:lnTo>
                    <a:pt x="206517" y="2059090"/>
                  </a:lnTo>
                  <a:lnTo>
                    <a:pt x="212818" y="2068764"/>
                  </a:lnTo>
                  <a:lnTo>
                    <a:pt x="221153" y="2073815"/>
                  </a:lnTo>
                  <a:lnTo>
                    <a:pt x="221657" y="2078636"/>
                  </a:lnTo>
                  <a:lnTo>
                    <a:pt x="227613" y="2083796"/>
                  </a:lnTo>
                  <a:lnTo>
                    <a:pt x="206026" y="2093712"/>
                  </a:lnTo>
                  <a:lnTo>
                    <a:pt x="211088" y="2098521"/>
                  </a:lnTo>
                  <a:lnTo>
                    <a:pt x="211924" y="2103440"/>
                  </a:lnTo>
                  <a:lnTo>
                    <a:pt x="210150" y="2108250"/>
                  </a:lnTo>
                  <a:lnTo>
                    <a:pt x="204296" y="2113652"/>
                  </a:lnTo>
                  <a:lnTo>
                    <a:pt x="213914" y="2118473"/>
                  </a:lnTo>
                  <a:lnTo>
                    <a:pt x="221153" y="2123326"/>
                  </a:lnTo>
                  <a:lnTo>
                    <a:pt x="252011" y="2128146"/>
                  </a:lnTo>
                  <a:lnTo>
                    <a:pt x="246949" y="2133055"/>
                  </a:lnTo>
                  <a:lnTo>
                    <a:pt x="213914" y="2138062"/>
                  </a:lnTo>
                  <a:lnTo>
                    <a:pt x="164210" y="2143278"/>
                  </a:lnTo>
                  <a:lnTo>
                    <a:pt x="159797" y="2148131"/>
                  </a:lnTo>
                  <a:lnTo>
                    <a:pt x="183114" y="2152951"/>
                  </a:lnTo>
                  <a:lnTo>
                    <a:pt x="219913" y="2162823"/>
                  </a:lnTo>
                  <a:lnTo>
                    <a:pt x="232674" y="2167731"/>
                  </a:lnTo>
                  <a:lnTo>
                    <a:pt x="234404" y="2172892"/>
                  </a:lnTo>
                  <a:lnTo>
                    <a:pt x="210150" y="2177899"/>
                  </a:lnTo>
                  <a:lnTo>
                    <a:pt x="221657" y="2182807"/>
                  </a:lnTo>
                  <a:lnTo>
                    <a:pt x="211535" y="2187628"/>
                  </a:lnTo>
                  <a:lnTo>
                    <a:pt x="215197" y="2192481"/>
                  </a:lnTo>
                  <a:lnTo>
                    <a:pt x="215197" y="2197444"/>
                  </a:lnTo>
                  <a:lnTo>
                    <a:pt x="196308" y="2202704"/>
                  </a:lnTo>
                  <a:lnTo>
                    <a:pt x="223835" y="2212433"/>
                  </a:lnTo>
                  <a:lnTo>
                    <a:pt x="246502" y="2217440"/>
                  </a:lnTo>
                  <a:lnTo>
                    <a:pt x="296956" y="2222249"/>
                  </a:lnTo>
                  <a:lnTo>
                    <a:pt x="326228" y="2227168"/>
                  </a:lnTo>
                  <a:lnTo>
                    <a:pt x="297807" y="2232318"/>
                  </a:lnTo>
                  <a:lnTo>
                    <a:pt x="249631" y="2237380"/>
                  </a:lnTo>
                  <a:lnTo>
                    <a:pt x="222551" y="2242190"/>
                  </a:lnTo>
                  <a:lnTo>
                    <a:pt x="223835" y="2247054"/>
                  </a:lnTo>
                  <a:lnTo>
                    <a:pt x="226214" y="2251863"/>
                  </a:lnTo>
                  <a:lnTo>
                    <a:pt x="221153" y="2256783"/>
                  </a:lnTo>
                  <a:lnTo>
                    <a:pt x="243186" y="2262086"/>
                  </a:lnTo>
                  <a:lnTo>
                    <a:pt x="271160" y="2266995"/>
                  </a:lnTo>
                  <a:lnTo>
                    <a:pt x="223835" y="2276668"/>
                  </a:lnTo>
                  <a:lnTo>
                    <a:pt x="185291" y="2281730"/>
                  </a:lnTo>
                  <a:lnTo>
                    <a:pt x="182263" y="2286551"/>
                  </a:lnTo>
                  <a:lnTo>
                    <a:pt x="164210" y="2291701"/>
                  </a:lnTo>
                  <a:lnTo>
                    <a:pt x="87166" y="2296620"/>
                  </a:lnTo>
                  <a:lnTo>
                    <a:pt x="23258" y="2301627"/>
                  </a:lnTo>
                  <a:lnTo>
                    <a:pt x="5508" y="2306436"/>
                  </a:lnTo>
                  <a:lnTo>
                    <a:pt x="12746" y="2311356"/>
                  </a:lnTo>
                  <a:lnTo>
                    <a:pt x="15227" y="2316165"/>
                  </a:lnTo>
                  <a:lnTo>
                    <a:pt x="37606" y="2326377"/>
                  </a:lnTo>
                  <a:lnTo>
                    <a:pt x="95500" y="2336051"/>
                  </a:lnTo>
                  <a:lnTo>
                    <a:pt x="102739" y="2341113"/>
                  </a:lnTo>
                  <a:lnTo>
                    <a:pt x="14289" y="2356046"/>
                  </a:lnTo>
                  <a:lnTo>
                    <a:pt x="5003" y="2361009"/>
                  </a:lnTo>
                  <a:lnTo>
                    <a:pt x="9228" y="2365918"/>
                  </a:lnTo>
                  <a:lnTo>
                    <a:pt x="10511" y="2370738"/>
                  </a:lnTo>
                  <a:lnTo>
                    <a:pt x="17404" y="2375646"/>
                  </a:lnTo>
                  <a:lnTo>
                    <a:pt x="8781" y="2381005"/>
                  </a:lnTo>
                  <a:lnTo>
                    <a:pt x="6791" y="2385814"/>
                  </a:lnTo>
                  <a:lnTo>
                    <a:pt x="8781" y="2390722"/>
                  </a:lnTo>
                  <a:lnTo>
                    <a:pt x="14289" y="2395532"/>
                  </a:lnTo>
                  <a:lnTo>
                    <a:pt x="8334" y="2405359"/>
                  </a:lnTo>
                  <a:lnTo>
                    <a:pt x="0" y="2410619"/>
                  </a:lnTo>
                  <a:lnTo>
                    <a:pt x="16020" y="2415429"/>
                  </a:lnTo>
                  <a:lnTo>
                    <a:pt x="28767" y="2420337"/>
                  </a:lnTo>
                  <a:lnTo>
                    <a:pt x="46387" y="2425355"/>
                  </a:lnTo>
                  <a:lnTo>
                    <a:pt x="125219" y="2435369"/>
                  </a:lnTo>
                  <a:lnTo>
                    <a:pt x="134044" y="2440233"/>
                  </a:lnTo>
                  <a:lnTo>
                    <a:pt x="121744" y="2445295"/>
                  </a:lnTo>
                  <a:lnTo>
                    <a:pt x="55515" y="2450105"/>
                  </a:lnTo>
                  <a:lnTo>
                    <a:pt x="21975" y="2454969"/>
                  </a:lnTo>
                  <a:lnTo>
                    <a:pt x="16524" y="2459779"/>
                  </a:lnTo>
                  <a:lnTo>
                    <a:pt x="23763" y="2465192"/>
                  </a:lnTo>
                  <a:lnTo>
                    <a:pt x="34780" y="2470001"/>
                  </a:lnTo>
                  <a:lnTo>
                    <a:pt x="53669" y="2474910"/>
                  </a:lnTo>
                  <a:lnTo>
                    <a:pt x="57894" y="2479719"/>
                  </a:lnTo>
                  <a:lnTo>
                    <a:pt x="66878" y="2484737"/>
                  </a:lnTo>
                  <a:lnTo>
                    <a:pt x="71535" y="2489646"/>
                  </a:lnTo>
                  <a:lnTo>
                    <a:pt x="56308" y="2494806"/>
                  </a:lnTo>
                  <a:lnTo>
                    <a:pt x="104916" y="2499616"/>
                  </a:lnTo>
                  <a:lnTo>
                    <a:pt x="180273" y="2504678"/>
                  </a:lnTo>
                  <a:lnTo>
                    <a:pt x="218773" y="2509542"/>
                  </a:lnTo>
                  <a:lnTo>
                    <a:pt x="210641" y="2514352"/>
                  </a:lnTo>
                  <a:lnTo>
                    <a:pt x="220360" y="2519260"/>
                  </a:lnTo>
                  <a:lnTo>
                    <a:pt x="204296" y="2524618"/>
                  </a:lnTo>
                  <a:lnTo>
                    <a:pt x="72371" y="2539156"/>
                  </a:lnTo>
                  <a:lnTo>
                    <a:pt x="40288" y="2549028"/>
                  </a:lnTo>
                  <a:lnTo>
                    <a:pt x="20735" y="2554233"/>
                  </a:lnTo>
                  <a:lnTo>
                    <a:pt x="11910" y="2559097"/>
                  </a:lnTo>
                  <a:lnTo>
                    <a:pt x="14289" y="2563961"/>
                  </a:lnTo>
                  <a:lnTo>
                    <a:pt x="12746" y="2568925"/>
                  </a:lnTo>
                  <a:lnTo>
                    <a:pt x="8334" y="2573833"/>
                  </a:lnTo>
                  <a:lnTo>
                    <a:pt x="13842" y="2578642"/>
                  </a:lnTo>
                  <a:lnTo>
                    <a:pt x="81658" y="2593729"/>
                  </a:lnTo>
                  <a:lnTo>
                    <a:pt x="81658" y="2598638"/>
                  </a:lnTo>
                  <a:lnTo>
                    <a:pt x="96394" y="2603447"/>
                  </a:lnTo>
                  <a:lnTo>
                    <a:pt x="95947" y="2608465"/>
                  </a:lnTo>
                  <a:lnTo>
                    <a:pt x="49055" y="2618534"/>
                  </a:lnTo>
                  <a:lnTo>
                    <a:pt x="45291" y="2623344"/>
                  </a:lnTo>
                  <a:lnTo>
                    <a:pt x="51449" y="2633270"/>
                  </a:lnTo>
                  <a:lnTo>
                    <a:pt x="46387" y="2638420"/>
                  </a:lnTo>
                  <a:lnTo>
                    <a:pt x="37159" y="2643284"/>
                  </a:lnTo>
                  <a:lnTo>
                    <a:pt x="44008" y="2648302"/>
                  </a:lnTo>
                  <a:lnTo>
                    <a:pt x="43114" y="2653156"/>
                  </a:lnTo>
                  <a:lnTo>
                    <a:pt x="25738" y="2658020"/>
                  </a:lnTo>
                  <a:lnTo>
                    <a:pt x="17764" y="2662884"/>
                  </a:lnTo>
                  <a:lnTo>
                    <a:pt x="13842" y="2668243"/>
                  </a:lnTo>
                  <a:lnTo>
                    <a:pt x="13193" y="2673107"/>
                  </a:lnTo>
                  <a:lnTo>
                    <a:pt x="21081" y="2682825"/>
                  </a:lnTo>
                  <a:lnTo>
                    <a:pt x="19351" y="2687634"/>
                  </a:lnTo>
                  <a:lnTo>
                    <a:pt x="21975" y="2692696"/>
                  </a:lnTo>
                  <a:lnTo>
                    <a:pt x="18904" y="2697857"/>
                  </a:lnTo>
                  <a:lnTo>
                    <a:pt x="4556" y="2702722"/>
                  </a:lnTo>
                  <a:lnTo>
                    <a:pt x="10064" y="2707586"/>
                  </a:lnTo>
                  <a:lnTo>
                    <a:pt x="8781" y="2712593"/>
                  </a:lnTo>
                  <a:lnTo>
                    <a:pt x="10064" y="2717457"/>
                  </a:lnTo>
                  <a:lnTo>
                    <a:pt x="16524" y="2722311"/>
                  </a:lnTo>
                  <a:lnTo>
                    <a:pt x="20245" y="2727472"/>
                  </a:lnTo>
                  <a:lnTo>
                    <a:pt x="22465" y="2732534"/>
                  </a:lnTo>
                  <a:lnTo>
                    <a:pt x="16524" y="2737398"/>
                  </a:lnTo>
                  <a:lnTo>
                    <a:pt x="23258" y="2742207"/>
                  </a:lnTo>
                  <a:lnTo>
                    <a:pt x="18904" y="2747072"/>
                  </a:lnTo>
                  <a:lnTo>
                    <a:pt x="32992" y="2752134"/>
                  </a:lnTo>
                  <a:lnTo>
                    <a:pt x="32097" y="2757295"/>
                  </a:lnTo>
                  <a:lnTo>
                    <a:pt x="27973" y="2762148"/>
                  </a:lnTo>
                  <a:lnTo>
                    <a:pt x="27036" y="2767012"/>
                  </a:lnTo>
                  <a:lnTo>
                    <a:pt x="32097" y="2772019"/>
                  </a:lnTo>
                  <a:lnTo>
                    <a:pt x="30353" y="2776884"/>
                  </a:lnTo>
                  <a:lnTo>
                    <a:pt x="21975" y="2781748"/>
                  </a:lnTo>
                  <a:lnTo>
                    <a:pt x="27036" y="2786909"/>
                  </a:lnTo>
                  <a:lnTo>
                    <a:pt x="16971" y="2796824"/>
                  </a:lnTo>
                  <a:lnTo>
                    <a:pt x="20735" y="2801645"/>
                  </a:lnTo>
                  <a:lnTo>
                    <a:pt x="14736" y="2806498"/>
                  </a:lnTo>
                  <a:lnTo>
                    <a:pt x="17764" y="2811362"/>
                  </a:lnTo>
                  <a:lnTo>
                    <a:pt x="25306" y="2816721"/>
                  </a:lnTo>
                  <a:lnTo>
                    <a:pt x="21081" y="2821585"/>
                  </a:lnTo>
                  <a:lnTo>
                    <a:pt x="22912" y="2826450"/>
                  </a:lnTo>
                  <a:lnTo>
                    <a:pt x="22912" y="2831303"/>
                  </a:lnTo>
                  <a:lnTo>
                    <a:pt x="33828" y="2841174"/>
                  </a:lnTo>
                  <a:lnTo>
                    <a:pt x="25738" y="2846335"/>
                  </a:lnTo>
                  <a:lnTo>
                    <a:pt x="37606" y="2851200"/>
                  </a:lnTo>
                  <a:lnTo>
                    <a:pt x="38990" y="2856207"/>
                  </a:lnTo>
                  <a:lnTo>
                    <a:pt x="43114" y="2861071"/>
                  </a:lnTo>
                  <a:lnTo>
                    <a:pt x="36308" y="2865935"/>
                  </a:lnTo>
                  <a:lnTo>
                    <a:pt x="30800" y="2871140"/>
                  </a:lnTo>
                  <a:lnTo>
                    <a:pt x="41369" y="2876158"/>
                  </a:lnTo>
                  <a:lnTo>
                    <a:pt x="45940" y="2881011"/>
                  </a:lnTo>
                  <a:lnTo>
                    <a:pt x="45940" y="2885876"/>
                  </a:lnTo>
                  <a:lnTo>
                    <a:pt x="47325" y="2890740"/>
                  </a:lnTo>
                  <a:lnTo>
                    <a:pt x="35371" y="2895747"/>
                  </a:lnTo>
                  <a:lnTo>
                    <a:pt x="28767" y="2900908"/>
                  </a:lnTo>
                  <a:lnTo>
                    <a:pt x="27036" y="2905772"/>
                  </a:lnTo>
                  <a:lnTo>
                    <a:pt x="47325" y="2910637"/>
                  </a:lnTo>
                  <a:lnTo>
                    <a:pt x="46878" y="2915644"/>
                  </a:lnTo>
                  <a:lnTo>
                    <a:pt x="92169" y="2925362"/>
                  </a:lnTo>
                  <a:lnTo>
                    <a:pt x="85378" y="2930577"/>
                  </a:lnTo>
                  <a:lnTo>
                    <a:pt x="82552" y="2935584"/>
                  </a:lnTo>
                  <a:lnTo>
                    <a:pt x="92169" y="2940449"/>
                  </a:lnTo>
                  <a:lnTo>
                    <a:pt x="99062" y="2945313"/>
                  </a:lnTo>
                  <a:lnTo>
                    <a:pt x="103633" y="2950123"/>
                  </a:lnTo>
                  <a:lnTo>
                    <a:pt x="110079" y="2955185"/>
                  </a:lnTo>
                  <a:lnTo>
                    <a:pt x="134938" y="2960345"/>
                  </a:lnTo>
                  <a:lnTo>
                    <a:pt x="151809" y="2965199"/>
                  </a:lnTo>
                  <a:lnTo>
                    <a:pt x="156019" y="2970063"/>
                  </a:lnTo>
                  <a:lnTo>
                    <a:pt x="134938" y="2974927"/>
                  </a:lnTo>
                  <a:lnTo>
                    <a:pt x="135774" y="2979935"/>
                  </a:lnTo>
                  <a:lnTo>
                    <a:pt x="108694" y="2984799"/>
                  </a:lnTo>
                  <a:lnTo>
                    <a:pt x="105666" y="2990004"/>
                  </a:lnTo>
                  <a:lnTo>
                    <a:pt x="99423" y="2994824"/>
                  </a:lnTo>
                  <a:lnTo>
                    <a:pt x="92169" y="2999875"/>
                  </a:lnTo>
                  <a:lnTo>
                    <a:pt x="139048" y="3014413"/>
                  </a:lnTo>
                  <a:lnTo>
                    <a:pt x="173828" y="3019772"/>
                  </a:lnTo>
                  <a:lnTo>
                    <a:pt x="185291" y="3024636"/>
                  </a:lnTo>
                  <a:lnTo>
                    <a:pt x="191737" y="3029500"/>
                  </a:lnTo>
                  <a:lnTo>
                    <a:pt x="178052" y="3034354"/>
                  </a:lnTo>
                  <a:lnTo>
                    <a:pt x="192386" y="3039372"/>
                  </a:lnTo>
                  <a:lnTo>
                    <a:pt x="173481" y="3044577"/>
                  </a:lnTo>
                  <a:lnTo>
                    <a:pt x="160230" y="3049386"/>
                  </a:lnTo>
                  <a:lnTo>
                    <a:pt x="163258" y="3054250"/>
                  </a:lnTo>
                  <a:lnTo>
                    <a:pt x="147685" y="3059312"/>
                  </a:lnTo>
                  <a:lnTo>
                    <a:pt x="122537" y="3064122"/>
                  </a:lnTo>
                  <a:lnTo>
                    <a:pt x="117519" y="3068986"/>
                  </a:lnTo>
                  <a:lnTo>
                    <a:pt x="99423" y="3074191"/>
                  </a:lnTo>
                  <a:lnTo>
                    <a:pt x="96394" y="3079209"/>
                  </a:lnTo>
                  <a:lnTo>
                    <a:pt x="91376" y="3084062"/>
                  </a:lnTo>
                  <a:lnTo>
                    <a:pt x="90886" y="3093791"/>
                  </a:lnTo>
                  <a:lnTo>
                    <a:pt x="95053" y="3098798"/>
                  </a:lnTo>
                  <a:lnTo>
                    <a:pt x="92169" y="3104014"/>
                  </a:lnTo>
                  <a:lnTo>
                    <a:pt x="90886" y="3108823"/>
                  </a:lnTo>
                  <a:lnTo>
                    <a:pt x="85378" y="3113688"/>
                  </a:lnTo>
                  <a:lnTo>
                    <a:pt x="89992" y="3118739"/>
                  </a:lnTo>
                  <a:lnTo>
                    <a:pt x="90439" y="3123559"/>
                  </a:lnTo>
                  <a:lnTo>
                    <a:pt x="79870" y="3128412"/>
                  </a:lnTo>
                  <a:lnTo>
                    <a:pt x="53669" y="3143500"/>
                  </a:lnTo>
                  <a:lnTo>
                    <a:pt x="53669" y="3148364"/>
                  </a:lnTo>
                  <a:lnTo>
                    <a:pt x="95053" y="3158038"/>
                  </a:lnTo>
                  <a:lnTo>
                    <a:pt x="135385" y="3163396"/>
                  </a:lnTo>
                  <a:lnTo>
                    <a:pt x="144210" y="3168250"/>
                  </a:lnTo>
                  <a:lnTo>
                    <a:pt x="134044" y="3173114"/>
                  </a:lnTo>
                  <a:lnTo>
                    <a:pt x="130266" y="3177978"/>
                  </a:lnTo>
                  <a:lnTo>
                    <a:pt x="106012" y="3182985"/>
                  </a:lnTo>
                  <a:lnTo>
                    <a:pt x="110079" y="3187850"/>
                  </a:lnTo>
                  <a:lnTo>
                    <a:pt x="111521" y="3193055"/>
                  </a:lnTo>
                  <a:lnTo>
                    <a:pt x="124368" y="3197919"/>
                  </a:lnTo>
                  <a:lnTo>
                    <a:pt x="151463" y="3202926"/>
                  </a:lnTo>
                  <a:lnTo>
                    <a:pt x="166589" y="3207790"/>
                  </a:lnTo>
                  <a:lnTo>
                    <a:pt x="238615" y="3217815"/>
                  </a:lnTo>
                  <a:lnTo>
                    <a:pt x="287685" y="3222823"/>
                  </a:lnTo>
                  <a:lnTo>
                    <a:pt x="302018" y="3227687"/>
                  </a:lnTo>
                  <a:lnTo>
                    <a:pt x="299537" y="3232551"/>
                  </a:lnTo>
                  <a:lnTo>
                    <a:pt x="303762" y="3237405"/>
                  </a:lnTo>
                  <a:lnTo>
                    <a:pt x="335010" y="3242423"/>
                  </a:lnTo>
                  <a:lnTo>
                    <a:pt x="360359" y="3247627"/>
                  </a:lnTo>
                  <a:lnTo>
                    <a:pt x="381253" y="3252492"/>
                  </a:lnTo>
                  <a:lnTo>
                    <a:pt x="393755" y="3257356"/>
                  </a:lnTo>
                  <a:lnTo>
                    <a:pt x="384570" y="3262363"/>
                  </a:lnTo>
                  <a:lnTo>
                    <a:pt x="358773" y="3267228"/>
                  </a:lnTo>
                  <a:lnTo>
                    <a:pt x="310554" y="3272037"/>
                  </a:lnTo>
                  <a:lnTo>
                    <a:pt x="306142" y="3277242"/>
                  </a:lnTo>
                  <a:lnTo>
                    <a:pt x="273539" y="3282260"/>
                  </a:lnTo>
                  <a:lnTo>
                    <a:pt x="257519" y="3287113"/>
                  </a:lnTo>
                  <a:lnTo>
                    <a:pt x="237230" y="3291978"/>
                  </a:lnTo>
                  <a:lnTo>
                    <a:pt x="222941" y="3296842"/>
                  </a:lnTo>
                  <a:lnTo>
                    <a:pt x="202897" y="3301706"/>
                  </a:lnTo>
                  <a:lnTo>
                    <a:pt x="188161" y="3307065"/>
                  </a:lnTo>
                  <a:lnTo>
                    <a:pt x="176308" y="3311918"/>
                  </a:lnTo>
                  <a:lnTo>
                    <a:pt x="157317" y="3321592"/>
                  </a:lnTo>
                  <a:lnTo>
                    <a:pt x="157807" y="3326654"/>
                  </a:lnTo>
                  <a:lnTo>
                    <a:pt x="148132" y="333181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/>
            <p:cNvSpPr/>
            <p:nvPr/>
          </p:nvSpPr>
          <p:spPr>
            <a:xfrm>
              <a:off x="4041246" y="2003621"/>
              <a:ext cx="570865" cy="2534920"/>
            </a:xfrm>
            <a:custGeom>
              <a:avLst/>
              <a:gdLst/>
              <a:ahLst/>
              <a:cxnLst/>
              <a:rect l="l" t="t" r="r" b="b"/>
              <a:pathLst>
                <a:path w="570864" h="2534920">
                  <a:moveTo>
                    <a:pt x="496985" y="0"/>
                  </a:moveTo>
                  <a:lnTo>
                    <a:pt x="498715" y="35324"/>
                  </a:lnTo>
                  <a:lnTo>
                    <a:pt x="509732" y="40177"/>
                  </a:lnTo>
                  <a:lnTo>
                    <a:pt x="487799" y="49851"/>
                  </a:lnTo>
                  <a:lnTo>
                    <a:pt x="517071" y="64587"/>
                  </a:lnTo>
                  <a:lnTo>
                    <a:pt x="492414" y="74656"/>
                  </a:lnTo>
                  <a:lnTo>
                    <a:pt x="506069" y="79718"/>
                  </a:lnTo>
                  <a:lnTo>
                    <a:pt x="485968" y="94256"/>
                  </a:lnTo>
                  <a:lnTo>
                    <a:pt x="499667" y="104424"/>
                  </a:lnTo>
                  <a:lnTo>
                    <a:pt x="479018" y="114152"/>
                  </a:lnTo>
                  <a:lnTo>
                    <a:pt x="490035" y="124068"/>
                  </a:lnTo>
                  <a:lnTo>
                    <a:pt x="482695" y="128888"/>
                  </a:lnTo>
                  <a:lnTo>
                    <a:pt x="511967" y="158503"/>
                  </a:lnTo>
                  <a:lnTo>
                    <a:pt x="489097" y="168418"/>
                  </a:lnTo>
                  <a:lnTo>
                    <a:pt x="519450" y="178443"/>
                  </a:lnTo>
                  <a:lnTo>
                    <a:pt x="496336" y="188369"/>
                  </a:lnTo>
                  <a:lnTo>
                    <a:pt x="467569" y="213076"/>
                  </a:lnTo>
                  <a:lnTo>
                    <a:pt x="462508" y="222991"/>
                  </a:lnTo>
                  <a:lnTo>
                    <a:pt x="473870" y="232720"/>
                  </a:lnTo>
                  <a:lnTo>
                    <a:pt x="462061" y="252605"/>
                  </a:lnTo>
                  <a:lnTo>
                    <a:pt x="463791" y="267341"/>
                  </a:lnTo>
                  <a:lnTo>
                    <a:pt x="440821" y="277410"/>
                  </a:lnTo>
                  <a:lnTo>
                    <a:pt x="429025" y="296955"/>
                  </a:lnTo>
                  <a:lnTo>
                    <a:pt x="406098" y="301820"/>
                  </a:lnTo>
                  <a:lnTo>
                    <a:pt x="413394" y="306838"/>
                  </a:lnTo>
                  <a:lnTo>
                    <a:pt x="377720" y="316907"/>
                  </a:lnTo>
                  <a:lnTo>
                    <a:pt x="467064" y="346170"/>
                  </a:lnTo>
                  <a:lnTo>
                    <a:pt x="460676" y="351528"/>
                  </a:lnTo>
                  <a:lnTo>
                    <a:pt x="488650" y="356448"/>
                  </a:lnTo>
                  <a:lnTo>
                    <a:pt x="463791" y="410669"/>
                  </a:lnTo>
                  <a:lnTo>
                    <a:pt x="480965" y="415479"/>
                  </a:lnTo>
                  <a:lnTo>
                    <a:pt x="453870" y="435474"/>
                  </a:lnTo>
                  <a:lnTo>
                    <a:pt x="479378" y="455360"/>
                  </a:lnTo>
                  <a:lnTo>
                    <a:pt x="410309" y="484985"/>
                  </a:lnTo>
                  <a:lnTo>
                    <a:pt x="425694" y="489794"/>
                  </a:lnTo>
                  <a:lnTo>
                    <a:pt x="409674" y="494856"/>
                  </a:lnTo>
                  <a:lnTo>
                    <a:pt x="447280" y="504530"/>
                  </a:lnTo>
                  <a:lnTo>
                    <a:pt x="445089" y="514742"/>
                  </a:lnTo>
                  <a:lnTo>
                    <a:pt x="413784" y="519661"/>
                  </a:lnTo>
                  <a:lnTo>
                    <a:pt x="474807" y="534386"/>
                  </a:lnTo>
                  <a:lnTo>
                    <a:pt x="455168" y="549276"/>
                  </a:lnTo>
                  <a:lnTo>
                    <a:pt x="472125" y="568821"/>
                  </a:lnTo>
                  <a:lnTo>
                    <a:pt x="475456" y="579044"/>
                  </a:lnTo>
                  <a:lnTo>
                    <a:pt x="462061" y="583897"/>
                  </a:lnTo>
                  <a:lnTo>
                    <a:pt x="472125" y="603794"/>
                  </a:lnTo>
                  <a:lnTo>
                    <a:pt x="468016" y="608702"/>
                  </a:lnTo>
                  <a:lnTo>
                    <a:pt x="486920" y="613665"/>
                  </a:lnTo>
                  <a:lnTo>
                    <a:pt x="469948" y="623394"/>
                  </a:lnTo>
                  <a:lnTo>
                    <a:pt x="480460" y="638470"/>
                  </a:lnTo>
                  <a:lnTo>
                    <a:pt x="494159" y="648199"/>
                  </a:lnTo>
                  <a:lnTo>
                    <a:pt x="477634" y="658015"/>
                  </a:lnTo>
                  <a:lnTo>
                    <a:pt x="507554" y="678011"/>
                  </a:lnTo>
                  <a:lnTo>
                    <a:pt x="492414" y="687728"/>
                  </a:lnTo>
                  <a:lnTo>
                    <a:pt x="502493" y="692549"/>
                  </a:lnTo>
                  <a:lnTo>
                    <a:pt x="475903" y="702761"/>
                  </a:lnTo>
                  <a:lnTo>
                    <a:pt x="494606" y="717496"/>
                  </a:lnTo>
                  <a:lnTo>
                    <a:pt x="462061" y="722361"/>
                  </a:lnTo>
                  <a:lnTo>
                    <a:pt x="463344" y="737393"/>
                  </a:lnTo>
                  <a:lnTo>
                    <a:pt x="478585" y="742301"/>
                  </a:lnTo>
                  <a:lnTo>
                    <a:pt x="449660" y="756839"/>
                  </a:lnTo>
                  <a:lnTo>
                    <a:pt x="401037" y="767007"/>
                  </a:lnTo>
                  <a:lnTo>
                    <a:pt x="426790" y="786651"/>
                  </a:lnTo>
                  <a:lnTo>
                    <a:pt x="479018" y="801684"/>
                  </a:lnTo>
                  <a:lnTo>
                    <a:pt x="307915" y="831298"/>
                  </a:lnTo>
                  <a:lnTo>
                    <a:pt x="453423" y="841224"/>
                  </a:lnTo>
                  <a:lnTo>
                    <a:pt x="486920" y="856103"/>
                  </a:lnTo>
                  <a:lnTo>
                    <a:pt x="472125" y="861121"/>
                  </a:lnTo>
                  <a:lnTo>
                    <a:pt x="488650" y="865930"/>
                  </a:lnTo>
                  <a:lnTo>
                    <a:pt x="436711" y="885926"/>
                  </a:lnTo>
                  <a:lnTo>
                    <a:pt x="428578" y="905471"/>
                  </a:lnTo>
                  <a:lnTo>
                    <a:pt x="439580" y="910335"/>
                  </a:lnTo>
                  <a:lnTo>
                    <a:pt x="401037" y="920350"/>
                  </a:lnTo>
                  <a:lnTo>
                    <a:pt x="417562" y="925412"/>
                  </a:lnTo>
                  <a:lnTo>
                    <a:pt x="374447" y="930276"/>
                  </a:lnTo>
                  <a:lnTo>
                    <a:pt x="391419" y="935085"/>
                  </a:lnTo>
                  <a:lnTo>
                    <a:pt x="314765" y="945308"/>
                  </a:lnTo>
                  <a:lnTo>
                    <a:pt x="451837" y="959890"/>
                  </a:lnTo>
                  <a:lnTo>
                    <a:pt x="462508" y="974923"/>
                  </a:lnTo>
                  <a:lnTo>
                    <a:pt x="429025" y="984849"/>
                  </a:lnTo>
                  <a:lnTo>
                    <a:pt x="434519" y="994567"/>
                  </a:lnTo>
                  <a:lnTo>
                    <a:pt x="464887" y="1004789"/>
                  </a:lnTo>
                  <a:lnTo>
                    <a:pt x="451044" y="1009599"/>
                  </a:lnTo>
                  <a:lnTo>
                    <a:pt x="483589" y="1024181"/>
                  </a:lnTo>
                  <a:lnTo>
                    <a:pt x="470395" y="1029199"/>
                  </a:lnTo>
                  <a:lnTo>
                    <a:pt x="469299" y="1039213"/>
                  </a:lnTo>
                  <a:lnTo>
                    <a:pt x="480965" y="1044078"/>
                  </a:lnTo>
                  <a:lnTo>
                    <a:pt x="457836" y="1053949"/>
                  </a:lnTo>
                  <a:lnTo>
                    <a:pt x="405262" y="1058857"/>
                  </a:lnTo>
                  <a:lnTo>
                    <a:pt x="450107" y="1073846"/>
                  </a:lnTo>
                  <a:lnTo>
                    <a:pt x="450554" y="1083563"/>
                  </a:lnTo>
                  <a:lnTo>
                    <a:pt x="388737" y="1093490"/>
                  </a:lnTo>
                  <a:lnTo>
                    <a:pt x="411606" y="1113386"/>
                  </a:lnTo>
                  <a:lnTo>
                    <a:pt x="148074" y="1147909"/>
                  </a:lnTo>
                  <a:lnTo>
                    <a:pt x="118456" y="1162941"/>
                  </a:lnTo>
                  <a:lnTo>
                    <a:pt x="128391" y="1172868"/>
                  </a:lnTo>
                  <a:lnTo>
                    <a:pt x="115140" y="1177677"/>
                  </a:lnTo>
                  <a:lnTo>
                    <a:pt x="152299" y="1192753"/>
                  </a:lnTo>
                  <a:lnTo>
                    <a:pt x="279739" y="1207291"/>
                  </a:lnTo>
                  <a:lnTo>
                    <a:pt x="26142" y="1237103"/>
                  </a:lnTo>
                  <a:lnTo>
                    <a:pt x="6791" y="1241968"/>
                  </a:lnTo>
                  <a:lnTo>
                    <a:pt x="163316" y="1266772"/>
                  </a:lnTo>
                  <a:lnTo>
                    <a:pt x="132054" y="1271582"/>
                  </a:lnTo>
                  <a:lnTo>
                    <a:pt x="119307" y="1281761"/>
                  </a:lnTo>
                  <a:lnTo>
                    <a:pt x="124758" y="1291479"/>
                  </a:lnTo>
                  <a:lnTo>
                    <a:pt x="115140" y="1296486"/>
                  </a:lnTo>
                  <a:lnTo>
                    <a:pt x="140389" y="1301405"/>
                  </a:lnTo>
                  <a:lnTo>
                    <a:pt x="132948" y="1311474"/>
                  </a:lnTo>
                  <a:lnTo>
                    <a:pt x="266055" y="1336081"/>
                  </a:lnTo>
                  <a:lnTo>
                    <a:pt x="240403" y="1346095"/>
                  </a:lnTo>
                  <a:lnTo>
                    <a:pt x="351924" y="1365696"/>
                  </a:lnTo>
                  <a:lnTo>
                    <a:pt x="141773" y="1390500"/>
                  </a:lnTo>
                  <a:lnTo>
                    <a:pt x="128391" y="1400668"/>
                  </a:lnTo>
                  <a:lnTo>
                    <a:pt x="140836" y="1405478"/>
                  </a:lnTo>
                  <a:lnTo>
                    <a:pt x="132501" y="1415206"/>
                  </a:lnTo>
                  <a:lnTo>
                    <a:pt x="196351" y="1435103"/>
                  </a:lnTo>
                  <a:lnTo>
                    <a:pt x="118009" y="1460051"/>
                  </a:lnTo>
                  <a:lnTo>
                    <a:pt x="98168" y="1474688"/>
                  </a:lnTo>
                  <a:lnTo>
                    <a:pt x="128391" y="1509320"/>
                  </a:lnTo>
                  <a:lnTo>
                    <a:pt x="222148" y="1524396"/>
                  </a:lnTo>
                  <a:lnTo>
                    <a:pt x="138456" y="1554011"/>
                  </a:lnTo>
                  <a:lnTo>
                    <a:pt x="158254" y="1563882"/>
                  </a:lnTo>
                  <a:lnTo>
                    <a:pt x="299090" y="1578772"/>
                  </a:lnTo>
                  <a:lnTo>
                    <a:pt x="406545" y="1583779"/>
                  </a:lnTo>
                  <a:lnTo>
                    <a:pt x="449314" y="1598416"/>
                  </a:lnTo>
                  <a:lnTo>
                    <a:pt x="440027" y="1618312"/>
                  </a:lnTo>
                  <a:lnTo>
                    <a:pt x="511967" y="1638198"/>
                  </a:lnTo>
                  <a:lnTo>
                    <a:pt x="482306" y="1648069"/>
                  </a:lnTo>
                  <a:lnTo>
                    <a:pt x="511116" y="1657798"/>
                  </a:lnTo>
                  <a:lnTo>
                    <a:pt x="390914" y="1672874"/>
                  </a:lnTo>
                  <a:lnTo>
                    <a:pt x="403229" y="1682702"/>
                  </a:lnTo>
                  <a:lnTo>
                    <a:pt x="226272" y="1697679"/>
                  </a:lnTo>
                  <a:lnTo>
                    <a:pt x="164253" y="1717224"/>
                  </a:lnTo>
                  <a:lnTo>
                    <a:pt x="218370" y="1737121"/>
                  </a:lnTo>
                  <a:lnTo>
                    <a:pt x="209098" y="1742029"/>
                  </a:lnTo>
                  <a:lnTo>
                    <a:pt x="219667" y="1746992"/>
                  </a:lnTo>
                  <a:lnTo>
                    <a:pt x="200461" y="1757061"/>
                  </a:lnTo>
                  <a:lnTo>
                    <a:pt x="213323" y="1771797"/>
                  </a:lnTo>
                  <a:lnTo>
                    <a:pt x="309761" y="1786884"/>
                  </a:lnTo>
                  <a:lnTo>
                    <a:pt x="528088" y="1801412"/>
                  </a:lnTo>
                  <a:lnTo>
                    <a:pt x="570308" y="1811338"/>
                  </a:lnTo>
                  <a:lnTo>
                    <a:pt x="535975" y="1826370"/>
                  </a:lnTo>
                  <a:lnTo>
                    <a:pt x="545694" y="1836044"/>
                  </a:lnTo>
                  <a:lnTo>
                    <a:pt x="514447" y="1846267"/>
                  </a:lnTo>
                  <a:lnTo>
                    <a:pt x="546992" y="1860849"/>
                  </a:lnTo>
                  <a:lnTo>
                    <a:pt x="546098" y="1870720"/>
                  </a:lnTo>
                  <a:lnTo>
                    <a:pt x="558455" y="1880789"/>
                  </a:lnTo>
                  <a:lnTo>
                    <a:pt x="528492" y="1890617"/>
                  </a:lnTo>
                  <a:lnTo>
                    <a:pt x="547929" y="1905594"/>
                  </a:lnTo>
                  <a:lnTo>
                    <a:pt x="537273" y="1910557"/>
                  </a:lnTo>
                  <a:lnTo>
                    <a:pt x="563070" y="1925140"/>
                  </a:lnTo>
                  <a:lnTo>
                    <a:pt x="544613" y="1930147"/>
                  </a:lnTo>
                  <a:lnTo>
                    <a:pt x="546545" y="1940227"/>
                  </a:lnTo>
                  <a:lnTo>
                    <a:pt x="516177" y="1950098"/>
                  </a:lnTo>
                  <a:lnTo>
                    <a:pt x="553783" y="1964977"/>
                  </a:lnTo>
                  <a:lnTo>
                    <a:pt x="540200" y="1974903"/>
                  </a:lnTo>
                  <a:lnTo>
                    <a:pt x="555182" y="1984577"/>
                  </a:lnTo>
                  <a:lnTo>
                    <a:pt x="395082" y="2014334"/>
                  </a:lnTo>
                  <a:lnTo>
                    <a:pt x="408276" y="2019253"/>
                  </a:lnTo>
                  <a:lnTo>
                    <a:pt x="405709" y="2024414"/>
                  </a:lnTo>
                  <a:lnTo>
                    <a:pt x="213669" y="2039139"/>
                  </a:lnTo>
                  <a:lnTo>
                    <a:pt x="171492" y="2054171"/>
                  </a:lnTo>
                  <a:lnTo>
                    <a:pt x="203590" y="2063900"/>
                  </a:lnTo>
                  <a:lnTo>
                    <a:pt x="186286" y="2073815"/>
                  </a:lnTo>
                  <a:lnTo>
                    <a:pt x="177649" y="2083796"/>
                  </a:lnTo>
                  <a:lnTo>
                    <a:pt x="185781" y="2098521"/>
                  </a:lnTo>
                  <a:lnTo>
                    <a:pt x="180273" y="2108250"/>
                  </a:lnTo>
                  <a:lnTo>
                    <a:pt x="96438" y="2138062"/>
                  </a:lnTo>
                  <a:lnTo>
                    <a:pt x="21124" y="2152951"/>
                  </a:lnTo>
                  <a:lnTo>
                    <a:pt x="22869" y="2158002"/>
                  </a:lnTo>
                  <a:lnTo>
                    <a:pt x="0" y="2162823"/>
                  </a:lnTo>
                  <a:lnTo>
                    <a:pt x="97721" y="2182807"/>
                  </a:lnTo>
                  <a:lnTo>
                    <a:pt x="104527" y="2192481"/>
                  </a:lnTo>
                  <a:lnTo>
                    <a:pt x="137562" y="2202704"/>
                  </a:lnTo>
                  <a:lnTo>
                    <a:pt x="124758" y="2212433"/>
                  </a:lnTo>
                  <a:lnTo>
                    <a:pt x="56351" y="2222249"/>
                  </a:lnTo>
                  <a:lnTo>
                    <a:pt x="145060" y="2242190"/>
                  </a:lnTo>
                  <a:lnTo>
                    <a:pt x="140389" y="2251863"/>
                  </a:lnTo>
                  <a:lnTo>
                    <a:pt x="76986" y="2271815"/>
                  </a:lnTo>
                  <a:lnTo>
                    <a:pt x="500561" y="2331241"/>
                  </a:lnTo>
                  <a:lnTo>
                    <a:pt x="484526" y="2361009"/>
                  </a:lnTo>
                  <a:lnTo>
                    <a:pt x="489097" y="2365918"/>
                  </a:lnTo>
                  <a:lnTo>
                    <a:pt x="472572" y="2370738"/>
                  </a:lnTo>
                  <a:lnTo>
                    <a:pt x="488203" y="2390722"/>
                  </a:lnTo>
                  <a:lnTo>
                    <a:pt x="470395" y="2400396"/>
                  </a:lnTo>
                  <a:lnTo>
                    <a:pt x="493712" y="2420337"/>
                  </a:lnTo>
                  <a:lnTo>
                    <a:pt x="522983" y="2425355"/>
                  </a:lnTo>
                  <a:lnTo>
                    <a:pt x="492861" y="2435369"/>
                  </a:lnTo>
                  <a:lnTo>
                    <a:pt x="542421" y="2450105"/>
                  </a:lnTo>
                  <a:lnTo>
                    <a:pt x="533149" y="2454969"/>
                  </a:lnTo>
                  <a:lnTo>
                    <a:pt x="545694" y="2465192"/>
                  </a:lnTo>
                  <a:lnTo>
                    <a:pt x="528939" y="2474910"/>
                  </a:lnTo>
                  <a:lnTo>
                    <a:pt x="543719" y="2489646"/>
                  </a:lnTo>
                  <a:lnTo>
                    <a:pt x="521686" y="2509542"/>
                  </a:lnTo>
                  <a:lnTo>
                    <a:pt x="539450" y="2534292"/>
                  </a:lnTo>
                </a:path>
              </a:pathLst>
            </a:custGeom>
            <a:ln w="104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/>
            <p:cNvSpPr/>
            <p:nvPr/>
          </p:nvSpPr>
          <p:spPr>
            <a:xfrm>
              <a:off x="3968124" y="2227261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219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/>
            <p:cNvSpPr/>
            <p:nvPr/>
          </p:nvSpPr>
          <p:spPr>
            <a:xfrm>
              <a:off x="3968124" y="2793403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219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/>
            <p:cNvSpPr/>
            <p:nvPr/>
          </p:nvSpPr>
          <p:spPr>
            <a:xfrm>
              <a:off x="3968124" y="4302020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219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/>
            <p:cNvSpPr/>
            <p:nvPr/>
          </p:nvSpPr>
          <p:spPr>
            <a:xfrm>
              <a:off x="3968124" y="3202535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219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/>
            <p:cNvSpPr/>
            <p:nvPr/>
          </p:nvSpPr>
          <p:spPr>
            <a:xfrm>
              <a:off x="3968124" y="2838499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219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/>
            <p:cNvSpPr/>
            <p:nvPr/>
          </p:nvSpPr>
          <p:spPr>
            <a:xfrm>
              <a:off x="3968124" y="3807218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219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/>
            <p:cNvSpPr/>
            <p:nvPr/>
          </p:nvSpPr>
          <p:spPr>
            <a:xfrm>
              <a:off x="3968124" y="4508651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219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/>
            <p:cNvSpPr/>
            <p:nvPr/>
          </p:nvSpPr>
          <p:spPr>
            <a:xfrm>
              <a:off x="3968124" y="4731642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2219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/>
            <p:cNvSpPr/>
            <p:nvPr/>
          </p:nvSpPr>
          <p:spPr>
            <a:xfrm>
              <a:off x="3969263" y="1794718"/>
              <a:ext cx="702310" cy="3535045"/>
            </a:xfrm>
            <a:custGeom>
              <a:avLst/>
              <a:gdLst/>
              <a:ahLst/>
              <a:cxnLst/>
              <a:rect l="l" t="t" r="r" b="b"/>
              <a:pathLst>
                <a:path w="702310" h="3535045">
                  <a:moveTo>
                    <a:pt x="0" y="0"/>
                  </a:moveTo>
                  <a:lnTo>
                    <a:pt x="701728" y="0"/>
                  </a:lnTo>
                </a:path>
                <a:path w="702310" h="3535045">
                  <a:moveTo>
                    <a:pt x="0" y="209748"/>
                  </a:moveTo>
                  <a:lnTo>
                    <a:pt x="701728" y="209748"/>
                  </a:lnTo>
                </a:path>
                <a:path w="702310" h="3535045">
                  <a:moveTo>
                    <a:pt x="0" y="3534468"/>
                  </a:moveTo>
                  <a:lnTo>
                    <a:pt x="0" y="3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/>
            <p:cNvSpPr/>
            <p:nvPr/>
          </p:nvSpPr>
          <p:spPr>
            <a:xfrm>
              <a:off x="4671425" y="1934170"/>
              <a:ext cx="558165" cy="3395345"/>
            </a:xfrm>
            <a:custGeom>
              <a:avLst/>
              <a:gdLst/>
              <a:ahLst/>
              <a:cxnLst/>
              <a:rect l="l" t="t" r="r" b="b"/>
              <a:pathLst>
                <a:path w="558164" h="3395345">
                  <a:moveTo>
                    <a:pt x="0" y="170252"/>
                  </a:moveTo>
                  <a:lnTo>
                    <a:pt x="558008" y="170252"/>
                  </a:lnTo>
                </a:path>
                <a:path w="558164" h="3395345">
                  <a:moveTo>
                    <a:pt x="0" y="418355"/>
                  </a:moveTo>
                  <a:lnTo>
                    <a:pt x="558008" y="418355"/>
                  </a:lnTo>
                </a:path>
                <a:path w="558164" h="3395345">
                  <a:moveTo>
                    <a:pt x="0" y="666800"/>
                  </a:moveTo>
                  <a:lnTo>
                    <a:pt x="558008" y="666800"/>
                  </a:lnTo>
                </a:path>
                <a:path w="558164" h="3395345">
                  <a:moveTo>
                    <a:pt x="0" y="914848"/>
                  </a:moveTo>
                  <a:lnTo>
                    <a:pt x="558008" y="914848"/>
                  </a:lnTo>
                </a:path>
                <a:path w="558164" h="3395345">
                  <a:moveTo>
                    <a:pt x="0" y="1163084"/>
                  </a:moveTo>
                  <a:lnTo>
                    <a:pt x="558008" y="1163084"/>
                  </a:lnTo>
                </a:path>
                <a:path w="558164" h="3395345">
                  <a:moveTo>
                    <a:pt x="0" y="1411528"/>
                  </a:moveTo>
                  <a:lnTo>
                    <a:pt x="558008" y="1411528"/>
                  </a:lnTo>
                </a:path>
                <a:path w="558164" h="3395345">
                  <a:moveTo>
                    <a:pt x="0" y="1659577"/>
                  </a:moveTo>
                  <a:lnTo>
                    <a:pt x="558008" y="1659577"/>
                  </a:lnTo>
                </a:path>
                <a:path w="558164" h="3395345">
                  <a:moveTo>
                    <a:pt x="0" y="1907681"/>
                  </a:moveTo>
                  <a:lnTo>
                    <a:pt x="558008" y="1907681"/>
                  </a:lnTo>
                </a:path>
                <a:path w="558164" h="3395345">
                  <a:moveTo>
                    <a:pt x="0" y="2155971"/>
                  </a:moveTo>
                  <a:lnTo>
                    <a:pt x="558008" y="2155971"/>
                  </a:lnTo>
                </a:path>
                <a:path w="558164" h="3395345">
                  <a:moveTo>
                    <a:pt x="0" y="2404415"/>
                  </a:moveTo>
                  <a:lnTo>
                    <a:pt x="558008" y="2404415"/>
                  </a:lnTo>
                </a:path>
                <a:path w="558164" h="3395345">
                  <a:moveTo>
                    <a:pt x="0" y="2652508"/>
                  </a:moveTo>
                  <a:lnTo>
                    <a:pt x="558008" y="2652508"/>
                  </a:lnTo>
                </a:path>
                <a:path w="558164" h="3395345">
                  <a:moveTo>
                    <a:pt x="0" y="2900557"/>
                  </a:moveTo>
                  <a:lnTo>
                    <a:pt x="558008" y="2900557"/>
                  </a:lnTo>
                </a:path>
                <a:path w="558164" h="3395345">
                  <a:moveTo>
                    <a:pt x="0" y="3149155"/>
                  </a:moveTo>
                  <a:lnTo>
                    <a:pt x="558008" y="3149155"/>
                  </a:lnTo>
                </a:path>
                <a:path w="558164" h="3395345">
                  <a:moveTo>
                    <a:pt x="850" y="0"/>
                  </a:moveTo>
                  <a:lnTo>
                    <a:pt x="850" y="339501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/>
            <p:cNvSpPr/>
            <p:nvPr/>
          </p:nvSpPr>
          <p:spPr>
            <a:xfrm>
              <a:off x="4768266" y="1934170"/>
              <a:ext cx="0" cy="3395345"/>
            </a:xfrm>
            <a:custGeom>
              <a:avLst/>
              <a:gdLst/>
              <a:ahLst/>
              <a:cxnLst/>
              <a:rect l="l" t="t" r="r" b="b"/>
              <a:pathLst>
                <a:path w="0" h="3395345">
                  <a:moveTo>
                    <a:pt x="0" y="0"/>
                  </a:moveTo>
                  <a:lnTo>
                    <a:pt x="0" y="339501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/>
            <p:cNvSpPr/>
            <p:nvPr/>
          </p:nvSpPr>
          <p:spPr>
            <a:xfrm>
              <a:off x="4809449" y="1934170"/>
              <a:ext cx="0" cy="3395345"/>
            </a:xfrm>
            <a:custGeom>
              <a:avLst/>
              <a:gdLst/>
              <a:ahLst/>
              <a:cxnLst/>
              <a:rect l="l" t="t" r="r" b="b"/>
              <a:pathLst>
                <a:path w="0" h="3395345">
                  <a:moveTo>
                    <a:pt x="0" y="0"/>
                  </a:moveTo>
                  <a:lnTo>
                    <a:pt x="0" y="339501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/>
            <p:cNvSpPr/>
            <p:nvPr/>
          </p:nvSpPr>
          <p:spPr>
            <a:xfrm>
              <a:off x="4905397" y="1934170"/>
              <a:ext cx="0" cy="3395345"/>
            </a:xfrm>
            <a:custGeom>
              <a:avLst/>
              <a:gdLst/>
              <a:ahLst/>
              <a:cxnLst/>
              <a:rect l="l" t="t" r="r" b="b"/>
              <a:pathLst>
                <a:path w="0" h="3395345">
                  <a:moveTo>
                    <a:pt x="0" y="0"/>
                  </a:moveTo>
                  <a:lnTo>
                    <a:pt x="0" y="339501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/>
            <p:cNvSpPr/>
            <p:nvPr/>
          </p:nvSpPr>
          <p:spPr>
            <a:xfrm>
              <a:off x="4946766" y="1934170"/>
              <a:ext cx="0" cy="3395345"/>
            </a:xfrm>
            <a:custGeom>
              <a:avLst/>
              <a:gdLst/>
              <a:ahLst/>
              <a:cxnLst/>
              <a:rect l="l" t="t" r="r" b="b"/>
              <a:pathLst>
                <a:path w="0" h="3395345">
                  <a:moveTo>
                    <a:pt x="0" y="0"/>
                  </a:moveTo>
                  <a:lnTo>
                    <a:pt x="0" y="339501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/>
            <p:cNvSpPr/>
            <p:nvPr/>
          </p:nvSpPr>
          <p:spPr>
            <a:xfrm>
              <a:off x="5042109" y="1934170"/>
              <a:ext cx="0" cy="3395345"/>
            </a:xfrm>
            <a:custGeom>
              <a:avLst/>
              <a:gdLst/>
              <a:ahLst/>
              <a:cxnLst/>
              <a:rect l="l" t="t" r="r" b="b"/>
              <a:pathLst>
                <a:path w="0" h="3395345">
                  <a:moveTo>
                    <a:pt x="0" y="0"/>
                  </a:moveTo>
                  <a:lnTo>
                    <a:pt x="0" y="339501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/>
            <p:cNvSpPr/>
            <p:nvPr/>
          </p:nvSpPr>
          <p:spPr>
            <a:xfrm>
              <a:off x="5083493" y="1934170"/>
              <a:ext cx="0" cy="3395345"/>
            </a:xfrm>
            <a:custGeom>
              <a:avLst/>
              <a:gdLst/>
              <a:ahLst/>
              <a:cxnLst/>
              <a:rect l="l" t="t" r="r" b="b"/>
              <a:pathLst>
                <a:path w="0" h="3395345">
                  <a:moveTo>
                    <a:pt x="0" y="0"/>
                  </a:moveTo>
                  <a:lnTo>
                    <a:pt x="0" y="339501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/>
            <p:cNvSpPr/>
            <p:nvPr/>
          </p:nvSpPr>
          <p:spPr>
            <a:xfrm>
              <a:off x="5179426" y="1934170"/>
              <a:ext cx="0" cy="3395345"/>
            </a:xfrm>
            <a:custGeom>
              <a:avLst/>
              <a:gdLst/>
              <a:ahLst/>
              <a:cxnLst/>
              <a:rect l="l" t="t" r="r" b="b"/>
              <a:pathLst>
                <a:path w="0" h="3395345">
                  <a:moveTo>
                    <a:pt x="0" y="0"/>
                  </a:moveTo>
                  <a:lnTo>
                    <a:pt x="0" y="339501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/>
            <p:cNvSpPr/>
            <p:nvPr/>
          </p:nvSpPr>
          <p:spPr>
            <a:xfrm>
              <a:off x="5220652" y="1934170"/>
              <a:ext cx="0" cy="3395345"/>
            </a:xfrm>
            <a:custGeom>
              <a:avLst/>
              <a:gdLst/>
              <a:ahLst/>
              <a:cxnLst/>
              <a:rect l="l" t="t" r="r" b="b"/>
              <a:pathLst>
                <a:path w="0" h="3395345">
                  <a:moveTo>
                    <a:pt x="0" y="0"/>
                  </a:moveTo>
                  <a:lnTo>
                    <a:pt x="0" y="3395016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/>
            <p:cNvSpPr/>
            <p:nvPr/>
          </p:nvSpPr>
          <p:spPr>
            <a:xfrm>
              <a:off x="4738360" y="1933324"/>
              <a:ext cx="387350" cy="2426970"/>
            </a:xfrm>
            <a:custGeom>
              <a:avLst/>
              <a:gdLst/>
              <a:ahLst/>
              <a:cxnLst/>
              <a:rect l="l" t="t" r="r" b="b"/>
              <a:pathLst>
                <a:path w="387350" h="2426970">
                  <a:moveTo>
                    <a:pt x="45291" y="0"/>
                  </a:moveTo>
                  <a:lnTo>
                    <a:pt x="44945" y="1690"/>
                  </a:lnTo>
                  <a:lnTo>
                    <a:pt x="47526" y="6698"/>
                  </a:lnTo>
                  <a:lnTo>
                    <a:pt x="46229" y="11507"/>
                  </a:lnTo>
                  <a:lnTo>
                    <a:pt x="45738" y="16415"/>
                  </a:lnTo>
                  <a:lnTo>
                    <a:pt x="42912" y="21236"/>
                  </a:lnTo>
                  <a:lnTo>
                    <a:pt x="45738" y="26287"/>
                  </a:lnTo>
                  <a:lnTo>
                    <a:pt x="43547" y="31107"/>
                  </a:lnTo>
                  <a:lnTo>
                    <a:pt x="43994" y="36312"/>
                  </a:lnTo>
                  <a:lnTo>
                    <a:pt x="39437" y="41176"/>
                  </a:lnTo>
                  <a:lnTo>
                    <a:pt x="30598" y="46183"/>
                  </a:lnTo>
                  <a:lnTo>
                    <a:pt x="38990" y="51092"/>
                  </a:lnTo>
                  <a:lnTo>
                    <a:pt x="31449" y="55912"/>
                  </a:lnTo>
                  <a:lnTo>
                    <a:pt x="36510" y="65729"/>
                  </a:lnTo>
                  <a:lnTo>
                    <a:pt x="20432" y="80717"/>
                  </a:lnTo>
                  <a:lnTo>
                    <a:pt x="30598" y="85724"/>
                  </a:lnTo>
                  <a:lnTo>
                    <a:pt x="37404" y="90533"/>
                  </a:lnTo>
                  <a:lnTo>
                    <a:pt x="47526" y="95453"/>
                  </a:lnTo>
                  <a:lnTo>
                    <a:pt x="43994" y="100262"/>
                  </a:lnTo>
                  <a:lnTo>
                    <a:pt x="49502" y="105621"/>
                  </a:lnTo>
                  <a:lnTo>
                    <a:pt x="53467" y="110474"/>
                  </a:lnTo>
                  <a:lnTo>
                    <a:pt x="51737" y="115338"/>
                  </a:lnTo>
                  <a:lnTo>
                    <a:pt x="52184" y="120148"/>
                  </a:lnTo>
                  <a:lnTo>
                    <a:pt x="44945" y="134884"/>
                  </a:lnTo>
                  <a:lnTo>
                    <a:pt x="40720" y="140099"/>
                  </a:lnTo>
                  <a:lnTo>
                    <a:pt x="39783" y="144953"/>
                  </a:lnTo>
                  <a:lnTo>
                    <a:pt x="41167" y="159688"/>
                  </a:lnTo>
                  <a:lnTo>
                    <a:pt x="43994" y="164553"/>
                  </a:lnTo>
                  <a:lnTo>
                    <a:pt x="44498" y="169560"/>
                  </a:lnTo>
                  <a:lnTo>
                    <a:pt x="47526" y="174721"/>
                  </a:lnTo>
                  <a:lnTo>
                    <a:pt x="52184" y="179640"/>
                  </a:lnTo>
                  <a:lnTo>
                    <a:pt x="53467" y="184449"/>
                  </a:lnTo>
                  <a:lnTo>
                    <a:pt x="46676" y="194365"/>
                  </a:lnTo>
                  <a:lnTo>
                    <a:pt x="47123" y="199185"/>
                  </a:lnTo>
                  <a:lnTo>
                    <a:pt x="42465" y="204094"/>
                  </a:lnTo>
                  <a:lnTo>
                    <a:pt x="46229" y="209397"/>
                  </a:lnTo>
                  <a:lnTo>
                    <a:pt x="38485" y="214261"/>
                  </a:lnTo>
                  <a:lnTo>
                    <a:pt x="33482" y="219071"/>
                  </a:lnTo>
                  <a:lnTo>
                    <a:pt x="30598" y="223990"/>
                  </a:lnTo>
                  <a:lnTo>
                    <a:pt x="31002" y="228800"/>
                  </a:lnTo>
                  <a:lnTo>
                    <a:pt x="25940" y="233862"/>
                  </a:lnTo>
                  <a:lnTo>
                    <a:pt x="15875" y="238715"/>
                  </a:lnTo>
                  <a:lnTo>
                    <a:pt x="19596" y="243876"/>
                  </a:lnTo>
                  <a:lnTo>
                    <a:pt x="9069" y="248740"/>
                  </a:lnTo>
                  <a:lnTo>
                    <a:pt x="0" y="263476"/>
                  </a:lnTo>
                  <a:lnTo>
                    <a:pt x="2624" y="268340"/>
                  </a:lnTo>
                  <a:lnTo>
                    <a:pt x="3907" y="273391"/>
                  </a:lnTo>
                  <a:lnTo>
                    <a:pt x="19149" y="278552"/>
                  </a:lnTo>
                  <a:lnTo>
                    <a:pt x="20432" y="283373"/>
                  </a:lnTo>
                  <a:lnTo>
                    <a:pt x="37404" y="288281"/>
                  </a:lnTo>
                  <a:lnTo>
                    <a:pt x="25940" y="293288"/>
                  </a:lnTo>
                  <a:lnTo>
                    <a:pt x="44498" y="298097"/>
                  </a:lnTo>
                  <a:lnTo>
                    <a:pt x="56741" y="303017"/>
                  </a:lnTo>
                  <a:lnTo>
                    <a:pt x="46229" y="307826"/>
                  </a:lnTo>
                  <a:lnTo>
                    <a:pt x="52631" y="313184"/>
                  </a:lnTo>
                  <a:lnTo>
                    <a:pt x="44498" y="318049"/>
                  </a:lnTo>
                  <a:lnTo>
                    <a:pt x="55010" y="322902"/>
                  </a:lnTo>
                  <a:lnTo>
                    <a:pt x="55010" y="327723"/>
                  </a:lnTo>
                  <a:lnTo>
                    <a:pt x="45738" y="332631"/>
                  </a:lnTo>
                  <a:lnTo>
                    <a:pt x="50007" y="337638"/>
                  </a:lnTo>
                  <a:lnTo>
                    <a:pt x="56294" y="342447"/>
                  </a:lnTo>
                  <a:lnTo>
                    <a:pt x="56294" y="347707"/>
                  </a:lnTo>
                  <a:lnTo>
                    <a:pt x="58976" y="352528"/>
                  </a:lnTo>
                  <a:lnTo>
                    <a:pt x="54563" y="357579"/>
                  </a:lnTo>
                  <a:lnTo>
                    <a:pt x="65580" y="362399"/>
                  </a:lnTo>
                  <a:lnTo>
                    <a:pt x="61802" y="367252"/>
                  </a:lnTo>
                  <a:lnTo>
                    <a:pt x="65133" y="372117"/>
                  </a:lnTo>
                  <a:lnTo>
                    <a:pt x="56741" y="377135"/>
                  </a:lnTo>
                  <a:lnTo>
                    <a:pt x="62754" y="387204"/>
                  </a:lnTo>
                  <a:lnTo>
                    <a:pt x="60071" y="392057"/>
                  </a:lnTo>
                  <a:lnTo>
                    <a:pt x="67757" y="397020"/>
                  </a:lnTo>
                  <a:lnTo>
                    <a:pt x="51737" y="401940"/>
                  </a:lnTo>
                  <a:lnTo>
                    <a:pt x="45738" y="406749"/>
                  </a:lnTo>
                  <a:lnTo>
                    <a:pt x="41167" y="411657"/>
                  </a:lnTo>
                  <a:lnTo>
                    <a:pt x="39783" y="416467"/>
                  </a:lnTo>
                  <a:lnTo>
                    <a:pt x="43547" y="421825"/>
                  </a:lnTo>
                  <a:lnTo>
                    <a:pt x="45291" y="426745"/>
                  </a:lnTo>
                  <a:lnTo>
                    <a:pt x="42465" y="431554"/>
                  </a:lnTo>
                  <a:lnTo>
                    <a:pt x="47123" y="436462"/>
                  </a:lnTo>
                  <a:lnTo>
                    <a:pt x="45738" y="441425"/>
                  </a:lnTo>
                  <a:lnTo>
                    <a:pt x="43547" y="446290"/>
                  </a:lnTo>
                  <a:lnTo>
                    <a:pt x="39437" y="451099"/>
                  </a:lnTo>
                  <a:lnTo>
                    <a:pt x="41167" y="456359"/>
                  </a:lnTo>
                  <a:lnTo>
                    <a:pt x="51247" y="461366"/>
                  </a:lnTo>
                  <a:lnTo>
                    <a:pt x="45738" y="471095"/>
                  </a:lnTo>
                  <a:lnTo>
                    <a:pt x="47973" y="475904"/>
                  </a:lnTo>
                  <a:lnTo>
                    <a:pt x="44498" y="485776"/>
                  </a:lnTo>
                  <a:lnTo>
                    <a:pt x="54563" y="490980"/>
                  </a:lnTo>
                  <a:lnTo>
                    <a:pt x="57245" y="495845"/>
                  </a:lnTo>
                  <a:lnTo>
                    <a:pt x="63201" y="500852"/>
                  </a:lnTo>
                  <a:lnTo>
                    <a:pt x="62249" y="505771"/>
                  </a:lnTo>
                  <a:lnTo>
                    <a:pt x="58976" y="510580"/>
                  </a:lnTo>
                  <a:lnTo>
                    <a:pt x="62754" y="515445"/>
                  </a:lnTo>
                  <a:lnTo>
                    <a:pt x="57245" y="520748"/>
                  </a:lnTo>
                  <a:lnTo>
                    <a:pt x="58529" y="530477"/>
                  </a:lnTo>
                  <a:lnTo>
                    <a:pt x="58976" y="535385"/>
                  </a:lnTo>
                  <a:lnTo>
                    <a:pt x="57245" y="540392"/>
                  </a:lnTo>
                  <a:lnTo>
                    <a:pt x="61456" y="545202"/>
                  </a:lnTo>
                  <a:lnTo>
                    <a:pt x="60965" y="550363"/>
                  </a:lnTo>
                  <a:lnTo>
                    <a:pt x="75010" y="555282"/>
                  </a:lnTo>
                  <a:lnTo>
                    <a:pt x="63994" y="560091"/>
                  </a:lnTo>
                  <a:lnTo>
                    <a:pt x="68262" y="565153"/>
                  </a:lnTo>
                  <a:lnTo>
                    <a:pt x="58529" y="570007"/>
                  </a:lnTo>
                  <a:lnTo>
                    <a:pt x="59624" y="574827"/>
                  </a:lnTo>
                  <a:lnTo>
                    <a:pt x="59624" y="580032"/>
                  </a:lnTo>
                  <a:lnTo>
                    <a:pt x="62249" y="585039"/>
                  </a:lnTo>
                  <a:lnTo>
                    <a:pt x="60071" y="594768"/>
                  </a:lnTo>
                  <a:lnTo>
                    <a:pt x="57245" y="599632"/>
                  </a:lnTo>
                  <a:lnTo>
                    <a:pt x="58976" y="604683"/>
                  </a:lnTo>
                  <a:lnTo>
                    <a:pt x="58529" y="609503"/>
                  </a:lnTo>
                  <a:lnTo>
                    <a:pt x="63994" y="619573"/>
                  </a:lnTo>
                  <a:lnTo>
                    <a:pt x="63648" y="624580"/>
                  </a:lnTo>
                  <a:lnTo>
                    <a:pt x="59624" y="629389"/>
                  </a:lnTo>
                  <a:lnTo>
                    <a:pt x="60071" y="634308"/>
                  </a:lnTo>
                  <a:lnTo>
                    <a:pt x="58976" y="639118"/>
                  </a:lnTo>
                  <a:lnTo>
                    <a:pt x="60518" y="644476"/>
                  </a:lnTo>
                  <a:lnTo>
                    <a:pt x="60965" y="649341"/>
                  </a:lnTo>
                  <a:lnTo>
                    <a:pt x="63201" y="654194"/>
                  </a:lnTo>
                  <a:lnTo>
                    <a:pt x="61456" y="659014"/>
                  </a:lnTo>
                  <a:lnTo>
                    <a:pt x="62754" y="664065"/>
                  </a:lnTo>
                  <a:lnTo>
                    <a:pt x="61456" y="668930"/>
                  </a:lnTo>
                  <a:lnTo>
                    <a:pt x="61456" y="674091"/>
                  </a:lnTo>
                  <a:lnTo>
                    <a:pt x="62754" y="678999"/>
                  </a:lnTo>
                  <a:lnTo>
                    <a:pt x="60965" y="693691"/>
                  </a:lnTo>
                  <a:lnTo>
                    <a:pt x="61456" y="698544"/>
                  </a:lnTo>
                  <a:lnTo>
                    <a:pt x="63201" y="703957"/>
                  </a:lnTo>
                  <a:lnTo>
                    <a:pt x="61802" y="718496"/>
                  </a:lnTo>
                  <a:lnTo>
                    <a:pt x="62249" y="728312"/>
                  </a:lnTo>
                  <a:lnTo>
                    <a:pt x="63648" y="733231"/>
                  </a:lnTo>
                  <a:lnTo>
                    <a:pt x="63201" y="743301"/>
                  </a:lnTo>
                  <a:lnTo>
                    <a:pt x="64484" y="748308"/>
                  </a:lnTo>
                  <a:lnTo>
                    <a:pt x="62754" y="753117"/>
                  </a:lnTo>
                  <a:lnTo>
                    <a:pt x="62754" y="758025"/>
                  </a:lnTo>
                  <a:lnTo>
                    <a:pt x="66027" y="773058"/>
                  </a:lnTo>
                  <a:lnTo>
                    <a:pt x="63648" y="787793"/>
                  </a:lnTo>
                  <a:lnTo>
                    <a:pt x="66474" y="792658"/>
                  </a:lnTo>
                  <a:lnTo>
                    <a:pt x="62754" y="797862"/>
                  </a:lnTo>
                  <a:lnTo>
                    <a:pt x="78774" y="802683"/>
                  </a:lnTo>
                  <a:lnTo>
                    <a:pt x="72472" y="807690"/>
                  </a:lnTo>
                  <a:lnTo>
                    <a:pt x="63994" y="812598"/>
                  </a:lnTo>
                  <a:lnTo>
                    <a:pt x="63648" y="817408"/>
                  </a:lnTo>
                  <a:lnTo>
                    <a:pt x="67310" y="822272"/>
                  </a:lnTo>
                  <a:lnTo>
                    <a:pt x="67310" y="827136"/>
                  </a:lnTo>
                  <a:lnTo>
                    <a:pt x="88492" y="832495"/>
                  </a:lnTo>
                  <a:lnTo>
                    <a:pt x="75010" y="837304"/>
                  </a:lnTo>
                  <a:lnTo>
                    <a:pt x="71535" y="842213"/>
                  </a:lnTo>
                  <a:lnTo>
                    <a:pt x="73712" y="847033"/>
                  </a:lnTo>
                  <a:lnTo>
                    <a:pt x="71535" y="852040"/>
                  </a:lnTo>
                  <a:lnTo>
                    <a:pt x="60965" y="856948"/>
                  </a:lnTo>
                  <a:lnTo>
                    <a:pt x="60965" y="862109"/>
                  </a:lnTo>
                  <a:lnTo>
                    <a:pt x="62754" y="866919"/>
                  </a:lnTo>
                  <a:lnTo>
                    <a:pt x="40720" y="871981"/>
                  </a:lnTo>
                  <a:lnTo>
                    <a:pt x="82105" y="876845"/>
                  </a:lnTo>
                  <a:lnTo>
                    <a:pt x="160879" y="881654"/>
                  </a:lnTo>
                  <a:lnTo>
                    <a:pt x="71982" y="886574"/>
                  </a:lnTo>
                  <a:lnTo>
                    <a:pt x="64484" y="891877"/>
                  </a:lnTo>
                  <a:lnTo>
                    <a:pt x="77043" y="896786"/>
                  </a:lnTo>
                  <a:lnTo>
                    <a:pt x="85666" y="901595"/>
                  </a:lnTo>
                  <a:lnTo>
                    <a:pt x="60071" y="906459"/>
                  </a:lnTo>
                  <a:lnTo>
                    <a:pt x="50800" y="911521"/>
                  </a:lnTo>
                  <a:lnTo>
                    <a:pt x="54116" y="916331"/>
                  </a:lnTo>
                  <a:lnTo>
                    <a:pt x="55457" y="921590"/>
                  </a:lnTo>
                  <a:lnTo>
                    <a:pt x="49502" y="926400"/>
                  </a:lnTo>
                  <a:lnTo>
                    <a:pt x="55947" y="931418"/>
                  </a:lnTo>
                  <a:lnTo>
                    <a:pt x="59624" y="936227"/>
                  </a:lnTo>
                  <a:lnTo>
                    <a:pt x="60965" y="945956"/>
                  </a:lnTo>
                  <a:lnTo>
                    <a:pt x="67310" y="950864"/>
                  </a:lnTo>
                  <a:lnTo>
                    <a:pt x="66964" y="956223"/>
                  </a:lnTo>
                  <a:lnTo>
                    <a:pt x="69502" y="961032"/>
                  </a:lnTo>
                  <a:lnTo>
                    <a:pt x="71535" y="970761"/>
                  </a:lnTo>
                  <a:lnTo>
                    <a:pt x="66474" y="975768"/>
                  </a:lnTo>
                  <a:lnTo>
                    <a:pt x="66474" y="980632"/>
                  </a:lnTo>
                  <a:lnTo>
                    <a:pt x="63994" y="985837"/>
                  </a:lnTo>
                  <a:lnTo>
                    <a:pt x="75746" y="990647"/>
                  </a:lnTo>
                  <a:lnTo>
                    <a:pt x="74650" y="995709"/>
                  </a:lnTo>
                  <a:lnTo>
                    <a:pt x="103186" y="1000573"/>
                  </a:lnTo>
                  <a:lnTo>
                    <a:pt x="71088" y="1005382"/>
                  </a:lnTo>
                  <a:lnTo>
                    <a:pt x="96236" y="1015605"/>
                  </a:lnTo>
                  <a:lnTo>
                    <a:pt x="76596" y="1020513"/>
                  </a:lnTo>
                  <a:lnTo>
                    <a:pt x="64484" y="1025323"/>
                  </a:lnTo>
                  <a:lnTo>
                    <a:pt x="71088" y="1030187"/>
                  </a:lnTo>
                  <a:lnTo>
                    <a:pt x="117317" y="1035249"/>
                  </a:lnTo>
                  <a:lnTo>
                    <a:pt x="112703" y="1040059"/>
                  </a:lnTo>
                  <a:lnTo>
                    <a:pt x="104570" y="1045220"/>
                  </a:lnTo>
                  <a:lnTo>
                    <a:pt x="85219" y="1050128"/>
                  </a:lnTo>
                  <a:lnTo>
                    <a:pt x="115587" y="1055146"/>
                  </a:lnTo>
                  <a:lnTo>
                    <a:pt x="135385" y="1059955"/>
                  </a:lnTo>
                  <a:lnTo>
                    <a:pt x="66964" y="1064864"/>
                  </a:lnTo>
                  <a:lnTo>
                    <a:pt x="63201" y="1069673"/>
                  </a:lnTo>
                  <a:lnTo>
                    <a:pt x="63648" y="1079896"/>
                  </a:lnTo>
                  <a:lnTo>
                    <a:pt x="62754" y="1084760"/>
                  </a:lnTo>
                  <a:lnTo>
                    <a:pt x="62249" y="1094478"/>
                  </a:lnTo>
                  <a:lnTo>
                    <a:pt x="60965" y="1099496"/>
                  </a:lnTo>
                  <a:lnTo>
                    <a:pt x="62754" y="1104701"/>
                  </a:lnTo>
                  <a:lnTo>
                    <a:pt x="61456" y="1114375"/>
                  </a:lnTo>
                  <a:lnTo>
                    <a:pt x="58976" y="1119437"/>
                  </a:lnTo>
                  <a:lnTo>
                    <a:pt x="61456" y="1124246"/>
                  </a:lnTo>
                  <a:lnTo>
                    <a:pt x="65580" y="1129154"/>
                  </a:lnTo>
                  <a:lnTo>
                    <a:pt x="66474" y="1133975"/>
                  </a:lnTo>
                  <a:lnTo>
                    <a:pt x="69156" y="1139333"/>
                  </a:lnTo>
                  <a:lnTo>
                    <a:pt x="66027" y="1144143"/>
                  </a:lnTo>
                  <a:lnTo>
                    <a:pt x="66027" y="1149051"/>
                  </a:lnTo>
                  <a:lnTo>
                    <a:pt x="67757" y="1153860"/>
                  </a:lnTo>
                  <a:lnTo>
                    <a:pt x="82105" y="1158878"/>
                  </a:lnTo>
                  <a:lnTo>
                    <a:pt x="91521" y="1163787"/>
                  </a:lnTo>
                  <a:lnTo>
                    <a:pt x="76596" y="1168947"/>
                  </a:lnTo>
                  <a:lnTo>
                    <a:pt x="72818" y="1173856"/>
                  </a:lnTo>
                  <a:lnTo>
                    <a:pt x="62249" y="1183683"/>
                  </a:lnTo>
                  <a:lnTo>
                    <a:pt x="66964" y="1188537"/>
                  </a:lnTo>
                  <a:lnTo>
                    <a:pt x="87598" y="1193401"/>
                  </a:lnTo>
                  <a:lnTo>
                    <a:pt x="79711" y="1198814"/>
                  </a:lnTo>
                  <a:lnTo>
                    <a:pt x="94001" y="1203624"/>
                  </a:lnTo>
                  <a:lnTo>
                    <a:pt x="115140" y="1213298"/>
                  </a:lnTo>
                  <a:lnTo>
                    <a:pt x="116870" y="1218206"/>
                  </a:lnTo>
                  <a:lnTo>
                    <a:pt x="111362" y="1223169"/>
                  </a:lnTo>
                  <a:lnTo>
                    <a:pt x="110079" y="1228429"/>
                  </a:lnTo>
                  <a:lnTo>
                    <a:pt x="105421" y="1233238"/>
                  </a:lnTo>
                  <a:lnTo>
                    <a:pt x="114635" y="1238102"/>
                  </a:lnTo>
                  <a:lnTo>
                    <a:pt x="113842" y="1243164"/>
                  </a:lnTo>
                  <a:lnTo>
                    <a:pt x="106301" y="1247974"/>
                  </a:lnTo>
                  <a:lnTo>
                    <a:pt x="104123" y="1252882"/>
                  </a:lnTo>
                  <a:lnTo>
                    <a:pt x="95746" y="1258043"/>
                  </a:lnTo>
                  <a:lnTo>
                    <a:pt x="94001" y="1263050"/>
                  </a:lnTo>
                  <a:lnTo>
                    <a:pt x="102840" y="1267871"/>
                  </a:lnTo>
                  <a:lnTo>
                    <a:pt x="74203" y="1272779"/>
                  </a:lnTo>
                  <a:lnTo>
                    <a:pt x="69992" y="1277588"/>
                  </a:lnTo>
                  <a:lnTo>
                    <a:pt x="111809" y="1282595"/>
                  </a:lnTo>
                  <a:lnTo>
                    <a:pt x="162912" y="1287811"/>
                  </a:lnTo>
                  <a:lnTo>
                    <a:pt x="178485" y="1292675"/>
                  </a:lnTo>
                  <a:lnTo>
                    <a:pt x="172386" y="1297485"/>
                  </a:lnTo>
                  <a:lnTo>
                    <a:pt x="149862" y="1302547"/>
                  </a:lnTo>
                  <a:lnTo>
                    <a:pt x="141326" y="1307400"/>
                  </a:lnTo>
                  <a:lnTo>
                    <a:pt x="139350" y="1312265"/>
                  </a:lnTo>
                  <a:lnTo>
                    <a:pt x="120648" y="1317425"/>
                  </a:lnTo>
                  <a:lnTo>
                    <a:pt x="108348" y="1322432"/>
                  </a:lnTo>
                  <a:lnTo>
                    <a:pt x="101744" y="1327352"/>
                  </a:lnTo>
                  <a:lnTo>
                    <a:pt x="74203" y="1332161"/>
                  </a:lnTo>
                  <a:lnTo>
                    <a:pt x="108348" y="1341879"/>
                  </a:lnTo>
                  <a:lnTo>
                    <a:pt x="112256" y="1347237"/>
                  </a:lnTo>
                  <a:lnTo>
                    <a:pt x="113842" y="1352058"/>
                  </a:lnTo>
                  <a:lnTo>
                    <a:pt x="114188" y="1366783"/>
                  </a:lnTo>
                  <a:lnTo>
                    <a:pt x="110526" y="1371702"/>
                  </a:lnTo>
                  <a:lnTo>
                    <a:pt x="118211" y="1381771"/>
                  </a:lnTo>
                  <a:lnTo>
                    <a:pt x="117317" y="1386734"/>
                  </a:lnTo>
                  <a:lnTo>
                    <a:pt x="94404" y="1396452"/>
                  </a:lnTo>
                  <a:lnTo>
                    <a:pt x="78774" y="1401316"/>
                  </a:lnTo>
                  <a:lnTo>
                    <a:pt x="82537" y="1406378"/>
                  </a:lnTo>
                  <a:lnTo>
                    <a:pt x="113107" y="1411539"/>
                  </a:lnTo>
                  <a:lnTo>
                    <a:pt x="109141" y="1416392"/>
                  </a:lnTo>
                  <a:lnTo>
                    <a:pt x="82105" y="1421213"/>
                  </a:lnTo>
                  <a:lnTo>
                    <a:pt x="87598" y="1426264"/>
                  </a:lnTo>
                  <a:lnTo>
                    <a:pt x="73712" y="1431084"/>
                  </a:lnTo>
                  <a:lnTo>
                    <a:pt x="67757" y="1435993"/>
                  </a:lnTo>
                  <a:lnTo>
                    <a:pt x="83489" y="1441153"/>
                  </a:lnTo>
                  <a:lnTo>
                    <a:pt x="90728" y="1446160"/>
                  </a:lnTo>
                  <a:lnTo>
                    <a:pt x="106301" y="1451069"/>
                  </a:lnTo>
                  <a:lnTo>
                    <a:pt x="110872" y="1455889"/>
                  </a:lnTo>
                  <a:lnTo>
                    <a:pt x="111362" y="1460797"/>
                  </a:lnTo>
                  <a:lnTo>
                    <a:pt x="95746" y="1465607"/>
                  </a:lnTo>
                  <a:lnTo>
                    <a:pt x="96582" y="1470965"/>
                  </a:lnTo>
                  <a:lnTo>
                    <a:pt x="107252" y="1475775"/>
                  </a:lnTo>
                  <a:lnTo>
                    <a:pt x="111809" y="1480694"/>
                  </a:lnTo>
                  <a:lnTo>
                    <a:pt x="110079" y="1485503"/>
                  </a:lnTo>
                  <a:lnTo>
                    <a:pt x="100360" y="1490511"/>
                  </a:lnTo>
                  <a:lnTo>
                    <a:pt x="109141" y="1495430"/>
                  </a:lnTo>
                  <a:lnTo>
                    <a:pt x="133842" y="1500580"/>
                  </a:lnTo>
                  <a:lnTo>
                    <a:pt x="173481" y="1505400"/>
                  </a:lnTo>
                  <a:lnTo>
                    <a:pt x="177851" y="1510451"/>
                  </a:lnTo>
                  <a:lnTo>
                    <a:pt x="128781" y="1515315"/>
                  </a:lnTo>
                  <a:lnTo>
                    <a:pt x="107598" y="1520180"/>
                  </a:lnTo>
                  <a:lnTo>
                    <a:pt x="110872" y="1525044"/>
                  </a:lnTo>
                  <a:lnTo>
                    <a:pt x="116034" y="1530348"/>
                  </a:lnTo>
                  <a:lnTo>
                    <a:pt x="118615" y="1535256"/>
                  </a:lnTo>
                  <a:lnTo>
                    <a:pt x="120648" y="1549992"/>
                  </a:lnTo>
                  <a:lnTo>
                    <a:pt x="120648" y="1569888"/>
                  </a:lnTo>
                  <a:lnTo>
                    <a:pt x="121542" y="1579617"/>
                  </a:lnTo>
                  <a:lnTo>
                    <a:pt x="119696" y="1584427"/>
                  </a:lnTo>
                  <a:lnTo>
                    <a:pt x="89790" y="1589829"/>
                  </a:lnTo>
                  <a:lnTo>
                    <a:pt x="97678" y="1594693"/>
                  </a:lnTo>
                  <a:lnTo>
                    <a:pt x="112256" y="1599503"/>
                  </a:lnTo>
                  <a:lnTo>
                    <a:pt x="117317" y="1614293"/>
                  </a:lnTo>
                  <a:lnTo>
                    <a:pt x="117317" y="1619443"/>
                  </a:lnTo>
                  <a:lnTo>
                    <a:pt x="107598" y="1629117"/>
                  </a:lnTo>
                  <a:lnTo>
                    <a:pt x="108694" y="1634179"/>
                  </a:lnTo>
                  <a:lnTo>
                    <a:pt x="114188" y="1638999"/>
                  </a:lnTo>
                  <a:lnTo>
                    <a:pt x="121542" y="1643908"/>
                  </a:lnTo>
                  <a:lnTo>
                    <a:pt x="59624" y="1654076"/>
                  </a:lnTo>
                  <a:lnTo>
                    <a:pt x="79711" y="1658984"/>
                  </a:lnTo>
                  <a:lnTo>
                    <a:pt x="88045" y="1663804"/>
                  </a:lnTo>
                  <a:lnTo>
                    <a:pt x="69156" y="1668713"/>
                  </a:lnTo>
                  <a:lnTo>
                    <a:pt x="65580" y="1673676"/>
                  </a:lnTo>
                  <a:lnTo>
                    <a:pt x="90728" y="1678881"/>
                  </a:lnTo>
                  <a:lnTo>
                    <a:pt x="124368" y="1683690"/>
                  </a:lnTo>
                  <a:lnTo>
                    <a:pt x="121095" y="1688609"/>
                  </a:lnTo>
                  <a:lnTo>
                    <a:pt x="128334" y="1693616"/>
                  </a:lnTo>
                  <a:lnTo>
                    <a:pt x="127050" y="1698426"/>
                  </a:lnTo>
                  <a:lnTo>
                    <a:pt x="83835" y="1703334"/>
                  </a:lnTo>
                  <a:lnTo>
                    <a:pt x="65133" y="1708495"/>
                  </a:lnTo>
                  <a:lnTo>
                    <a:pt x="78327" y="1713557"/>
                  </a:lnTo>
                  <a:lnTo>
                    <a:pt x="99509" y="1718366"/>
                  </a:lnTo>
                  <a:lnTo>
                    <a:pt x="71982" y="1723231"/>
                  </a:lnTo>
                  <a:lnTo>
                    <a:pt x="54563" y="1728095"/>
                  </a:lnTo>
                  <a:lnTo>
                    <a:pt x="56741" y="1733102"/>
                  </a:lnTo>
                  <a:lnTo>
                    <a:pt x="79221" y="1738263"/>
                  </a:lnTo>
                  <a:lnTo>
                    <a:pt x="76596" y="1743171"/>
                  </a:lnTo>
                  <a:lnTo>
                    <a:pt x="62754" y="1747992"/>
                  </a:lnTo>
                  <a:lnTo>
                    <a:pt x="58139" y="1752999"/>
                  </a:lnTo>
                  <a:lnTo>
                    <a:pt x="114188" y="1762716"/>
                  </a:lnTo>
                  <a:lnTo>
                    <a:pt x="121095" y="1772939"/>
                  </a:lnTo>
                  <a:lnTo>
                    <a:pt x="119696" y="1777804"/>
                  </a:lnTo>
                  <a:lnTo>
                    <a:pt x="110526" y="1787521"/>
                  </a:lnTo>
                  <a:lnTo>
                    <a:pt x="110526" y="1792342"/>
                  </a:lnTo>
                  <a:lnTo>
                    <a:pt x="113842" y="1802608"/>
                  </a:lnTo>
                  <a:lnTo>
                    <a:pt x="106748" y="1812326"/>
                  </a:lnTo>
                  <a:lnTo>
                    <a:pt x="124368" y="1817289"/>
                  </a:lnTo>
                  <a:lnTo>
                    <a:pt x="131607" y="1827358"/>
                  </a:lnTo>
                  <a:lnTo>
                    <a:pt x="133842" y="1832223"/>
                  </a:lnTo>
                  <a:lnTo>
                    <a:pt x="132097" y="1837285"/>
                  </a:lnTo>
                  <a:lnTo>
                    <a:pt x="124368" y="1842094"/>
                  </a:lnTo>
                  <a:lnTo>
                    <a:pt x="154476" y="1846959"/>
                  </a:lnTo>
                  <a:lnTo>
                    <a:pt x="98125" y="1857181"/>
                  </a:lnTo>
                  <a:lnTo>
                    <a:pt x="62754" y="1861991"/>
                  </a:lnTo>
                  <a:lnTo>
                    <a:pt x="52184" y="1866899"/>
                  </a:lnTo>
                  <a:lnTo>
                    <a:pt x="58529" y="1876727"/>
                  </a:lnTo>
                  <a:lnTo>
                    <a:pt x="58976" y="1886796"/>
                  </a:lnTo>
                  <a:lnTo>
                    <a:pt x="57245" y="1891605"/>
                  </a:lnTo>
                  <a:lnTo>
                    <a:pt x="56741" y="1901532"/>
                  </a:lnTo>
                  <a:lnTo>
                    <a:pt x="57692" y="1911249"/>
                  </a:lnTo>
                  <a:lnTo>
                    <a:pt x="60071" y="1916564"/>
                  </a:lnTo>
                  <a:lnTo>
                    <a:pt x="54563" y="1921472"/>
                  </a:lnTo>
                  <a:lnTo>
                    <a:pt x="55457" y="1926282"/>
                  </a:lnTo>
                  <a:lnTo>
                    <a:pt x="53467" y="1931146"/>
                  </a:lnTo>
                  <a:lnTo>
                    <a:pt x="55457" y="1936010"/>
                  </a:lnTo>
                  <a:lnTo>
                    <a:pt x="55457" y="1941017"/>
                  </a:lnTo>
                  <a:lnTo>
                    <a:pt x="58529" y="1951086"/>
                  </a:lnTo>
                  <a:lnTo>
                    <a:pt x="58529" y="1960914"/>
                  </a:lnTo>
                  <a:lnTo>
                    <a:pt x="55947" y="1965822"/>
                  </a:lnTo>
                  <a:lnTo>
                    <a:pt x="53467" y="1975891"/>
                  </a:lnTo>
                  <a:lnTo>
                    <a:pt x="55010" y="1985719"/>
                  </a:lnTo>
                  <a:lnTo>
                    <a:pt x="58529" y="1990528"/>
                  </a:lnTo>
                  <a:lnTo>
                    <a:pt x="60071" y="1995437"/>
                  </a:lnTo>
                  <a:lnTo>
                    <a:pt x="60071" y="2010524"/>
                  </a:lnTo>
                  <a:lnTo>
                    <a:pt x="63994" y="2015333"/>
                  </a:lnTo>
                  <a:lnTo>
                    <a:pt x="61456" y="2020395"/>
                  </a:lnTo>
                  <a:lnTo>
                    <a:pt x="60518" y="2025205"/>
                  </a:lnTo>
                  <a:lnTo>
                    <a:pt x="57692" y="2030113"/>
                  </a:lnTo>
                  <a:lnTo>
                    <a:pt x="53467" y="2035274"/>
                  </a:lnTo>
                  <a:lnTo>
                    <a:pt x="56741" y="2040281"/>
                  </a:lnTo>
                  <a:lnTo>
                    <a:pt x="57245" y="2050009"/>
                  </a:lnTo>
                  <a:lnTo>
                    <a:pt x="56294" y="2059727"/>
                  </a:lnTo>
                  <a:lnTo>
                    <a:pt x="57692" y="2065086"/>
                  </a:lnTo>
                  <a:lnTo>
                    <a:pt x="66474" y="2074814"/>
                  </a:lnTo>
                  <a:lnTo>
                    <a:pt x="66474" y="2079624"/>
                  </a:lnTo>
                  <a:lnTo>
                    <a:pt x="69992" y="2084631"/>
                  </a:lnTo>
                  <a:lnTo>
                    <a:pt x="58529" y="2089550"/>
                  </a:lnTo>
                  <a:lnTo>
                    <a:pt x="63201" y="2094711"/>
                  </a:lnTo>
                  <a:lnTo>
                    <a:pt x="91074" y="2099520"/>
                  </a:lnTo>
                  <a:lnTo>
                    <a:pt x="82105" y="2104582"/>
                  </a:lnTo>
                  <a:lnTo>
                    <a:pt x="76596" y="2109436"/>
                  </a:lnTo>
                  <a:lnTo>
                    <a:pt x="98125" y="2119164"/>
                  </a:lnTo>
                  <a:lnTo>
                    <a:pt x="104570" y="2124468"/>
                  </a:lnTo>
                  <a:lnTo>
                    <a:pt x="109141" y="2129387"/>
                  </a:lnTo>
                  <a:lnTo>
                    <a:pt x="110079" y="2173737"/>
                  </a:lnTo>
                  <a:lnTo>
                    <a:pt x="106748" y="2193623"/>
                  </a:lnTo>
                  <a:lnTo>
                    <a:pt x="116034" y="2198443"/>
                  </a:lnTo>
                  <a:lnTo>
                    <a:pt x="102090" y="2203352"/>
                  </a:lnTo>
                  <a:lnTo>
                    <a:pt x="100807" y="2208359"/>
                  </a:lnTo>
                  <a:lnTo>
                    <a:pt x="106301" y="2213575"/>
                  </a:lnTo>
                  <a:lnTo>
                    <a:pt x="105421" y="2218428"/>
                  </a:lnTo>
                  <a:lnTo>
                    <a:pt x="113107" y="2223248"/>
                  </a:lnTo>
                  <a:lnTo>
                    <a:pt x="108348" y="2228299"/>
                  </a:lnTo>
                  <a:lnTo>
                    <a:pt x="110526" y="2238028"/>
                  </a:lnTo>
                  <a:lnTo>
                    <a:pt x="100807" y="2243189"/>
                  </a:lnTo>
                  <a:lnTo>
                    <a:pt x="93107" y="2248196"/>
                  </a:lnTo>
                  <a:lnTo>
                    <a:pt x="97678" y="2253104"/>
                  </a:lnTo>
                  <a:lnTo>
                    <a:pt x="96236" y="2262778"/>
                  </a:lnTo>
                  <a:lnTo>
                    <a:pt x="90237" y="2277810"/>
                  </a:lnTo>
                  <a:lnTo>
                    <a:pt x="79221" y="2282730"/>
                  </a:lnTo>
                  <a:lnTo>
                    <a:pt x="110079" y="2287737"/>
                  </a:lnTo>
                  <a:lnTo>
                    <a:pt x="127050" y="2292546"/>
                  </a:lnTo>
                  <a:lnTo>
                    <a:pt x="121542" y="2297465"/>
                  </a:lnTo>
                  <a:lnTo>
                    <a:pt x="98615" y="2302615"/>
                  </a:lnTo>
                  <a:lnTo>
                    <a:pt x="93554" y="2307677"/>
                  </a:lnTo>
                  <a:lnTo>
                    <a:pt x="92169" y="2312487"/>
                  </a:lnTo>
                  <a:lnTo>
                    <a:pt x="93107" y="2317351"/>
                  </a:lnTo>
                  <a:lnTo>
                    <a:pt x="96236" y="2322160"/>
                  </a:lnTo>
                  <a:lnTo>
                    <a:pt x="91074" y="2327080"/>
                  </a:lnTo>
                  <a:lnTo>
                    <a:pt x="93107" y="2332383"/>
                  </a:lnTo>
                  <a:lnTo>
                    <a:pt x="105854" y="2337292"/>
                  </a:lnTo>
                  <a:lnTo>
                    <a:pt x="97332" y="2342112"/>
                  </a:lnTo>
                  <a:lnTo>
                    <a:pt x="79221" y="2346965"/>
                  </a:lnTo>
                  <a:lnTo>
                    <a:pt x="76149" y="2352027"/>
                  </a:lnTo>
                  <a:lnTo>
                    <a:pt x="87108" y="2356848"/>
                  </a:lnTo>
                  <a:lnTo>
                    <a:pt x="103633" y="2361998"/>
                  </a:lnTo>
                  <a:lnTo>
                    <a:pt x="209055" y="2366917"/>
                  </a:lnTo>
                  <a:lnTo>
                    <a:pt x="286791" y="2371924"/>
                  </a:lnTo>
                  <a:lnTo>
                    <a:pt x="305493" y="2376733"/>
                  </a:lnTo>
                  <a:lnTo>
                    <a:pt x="386747" y="2386462"/>
                  </a:lnTo>
                  <a:lnTo>
                    <a:pt x="125205" y="2391864"/>
                  </a:lnTo>
                  <a:lnTo>
                    <a:pt x="125652" y="2396674"/>
                  </a:lnTo>
                  <a:lnTo>
                    <a:pt x="93107" y="2401538"/>
                  </a:lnTo>
                  <a:lnTo>
                    <a:pt x="93554" y="2406348"/>
                  </a:lnTo>
                  <a:lnTo>
                    <a:pt x="97678" y="2411410"/>
                  </a:lnTo>
                  <a:lnTo>
                    <a:pt x="116870" y="2416274"/>
                  </a:lnTo>
                  <a:lnTo>
                    <a:pt x="200518" y="2421479"/>
                  </a:lnTo>
                  <a:lnTo>
                    <a:pt x="352371" y="2426343"/>
                  </a:lnTo>
                </a:path>
              </a:pathLst>
            </a:custGeom>
            <a:ln w="3175">
              <a:solidFill>
                <a:srgbClr val="B3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/>
            <p:cNvSpPr/>
            <p:nvPr/>
          </p:nvSpPr>
          <p:spPr>
            <a:xfrm>
              <a:off x="4769809" y="4369539"/>
              <a:ext cx="379095" cy="332105"/>
            </a:xfrm>
            <a:custGeom>
              <a:avLst/>
              <a:gdLst/>
              <a:ahLst/>
              <a:cxnLst/>
              <a:rect l="l" t="t" r="r" b="b"/>
              <a:pathLst>
                <a:path w="379095" h="332104">
                  <a:moveTo>
                    <a:pt x="194116" y="0"/>
                  </a:moveTo>
                  <a:lnTo>
                    <a:pt x="149718" y="4820"/>
                  </a:lnTo>
                  <a:lnTo>
                    <a:pt x="289718" y="9728"/>
                  </a:lnTo>
                  <a:lnTo>
                    <a:pt x="378614" y="15087"/>
                  </a:lnTo>
                  <a:lnTo>
                    <a:pt x="224974" y="19896"/>
                  </a:lnTo>
                  <a:lnTo>
                    <a:pt x="211578" y="24804"/>
                  </a:lnTo>
                  <a:lnTo>
                    <a:pt x="162465" y="29614"/>
                  </a:lnTo>
                  <a:lnTo>
                    <a:pt x="287238" y="34478"/>
                  </a:lnTo>
                  <a:lnTo>
                    <a:pt x="281729" y="39441"/>
                  </a:lnTo>
                  <a:lnTo>
                    <a:pt x="249631" y="44701"/>
                  </a:lnTo>
                  <a:lnTo>
                    <a:pt x="257966" y="49510"/>
                  </a:lnTo>
                  <a:lnTo>
                    <a:pt x="165291" y="54419"/>
                  </a:lnTo>
                  <a:lnTo>
                    <a:pt x="105666" y="59437"/>
                  </a:lnTo>
                  <a:lnTo>
                    <a:pt x="73972" y="64246"/>
                  </a:lnTo>
                  <a:lnTo>
                    <a:pt x="73972" y="69451"/>
                  </a:lnTo>
                  <a:lnTo>
                    <a:pt x="69358" y="74315"/>
                  </a:lnTo>
                  <a:lnTo>
                    <a:pt x="79423" y="79377"/>
                  </a:lnTo>
                  <a:lnTo>
                    <a:pt x="86762" y="84187"/>
                  </a:lnTo>
                  <a:lnTo>
                    <a:pt x="139148" y="89051"/>
                  </a:lnTo>
                  <a:lnTo>
                    <a:pt x="208060" y="93861"/>
                  </a:lnTo>
                  <a:lnTo>
                    <a:pt x="64296" y="104083"/>
                  </a:lnTo>
                  <a:lnTo>
                    <a:pt x="85868" y="108992"/>
                  </a:lnTo>
                  <a:lnTo>
                    <a:pt x="64787" y="113801"/>
                  </a:lnTo>
                  <a:lnTo>
                    <a:pt x="63402" y="118819"/>
                  </a:lnTo>
                  <a:lnTo>
                    <a:pt x="93410" y="123727"/>
                  </a:lnTo>
                  <a:lnTo>
                    <a:pt x="128983" y="128888"/>
                  </a:lnTo>
                  <a:lnTo>
                    <a:pt x="73972" y="133698"/>
                  </a:lnTo>
                  <a:lnTo>
                    <a:pt x="73121" y="138760"/>
                  </a:lnTo>
                  <a:lnTo>
                    <a:pt x="85868" y="143624"/>
                  </a:lnTo>
                  <a:lnTo>
                    <a:pt x="119999" y="148434"/>
                  </a:lnTo>
                  <a:lnTo>
                    <a:pt x="101095" y="153342"/>
                  </a:lnTo>
                  <a:lnTo>
                    <a:pt x="74852" y="158700"/>
                  </a:lnTo>
                  <a:lnTo>
                    <a:pt x="65133" y="163565"/>
                  </a:lnTo>
                  <a:lnTo>
                    <a:pt x="65883" y="173238"/>
                  </a:lnTo>
                  <a:lnTo>
                    <a:pt x="66676" y="178048"/>
                  </a:lnTo>
                  <a:lnTo>
                    <a:pt x="151016" y="183110"/>
                  </a:lnTo>
                </a:path>
                <a:path w="379095" h="332104">
                  <a:moveTo>
                    <a:pt x="294332" y="193179"/>
                  </a:moveTo>
                  <a:lnTo>
                    <a:pt x="153496" y="198043"/>
                  </a:lnTo>
                  <a:lnTo>
                    <a:pt x="178096" y="203006"/>
                  </a:lnTo>
                  <a:lnTo>
                    <a:pt x="80807" y="207915"/>
                  </a:lnTo>
                  <a:lnTo>
                    <a:pt x="135428" y="212724"/>
                  </a:lnTo>
                  <a:lnTo>
                    <a:pt x="44700" y="217984"/>
                  </a:lnTo>
                  <a:lnTo>
                    <a:pt x="46531" y="223002"/>
                  </a:lnTo>
                  <a:lnTo>
                    <a:pt x="58788" y="227811"/>
                  </a:lnTo>
                  <a:lnTo>
                    <a:pt x="64787" y="232720"/>
                  </a:lnTo>
                  <a:lnTo>
                    <a:pt x="64296" y="237529"/>
                  </a:lnTo>
                  <a:lnTo>
                    <a:pt x="56149" y="242547"/>
                  </a:lnTo>
                  <a:lnTo>
                    <a:pt x="45594" y="247697"/>
                  </a:lnTo>
                  <a:lnTo>
                    <a:pt x="25291" y="252616"/>
                  </a:lnTo>
                  <a:lnTo>
                    <a:pt x="34131" y="257426"/>
                  </a:lnTo>
                  <a:lnTo>
                    <a:pt x="33035" y="262488"/>
                  </a:lnTo>
                  <a:lnTo>
                    <a:pt x="0" y="272502"/>
                  </a:lnTo>
                  <a:lnTo>
                    <a:pt x="4210" y="277366"/>
                  </a:lnTo>
                  <a:lnTo>
                    <a:pt x="20735" y="282384"/>
                  </a:lnTo>
                  <a:lnTo>
                    <a:pt x="19005" y="287238"/>
                  </a:lnTo>
                  <a:lnTo>
                    <a:pt x="54217" y="292102"/>
                  </a:lnTo>
                  <a:lnTo>
                    <a:pt x="109877" y="296966"/>
                  </a:lnTo>
                  <a:lnTo>
                    <a:pt x="184051" y="302325"/>
                  </a:lnTo>
                  <a:lnTo>
                    <a:pt x="341455" y="307189"/>
                  </a:lnTo>
                  <a:lnTo>
                    <a:pt x="136971" y="312043"/>
                  </a:lnTo>
                  <a:lnTo>
                    <a:pt x="91376" y="316907"/>
                  </a:lnTo>
                  <a:lnTo>
                    <a:pt x="151016" y="321716"/>
                  </a:lnTo>
                  <a:lnTo>
                    <a:pt x="69805" y="326778"/>
                  </a:lnTo>
                  <a:lnTo>
                    <a:pt x="198788" y="331939"/>
                  </a:lnTo>
                </a:path>
              </a:pathLst>
            </a:custGeom>
            <a:ln w="3175">
              <a:solidFill>
                <a:srgbClr val="B3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/>
            <p:cNvSpPr/>
            <p:nvPr/>
          </p:nvSpPr>
          <p:spPr>
            <a:xfrm>
              <a:off x="4720740" y="4711208"/>
              <a:ext cx="457834" cy="624840"/>
            </a:xfrm>
            <a:custGeom>
              <a:avLst/>
              <a:gdLst/>
              <a:ahLst/>
              <a:cxnLst/>
              <a:rect l="l" t="t" r="r" b="b"/>
              <a:pathLst>
                <a:path w="457835" h="624839">
                  <a:moveTo>
                    <a:pt x="266113" y="0"/>
                  </a:moveTo>
                  <a:lnTo>
                    <a:pt x="457259" y="5007"/>
                  </a:lnTo>
                  <a:lnTo>
                    <a:pt x="166243" y="9871"/>
                  </a:lnTo>
                  <a:lnTo>
                    <a:pt x="68867" y="14724"/>
                  </a:lnTo>
                  <a:lnTo>
                    <a:pt x="33496" y="19885"/>
                  </a:lnTo>
                  <a:lnTo>
                    <a:pt x="21975" y="24947"/>
                  </a:lnTo>
                  <a:lnTo>
                    <a:pt x="23129" y="29811"/>
                  </a:lnTo>
                  <a:lnTo>
                    <a:pt x="21182" y="34621"/>
                  </a:lnTo>
                  <a:lnTo>
                    <a:pt x="18961" y="44547"/>
                  </a:lnTo>
                  <a:lnTo>
                    <a:pt x="19351" y="54561"/>
                  </a:lnTo>
                  <a:lnTo>
                    <a:pt x="28622" y="59426"/>
                  </a:lnTo>
                  <a:lnTo>
                    <a:pt x="34578" y="64433"/>
                  </a:lnTo>
                  <a:lnTo>
                    <a:pt x="32992" y="69297"/>
                  </a:lnTo>
                  <a:lnTo>
                    <a:pt x="5955" y="74162"/>
                  </a:lnTo>
                  <a:lnTo>
                    <a:pt x="0" y="79322"/>
                  </a:lnTo>
                  <a:lnTo>
                    <a:pt x="6402" y="89238"/>
                  </a:lnTo>
                  <a:lnTo>
                    <a:pt x="3720" y="103776"/>
                  </a:lnTo>
                  <a:lnTo>
                    <a:pt x="4671" y="118863"/>
                  </a:lnTo>
                  <a:lnTo>
                    <a:pt x="3273" y="123716"/>
                  </a:lnTo>
                  <a:lnTo>
                    <a:pt x="3273" y="128735"/>
                  </a:lnTo>
                  <a:lnTo>
                    <a:pt x="1542" y="133588"/>
                  </a:lnTo>
                  <a:lnTo>
                    <a:pt x="5508" y="138749"/>
                  </a:lnTo>
                  <a:lnTo>
                    <a:pt x="13006" y="143613"/>
                  </a:lnTo>
                  <a:lnTo>
                    <a:pt x="10526" y="148620"/>
                  </a:lnTo>
                  <a:lnTo>
                    <a:pt x="5018" y="153485"/>
                  </a:lnTo>
                  <a:lnTo>
                    <a:pt x="5955" y="158349"/>
                  </a:lnTo>
                  <a:lnTo>
                    <a:pt x="5508" y="163554"/>
                  </a:lnTo>
                  <a:lnTo>
                    <a:pt x="9228" y="168572"/>
                  </a:lnTo>
                  <a:lnTo>
                    <a:pt x="20735" y="173425"/>
                  </a:lnTo>
                  <a:lnTo>
                    <a:pt x="42278" y="178289"/>
                  </a:lnTo>
                  <a:lnTo>
                    <a:pt x="41831" y="183154"/>
                  </a:lnTo>
                  <a:lnTo>
                    <a:pt x="7051" y="188161"/>
                  </a:lnTo>
                  <a:lnTo>
                    <a:pt x="2436" y="193322"/>
                  </a:lnTo>
                  <a:lnTo>
                    <a:pt x="31708" y="198186"/>
                  </a:lnTo>
                  <a:lnTo>
                    <a:pt x="12559" y="203050"/>
                  </a:lnTo>
                  <a:lnTo>
                    <a:pt x="13453" y="208057"/>
                  </a:lnTo>
                  <a:lnTo>
                    <a:pt x="46041" y="212922"/>
                  </a:lnTo>
                  <a:lnTo>
                    <a:pt x="46878" y="217775"/>
                  </a:lnTo>
                  <a:lnTo>
                    <a:pt x="50598" y="222991"/>
                  </a:lnTo>
                  <a:lnTo>
                    <a:pt x="62119" y="227998"/>
                  </a:lnTo>
                  <a:lnTo>
                    <a:pt x="65594" y="232862"/>
                  </a:lnTo>
                  <a:lnTo>
                    <a:pt x="63359" y="237727"/>
                  </a:lnTo>
                  <a:lnTo>
                    <a:pt x="83647" y="242536"/>
                  </a:lnTo>
                  <a:lnTo>
                    <a:pt x="138716" y="252759"/>
                  </a:lnTo>
                  <a:lnTo>
                    <a:pt x="139163" y="257612"/>
                  </a:lnTo>
                  <a:lnTo>
                    <a:pt x="106560" y="267341"/>
                  </a:lnTo>
                  <a:lnTo>
                    <a:pt x="82105" y="272348"/>
                  </a:lnTo>
                  <a:lnTo>
                    <a:pt x="78586" y="277212"/>
                  </a:lnTo>
                  <a:lnTo>
                    <a:pt x="62912" y="282417"/>
                  </a:lnTo>
                  <a:lnTo>
                    <a:pt x="65147" y="287238"/>
                  </a:lnTo>
                  <a:lnTo>
                    <a:pt x="104383" y="292289"/>
                  </a:lnTo>
                  <a:lnTo>
                    <a:pt x="123042" y="297153"/>
                  </a:lnTo>
                  <a:lnTo>
                    <a:pt x="150526" y="301962"/>
                  </a:lnTo>
                  <a:lnTo>
                    <a:pt x="167483" y="306827"/>
                  </a:lnTo>
                  <a:lnTo>
                    <a:pt x="190453" y="312185"/>
                  </a:lnTo>
                  <a:lnTo>
                    <a:pt x="198788" y="317050"/>
                  </a:lnTo>
                  <a:lnTo>
                    <a:pt x="190006" y="321914"/>
                  </a:lnTo>
                  <a:lnTo>
                    <a:pt x="188622" y="326767"/>
                  </a:lnTo>
                  <a:lnTo>
                    <a:pt x="162479" y="336990"/>
                  </a:lnTo>
                  <a:lnTo>
                    <a:pt x="145954" y="341800"/>
                  </a:lnTo>
                  <a:lnTo>
                    <a:pt x="139509" y="346664"/>
                  </a:lnTo>
                  <a:lnTo>
                    <a:pt x="135385" y="351726"/>
                  </a:lnTo>
                  <a:lnTo>
                    <a:pt x="123042" y="356535"/>
                  </a:lnTo>
                  <a:lnTo>
                    <a:pt x="74361" y="366604"/>
                  </a:lnTo>
                  <a:lnTo>
                    <a:pt x="45594" y="371623"/>
                  </a:lnTo>
                  <a:lnTo>
                    <a:pt x="52833" y="376476"/>
                  </a:lnTo>
                  <a:lnTo>
                    <a:pt x="75760" y="381340"/>
                  </a:lnTo>
                  <a:lnTo>
                    <a:pt x="71088" y="386205"/>
                  </a:lnTo>
                  <a:lnTo>
                    <a:pt x="64743" y="391212"/>
                  </a:lnTo>
                  <a:lnTo>
                    <a:pt x="40086" y="396427"/>
                  </a:lnTo>
                  <a:lnTo>
                    <a:pt x="49516" y="401237"/>
                  </a:lnTo>
                  <a:lnTo>
                    <a:pt x="57058" y="406101"/>
                  </a:lnTo>
                  <a:lnTo>
                    <a:pt x="46041" y="415973"/>
                  </a:lnTo>
                  <a:lnTo>
                    <a:pt x="32544" y="420826"/>
                  </a:lnTo>
                  <a:lnTo>
                    <a:pt x="27036" y="426042"/>
                  </a:lnTo>
                  <a:lnTo>
                    <a:pt x="24008" y="430906"/>
                  </a:lnTo>
                  <a:lnTo>
                    <a:pt x="33496" y="435913"/>
                  </a:lnTo>
                  <a:lnTo>
                    <a:pt x="20735" y="440778"/>
                  </a:lnTo>
                  <a:lnTo>
                    <a:pt x="37216" y="445631"/>
                  </a:lnTo>
                  <a:lnTo>
                    <a:pt x="84585" y="450451"/>
                  </a:lnTo>
                  <a:lnTo>
                    <a:pt x="97332" y="455810"/>
                  </a:lnTo>
                  <a:lnTo>
                    <a:pt x="103287" y="460663"/>
                  </a:lnTo>
                  <a:lnTo>
                    <a:pt x="107411" y="465528"/>
                  </a:lnTo>
                  <a:lnTo>
                    <a:pt x="101456" y="470392"/>
                  </a:lnTo>
                  <a:lnTo>
                    <a:pt x="107411" y="475399"/>
                  </a:lnTo>
                  <a:lnTo>
                    <a:pt x="109790" y="480263"/>
                  </a:lnTo>
                  <a:lnTo>
                    <a:pt x="89603" y="485468"/>
                  </a:lnTo>
                  <a:lnTo>
                    <a:pt x="88709" y="490332"/>
                  </a:lnTo>
                  <a:lnTo>
                    <a:pt x="147988" y="500204"/>
                  </a:lnTo>
                  <a:lnTo>
                    <a:pt x="274491" y="510229"/>
                  </a:lnTo>
                  <a:lnTo>
                    <a:pt x="282825" y="515236"/>
                  </a:lnTo>
                  <a:lnTo>
                    <a:pt x="244137" y="520100"/>
                  </a:lnTo>
                  <a:lnTo>
                    <a:pt x="241455" y="524965"/>
                  </a:lnTo>
                  <a:lnTo>
                    <a:pt x="228060" y="529818"/>
                  </a:lnTo>
                  <a:lnTo>
                    <a:pt x="209804" y="534836"/>
                  </a:lnTo>
                  <a:lnTo>
                    <a:pt x="223647" y="540041"/>
                  </a:lnTo>
                  <a:lnTo>
                    <a:pt x="242840" y="544905"/>
                  </a:lnTo>
                  <a:lnTo>
                    <a:pt x="248694" y="549770"/>
                  </a:lnTo>
                  <a:lnTo>
                    <a:pt x="222104" y="554777"/>
                  </a:lnTo>
                  <a:lnTo>
                    <a:pt x="204743" y="559641"/>
                  </a:lnTo>
                  <a:lnTo>
                    <a:pt x="196106" y="564451"/>
                  </a:lnTo>
                  <a:lnTo>
                    <a:pt x="210251" y="574673"/>
                  </a:lnTo>
                  <a:lnTo>
                    <a:pt x="209357" y="579527"/>
                  </a:lnTo>
                  <a:lnTo>
                    <a:pt x="206473" y="584391"/>
                  </a:lnTo>
                  <a:lnTo>
                    <a:pt x="188218" y="589255"/>
                  </a:lnTo>
                  <a:lnTo>
                    <a:pt x="159797" y="594120"/>
                  </a:lnTo>
                  <a:lnTo>
                    <a:pt x="146849" y="599478"/>
                  </a:lnTo>
                  <a:lnTo>
                    <a:pt x="123921" y="604332"/>
                  </a:lnTo>
                  <a:lnTo>
                    <a:pt x="117534" y="609152"/>
                  </a:lnTo>
                  <a:lnTo>
                    <a:pt x="106560" y="614005"/>
                  </a:lnTo>
                  <a:lnTo>
                    <a:pt x="91823" y="619067"/>
                  </a:lnTo>
                  <a:lnTo>
                    <a:pt x="81614" y="624228"/>
                  </a:lnTo>
                </a:path>
              </a:pathLst>
            </a:custGeom>
            <a:ln w="3175">
              <a:solidFill>
                <a:srgbClr val="B3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/>
            <p:cNvSpPr/>
            <p:nvPr/>
          </p:nvSpPr>
          <p:spPr>
            <a:xfrm>
              <a:off x="5316600" y="1934170"/>
              <a:ext cx="0" cy="3395345"/>
            </a:xfrm>
            <a:custGeom>
              <a:avLst/>
              <a:gdLst/>
              <a:ahLst/>
              <a:cxnLst/>
              <a:rect l="l" t="t" r="r" b="b"/>
              <a:pathLst>
                <a:path w="0" h="3395345">
                  <a:moveTo>
                    <a:pt x="0" y="0"/>
                  </a:moveTo>
                  <a:lnTo>
                    <a:pt x="0" y="3395016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8" name="object 248"/>
          <p:cNvSpPr txBox="1"/>
          <p:nvPr/>
        </p:nvSpPr>
        <p:spPr>
          <a:xfrm>
            <a:off x="3969296" y="1860356"/>
            <a:ext cx="1258570" cy="16510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u="sng" sz="400" spc="7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0.01</a:t>
            </a:r>
            <a:r>
              <a:rPr dirty="0" u="sng" sz="400" spc="7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dirty="0" u="sng" sz="400" spc="24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9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NKT</a:t>
            </a:r>
            <a:r>
              <a:rPr dirty="0" u="sng" sz="400" spc="9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dirty="0" u="sng" sz="400" spc="14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12.99</a:t>
            </a:r>
            <a:r>
              <a:rPr dirty="0" sz="400" spc="90">
                <a:latin typeface="Microsoft Sans Serif"/>
                <a:cs typeface="Microsoft Sans Serif"/>
              </a:rPr>
              <a:t> </a:t>
            </a:r>
            <a:r>
              <a:rPr dirty="0" u="sng" sz="350" spc="6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0.98</a:t>
            </a:r>
            <a:r>
              <a:rPr dirty="0" u="sng" sz="350" spc="15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350" spc="90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BK</a:t>
            </a:r>
            <a:r>
              <a:rPr dirty="0" u="sng" sz="350" spc="14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350" spc="70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11617.62</a:t>
            </a:r>
            <a:endParaRPr sz="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400" spc="70">
                <a:latin typeface="Microsoft Sans Serif"/>
                <a:cs typeface="Microsoft Sans Serif"/>
              </a:rPr>
              <a:t>0.00</a:t>
            </a:r>
            <a:r>
              <a:rPr dirty="0" sz="400" spc="70">
                <a:latin typeface="Microsoft Sans Serif"/>
                <a:cs typeface="Microsoft Sans Serif"/>
              </a:rPr>
              <a:t>    </a:t>
            </a:r>
            <a:r>
              <a:rPr dirty="0" sz="400" spc="195">
                <a:latin typeface="Microsoft Sans Serif"/>
                <a:cs typeface="Microsoft Sans Serif"/>
              </a:rPr>
              <a:t> </a:t>
            </a:r>
            <a:r>
              <a:rPr dirty="0" sz="400" spc="110">
                <a:latin typeface="Microsoft Sans Serif"/>
                <a:cs typeface="Microsoft Sans Serif"/>
              </a:rPr>
              <a:t>GR</a:t>
            </a:r>
            <a:r>
              <a:rPr dirty="0" sz="400" spc="110">
                <a:latin typeface="Microsoft Sans Serif"/>
                <a:cs typeface="Microsoft Sans Serif"/>
              </a:rPr>
              <a:t>   </a:t>
            </a:r>
            <a:r>
              <a:rPr dirty="0" sz="400" spc="240">
                <a:latin typeface="Microsoft Sans Serif"/>
                <a:cs typeface="Microsoft Sans Serif"/>
              </a:rPr>
              <a:t> </a:t>
            </a:r>
            <a:r>
              <a:rPr dirty="0" sz="400" spc="75">
                <a:latin typeface="Microsoft Sans Serif"/>
                <a:cs typeface="Microsoft Sans Serif"/>
              </a:rPr>
              <a:t>14.00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4716774" y="1933324"/>
            <a:ext cx="465455" cy="3402329"/>
          </a:xfrm>
          <a:custGeom>
            <a:avLst/>
            <a:gdLst/>
            <a:ahLst/>
            <a:cxnLst/>
            <a:rect l="l" t="t" r="r" b="b"/>
            <a:pathLst>
              <a:path w="465454" h="3402329">
                <a:moveTo>
                  <a:pt x="92227" y="0"/>
                </a:moveTo>
                <a:lnTo>
                  <a:pt x="91088" y="1690"/>
                </a:lnTo>
                <a:lnTo>
                  <a:pt x="94058" y="6698"/>
                </a:lnTo>
                <a:lnTo>
                  <a:pt x="99567" y="11507"/>
                </a:lnTo>
                <a:lnTo>
                  <a:pt x="97735" y="16415"/>
                </a:lnTo>
                <a:lnTo>
                  <a:pt x="99567" y="21236"/>
                </a:lnTo>
                <a:lnTo>
                  <a:pt x="99567" y="26287"/>
                </a:lnTo>
                <a:lnTo>
                  <a:pt x="110079" y="36312"/>
                </a:lnTo>
                <a:lnTo>
                  <a:pt x="121499" y="51092"/>
                </a:lnTo>
                <a:lnTo>
                  <a:pt x="123676" y="60765"/>
                </a:lnTo>
                <a:lnTo>
                  <a:pt x="126603" y="65729"/>
                </a:lnTo>
                <a:lnTo>
                  <a:pt x="136221" y="75798"/>
                </a:lnTo>
                <a:lnTo>
                  <a:pt x="136221" y="80717"/>
                </a:lnTo>
                <a:lnTo>
                  <a:pt x="133842" y="85724"/>
                </a:lnTo>
                <a:lnTo>
                  <a:pt x="128838" y="90533"/>
                </a:lnTo>
                <a:lnTo>
                  <a:pt x="116885" y="95453"/>
                </a:lnTo>
                <a:lnTo>
                  <a:pt x="102840" y="105621"/>
                </a:lnTo>
                <a:lnTo>
                  <a:pt x="94852" y="115338"/>
                </a:lnTo>
                <a:lnTo>
                  <a:pt x="92674" y="125067"/>
                </a:lnTo>
                <a:lnTo>
                  <a:pt x="94058" y="130074"/>
                </a:lnTo>
                <a:lnTo>
                  <a:pt x="100360" y="134884"/>
                </a:lnTo>
                <a:lnTo>
                  <a:pt x="105868" y="144953"/>
                </a:lnTo>
                <a:lnTo>
                  <a:pt x="105421" y="159688"/>
                </a:lnTo>
                <a:lnTo>
                  <a:pt x="98182" y="174721"/>
                </a:lnTo>
                <a:lnTo>
                  <a:pt x="95299" y="179640"/>
                </a:lnTo>
                <a:lnTo>
                  <a:pt x="94404" y="184449"/>
                </a:lnTo>
                <a:lnTo>
                  <a:pt x="95299" y="189457"/>
                </a:lnTo>
                <a:lnTo>
                  <a:pt x="97332" y="194365"/>
                </a:lnTo>
                <a:lnTo>
                  <a:pt x="110929" y="204094"/>
                </a:lnTo>
                <a:lnTo>
                  <a:pt x="125709" y="219071"/>
                </a:lnTo>
                <a:lnTo>
                  <a:pt x="171448" y="243876"/>
                </a:lnTo>
                <a:lnTo>
                  <a:pt x="182018" y="248740"/>
                </a:lnTo>
                <a:lnTo>
                  <a:pt x="198543" y="258666"/>
                </a:lnTo>
                <a:lnTo>
                  <a:pt x="203604" y="263476"/>
                </a:lnTo>
                <a:lnTo>
                  <a:pt x="202753" y="268340"/>
                </a:lnTo>
                <a:lnTo>
                  <a:pt x="193034" y="273391"/>
                </a:lnTo>
                <a:lnTo>
                  <a:pt x="179841" y="278552"/>
                </a:lnTo>
                <a:lnTo>
                  <a:pt x="159985" y="283373"/>
                </a:lnTo>
                <a:lnTo>
                  <a:pt x="131665" y="288281"/>
                </a:lnTo>
                <a:lnTo>
                  <a:pt x="115991" y="293288"/>
                </a:lnTo>
                <a:lnTo>
                  <a:pt x="107252" y="298097"/>
                </a:lnTo>
                <a:lnTo>
                  <a:pt x="101744" y="307826"/>
                </a:lnTo>
                <a:lnTo>
                  <a:pt x="99567" y="327723"/>
                </a:lnTo>
                <a:lnTo>
                  <a:pt x="93568" y="337638"/>
                </a:lnTo>
                <a:lnTo>
                  <a:pt x="90742" y="347707"/>
                </a:lnTo>
                <a:lnTo>
                  <a:pt x="87613" y="352528"/>
                </a:lnTo>
                <a:lnTo>
                  <a:pt x="86719" y="362399"/>
                </a:lnTo>
                <a:lnTo>
                  <a:pt x="87166" y="367252"/>
                </a:lnTo>
                <a:lnTo>
                  <a:pt x="89848" y="372117"/>
                </a:lnTo>
                <a:lnTo>
                  <a:pt x="88060" y="377135"/>
                </a:lnTo>
                <a:lnTo>
                  <a:pt x="90742" y="382383"/>
                </a:lnTo>
                <a:lnTo>
                  <a:pt x="89848" y="387204"/>
                </a:lnTo>
                <a:lnTo>
                  <a:pt x="91578" y="397020"/>
                </a:lnTo>
                <a:lnTo>
                  <a:pt x="94058" y="401940"/>
                </a:lnTo>
                <a:lnTo>
                  <a:pt x="100360" y="411657"/>
                </a:lnTo>
                <a:lnTo>
                  <a:pt x="101297" y="416467"/>
                </a:lnTo>
                <a:lnTo>
                  <a:pt x="103691" y="421825"/>
                </a:lnTo>
                <a:lnTo>
                  <a:pt x="98182" y="436462"/>
                </a:lnTo>
                <a:lnTo>
                  <a:pt x="101297" y="446290"/>
                </a:lnTo>
                <a:lnTo>
                  <a:pt x="99913" y="451099"/>
                </a:lnTo>
                <a:lnTo>
                  <a:pt x="100807" y="456359"/>
                </a:lnTo>
                <a:lnTo>
                  <a:pt x="100360" y="461366"/>
                </a:lnTo>
                <a:lnTo>
                  <a:pt x="97332" y="466175"/>
                </a:lnTo>
                <a:lnTo>
                  <a:pt x="94404" y="485776"/>
                </a:lnTo>
                <a:lnTo>
                  <a:pt x="85580" y="490980"/>
                </a:lnTo>
                <a:lnTo>
                  <a:pt x="77534" y="500852"/>
                </a:lnTo>
                <a:lnTo>
                  <a:pt x="75702" y="505771"/>
                </a:lnTo>
                <a:lnTo>
                  <a:pt x="74217" y="510580"/>
                </a:lnTo>
                <a:lnTo>
                  <a:pt x="75702" y="520748"/>
                </a:lnTo>
                <a:lnTo>
                  <a:pt x="77534" y="525657"/>
                </a:lnTo>
                <a:lnTo>
                  <a:pt x="75702" y="530477"/>
                </a:lnTo>
                <a:lnTo>
                  <a:pt x="77534" y="540392"/>
                </a:lnTo>
                <a:lnTo>
                  <a:pt x="74217" y="560091"/>
                </a:lnTo>
                <a:lnTo>
                  <a:pt x="76596" y="565153"/>
                </a:lnTo>
                <a:lnTo>
                  <a:pt x="76149" y="570007"/>
                </a:lnTo>
                <a:lnTo>
                  <a:pt x="77534" y="574827"/>
                </a:lnTo>
                <a:lnTo>
                  <a:pt x="76149" y="589958"/>
                </a:lnTo>
                <a:lnTo>
                  <a:pt x="72386" y="599632"/>
                </a:lnTo>
                <a:lnTo>
                  <a:pt x="74217" y="604683"/>
                </a:lnTo>
                <a:lnTo>
                  <a:pt x="71593" y="619573"/>
                </a:lnTo>
                <a:lnTo>
                  <a:pt x="72040" y="634308"/>
                </a:lnTo>
                <a:lnTo>
                  <a:pt x="71088" y="639118"/>
                </a:lnTo>
                <a:lnTo>
                  <a:pt x="72833" y="644476"/>
                </a:lnTo>
                <a:lnTo>
                  <a:pt x="69113" y="654194"/>
                </a:lnTo>
                <a:lnTo>
                  <a:pt x="70194" y="659014"/>
                </a:lnTo>
                <a:lnTo>
                  <a:pt x="68709" y="664065"/>
                </a:lnTo>
                <a:lnTo>
                  <a:pt x="70641" y="674091"/>
                </a:lnTo>
                <a:lnTo>
                  <a:pt x="69113" y="678999"/>
                </a:lnTo>
                <a:lnTo>
                  <a:pt x="69560" y="688870"/>
                </a:lnTo>
                <a:lnTo>
                  <a:pt x="67815" y="693691"/>
                </a:lnTo>
                <a:lnTo>
                  <a:pt x="69560" y="703957"/>
                </a:lnTo>
                <a:lnTo>
                  <a:pt x="68709" y="713675"/>
                </a:lnTo>
                <a:lnTo>
                  <a:pt x="69113" y="728312"/>
                </a:lnTo>
                <a:lnTo>
                  <a:pt x="66878" y="743301"/>
                </a:lnTo>
                <a:lnTo>
                  <a:pt x="66878" y="748308"/>
                </a:lnTo>
                <a:lnTo>
                  <a:pt x="68709" y="753117"/>
                </a:lnTo>
                <a:lnTo>
                  <a:pt x="67325" y="758025"/>
                </a:lnTo>
                <a:lnTo>
                  <a:pt x="67815" y="768204"/>
                </a:lnTo>
                <a:lnTo>
                  <a:pt x="66084" y="773058"/>
                </a:lnTo>
                <a:lnTo>
                  <a:pt x="67815" y="782731"/>
                </a:lnTo>
                <a:lnTo>
                  <a:pt x="70641" y="787793"/>
                </a:lnTo>
                <a:lnTo>
                  <a:pt x="66531" y="797862"/>
                </a:lnTo>
                <a:lnTo>
                  <a:pt x="66531" y="802683"/>
                </a:lnTo>
                <a:lnTo>
                  <a:pt x="69113" y="807690"/>
                </a:lnTo>
                <a:lnTo>
                  <a:pt x="67325" y="812598"/>
                </a:lnTo>
                <a:lnTo>
                  <a:pt x="69113" y="817408"/>
                </a:lnTo>
                <a:lnTo>
                  <a:pt x="69113" y="822272"/>
                </a:lnTo>
                <a:lnTo>
                  <a:pt x="66084" y="832495"/>
                </a:lnTo>
                <a:lnTo>
                  <a:pt x="66084" y="842213"/>
                </a:lnTo>
                <a:lnTo>
                  <a:pt x="69113" y="847033"/>
                </a:lnTo>
                <a:lnTo>
                  <a:pt x="70641" y="852040"/>
                </a:lnTo>
                <a:lnTo>
                  <a:pt x="70641" y="856948"/>
                </a:lnTo>
                <a:lnTo>
                  <a:pt x="75053" y="862109"/>
                </a:lnTo>
                <a:lnTo>
                  <a:pt x="77880" y="866919"/>
                </a:lnTo>
                <a:lnTo>
                  <a:pt x="62307" y="876845"/>
                </a:lnTo>
                <a:lnTo>
                  <a:pt x="62754" y="886574"/>
                </a:lnTo>
                <a:lnTo>
                  <a:pt x="58990" y="891877"/>
                </a:lnTo>
                <a:lnTo>
                  <a:pt x="66084" y="896786"/>
                </a:lnTo>
                <a:lnTo>
                  <a:pt x="77534" y="901595"/>
                </a:lnTo>
                <a:lnTo>
                  <a:pt x="78327" y="911521"/>
                </a:lnTo>
                <a:lnTo>
                  <a:pt x="80115" y="916331"/>
                </a:lnTo>
                <a:lnTo>
                  <a:pt x="83835" y="921590"/>
                </a:lnTo>
                <a:lnTo>
                  <a:pt x="80115" y="931418"/>
                </a:lnTo>
                <a:lnTo>
                  <a:pt x="80562" y="936227"/>
                </a:lnTo>
                <a:lnTo>
                  <a:pt x="76596" y="941136"/>
                </a:lnTo>
                <a:lnTo>
                  <a:pt x="74217" y="945956"/>
                </a:lnTo>
                <a:lnTo>
                  <a:pt x="74606" y="956223"/>
                </a:lnTo>
                <a:lnTo>
                  <a:pt x="72833" y="961032"/>
                </a:lnTo>
                <a:lnTo>
                  <a:pt x="73323" y="980632"/>
                </a:lnTo>
                <a:lnTo>
                  <a:pt x="69560" y="985837"/>
                </a:lnTo>
                <a:lnTo>
                  <a:pt x="62754" y="1000573"/>
                </a:lnTo>
                <a:lnTo>
                  <a:pt x="61023" y="1010291"/>
                </a:lnTo>
                <a:lnTo>
                  <a:pt x="64051" y="1015605"/>
                </a:lnTo>
                <a:lnTo>
                  <a:pt x="65580" y="1020513"/>
                </a:lnTo>
                <a:lnTo>
                  <a:pt x="56351" y="1030187"/>
                </a:lnTo>
                <a:lnTo>
                  <a:pt x="47526" y="1045220"/>
                </a:lnTo>
                <a:lnTo>
                  <a:pt x="48622" y="1050128"/>
                </a:lnTo>
                <a:lnTo>
                  <a:pt x="54563" y="1055146"/>
                </a:lnTo>
                <a:lnTo>
                  <a:pt x="62754" y="1064864"/>
                </a:lnTo>
                <a:lnTo>
                  <a:pt x="64498" y="1069673"/>
                </a:lnTo>
                <a:lnTo>
                  <a:pt x="68262" y="1075086"/>
                </a:lnTo>
                <a:lnTo>
                  <a:pt x="69560" y="1079896"/>
                </a:lnTo>
                <a:lnTo>
                  <a:pt x="71088" y="1104701"/>
                </a:lnTo>
                <a:lnTo>
                  <a:pt x="72386" y="1109510"/>
                </a:lnTo>
                <a:lnTo>
                  <a:pt x="72833" y="1114375"/>
                </a:lnTo>
                <a:lnTo>
                  <a:pt x="76149" y="1124246"/>
                </a:lnTo>
                <a:lnTo>
                  <a:pt x="76149" y="1129154"/>
                </a:lnTo>
                <a:lnTo>
                  <a:pt x="71593" y="1144143"/>
                </a:lnTo>
                <a:lnTo>
                  <a:pt x="64051" y="1153860"/>
                </a:lnTo>
                <a:lnTo>
                  <a:pt x="60071" y="1163787"/>
                </a:lnTo>
                <a:lnTo>
                  <a:pt x="58990" y="1168947"/>
                </a:lnTo>
                <a:lnTo>
                  <a:pt x="59624" y="1173856"/>
                </a:lnTo>
                <a:lnTo>
                  <a:pt x="63201" y="1178819"/>
                </a:lnTo>
                <a:lnTo>
                  <a:pt x="64051" y="1183683"/>
                </a:lnTo>
                <a:lnTo>
                  <a:pt x="62754" y="1193401"/>
                </a:lnTo>
                <a:lnTo>
                  <a:pt x="54563" y="1203624"/>
                </a:lnTo>
                <a:lnTo>
                  <a:pt x="51737" y="1208488"/>
                </a:lnTo>
                <a:lnTo>
                  <a:pt x="50454" y="1218206"/>
                </a:lnTo>
                <a:lnTo>
                  <a:pt x="51290" y="1223169"/>
                </a:lnTo>
                <a:lnTo>
                  <a:pt x="48622" y="1238102"/>
                </a:lnTo>
                <a:lnTo>
                  <a:pt x="50454" y="1243164"/>
                </a:lnTo>
                <a:lnTo>
                  <a:pt x="47526" y="1258043"/>
                </a:lnTo>
                <a:lnTo>
                  <a:pt x="48622" y="1263050"/>
                </a:lnTo>
                <a:lnTo>
                  <a:pt x="47526" y="1267871"/>
                </a:lnTo>
                <a:lnTo>
                  <a:pt x="44498" y="1272779"/>
                </a:lnTo>
                <a:lnTo>
                  <a:pt x="38096" y="1277588"/>
                </a:lnTo>
                <a:lnTo>
                  <a:pt x="20937" y="1287811"/>
                </a:lnTo>
                <a:lnTo>
                  <a:pt x="16077" y="1292675"/>
                </a:lnTo>
                <a:lnTo>
                  <a:pt x="14491" y="1297485"/>
                </a:lnTo>
                <a:lnTo>
                  <a:pt x="43114" y="1322432"/>
                </a:lnTo>
                <a:lnTo>
                  <a:pt x="47180" y="1327352"/>
                </a:lnTo>
                <a:lnTo>
                  <a:pt x="48622" y="1332161"/>
                </a:lnTo>
                <a:lnTo>
                  <a:pt x="49069" y="1341879"/>
                </a:lnTo>
                <a:lnTo>
                  <a:pt x="45796" y="1352058"/>
                </a:lnTo>
                <a:lnTo>
                  <a:pt x="45349" y="1356966"/>
                </a:lnTo>
                <a:lnTo>
                  <a:pt x="47180" y="1361776"/>
                </a:lnTo>
                <a:lnTo>
                  <a:pt x="47526" y="1371702"/>
                </a:lnTo>
                <a:lnTo>
                  <a:pt x="45796" y="1381771"/>
                </a:lnTo>
                <a:lnTo>
                  <a:pt x="47973" y="1391587"/>
                </a:lnTo>
                <a:lnTo>
                  <a:pt x="50454" y="1396452"/>
                </a:lnTo>
                <a:lnTo>
                  <a:pt x="51290" y="1401316"/>
                </a:lnTo>
                <a:lnTo>
                  <a:pt x="49560" y="1406378"/>
                </a:lnTo>
                <a:lnTo>
                  <a:pt x="49069" y="1421213"/>
                </a:lnTo>
                <a:lnTo>
                  <a:pt x="50843" y="1426264"/>
                </a:lnTo>
                <a:lnTo>
                  <a:pt x="54563" y="1431084"/>
                </a:lnTo>
                <a:lnTo>
                  <a:pt x="55515" y="1435993"/>
                </a:lnTo>
                <a:lnTo>
                  <a:pt x="53035" y="1451069"/>
                </a:lnTo>
                <a:lnTo>
                  <a:pt x="51290" y="1455889"/>
                </a:lnTo>
                <a:lnTo>
                  <a:pt x="51290" y="1460797"/>
                </a:lnTo>
                <a:lnTo>
                  <a:pt x="52588" y="1465607"/>
                </a:lnTo>
                <a:lnTo>
                  <a:pt x="51737" y="1470965"/>
                </a:lnTo>
                <a:lnTo>
                  <a:pt x="45349" y="1485503"/>
                </a:lnTo>
                <a:lnTo>
                  <a:pt x="43114" y="1490511"/>
                </a:lnTo>
                <a:lnTo>
                  <a:pt x="28420" y="1500580"/>
                </a:lnTo>
                <a:lnTo>
                  <a:pt x="22033" y="1505400"/>
                </a:lnTo>
                <a:lnTo>
                  <a:pt x="22033" y="1510451"/>
                </a:lnTo>
                <a:lnTo>
                  <a:pt x="24210" y="1515315"/>
                </a:lnTo>
                <a:lnTo>
                  <a:pt x="30656" y="1520180"/>
                </a:lnTo>
                <a:lnTo>
                  <a:pt x="41182" y="1530348"/>
                </a:lnTo>
                <a:lnTo>
                  <a:pt x="43114" y="1540076"/>
                </a:lnTo>
                <a:lnTo>
                  <a:pt x="41182" y="1544985"/>
                </a:lnTo>
                <a:lnTo>
                  <a:pt x="41672" y="1560061"/>
                </a:lnTo>
                <a:lnTo>
                  <a:pt x="40735" y="1574698"/>
                </a:lnTo>
                <a:lnTo>
                  <a:pt x="48622" y="1594693"/>
                </a:lnTo>
                <a:lnTo>
                  <a:pt x="47180" y="1599503"/>
                </a:lnTo>
                <a:lnTo>
                  <a:pt x="47180" y="1604367"/>
                </a:lnTo>
                <a:lnTo>
                  <a:pt x="44051" y="1614293"/>
                </a:lnTo>
                <a:lnTo>
                  <a:pt x="46243" y="1624308"/>
                </a:lnTo>
                <a:lnTo>
                  <a:pt x="46243" y="1629117"/>
                </a:lnTo>
                <a:lnTo>
                  <a:pt x="41672" y="1634179"/>
                </a:lnTo>
                <a:lnTo>
                  <a:pt x="39841" y="1638999"/>
                </a:lnTo>
                <a:lnTo>
                  <a:pt x="43561" y="1643908"/>
                </a:lnTo>
                <a:lnTo>
                  <a:pt x="43114" y="1649069"/>
                </a:lnTo>
                <a:lnTo>
                  <a:pt x="39437" y="1654076"/>
                </a:lnTo>
                <a:lnTo>
                  <a:pt x="38096" y="1658984"/>
                </a:lnTo>
                <a:lnTo>
                  <a:pt x="41182" y="1663804"/>
                </a:lnTo>
                <a:lnTo>
                  <a:pt x="41182" y="1668713"/>
                </a:lnTo>
                <a:lnTo>
                  <a:pt x="36957" y="1673676"/>
                </a:lnTo>
                <a:lnTo>
                  <a:pt x="36164" y="1678881"/>
                </a:lnTo>
                <a:lnTo>
                  <a:pt x="29271" y="1683690"/>
                </a:lnTo>
                <a:lnTo>
                  <a:pt x="23763" y="1688609"/>
                </a:lnTo>
                <a:lnTo>
                  <a:pt x="22480" y="1693616"/>
                </a:lnTo>
                <a:lnTo>
                  <a:pt x="36510" y="1703334"/>
                </a:lnTo>
                <a:lnTo>
                  <a:pt x="38990" y="1708495"/>
                </a:lnTo>
                <a:lnTo>
                  <a:pt x="50843" y="1718366"/>
                </a:lnTo>
                <a:lnTo>
                  <a:pt x="52588" y="1723231"/>
                </a:lnTo>
                <a:lnTo>
                  <a:pt x="53035" y="1728095"/>
                </a:lnTo>
                <a:lnTo>
                  <a:pt x="58543" y="1733102"/>
                </a:lnTo>
                <a:lnTo>
                  <a:pt x="61816" y="1738263"/>
                </a:lnTo>
                <a:lnTo>
                  <a:pt x="63201" y="1743171"/>
                </a:lnTo>
                <a:lnTo>
                  <a:pt x="61023" y="1747992"/>
                </a:lnTo>
                <a:lnTo>
                  <a:pt x="48622" y="1762716"/>
                </a:lnTo>
                <a:lnTo>
                  <a:pt x="44945" y="1767976"/>
                </a:lnTo>
                <a:lnTo>
                  <a:pt x="43114" y="1777804"/>
                </a:lnTo>
                <a:lnTo>
                  <a:pt x="46243" y="1782613"/>
                </a:lnTo>
                <a:lnTo>
                  <a:pt x="44945" y="1787521"/>
                </a:lnTo>
                <a:lnTo>
                  <a:pt x="45796" y="1792342"/>
                </a:lnTo>
                <a:lnTo>
                  <a:pt x="44051" y="1797744"/>
                </a:lnTo>
                <a:lnTo>
                  <a:pt x="41182" y="1812326"/>
                </a:lnTo>
                <a:lnTo>
                  <a:pt x="36164" y="1827358"/>
                </a:lnTo>
                <a:lnTo>
                  <a:pt x="29271" y="1842094"/>
                </a:lnTo>
                <a:lnTo>
                  <a:pt x="27526" y="1846959"/>
                </a:lnTo>
                <a:lnTo>
                  <a:pt x="30656" y="1851823"/>
                </a:lnTo>
                <a:lnTo>
                  <a:pt x="60071" y="1866899"/>
                </a:lnTo>
                <a:lnTo>
                  <a:pt x="65580" y="1871709"/>
                </a:lnTo>
                <a:lnTo>
                  <a:pt x="68709" y="1881635"/>
                </a:lnTo>
                <a:lnTo>
                  <a:pt x="70194" y="1891605"/>
                </a:lnTo>
                <a:lnTo>
                  <a:pt x="74217" y="1901532"/>
                </a:lnTo>
                <a:lnTo>
                  <a:pt x="74217" y="1906341"/>
                </a:lnTo>
                <a:lnTo>
                  <a:pt x="77880" y="1916564"/>
                </a:lnTo>
                <a:lnTo>
                  <a:pt x="77880" y="1921472"/>
                </a:lnTo>
                <a:lnTo>
                  <a:pt x="79278" y="1926282"/>
                </a:lnTo>
                <a:lnTo>
                  <a:pt x="81658" y="1931146"/>
                </a:lnTo>
                <a:lnTo>
                  <a:pt x="78831" y="1941017"/>
                </a:lnTo>
                <a:lnTo>
                  <a:pt x="78327" y="1946178"/>
                </a:lnTo>
                <a:lnTo>
                  <a:pt x="76149" y="1951086"/>
                </a:lnTo>
                <a:lnTo>
                  <a:pt x="78831" y="1955896"/>
                </a:lnTo>
                <a:lnTo>
                  <a:pt x="78327" y="1965822"/>
                </a:lnTo>
                <a:lnTo>
                  <a:pt x="82552" y="1975891"/>
                </a:lnTo>
                <a:lnTo>
                  <a:pt x="81211" y="1980854"/>
                </a:lnTo>
                <a:lnTo>
                  <a:pt x="78327" y="1985719"/>
                </a:lnTo>
                <a:lnTo>
                  <a:pt x="76596" y="1990528"/>
                </a:lnTo>
                <a:lnTo>
                  <a:pt x="77534" y="1995437"/>
                </a:lnTo>
                <a:lnTo>
                  <a:pt x="75702" y="2000444"/>
                </a:lnTo>
                <a:lnTo>
                  <a:pt x="73770" y="2015333"/>
                </a:lnTo>
                <a:lnTo>
                  <a:pt x="74217" y="2030113"/>
                </a:lnTo>
                <a:lnTo>
                  <a:pt x="77043" y="2035274"/>
                </a:lnTo>
                <a:lnTo>
                  <a:pt x="75702" y="2059727"/>
                </a:lnTo>
                <a:lnTo>
                  <a:pt x="77534" y="2074814"/>
                </a:lnTo>
                <a:lnTo>
                  <a:pt x="80115" y="2079624"/>
                </a:lnTo>
                <a:lnTo>
                  <a:pt x="80115" y="2084631"/>
                </a:lnTo>
                <a:lnTo>
                  <a:pt x="75702" y="2094711"/>
                </a:lnTo>
                <a:lnTo>
                  <a:pt x="76596" y="2099520"/>
                </a:lnTo>
                <a:lnTo>
                  <a:pt x="73323" y="2104582"/>
                </a:lnTo>
                <a:lnTo>
                  <a:pt x="69113" y="2109436"/>
                </a:lnTo>
                <a:lnTo>
                  <a:pt x="66878" y="2114256"/>
                </a:lnTo>
                <a:lnTo>
                  <a:pt x="66084" y="2119164"/>
                </a:lnTo>
                <a:lnTo>
                  <a:pt x="61369" y="2124468"/>
                </a:lnTo>
                <a:lnTo>
                  <a:pt x="58096" y="2134197"/>
                </a:lnTo>
                <a:lnTo>
                  <a:pt x="55861" y="2139061"/>
                </a:lnTo>
                <a:lnTo>
                  <a:pt x="57692" y="2144112"/>
                </a:lnTo>
                <a:lnTo>
                  <a:pt x="56798" y="2148933"/>
                </a:lnTo>
                <a:lnTo>
                  <a:pt x="58543" y="2168818"/>
                </a:lnTo>
                <a:lnTo>
                  <a:pt x="57692" y="2173737"/>
                </a:lnTo>
                <a:lnTo>
                  <a:pt x="57692" y="2178547"/>
                </a:lnTo>
                <a:lnTo>
                  <a:pt x="53482" y="2193623"/>
                </a:lnTo>
                <a:lnTo>
                  <a:pt x="48622" y="2203352"/>
                </a:lnTo>
                <a:lnTo>
                  <a:pt x="51290" y="2218428"/>
                </a:lnTo>
                <a:lnTo>
                  <a:pt x="53482" y="2223248"/>
                </a:lnTo>
                <a:lnTo>
                  <a:pt x="76596" y="2257925"/>
                </a:lnTo>
                <a:lnTo>
                  <a:pt x="79725" y="2267741"/>
                </a:lnTo>
                <a:lnTo>
                  <a:pt x="79725" y="2273001"/>
                </a:lnTo>
                <a:lnTo>
                  <a:pt x="75702" y="2277810"/>
                </a:lnTo>
                <a:lnTo>
                  <a:pt x="68709" y="2282730"/>
                </a:lnTo>
                <a:lnTo>
                  <a:pt x="64051" y="2287737"/>
                </a:lnTo>
                <a:lnTo>
                  <a:pt x="61816" y="2292546"/>
                </a:lnTo>
                <a:lnTo>
                  <a:pt x="61816" y="2297465"/>
                </a:lnTo>
                <a:lnTo>
                  <a:pt x="65133" y="2302615"/>
                </a:lnTo>
                <a:lnTo>
                  <a:pt x="77880" y="2307677"/>
                </a:lnTo>
                <a:lnTo>
                  <a:pt x="84340" y="2312487"/>
                </a:lnTo>
                <a:lnTo>
                  <a:pt x="88060" y="2317351"/>
                </a:lnTo>
                <a:lnTo>
                  <a:pt x="90742" y="2322160"/>
                </a:lnTo>
                <a:lnTo>
                  <a:pt x="88896" y="2327080"/>
                </a:lnTo>
                <a:lnTo>
                  <a:pt x="85234" y="2332383"/>
                </a:lnTo>
                <a:lnTo>
                  <a:pt x="88896" y="2342112"/>
                </a:lnTo>
                <a:lnTo>
                  <a:pt x="89848" y="2346965"/>
                </a:lnTo>
                <a:lnTo>
                  <a:pt x="87166" y="2352027"/>
                </a:lnTo>
                <a:lnTo>
                  <a:pt x="79278" y="2356848"/>
                </a:lnTo>
                <a:lnTo>
                  <a:pt x="19639" y="2376733"/>
                </a:lnTo>
                <a:lnTo>
                  <a:pt x="12746" y="2381653"/>
                </a:lnTo>
                <a:lnTo>
                  <a:pt x="16971" y="2386462"/>
                </a:lnTo>
                <a:lnTo>
                  <a:pt x="31449" y="2396674"/>
                </a:lnTo>
                <a:lnTo>
                  <a:pt x="40735" y="2401538"/>
                </a:lnTo>
                <a:lnTo>
                  <a:pt x="51737" y="2406348"/>
                </a:lnTo>
                <a:lnTo>
                  <a:pt x="49069" y="2411410"/>
                </a:lnTo>
                <a:lnTo>
                  <a:pt x="20432" y="2421479"/>
                </a:lnTo>
                <a:lnTo>
                  <a:pt x="11016" y="2426343"/>
                </a:lnTo>
                <a:lnTo>
                  <a:pt x="7238" y="2431306"/>
                </a:lnTo>
                <a:lnTo>
                  <a:pt x="5955" y="2436215"/>
                </a:lnTo>
                <a:lnTo>
                  <a:pt x="7685" y="2445943"/>
                </a:lnTo>
                <a:lnTo>
                  <a:pt x="4859" y="2451302"/>
                </a:lnTo>
                <a:lnTo>
                  <a:pt x="0" y="2456111"/>
                </a:lnTo>
                <a:lnTo>
                  <a:pt x="2682" y="2465829"/>
                </a:lnTo>
                <a:lnTo>
                  <a:pt x="1283" y="2475656"/>
                </a:lnTo>
                <a:lnTo>
                  <a:pt x="1283" y="2480916"/>
                </a:lnTo>
                <a:lnTo>
                  <a:pt x="7685" y="2485726"/>
                </a:lnTo>
                <a:lnTo>
                  <a:pt x="30165" y="2495652"/>
                </a:lnTo>
                <a:lnTo>
                  <a:pt x="49560" y="2505666"/>
                </a:lnTo>
                <a:lnTo>
                  <a:pt x="49560" y="2510530"/>
                </a:lnTo>
                <a:lnTo>
                  <a:pt x="45796" y="2515592"/>
                </a:lnTo>
                <a:lnTo>
                  <a:pt x="34333" y="2520402"/>
                </a:lnTo>
                <a:lnTo>
                  <a:pt x="28420" y="2525266"/>
                </a:lnTo>
                <a:lnTo>
                  <a:pt x="27526" y="2530076"/>
                </a:lnTo>
                <a:lnTo>
                  <a:pt x="31449" y="2535489"/>
                </a:lnTo>
                <a:lnTo>
                  <a:pt x="39841" y="2540298"/>
                </a:lnTo>
                <a:lnTo>
                  <a:pt x="46243" y="2545207"/>
                </a:lnTo>
                <a:lnTo>
                  <a:pt x="50454" y="2550016"/>
                </a:lnTo>
                <a:lnTo>
                  <a:pt x="45796" y="2555034"/>
                </a:lnTo>
                <a:lnTo>
                  <a:pt x="41672" y="2565103"/>
                </a:lnTo>
                <a:lnTo>
                  <a:pt x="38543" y="2569913"/>
                </a:lnTo>
                <a:lnTo>
                  <a:pt x="33035" y="2574975"/>
                </a:lnTo>
                <a:lnTo>
                  <a:pt x="32588" y="2579839"/>
                </a:lnTo>
                <a:lnTo>
                  <a:pt x="28824" y="2589557"/>
                </a:lnTo>
                <a:lnTo>
                  <a:pt x="28824" y="2594915"/>
                </a:lnTo>
                <a:lnTo>
                  <a:pt x="35674" y="2599780"/>
                </a:lnTo>
                <a:lnTo>
                  <a:pt x="53482" y="2604589"/>
                </a:lnTo>
                <a:lnTo>
                  <a:pt x="52588" y="2609453"/>
                </a:lnTo>
                <a:lnTo>
                  <a:pt x="38096" y="2619325"/>
                </a:lnTo>
                <a:lnTo>
                  <a:pt x="16077" y="2629394"/>
                </a:lnTo>
                <a:lnTo>
                  <a:pt x="12299" y="2634258"/>
                </a:lnTo>
                <a:lnTo>
                  <a:pt x="16077" y="2639222"/>
                </a:lnTo>
                <a:lnTo>
                  <a:pt x="43561" y="2648939"/>
                </a:lnTo>
                <a:lnTo>
                  <a:pt x="59624" y="2654199"/>
                </a:lnTo>
                <a:lnTo>
                  <a:pt x="66084" y="2659217"/>
                </a:lnTo>
                <a:lnTo>
                  <a:pt x="70194" y="2664026"/>
                </a:lnTo>
                <a:lnTo>
                  <a:pt x="72386" y="2668935"/>
                </a:lnTo>
                <a:lnTo>
                  <a:pt x="72833" y="2673744"/>
                </a:lnTo>
                <a:lnTo>
                  <a:pt x="85580" y="2678762"/>
                </a:lnTo>
                <a:lnTo>
                  <a:pt x="99076" y="2688831"/>
                </a:lnTo>
                <a:lnTo>
                  <a:pt x="109632" y="2693641"/>
                </a:lnTo>
                <a:lnTo>
                  <a:pt x="143474" y="2703567"/>
                </a:lnTo>
                <a:lnTo>
                  <a:pt x="151953" y="2708717"/>
                </a:lnTo>
                <a:lnTo>
                  <a:pt x="151463" y="2713581"/>
                </a:lnTo>
                <a:lnTo>
                  <a:pt x="137620" y="2718599"/>
                </a:lnTo>
                <a:lnTo>
                  <a:pt x="117822" y="2723453"/>
                </a:lnTo>
                <a:lnTo>
                  <a:pt x="50454" y="2733181"/>
                </a:lnTo>
                <a:lnTo>
                  <a:pt x="38096" y="2738540"/>
                </a:lnTo>
                <a:lnTo>
                  <a:pt x="28420" y="2743404"/>
                </a:lnTo>
                <a:lnTo>
                  <a:pt x="44051" y="2753122"/>
                </a:lnTo>
                <a:lnTo>
                  <a:pt x="44051" y="2757931"/>
                </a:lnTo>
                <a:lnTo>
                  <a:pt x="46243" y="2762993"/>
                </a:lnTo>
                <a:lnTo>
                  <a:pt x="39437" y="2768154"/>
                </a:lnTo>
                <a:lnTo>
                  <a:pt x="28824" y="2773019"/>
                </a:lnTo>
                <a:lnTo>
                  <a:pt x="22480" y="2777883"/>
                </a:lnTo>
                <a:lnTo>
                  <a:pt x="37462" y="2782890"/>
                </a:lnTo>
                <a:lnTo>
                  <a:pt x="113107" y="2792608"/>
                </a:lnTo>
                <a:lnTo>
                  <a:pt x="153683" y="2797769"/>
                </a:lnTo>
                <a:lnTo>
                  <a:pt x="187973" y="2802831"/>
                </a:lnTo>
                <a:lnTo>
                  <a:pt x="212371" y="2807695"/>
                </a:lnTo>
                <a:lnTo>
                  <a:pt x="230280" y="2812504"/>
                </a:lnTo>
                <a:lnTo>
                  <a:pt x="251376" y="2822431"/>
                </a:lnTo>
                <a:lnTo>
                  <a:pt x="260201" y="2827592"/>
                </a:lnTo>
                <a:lnTo>
                  <a:pt x="247151" y="2837309"/>
                </a:lnTo>
                <a:lnTo>
                  <a:pt x="245421" y="2842316"/>
                </a:lnTo>
                <a:lnTo>
                  <a:pt x="251823" y="2847181"/>
                </a:lnTo>
                <a:lnTo>
                  <a:pt x="267439" y="2852045"/>
                </a:lnTo>
                <a:lnTo>
                  <a:pt x="331736" y="2862268"/>
                </a:lnTo>
                <a:lnTo>
                  <a:pt x="354116" y="2867121"/>
                </a:lnTo>
                <a:lnTo>
                  <a:pt x="368103" y="2871942"/>
                </a:lnTo>
                <a:lnTo>
                  <a:pt x="378369" y="2876795"/>
                </a:lnTo>
                <a:lnTo>
                  <a:pt x="381296" y="2881659"/>
                </a:lnTo>
                <a:lnTo>
                  <a:pt x="386805" y="2887018"/>
                </a:lnTo>
                <a:lnTo>
                  <a:pt x="394490" y="2891882"/>
                </a:lnTo>
                <a:lnTo>
                  <a:pt x="423027" y="2896747"/>
                </a:lnTo>
                <a:lnTo>
                  <a:pt x="445045" y="2901600"/>
                </a:lnTo>
                <a:lnTo>
                  <a:pt x="458239" y="2906618"/>
                </a:lnTo>
                <a:lnTo>
                  <a:pt x="465334" y="2911471"/>
                </a:lnTo>
                <a:lnTo>
                  <a:pt x="460273" y="2916632"/>
                </a:lnTo>
                <a:lnTo>
                  <a:pt x="425694" y="2926504"/>
                </a:lnTo>
                <a:lnTo>
                  <a:pt x="425694" y="2931368"/>
                </a:lnTo>
                <a:lnTo>
                  <a:pt x="434476" y="2936232"/>
                </a:lnTo>
                <a:lnTo>
                  <a:pt x="425247" y="2941437"/>
                </a:lnTo>
                <a:lnTo>
                  <a:pt x="379061" y="2946455"/>
                </a:lnTo>
                <a:lnTo>
                  <a:pt x="343200" y="2951308"/>
                </a:lnTo>
                <a:lnTo>
                  <a:pt x="321224" y="2956173"/>
                </a:lnTo>
                <a:lnTo>
                  <a:pt x="306444" y="2961037"/>
                </a:lnTo>
                <a:lnTo>
                  <a:pt x="297158" y="2966044"/>
                </a:lnTo>
                <a:lnTo>
                  <a:pt x="324887" y="2971205"/>
                </a:lnTo>
                <a:lnTo>
                  <a:pt x="330006" y="2976069"/>
                </a:lnTo>
                <a:lnTo>
                  <a:pt x="305046" y="2980934"/>
                </a:lnTo>
                <a:lnTo>
                  <a:pt x="170554" y="2995659"/>
                </a:lnTo>
                <a:lnTo>
                  <a:pt x="118168" y="3000874"/>
                </a:lnTo>
                <a:lnTo>
                  <a:pt x="94404" y="3005881"/>
                </a:lnTo>
                <a:lnTo>
                  <a:pt x="82105" y="3010746"/>
                </a:lnTo>
                <a:lnTo>
                  <a:pt x="53482" y="3020420"/>
                </a:lnTo>
                <a:lnTo>
                  <a:pt x="44498" y="3025482"/>
                </a:lnTo>
                <a:lnTo>
                  <a:pt x="38543" y="3030642"/>
                </a:lnTo>
                <a:lnTo>
                  <a:pt x="28824" y="3035496"/>
                </a:lnTo>
                <a:lnTo>
                  <a:pt x="28824" y="3040360"/>
                </a:lnTo>
                <a:lnTo>
                  <a:pt x="41182" y="3045224"/>
                </a:lnTo>
                <a:lnTo>
                  <a:pt x="50843" y="3050232"/>
                </a:lnTo>
                <a:lnTo>
                  <a:pt x="56798" y="3055096"/>
                </a:lnTo>
                <a:lnTo>
                  <a:pt x="58543" y="3060301"/>
                </a:lnTo>
                <a:lnTo>
                  <a:pt x="56798" y="3065121"/>
                </a:lnTo>
                <a:lnTo>
                  <a:pt x="49560" y="3070172"/>
                </a:lnTo>
                <a:lnTo>
                  <a:pt x="30165" y="3079846"/>
                </a:lnTo>
                <a:lnTo>
                  <a:pt x="23316" y="3084710"/>
                </a:lnTo>
                <a:lnTo>
                  <a:pt x="18702" y="3090069"/>
                </a:lnTo>
                <a:lnTo>
                  <a:pt x="16971" y="3099797"/>
                </a:lnTo>
                <a:lnTo>
                  <a:pt x="17808" y="3104651"/>
                </a:lnTo>
                <a:lnTo>
                  <a:pt x="17418" y="3109669"/>
                </a:lnTo>
                <a:lnTo>
                  <a:pt x="25147" y="3124547"/>
                </a:lnTo>
                <a:lnTo>
                  <a:pt x="26445" y="3129609"/>
                </a:lnTo>
                <a:lnTo>
                  <a:pt x="33929" y="3134419"/>
                </a:lnTo>
                <a:lnTo>
                  <a:pt x="69113" y="3144488"/>
                </a:lnTo>
                <a:lnTo>
                  <a:pt x="83042" y="3149506"/>
                </a:lnTo>
                <a:lnTo>
                  <a:pt x="88896" y="3154359"/>
                </a:lnTo>
                <a:lnTo>
                  <a:pt x="101297" y="3159224"/>
                </a:lnTo>
                <a:lnTo>
                  <a:pt x="112660" y="3169095"/>
                </a:lnTo>
                <a:lnTo>
                  <a:pt x="146445" y="3179120"/>
                </a:lnTo>
                <a:lnTo>
                  <a:pt x="167339" y="3189036"/>
                </a:lnTo>
                <a:lnTo>
                  <a:pt x="180735" y="3193856"/>
                </a:lnTo>
                <a:lnTo>
                  <a:pt x="217533" y="3203925"/>
                </a:lnTo>
                <a:lnTo>
                  <a:pt x="236135" y="3208790"/>
                </a:lnTo>
                <a:lnTo>
                  <a:pt x="229848" y="3213797"/>
                </a:lnTo>
                <a:lnTo>
                  <a:pt x="209098" y="3218661"/>
                </a:lnTo>
                <a:lnTo>
                  <a:pt x="120201" y="3228335"/>
                </a:lnTo>
                <a:lnTo>
                  <a:pt x="89848" y="3233693"/>
                </a:lnTo>
                <a:lnTo>
                  <a:pt x="69113" y="3238547"/>
                </a:lnTo>
                <a:lnTo>
                  <a:pt x="61023" y="3243411"/>
                </a:lnTo>
                <a:lnTo>
                  <a:pt x="59624" y="3248275"/>
                </a:lnTo>
                <a:lnTo>
                  <a:pt x="65133" y="3253282"/>
                </a:lnTo>
                <a:lnTo>
                  <a:pt x="66878" y="3258147"/>
                </a:lnTo>
                <a:lnTo>
                  <a:pt x="62754" y="3263351"/>
                </a:lnTo>
                <a:lnTo>
                  <a:pt x="53482" y="3268216"/>
                </a:lnTo>
                <a:lnTo>
                  <a:pt x="35227" y="3273223"/>
                </a:lnTo>
                <a:lnTo>
                  <a:pt x="14938" y="3282952"/>
                </a:lnTo>
                <a:lnTo>
                  <a:pt x="6791" y="3288112"/>
                </a:lnTo>
                <a:lnTo>
                  <a:pt x="3475" y="3293120"/>
                </a:lnTo>
                <a:lnTo>
                  <a:pt x="5508" y="3297984"/>
                </a:lnTo>
                <a:lnTo>
                  <a:pt x="6791" y="3307702"/>
                </a:lnTo>
                <a:lnTo>
                  <a:pt x="5955" y="3312720"/>
                </a:lnTo>
                <a:lnTo>
                  <a:pt x="3475" y="3317924"/>
                </a:lnTo>
                <a:lnTo>
                  <a:pt x="3965" y="3332660"/>
                </a:lnTo>
                <a:lnTo>
                  <a:pt x="5955" y="3337525"/>
                </a:lnTo>
                <a:lnTo>
                  <a:pt x="5955" y="3342334"/>
                </a:lnTo>
                <a:lnTo>
                  <a:pt x="7685" y="3347539"/>
                </a:lnTo>
                <a:lnTo>
                  <a:pt x="6791" y="3352557"/>
                </a:lnTo>
                <a:lnTo>
                  <a:pt x="8983" y="3362275"/>
                </a:lnTo>
                <a:lnTo>
                  <a:pt x="9473" y="3367139"/>
                </a:lnTo>
                <a:lnTo>
                  <a:pt x="12746" y="3372003"/>
                </a:lnTo>
                <a:lnTo>
                  <a:pt x="17418" y="3377362"/>
                </a:lnTo>
                <a:lnTo>
                  <a:pt x="19999" y="3382215"/>
                </a:lnTo>
                <a:lnTo>
                  <a:pt x="36510" y="3396951"/>
                </a:lnTo>
                <a:lnTo>
                  <a:pt x="43114" y="3402112"/>
                </a:lnTo>
              </a:path>
            </a:pathLst>
          </a:custGeom>
          <a:ln w="3175">
            <a:solidFill>
              <a:srgbClr val="00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 txBox="1"/>
          <p:nvPr/>
        </p:nvSpPr>
        <p:spPr>
          <a:xfrm>
            <a:off x="3828008" y="1796505"/>
            <a:ext cx="1401445" cy="89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" spc="50">
                <a:latin typeface="Microsoft Sans Serif"/>
                <a:cs typeface="Microsoft Sans Serif"/>
              </a:rPr>
              <a:t>SSTVD</a:t>
            </a:r>
            <a:r>
              <a:rPr dirty="0" sz="200" spc="130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1.10</a:t>
            </a:r>
            <a:r>
              <a:rPr dirty="0" u="sng" sz="400" spc="215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85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SP_norm</a:t>
            </a:r>
            <a:r>
              <a:rPr dirty="0" u="sng" sz="400" spc="215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-0.10</a:t>
            </a:r>
            <a:r>
              <a:rPr dirty="0" sz="400" spc="100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-56.98</a:t>
            </a:r>
            <a:r>
              <a:rPr dirty="0" u="sng" sz="400" spc="10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IK</a:t>
            </a:r>
            <a:r>
              <a:rPr dirty="0" u="sng" sz="400" spc="85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705.65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251" name="object 251"/>
          <p:cNvSpPr/>
          <p:nvPr/>
        </p:nvSpPr>
        <p:spPr>
          <a:xfrm>
            <a:off x="4670343" y="2227260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808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 txBox="1"/>
          <p:nvPr/>
        </p:nvSpPr>
        <p:spPr>
          <a:xfrm>
            <a:off x="4866088" y="2166337"/>
            <a:ext cx="360045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30">
                <a:solidFill>
                  <a:srgbClr val="3F3F65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70">
                <a:solidFill>
                  <a:srgbClr val="3F3F65"/>
                </a:solidFill>
                <a:latin typeface="Microsoft Sans Serif"/>
                <a:cs typeface="Microsoft Sans Serif"/>
              </a:rPr>
              <a:t>p</a:t>
            </a:r>
            <a:r>
              <a:rPr dirty="0" sz="300" spc="50">
                <a:solidFill>
                  <a:srgbClr val="3F3F65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35">
                <a:solidFill>
                  <a:srgbClr val="3F3F65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y</a:t>
            </a:r>
            <a:r>
              <a:rPr dirty="0" sz="300" spc="75">
                <a:solidFill>
                  <a:srgbClr val="3F3F65"/>
                </a:solidFill>
                <a:latin typeface="Microsoft Sans Serif"/>
                <a:cs typeface="Microsoft Sans Serif"/>
              </a:rPr>
              <a:t>u</a:t>
            </a:r>
            <a:r>
              <a:rPr dirty="0" sz="300" spc="90">
                <a:solidFill>
                  <a:srgbClr val="3F3F65"/>
                </a:solidFill>
                <a:latin typeface="Microsoft Sans Serif"/>
                <a:cs typeface="Microsoft Sans Serif"/>
              </a:rPr>
              <a:t>m</a:t>
            </a:r>
            <a:r>
              <a:rPr dirty="0" sz="300" spc="50">
                <a:solidFill>
                  <a:srgbClr val="3F3F65"/>
                </a:solidFill>
                <a:latin typeface="Microsoft Sans Serif"/>
                <a:cs typeface="Microsoft Sans Serif"/>
              </a:rPr>
              <a:t>e</a:t>
            </a:r>
            <a:r>
              <a:rPr dirty="0" sz="300" spc="70">
                <a:solidFill>
                  <a:srgbClr val="3F3F65"/>
                </a:solidFill>
                <a:latin typeface="Microsoft Sans Serif"/>
                <a:cs typeface="Microsoft Sans Serif"/>
              </a:rPr>
              <a:t>n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ka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53" name="object 253"/>
          <p:cNvSpPr/>
          <p:nvPr/>
        </p:nvSpPr>
        <p:spPr>
          <a:xfrm>
            <a:off x="4670343" y="2793403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CC8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 txBox="1"/>
          <p:nvPr/>
        </p:nvSpPr>
        <p:spPr>
          <a:xfrm>
            <a:off x="5002753" y="2732427"/>
            <a:ext cx="22352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654700"/>
                </a:solidFill>
                <a:latin typeface="Microsoft Sans Serif"/>
                <a:cs typeface="Microsoft Sans Serif"/>
              </a:rPr>
              <a:t>J2_base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55" name="object 255"/>
          <p:cNvSpPr/>
          <p:nvPr/>
        </p:nvSpPr>
        <p:spPr>
          <a:xfrm>
            <a:off x="4670343" y="4302020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 txBox="1"/>
          <p:nvPr/>
        </p:nvSpPr>
        <p:spPr>
          <a:xfrm>
            <a:off x="5002753" y="4241149"/>
            <a:ext cx="22352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latin typeface="Microsoft Sans Serif"/>
                <a:cs typeface="Microsoft Sans Serif"/>
              </a:rPr>
              <a:t>J3_base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4670343" y="3202535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98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 txBox="1"/>
          <p:nvPr/>
        </p:nvSpPr>
        <p:spPr>
          <a:xfrm>
            <a:off x="5088528" y="3141659"/>
            <a:ext cx="13843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60">
                <a:solidFill>
                  <a:srgbClr val="4C004C"/>
                </a:solidFill>
                <a:latin typeface="Microsoft Sans Serif"/>
                <a:cs typeface="Microsoft Sans Serif"/>
              </a:rPr>
              <a:t>2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59" name="object 259"/>
          <p:cNvSpPr/>
          <p:nvPr/>
        </p:nvSpPr>
        <p:spPr>
          <a:xfrm>
            <a:off x="4670343" y="2838499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8F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 txBox="1"/>
          <p:nvPr/>
        </p:nvSpPr>
        <p:spPr>
          <a:xfrm>
            <a:off x="5042097" y="2777525"/>
            <a:ext cx="182245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476500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476500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476500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35">
                <a:solidFill>
                  <a:srgbClr val="476500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0">
                <a:solidFill>
                  <a:srgbClr val="476500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60">
                <a:solidFill>
                  <a:srgbClr val="476500"/>
                </a:solidFill>
                <a:latin typeface="Microsoft Sans Serif"/>
                <a:cs typeface="Microsoft Sans Serif"/>
              </a:rPr>
              <a:t>p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61" name="object 261"/>
          <p:cNvSpPr/>
          <p:nvPr/>
        </p:nvSpPr>
        <p:spPr>
          <a:xfrm>
            <a:off x="4670343" y="3807218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 txBox="1"/>
          <p:nvPr/>
        </p:nvSpPr>
        <p:spPr>
          <a:xfrm>
            <a:off x="5088528" y="3746243"/>
            <a:ext cx="13843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00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3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63" name="object 263"/>
          <p:cNvSpPr/>
          <p:nvPr/>
        </p:nvSpPr>
        <p:spPr>
          <a:xfrm>
            <a:off x="4670343" y="4508651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98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 txBox="1"/>
          <p:nvPr/>
        </p:nvSpPr>
        <p:spPr>
          <a:xfrm>
            <a:off x="5000276" y="4447677"/>
            <a:ext cx="22479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c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a</a:t>
            </a:r>
            <a:r>
              <a:rPr dirty="0" sz="300" spc="30">
                <a:solidFill>
                  <a:srgbClr val="4C004C"/>
                </a:solidFill>
                <a:latin typeface="Microsoft Sans Serif"/>
                <a:cs typeface="Microsoft Sans Serif"/>
              </a:rPr>
              <a:t>l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70">
                <a:solidFill>
                  <a:srgbClr val="4C004C"/>
                </a:solidFill>
                <a:latin typeface="Microsoft Sans Serif"/>
                <a:cs typeface="Microsoft Sans Serif"/>
              </a:rPr>
              <a:t>b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30">
                <a:solidFill>
                  <a:srgbClr val="4C004C"/>
                </a:solidFill>
                <a:latin typeface="Microsoft Sans Serif"/>
                <a:cs typeface="Microsoft Sans Serif"/>
              </a:rPr>
              <a:t>t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65" name="object 265"/>
          <p:cNvSpPr/>
          <p:nvPr/>
        </p:nvSpPr>
        <p:spPr>
          <a:xfrm>
            <a:off x="4670343" y="4731642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 txBox="1"/>
          <p:nvPr/>
        </p:nvSpPr>
        <p:spPr>
          <a:xfrm>
            <a:off x="4976070" y="4670473"/>
            <a:ext cx="25019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65">
                <a:solidFill>
                  <a:srgbClr val="00004C"/>
                </a:solidFill>
                <a:latin typeface="Microsoft Sans Serif"/>
                <a:cs typeface="Microsoft Sans Serif"/>
              </a:rPr>
              <a:t>Ho</a:t>
            </a:r>
            <a:r>
              <a:rPr dirty="0" sz="300" spc="35">
                <a:solidFill>
                  <a:srgbClr val="00004C"/>
                </a:solidFill>
                <a:latin typeface="Microsoft Sans Serif"/>
                <a:cs typeface="Microsoft Sans Serif"/>
              </a:rPr>
              <a:t>r</a:t>
            </a:r>
            <a:r>
              <a:rPr dirty="0" sz="300" spc="10">
                <a:solidFill>
                  <a:srgbClr val="00004C"/>
                </a:solidFill>
                <a:latin typeface="Microsoft Sans Serif"/>
                <a:cs typeface="Microsoft Sans Serif"/>
              </a:rPr>
              <a:t>i</a:t>
            </a: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z</a:t>
            </a:r>
            <a:r>
              <a:rPr dirty="0" sz="300" spc="50">
                <a:solidFill>
                  <a:srgbClr val="00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n</a:t>
            </a:r>
            <a:r>
              <a:rPr dirty="0" sz="300">
                <a:solidFill>
                  <a:srgbClr val="00004C"/>
                </a:solidFill>
                <a:latin typeface="Times New Roman"/>
                <a:cs typeface="Times New Roman"/>
              </a:rPr>
              <a:t> </a:t>
            </a:r>
            <a:r>
              <a:rPr dirty="0" sz="300" spc="-20">
                <a:solidFill>
                  <a:srgbClr val="00004C"/>
                </a:solidFill>
                <a:latin typeface="Times New Roman"/>
                <a:cs typeface="Times New Roman"/>
              </a:rPr>
              <a:t> 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1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3832536" y="1702438"/>
            <a:ext cx="1397000" cy="3627120"/>
          </a:xfrm>
          <a:custGeom>
            <a:avLst/>
            <a:gdLst/>
            <a:ahLst/>
            <a:cxnLst/>
            <a:rect l="l" t="t" r="r" b="b"/>
            <a:pathLst>
              <a:path w="1397000" h="3627120">
                <a:moveTo>
                  <a:pt x="838887" y="92279"/>
                </a:moveTo>
                <a:lnTo>
                  <a:pt x="1396896" y="92279"/>
                </a:lnTo>
              </a:path>
              <a:path w="1397000" h="3627120">
                <a:moveTo>
                  <a:pt x="838887" y="232072"/>
                </a:moveTo>
                <a:lnTo>
                  <a:pt x="1396896" y="232072"/>
                </a:lnTo>
              </a:path>
              <a:path w="1397000" h="3627120">
                <a:moveTo>
                  <a:pt x="838887" y="3626748"/>
                </a:moveTo>
                <a:lnTo>
                  <a:pt x="838887" y="92620"/>
                </a:lnTo>
              </a:path>
              <a:path w="1397000" h="3627120">
                <a:moveTo>
                  <a:pt x="0" y="0"/>
                </a:moveTo>
                <a:lnTo>
                  <a:pt x="1396896" y="0"/>
                </a:lnTo>
              </a:path>
              <a:path w="1397000" h="3627120">
                <a:moveTo>
                  <a:pt x="0" y="92279"/>
                </a:moveTo>
                <a:lnTo>
                  <a:pt x="1396896" y="92279"/>
                </a:lnTo>
              </a:path>
              <a:path w="1397000" h="3627120">
                <a:moveTo>
                  <a:pt x="0" y="0"/>
                </a:moveTo>
                <a:lnTo>
                  <a:pt x="0" y="3626748"/>
                </a:lnTo>
              </a:path>
              <a:path w="1397000" h="3627120">
                <a:moveTo>
                  <a:pt x="1395166" y="0"/>
                </a:moveTo>
                <a:lnTo>
                  <a:pt x="1395166" y="362674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 txBox="1"/>
          <p:nvPr/>
        </p:nvSpPr>
        <p:spPr>
          <a:xfrm>
            <a:off x="4246460" y="1688843"/>
            <a:ext cx="567055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120">
                <a:latin typeface="Microsoft Sans Serif"/>
                <a:cs typeface="Microsoft Sans Serif"/>
              </a:rPr>
              <a:t>73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110">
                <a:latin typeface="Microsoft Sans Serif"/>
                <a:cs typeface="Microsoft Sans Serif"/>
              </a:rPr>
              <a:t>[SSTVD]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69" name="object 269"/>
          <p:cNvGrpSpPr/>
          <p:nvPr/>
        </p:nvGrpSpPr>
        <p:grpSpPr>
          <a:xfrm>
            <a:off x="5221179" y="1701647"/>
            <a:ext cx="247015" cy="3636010"/>
            <a:chOff x="5221179" y="1701647"/>
            <a:chExt cx="247015" cy="3636010"/>
          </a:xfrm>
        </p:grpSpPr>
        <p:sp>
          <p:nvSpPr>
            <p:cNvPr id="270" name="object 270"/>
            <p:cNvSpPr/>
            <p:nvPr/>
          </p:nvSpPr>
          <p:spPr>
            <a:xfrm>
              <a:off x="5228799" y="4731642"/>
              <a:ext cx="100965" cy="263525"/>
            </a:xfrm>
            <a:custGeom>
              <a:avLst/>
              <a:gdLst/>
              <a:ahLst/>
              <a:cxnLst/>
              <a:rect l="l" t="t" r="r" b="b"/>
              <a:pathLst>
                <a:path w="100964" h="263525">
                  <a:moveTo>
                    <a:pt x="0" y="0"/>
                  </a:moveTo>
                  <a:lnTo>
                    <a:pt x="100547" y="263125"/>
                  </a:lnTo>
                </a:path>
              </a:pathLst>
            </a:custGeom>
            <a:ln w="14726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/>
            <p:cNvSpPr/>
            <p:nvPr/>
          </p:nvSpPr>
          <p:spPr>
            <a:xfrm>
              <a:off x="5228799" y="4508651"/>
              <a:ext cx="100965" cy="163830"/>
            </a:xfrm>
            <a:custGeom>
              <a:avLst/>
              <a:gdLst/>
              <a:ahLst/>
              <a:cxnLst/>
              <a:rect l="l" t="t" r="r" b="b"/>
              <a:pathLst>
                <a:path w="100964" h="163829">
                  <a:moveTo>
                    <a:pt x="0" y="0"/>
                  </a:moveTo>
                  <a:lnTo>
                    <a:pt x="100547" y="163554"/>
                  </a:lnTo>
                </a:path>
              </a:pathLst>
            </a:custGeom>
            <a:ln w="14194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/>
            <p:cNvSpPr/>
            <p:nvPr/>
          </p:nvSpPr>
          <p:spPr>
            <a:xfrm>
              <a:off x="5228799" y="3807218"/>
              <a:ext cx="100965" cy="141605"/>
            </a:xfrm>
            <a:custGeom>
              <a:avLst/>
              <a:gdLst/>
              <a:ahLst/>
              <a:cxnLst/>
              <a:rect l="l" t="t" r="r" b="b"/>
              <a:pathLst>
                <a:path w="100964" h="141604">
                  <a:moveTo>
                    <a:pt x="0" y="0"/>
                  </a:moveTo>
                  <a:lnTo>
                    <a:pt x="100547" y="141439"/>
                  </a:lnTo>
                </a:path>
              </a:pathLst>
            </a:custGeom>
            <a:ln w="13972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/>
            <p:cNvSpPr/>
            <p:nvPr/>
          </p:nvSpPr>
          <p:spPr>
            <a:xfrm>
              <a:off x="5228799" y="2838499"/>
              <a:ext cx="100965" cy="78105"/>
            </a:xfrm>
            <a:custGeom>
              <a:avLst/>
              <a:gdLst/>
              <a:ahLst/>
              <a:cxnLst/>
              <a:rect l="l" t="t" r="r" b="b"/>
              <a:pathLst>
                <a:path w="100964" h="78105">
                  <a:moveTo>
                    <a:pt x="0" y="0"/>
                  </a:moveTo>
                  <a:lnTo>
                    <a:pt x="100547" y="77939"/>
                  </a:lnTo>
                </a:path>
              </a:pathLst>
            </a:custGeom>
            <a:ln w="1292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/>
            <p:cNvSpPr/>
            <p:nvPr/>
          </p:nvSpPr>
          <p:spPr>
            <a:xfrm>
              <a:off x="5228799" y="3202535"/>
              <a:ext cx="100965" cy="51435"/>
            </a:xfrm>
            <a:custGeom>
              <a:avLst/>
              <a:gdLst/>
              <a:ahLst/>
              <a:cxnLst/>
              <a:rect l="l" t="t" r="r" b="b"/>
              <a:pathLst>
                <a:path w="100964" h="51435">
                  <a:moveTo>
                    <a:pt x="0" y="0"/>
                  </a:moveTo>
                  <a:lnTo>
                    <a:pt x="100547" y="51092"/>
                  </a:lnTo>
                </a:path>
              </a:pathLst>
            </a:custGeom>
            <a:ln w="12309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/>
            <p:cNvSpPr/>
            <p:nvPr/>
          </p:nvSpPr>
          <p:spPr>
            <a:xfrm>
              <a:off x="5228799" y="4302020"/>
              <a:ext cx="100965" cy="60325"/>
            </a:xfrm>
            <a:custGeom>
              <a:avLst/>
              <a:gdLst/>
              <a:ahLst/>
              <a:cxnLst/>
              <a:rect l="l" t="t" r="r" b="b"/>
              <a:pathLst>
                <a:path w="100964" h="60325">
                  <a:moveTo>
                    <a:pt x="0" y="0"/>
                  </a:moveTo>
                  <a:lnTo>
                    <a:pt x="100547" y="59832"/>
                  </a:lnTo>
                </a:path>
              </a:pathLst>
            </a:custGeom>
            <a:ln w="125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/>
            <p:cNvSpPr/>
            <p:nvPr/>
          </p:nvSpPr>
          <p:spPr>
            <a:xfrm>
              <a:off x="5228799" y="2793403"/>
              <a:ext cx="100965" cy="76200"/>
            </a:xfrm>
            <a:custGeom>
              <a:avLst/>
              <a:gdLst/>
              <a:ahLst/>
              <a:cxnLst/>
              <a:rect l="l" t="t" r="r" b="b"/>
              <a:pathLst>
                <a:path w="100964" h="76200">
                  <a:moveTo>
                    <a:pt x="0" y="0"/>
                  </a:moveTo>
                  <a:lnTo>
                    <a:pt x="100547" y="75897"/>
                  </a:lnTo>
                </a:path>
              </a:pathLst>
            </a:custGeom>
            <a:ln w="12880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/>
            <p:cNvSpPr/>
            <p:nvPr/>
          </p:nvSpPr>
          <p:spPr>
            <a:xfrm>
              <a:off x="5228799" y="2227261"/>
              <a:ext cx="100965" cy="0"/>
            </a:xfrm>
            <a:custGeom>
              <a:avLst/>
              <a:gdLst/>
              <a:ahLst/>
              <a:cxnLst/>
              <a:rect l="l" t="t" r="r" b="b"/>
              <a:pathLst>
                <a:path w="100964" h="0">
                  <a:moveTo>
                    <a:pt x="0" y="0"/>
                  </a:moveTo>
                  <a:lnTo>
                    <a:pt x="100547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/>
            <p:cNvSpPr/>
            <p:nvPr/>
          </p:nvSpPr>
          <p:spPr>
            <a:xfrm>
              <a:off x="5228780" y="1701647"/>
              <a:ext cx="100965" cy="3627754"/>
            </a:xfrm>
            <a:custGeom>
              <a:avLst/>
              <a:gdLst/>
              <a:ahLst/>
              <a:cxnLst/>
              <a:rect l="l" t="t" r="r" b="b"/>
              <a:pathLst>
                <a:path w="100964" h="3627754">
                  <a:moveTo>
                    <a:pt x="8826" y="0"/>
                  </a:moveTo>
                  <a:lnTo>
                    <a:pt x="0" y="0"/>
                  </a:lnTo>
                  <a:lnTo>
                    <a:pt x="0" y="3627539"/>
                  </a:lnTo>
                  <a:lnTo>
                    <a:pt x="8826" y="3627539"/>
                  </a:lnTo>
                  <a:lnTo>
                    <a:pt x="8826" y="0"/>
                  </a:lnTo>
                  <a:close/>
                </a:path>
                <a:path w="100964" h="3627754">
                  <a:moveTo>
                    <a:pt x="100545" y="0"/>
                  </a:moveTo>
                  <a:lnTo>
                    <a:pt x="91770" y="0"/>
                  </a:lnTo>
                  <a:lnTo>
                    <a:pt x="91770" y="3627539"/>
                  </a:lnTo>
                  <a:lnTo>
                    <a:pt x="100545" y="3627539"/>
                  </a:lnTo>
                  <a:lnTo>
                    <a:pt x="1005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/>
            <p:cNvSpPr/>
            <p:nvPr/>
          </p:nvSpPr>
          <p:spPr>
            <a:xfrm>
              <a:off x="5330442" y="1794718"/>
              <a:ext cx="137160" cy="3542029"/>
            </a:xfrm>
            <a:custGeom>
              <a:avLst/>
              <a:gdLst/>
              <a:ahLst/>
              <a:cxnLst/>
              <a:rect l="l" t="t" r="r" b="b"/>
              <a:pathLst>
                <a:path w="137160" h="3542029">
                  <a:moveTo>
                    <a:pt x="0" y="3541564"/>
                  </a:moveTo>
                  <a:lnTo>
                    <a:pt x="0" y="340"/>
                  </a:lnTo>
                </a:path>
                <a:path w="137160" h="3542029">
                  <a:moveTo>
                    <a:pt x="0" y="0"/>
                  </a:moveTo>
                  <a:lnTo>
                    <a:pt x="136236" y="0"/>
                  </a:lnTo>
                </a:path>
                <a:path w="137160" h="3542029">
                  <a:moveTo>
                    <a:pt x="0" y="69945"/>
                  </a:moveTo>
                  <a:lnTo>
                    <a:pt x="136236" y="69945"/>
                  </a:lnTo>
                </a:path>
                <a:path w="137160" h="3542029">
                  <a:moveTo>
                    <a:pt x="136726" y="217138"/>
                  </a:moveTo>
                  <a:lnTo>
                    <a:pt x="126156" y="217138"/>
                  </a:lnTo>
                </a:path>
                <a:path w="137160" h="3542029">
                  <a:moveTo>
                    <a:pt x="136726" y="241888"/>
                  </a:moveTo>
                  <a:lnTo>
                    <a:pt x="126156" y="241888"/>
                  </a:lnTo>
                </a:path>
                <a:path w="137160" h="3542029">
                  <a:moveTo>
                    <a:pt x="136726" y="266649"/>
                  </a:moveTo>
                  <a:lnTo>
                    <a:pt x="126156" y="266649"/>
                  </a:lnTo>
                </a:path>
                <a:path w="137160" h="3542029">
                  <a:moveTo>
                    <a:pt x="136726" y="291399"/>
                  </a:moveTo>
                  <a:lnTo>
                    <a:pt x="126156" y="291399"/>
                  </a:lnTo>
                </a:path>
                <a:path w="137160" h="3542029">
                  <a:moveTo>
                    <a:pt x="136726" y="316204"/>
                  </a:moveTo>
                  <a:lnTo>
                    <a:pt x="126156" y="316204"/>
                  </a:lnTo>
                </a:path>
                <a:path w="137160" h="3542029">
                  <a:moveTo>
                    <a:pt x="136726" y="341163"/>
                  </a:moveTo>
                  <a:lnTo>
                    <a:pt x="126156" y="341163"/>
                  </a:lnTo>
                </a:path>
                <a:path w="137160" h="3542029">
                  <a:moveTo>
                    <a:pt x="136726" y="365968"/>
                  </a:moveTo>
                  <a:lnTo>
                    <a:pt x="126156" y="365968"/>
                  </a:lnTo>
                </a:path>
                <a:path w="137160" h="3542029">
                  <a:moveTo>
                    <a:pt x="136726" y="390674"/>
                  </a:moveTo>
                  <a:lnTo>
                    <a:pt x="109632" y="390674"/>
                  </a:lnTo>
                </a:path>
                <a:path w="137160" h="3542029">
                  <a:moveTo>
                    <a:pt x="136726" y="415479"/>
                  </a:moveTo>
                  <a:lnTo>
                    <a:pt x="126156" y="415479"/>
                  </a:lnTo>
                </a:path>
                <a:path w="137160" h="3542029">
                  <a:moveTo>
                    <a:pt x="136726" y="440283"/>
                  </a:moveTo>
                  <a:lnTo>
                    <a:pt x="126156" y="440283"/>
                  </a:lnTo>
                </a:path>
                <a:path w="137160" h="3542029">
                  <a:moveTo>
                    <a:pt x="136726" y="465231"/>
                  </a:moveTo>
                  <a:lnTo>
                    <a:pt x="126156" y="465231"/>
                  </a:lnTo>
                </a:path>
                <a:path w="137160" h="3542029">
                  <a:moveTo>
                    <a:pt x="136726" y="489937"/>
                  </a:moveTo>
                  <a:lnTo>
                    <a:pt x="126156" y="489937"/>
                  </a:lnTo>
                </a:path>
                <a:path w="137160" h="3542029">
                  <a:moveTo>
                    <a:pt x="136726" y="514742"/>
                  </a:moveTo>
                  <a:lnTo>
                    <a:pt x="126156" y="514742"/>
                  </a:lnTo>
                </a:path>
                <a:path w="137160" h="3542029">
                  <a:moveTo>
                    <a:pt x="136726" y="539547"/>
                  </a:moveTo>
                  <a:lnTo>
                    <a:pt x="126156" y="539547"/>
                  </a:lnTo>
                </a:path>
                <a:path w="137160" h="3542029">
                  <a:moveTo>
                    <a:pt x="136726" y="564802"/>
                  </a:moveTo>
                  <a:lnTo>
                    <a:pt x="126156" y="564802"/>
                  </a:lnTo>
                </a:path>
                <a:path w="137160" h="3542029">
                  <a:moveTo>
                    <a:pt x="136726" y="589552"/>
                  </a:moveTo>
                  <a:lnTo>
                    <a:pt x="126156" y="589552"/>
                  </a:lnTo>
                </a:path>
                <a:path w="137160" h="3542029">
                  <a:moveTo>
                    <a:pt x="136726" y="614357"/>
                  </a:moveTo>
                  <a:lnTo>
                    <a:pt x="126156" y="614357"/>
                  </a:lnTo>
                </a:path>
                <a:path w="137160" h="3542029">
                  <a:moveTo>
                    <a:pt x="136726" y="639118"/>
                  </a:moveTo>
                  <a:lnTo>
                    <a:pt x="109632" y="639118"/>
                  </a:lnTo>
                </a:path>
                <a:path w="137160" h="3542029">
                  <a:moveTo>
                    <a:pt x="136726" y="664065"/>
                  </a:moveTo>
                  <a:lnTo>
                    <a:pt x="126156" y="664065"/>
                  </a:lnTo>
                </a:path>
                <a:path w="137160" h="3542029">
                  <a:moveTo>
                    <a:pt x="136726" y="688870"/>
                  </a:moveTo>
                  <a:lnTo>
                    <a:pt x="126156" y="688870"/>
                  </a:lnTo>
                </a:path>
                <a:path w="137160" h="3542029">
                  <a:moveTo>
                    <a:pt x="136726" y="713675"/>
                  </a:moveTo>
                  <a:lnTo>
                    <a:pt x="126156" y="713675"/>
                  </a:lnTo>
                </a:path>
                <a:path w="137160" h="3542029">
                  <a:moveTo>
                    <a:pt x="136726" y="738381"/>
                  </a:moveTo>
                  <a:lnTo>
                    <a:pt x="126156" y="738381"/>
                  </a:lnTo>
                </a:path>
                <a:path w="137160" h="3542029">
                  <a:moveTo>
                    <a:pt x="136726" y="763186"/>
                  </a:moveTo>
                  <a:lnTo>
                    <a:pt x="126156" y="763186"/>
                  </a:lnTo>
                </a:path>
                <a:path w="137160" h="3542029">
                  <a:moveTo>
                    <a:pt x="136726" y="788145"/>
                  </a:moveTo>
                  <a:lnTo>
                    <a:pt x="126156" y="788145"/>
                  </a:lnTo>
                </a:path>
                <a:path w="137160" h="3542029">
                  <a:moveTo>
                    <a:pt x="136726" y="812851"/>
                  </a:moveTo>
                  <a:lnTo>
                    <a:pt x="126156" y="812851"/>
                  </a:lnTo>
                </a:path>
                <a:path w="137160" h="3542029">
                  <a:moveTo>
                    <a:pt x="136726" y="837656"/>
                  </a:moveTo>
                  <a:lnTo>
                    <a:pt x="126156" y="837656"/>
                  </a:lnTo>
                </a:path>
                <a:path w="137160" h="3542029">
                  <a:moveTo>
                    <a:pt x="136726" y="862461"/>
                  </a:moveTo>
                  <a:lnTo>
                    <a:pt x="126156" y="862461"/>
                  </a:lnTo>
                </a:path>
                <a:path w="137160" h="3542029">
                  <a:moveTo>
                    <a:pt x="136726" y="887408"/>
                  </a:moveTo>
                  <a:lnTo>
                    <a:pt x="109632" y="887408"/>
                  </a:lnTo>
                </a:path>
                <a:path w="137160" h="3542029">
                  <a:moveTo>
                    <a:pt x="136726" y="912114"/>
                  </a:moveTo>
                  <a:lnTo>
                    <a:pt x="126156" y="912114"/>
                  </a:lnTo>
                </a:path>
                <a:path w="137160" h="3542029">
                  <a:moveTo>
                    <a:pt x="136726" y="936919"/>
                  </a:moveTo>
                  <a:lnTo>
                    <a:pt x="126156" y="936919"/>
                  </a:lnTo>
                </a:path>
                <a:path w="137160" h="3542029">
                  <a:moveTo>
                    <a:pt x="136726" y="961724"/>
                  </a:moveTo>
                  <a:lnTo>
                    <a:pt x="126156" y="961724"/>
                  </a:lnTo>
                </a:path>
                <a:path w="137160" h="3542029">
                  <a:moveTo>
                    <a:pt x="136726" y="986485"/>
                  </a:moveTo>
                  <a:lnTo>
                    <a:pt x="126156" y="986485"/>
                  </a:lnTo>
                </a:path>
                <a:path w="137160" h="3542029">
                  <a:moveTo>
                    <a:pt x="136726" y="1011433"/>
                  </a:moveTo>
                  <a:lnTo>
                    <a:pt x="126156" y="1011433"/>
                  </a:lnTo>
                </a:path>
                <a:path w="137160" h="3542029">
                  <a:moveTo>
                    <a:pt x="136726" y="1036238"/>
                  </a:moveTo>
                  <a:lnTo>
                    <a:pt x="126156" y="1036238"/>
                  </a:lnTo>
                </a:path>
                <a:path w="137160" h="3542029">
                  <a:moveTo>
                    <a:pt x="136726" y="1060998"/>
                  </a:moveTo>
                  <a:lnTo>
                    <a:pt x="126156" y="1060998"/>
                  </a:lnTo>
                </a:path>
                <a:path w="137160" h="3542029">
                  <a:moveTo>
                    <a:pt x="136726" y="1085748"/>
                  </a:moveTo>
                  <a:lnTo>
                    <a:pt x="126156" y="1085748"/>
                  </a:lnTo>
                </a:path>
                <a:path w="137160" h="3542029">
                  <a:moveTo>
                    <a:pt x="136726" y="1110707"/>
                  </a:moveTo>
                  <a:lnTo>
                    <a:pt x="126156" y="1110707"/>
                  </a:lnTo>
                </a:path>
                <a:path w="137160" h="3542029">
                  <a:moveTo>
                    <a:pt x="136726" y="1135501"/>
                  </a:moveTo>
                  <a:lnTo>
                    <a:pt x="109632" y="1135501"/>
                  </a:lnTo>
                </a:path>
                <a:path w="137160" h="3542029">
                  <a:moveTo>
                    <a:pt x="136726" y="1160207"/>
                  </a:moveTo>
                  <a:lnTo>
                    <a:pt x="126156" y="1160207"/>
                  </a:lnTo>
                </a:path>
                <a:path w="137160" h="3542029">
                  <a:moveTo>
                    <a:pt x="136726" y="1185012"/>
                  </a:moveTo>
                  <a:lnTo>
                    <a:pt x="126156" y="1185012"/>
                  </a:lnTo>
                </a:path>
                <a:path w="137160" h="3542029">
                  <a:moveTo>
                    <a:pt x="136726" y="1209817"/>
                  </a:moveTo>
                  <a:lnTo>
                    <a:pt x="126156" y="1209817"/>
                  </a:lnTo>
                </a:path>
                <a:path w="137160" h="3542029">
                  <a:moveTo>
                    <a:pt x="136726" y="1234775"/>
                  </a:moveTo>
                  <a:lnTo>
                    <a:pt x="126156" y="1234775"/>
                  </a:lnTo>
                </a:path>
                <a:path w="137160" h="3542029">
                  <a:moveTo>
                    <a:pt x="136726" y="1259481"/>
                  </a:moveTo>
                  <a:lnTo>
                    <a:pt x="126156" y="1259481"/>
                  </a:lnTo>
                </a:path>
                <a:path w="137160" h="3542029">
                  <a:moveTo>
                    <a:pt x="136726" y="1284286"/>
                  </a:moveTo>
                  <a:lnTo>
                    <a:pt x="126156" y="1284286"/>
                  </a:lnTo>
                </a:path>
                <a:path w="137160" h="3542029">
                  <a:moveTo>
                    <a:pt x="136726" y="1309091"/>
                  </a:moveTo>
                  <a:lnTo>
                    <a:pt x="126156" y="1309091"/>
                  </a:lnTo>
                </a:path>
                <a:path w="137160" h="3542029">
                  <a:moveTo>
                    <a:pt x="136726" y="1334039"/>
                  </a:moveTo>
                  <a:lnTo>
                    <a:pt x="126156" y="1334039"/>
                  </a:lnTo>
                </a:path>
                <a:path w="137160" h="3542029">
                  <a:moveTo>
                    <a:pt x="136726" y="1358745"/>
                  </a:moveTo>
                  <a:lnTo>
                    <a:pt x="126156" y="1358745"/>
                  </a:lnTo>
                </a:path>
                <a:path w="137160" h="3542029">
                  <a:moveTo>
                    <a:pt x="136726" y="1383550"/>
                  </a:moveTo>
                  <a:lnTo>
                    <a:pt x="109632" y="1383550"/>
                  </a:lnTo>
                </a:path>
                <a:path w="137160" h="3542029">
                  <a:moveTo>
                    <a:pt x="136726" y="1408651"/>
                  </a:moveTo>
                  <a:lnTo>
                    <a:pt x="126156" y="1408651"/>
                  </a:lnTo>
                </a:path>
                <a:path w="137160" h="3542029">
                  <a:moveTo>
                    <a:pt x="136726" y="1433456"/>
                  </a:moveTo>
                  <a:lnTo>
                    <a:pt x="126156" y="1433456"/>
                  </a:lnTo>
                </a:path>
                <a:path w="137160" h="3542029">
                  <a:moveTo>
                    <a:pt x="136726" y="1458415"/>
                  </a:moveTo>
                  <a:lnTo>
                    <a:pt x="126156" y="1458415"/>
                  </a:lnTo>
                </a:path>
                <a:path w="137160" h="3542029">
                  <a:moveTo>
                    <a:pt x="136726" y="1483220"/>
                  </a:moveTo>
                  <a:lnTo>
                    <a:pt x="126156" y="1483220"/>
                  </a:lnTo>
                </a:path>
                <a:path w="137160" h="3542029">
                  <a:moveTo>
                    <a:pt x="136726" y="1507926"/>
                  </a:moveTo>
                  <a:lnTo>
                    <a:pt x="126156" y="1507926"/>
                  </a:lnTo>
                </a:path>
                <a:path w="137160" h="3542029">
                  <a:moveTo>
                    <a:pt x="136726" y="1532730"/>
                  </a:moveTo>
                  <a:lnTo>
                    <a:pt x="126156" y="1532730"/>
                  </a:lnTo>
                </a:path>
                <a:path w="137160" h="3542029">
                  <a:moveTo>
                    <a:pt x="136726" y="1557678"/>
                  </a:moveTo>
                  <a:lnTo>
                    <a:pt x="126156" y="1557678"/>
                  </a:lnTo>
                </a:path>
                <a:path w="137160" h="3542029">
                  <a:moveTo>
                    <a:pt x="136726" y="1582483"/>
                  </a:moveTo>
                  <a:lnTo>
                    <a:pt x="126156" y="1582483"/>
                  </a:lnTo>
                </a:path>
                <a:path w="137160" h="3542029">
                  <a:moveTo>
                    <a:pt x="136726" y="1607189"/>
                  </a:moveTo>
                  <a:lnTo>
                    <a:pt x="126156" y="1607189"/>
                  </a:lnTo>
                </a:path>
                <a:path w="137160" h="3542029">
                  <a:moveTo>
                    <a:pt x="136726" y="1631994"/>
                  </a:moveTo>
                  <a:lnTo>
                    <a:pt x="109632" y="1631994"/>
                  </a:lnTo>
                </a:path>
                <a:path w="137160" h="3542029">
                  <a:moveTo>
                    <a:pt x="136726" y="1656755"/>
                  </a:moveTo>
                  <a:lnTo>
                    <a:pt x="126156" y="1656755"/>
                  </a:lnTo>
                </a:path>
                <a:path w="137160" h="3542029">
                  <a:moveTo>
                    <a:pt x="136726" y="1681703"/>
                  </a:moveTo>
                  <a:lnTo>
                    <a:pt x="126156" y="1681703"/>
                  </a:lnTo>
                </a:path>
                <a:path w="137160" h="3542029">
                  <a:moveTo>
                    <a:pt x="136726" y="1706463"/>
                  </a:moveTo>
                  <a:lnTo>
                    <a:pt x="126156" y="1706463"/>
                  </a:lnTo>
                </a:path>
                <a:path w="137160" h="3542029">
                  <a:moveTo>
                    <a:pt x="136726" y="1731268"/>
                  </a:moveTo>
                  <a:lnTo>
                    <a:pt x="126156" y="1731268"/>
                  </a:lnTo>
                </a:path>
                <a:path w="137160" h="3542029">
                  <a:moveTo>
                    <a:pt x="136726" y="1756018"/>
                  </a:moveTo>
                  <a:lnTo>
                    <a:pt x="126156" y="1756018"/>
                  </a:lnTo>
                </a:path>
                <a:path w="137160" h="3542029">
                  <a:moveTo>
                    <a:pt x="136726" y="1780977"/>
                  </a:moveTo>
                  <a:lnTo>
                    <a:pt x="126156" y="1780977"/>
                  </a:lnTo>
                </a:path>
                <a:path w="137160" h="3542029">
                  <a:moveTo>
                    <a:pt x="136726" y="1805782"/>
                  </a:moveTo>
                  <a:lnTo>
                    <a:pt x="126156" y="1805782"/>
                  </a:lnTo>
                </a:path>
                <a:path w="137160" h="3542029">
                  <a:moveTo>
                    <a:pt x="136726" y="1830587"/>
                  </a:moveTo>
                  <a:lnTo>
                    <a:pt x="126156" y="1830587"/>
                  </a:lnTo>
                </a:path>
                <a:path w="137160" h="3542029">
                  <a:moveTo>
                    <a:pt x="136726" y="1855293"/>
                  </a:moveTo>
                  <a:lnTo>
                    <a:pt x="126156" y="1855293"/>
                  </a:lnTo>
                </a:path>
                <a:path w="137160" h="3542029">
                  <a:moveTo>
                    <a:pt x="136726" y="1880098"/>
                  </a:moveTo>
                  <a:lnTo>
                    <a:pt x="109632" y="1880098"/>
                  </a:lnTo>
                </a:path>
                <a:path w="137160" h="3542029">
                  <a:moveTo>
                    <a:pt x="136726" y="1905045"/>
                  </a:moveTo>
                  <a:lnTo>
                    <a:pt x="126156" y="1905045"/>
                  </a:lnTo>
                </a:path>
                <a:path w="137160" h="3542029">
                  <a:moveTo>
                    <a:pt x="136726" y="1929850"/>
                  </a:moveTo>
                  <a:lnTo>
                    <a:pt x="126156" y="1929850"/>
                  </a:lnTo>
                </a:path>
                <a:path w="137160" h="3542029">
                  <a:moveTo>
                    <a:pt x="136726" y="1954556"/>
                  </a:moveTo>
                  <a:lnTo>
                    <a:pt x="126156" y="1954556"/>
                  </a:lnTo>
                </a:path>
                <a:path w="137160" h="3542029">
                  <a:moveTo>
                    <a:pt x="136726" y="1979361"/>
                  </a:moveTo>
                  <a:lnTo>
                    <a:pt x="126156" y="1979361"/>
                  </a:lnTo>
                </a:path>
                <a:path w="137160" h="3542029">
                  <a:moveTo>
                    <a:pt x="136726" y="2004320"/>
                  </a:moveTo>
                  <a:lnTo>
                    <a:pt x="126156" y="2004320"/>
                  </a:lnTo>
                </a:path>
                <a:path w="137160" h="3542029">
                  <a:moveTo>
                    <a:pt x="136726" y="2029125"/>
                  </a:moveTo>
                  <a:lnTo>
                    <a:pt x="126156" y="2029125"/>
                  </a:lnTo>
                </a:path>
                <a:path w="137160" h="3542029">
                  <a:moveTo>
                    <a:pt x="136726" y="2053831"/>
                  </a:moveTo>
                  <a:lnTo>
                    <a:pt x="126156" y="2053831"/>
                  </a:lnTo>
                </a:path>
                <a:path w="137160" h="3542029">
                  <a:moveTo>
                    <a:pt x="136726" y="2078636"/>
                  </a:moveTo>
                  <a:lnTo>
                    <a:pt x="126156" y="2078636"/>
                  </a:lnTo>
                </a:path>
                <a:path w="137160" h="3542029">
                  <a:moveTo>
                    <a:pt x="136726" y="2103386"/>
                  </a:moveTo>
                  <a:lnTo>
                    <a:pt x="126156" y="2103386"/>
                  </a:lnTo>
                </a:path>
                <a:path w="137160" h="3542029">
                  <a:moveTo>
                    <a:pt x="136726" y="2128344"/>
                  </a:moveTo>
                  <a:lnTo>
                    <a:pt x="109632" y="2128344"/>
                  </a:lnTo>
                </a:path>
                <a:path w="137160" h="3542029">
                  <a:moveTo>
                    <a:pt x="136726" y="2153094"/>
                  </a:moveTo>
                  <a:lnTo>
                    <a:pt x="126156" y="2153094"/>
                  </a:lnTo>
                </a:path>
                <a:path w="137160" h="3542029">
                  <a:moveTo>
                    <a:pt x="136726" y="2177899"/>
                  </a:moveTo>
                  <a:lnTo>
                    <a:pt x="126156" y="2177899"/>
                  </a:lnTo>
                </a:path>
                <a:path w="137160" h="3542029">
                  <a:moveTo>
                    <a:pt x="136726" y="2202649"/>
                  </a:moveTo>
                  <a:lnTo>
                    <a:pt x="126156" y="2202649"/>
                  </a:lnTo>
                </a:path>
                <a:path w="137160" h="3542029">
                  <a:moveTo>
                    <a:pt x="136726" y="2227959"/>
                  </a:moveTo>
                  <a:lnTo>
                    <a:pt x="126156" y="2227959"/>
                  </a:lnTo>
                </a:path>
                <a:path w="137160" h="3542029">
                  <a:moveTo>
                    <a:pt x="136726" y="2252764"/>
                  </a:moveTo>
                  <a:lnTo>
                    <a:pt x="126156" y="2252764"/>
                  </a:lnTo>
                </a:path>
                <a:path w="137160" h="3542029">
                  <a:moveTo>
                    <a:pt x="136726" y="2277470"/>
                  </a:moveTo>
                  <a:lnTo>
                    <a:pt x="126156" y="2277470"/>
                  </a:lnTo>
                </a:path>
                <a:path w="137160" h="3542029">
                  <a:moveTo>
                    <a:pt x="136726" y="2302275"/>
                  </a:moveTo>
                  <a:lnTo>
                    <a:pt x="126156" y="2302275"/>
                  </a:lnTo>
                </a:path>
                <a:path w="137160" h="3542029">
                  <a:moveTo>
                    <a:pt x="136726" y="2327222"/>
                  </a:moveTo>
                  <a:lnTo>
                    <a:pt x="126156" y="2327222"/>
                  </a:lnTo>
                </a:path>
                <a:path w="137160" h="3542029">
                  <a:moveTo>
                    <a:pt x="136726" y="2352027"/>
                  </a:moveTo>
                  <a:lnTo>
                    <a:pt x="126156" y="2352027"/>
                  </a:lnTo>
                </a:path>
                <a:path w="137160" h="3542029">
                  <a:moveTo>
                    <a:pt x="136726" y="2376733"/>
                  </a:moveTo>
                  <a:lnTo>
                    <a:pt x="109632" y="2376733"/>
                  </a:lnTo>
                </a:path>
                <a:path w="137160" h="3542029">
                  <a:moveTo>
                    <a:pt x="136726" y="2401538"/>
                  </a:moveTo>
                  <a:lnTo>
                    <a:pt x="126156" y="2401538"/>
                  </a:lnTo>
                </a:path>
                <a:path w="137160" h="3542029">
                  <a:moveTo>
                    <a:pt x="136726" y="2426343"/>
                  </a:moveTo>
                  <a:lnTo>
                    <a:pt x="126156" y="2426343"/>
                  </a:lnTo>
                </a:path>
                <a:path w="137160" h="3542029">
                  <a:moveTo>
                    <a:pt x="136726" y="2451302"/>
                  </a:moveTo>
                  <a:lnTo>
                    <a:pt x="126156" y="2451302"/>
                  </a:lnTo>
                </a:path>
                <a:path w="137160" h="3542029">
                  <a:moveTo>
                    <a:pt x="136726" y="2475997"/>
                  </a:moveTo>
                  <a:lnTo>
                    <a:pt x="126156" y="2475997"/>
                  </a:lnTo>
                </a:path>
                <a:path w="137160" h="3542029">
                  <a:moveTo>
                    <a:pt x="136726" y="2500802"/>
                  </a:moveTo>
                  <a:lnTo>
                    <a:pt x="126156" y="2500802"/>
                  </a:lnTo>
                </a:path>
                <a:path w="137160" h="3542029">
                  <a:moveTo>
                    <a:pt x="136726" y="2525563"/>
                  </a:moveTo>
                  <a:lnTo>
                    <a:pt x="126156" y="2525563"/>
                  </a:lnTo>
                </a:path>
                <a:path w="137160" h="3542029">
                  <a:moveTo>
                    <a:pt x="136726" y="2550368"/>
                  </a:moveTo>
                  <a:lnTo>
                    <a:pt x="126156" y="2550368"/>
                  </a:lnTo>
                </a:path>
                <a:path w="137160" h="3542029">
                  <a:moveTo>
                    <a:pt x="136726" y="2575315"/>
                  </a:moveTo>
                  <a:lnTo>
                    <a:pt x="126156" y="2575315"/>
                  </a:lnTo>
                </a:path>
                <a:path w="137160" h="3542029">
                  <a:moveTo>
                    <a:pt x="136726" y="2600120"/>
                  </a:moveTo>
                  <a:lnTo>
                    <a:pt x="126156" y="2600120"/>
                  </a:lnTo>
                </a:path>
                <a:path w="137160" h="3542029">
                  <a:moveTo>
                    <a:pt x="136726" y="2624826"/>
                  </a:moveTo>
                  <a:lnTo>
                    <a:pt x="109632" y="2624826"/>
                  </a:lnTo>
                </a:path>
                <a:path w="137160" h="3542029">
                  <a:moveTo>
                    <a:pt x="136726" y="2649631"/>
                  </a:moveTo>
                  <a:lnTo>
                    <a:pt x="126156" y="2649631"/>
                  </a:lnTo>
                </a:path>
                <a:path w="137160" h="3542029">
                  <a:moveTo>
                    <a:pt x="136726" y="2674590"/>
                  </a:moveTo>
                  <a:lnTo>
                    <a:pt x="126156" y="2674590"/>
                  </a:lnTo>
                </a:path>
                <a:path w="137160" h="3542029">
                  <a:moveTo>
                    <a:pt x="136726" y="2699395"/>
                  </a:moveTo>
                  <a:lnTo>
                    <a:pt x="126156" y="2699395"/>
                  </a:lnTo>
                </a:path>
                <a:path w="137160" h="3542029">
                  <a:moveTo>
                    <a:pt x="136726" y="2724101"/>
                  </a:moveTo>
                  <a:lnTo>
                    <a:pt x="126156" y="2724101"/>
                  </a:lnTo>
                </a:path>
                <a:path w="137160" h="3542029">
                  <a:moveTo>
                    <a:pt x="136726" y="2748905"/>
                  </a:moveTo>
                  <a:lnTo>
                    <a:pt x="126156" y="2748905"/>
                  </a:lnTo>
                </a:path>
                <a:path w="137160" h="3542029">
                  <a:moveTo>
                    <a:pt x="136726" y="2773710"/>
                  </a:moveTo>
                  <a:lnTo>
                    <a:pt x="126156" y="2773710"/>
                  </a:lnTo>
                </a:path>
                <a:path w="137160" h="3542029">
                  <a:moveTo>
                    <a:pt x="136726" y="2798658"/>
                  </a:moveTo>
                  <a:lnTo>
                    <a:pt x="126156" y="2798658"/>
                  </a:lnTo>
                </a:path>
                <a:path w="137160" h="3542029">
                  <a:moveTo>
                    <a:pt x="136726" y="2823364"/>
                  </a:moveTo>
                  <a:lnTo>
                    <a:pt x="126156" y="2823364"/>
                  </a:lnTo>
                </a:path>
                <a:path w="137160" h="3542029">
                  <a:moveTo>
                    <a:pt x="136726" y="2848169"/>
                  </a:moveTo>
                  <a:lnTo>
                    <a:pt x="126156" y="2848169"/>
                  </a:lnTo>
                </a:path>
                <a:path w="137160" h="3542029">
                  <a:moveTo>
                    <a:pt x="136726" y="2872974"/>
                  </a:moveTo>
                  <a:lnTo>
                    <a:pt x="109632" y="2872974"/>
                  </a:lnTo>
                </a:path>
                <a:path w="137160" h="3542029">
                  <a:moveTo>
                    <a:pt x="136726" y="2897877"/>
                  </a:moveTo>
                  <a:lnTo>
                    <a:pt x="126156" y="2897877"/>
                  </a:lnTo>
                </a:path>
                <a:path w="137160" h="3542029">
                  <a:moveTo>
                    <a:pt x="136726" y="2922682"/>
                  </a:moveTo>
                  <a:lnTo>
                    <a:pt x="126156" y="2922682"/>
                  </a:lnTo>
                </a:path>
                <a:path w="137160" h="3542029">
                  <a:moveTo>
                    <a:pt x="136726" y="2947443"/>
                  </a:moveTo>
                  <a:lnTo>
                    <a:pt x="126156" y="2947443"/>
                  </a:lnTo>
                </a:path>
                <a:path w="137160" h="3542029">
                  <a:moveTo>
                    <a:pt x="136726" y="2972248"/>
                  </a:moveTo>
                  <a:lnTo>
                    <a:pt x="126156" y="2972248"/>
                  </a:lnTo>
                </a:path>
                <a:path w="137160" h="3542029">
                  <a:moveTo>
                    <a:pt x="136726" y="2996998"/>
                  </a:moveTo>
                  <a:lnTo>
                    <a:pt x="126156" y="2996998"/>
                  </a:lnTo>
                </a:path>
                <a:path w="137160" h="3542029">
                  <a:moveTo>
                    <a:pt x="136726" y="3021957"/>
                  </a:moveTo>
                  <a:lnTo>
                    <a:pt x="126156" y="3021957"/>
                  </a:lnTo>
                </a:path>
                <a:path w="137160" h="3542029">
                  <a:moveTo>
                    <a:pt x="136726" y="3046707"/>
                  </a:moveTo>
                  <a:lnTo>
                    <a:pt x="126156" y="3046707"/>
                  </a:lnTo>
                </a:path>
                <a:path w="137160" h="3542029">
                  <a:moveTo>
                    <a:pt x="136726" y="3071808"/>
                  </a:moveTo>
                  <a:lnTo>
                    <a:pt x="126156" y="3071808"/>
                  </a:lnTo>
                </a:path>
                <a:path w="137160" h="3542029">
                  <a:moveTo>
                    <a:pt x="136726" y="3096613"/>
                  </a:moveTo>
                  <a:lnTo>
                    <a:pt x="126156" y="3096613"/>
                  </a:lnTo>
                </a:path>
                <a:path w="137160" h="3542029">
                  <a:moveTo>
                    <a:pt x="136726" y="3121572"/>
                  </a:moveTo>
                  <a:lnTo>
                    <a:pt x="109632" y="3121572"/>
                  </a:lnTo>
                </a:path>
                <a:path w="137160" h="3542029">
                  <a:moveTo>
                    <a:pt x="136726" y="3146322"/>
                  </a:moveTo>
                  <a:lnTo>
                    <a:pt x="126156" y="3146322"/>
                  </a:lnTo>
                </a:path>
                <a:path w="137160" h="3542029">
                  <a:moveTo>
                    <a:pt x="136726" y="3171083"/>
                  </a:moveTo>
                  <a:lnTo>
                    <a:pt x="126156" y="3171083"/>
                  </a:lnTo>
                </a:path>
                <a:path w="137160" h="3542029">
                  <a:moveTo>
                    <a:pt x="136726" y="3195887"/>
                  </a:moveTo>
                  <a:lnTo>
                    <a:pt x="126156" y="3195887"/>
                  </a:lnTo>
                </a:path>
                <a:path w="137160" h="3542029">
                  <a:moveTo>
                    <a:pt x="136726" y="3220835"/>
                  </a:moveTo>
                  <a:lnTo>
                    <a:pt x="126156" y="3220835"/>
                  </a:lnTo>
                </a:path>
                <a:path w="137160" h="3542029">
                  <a:moveTo>
                    <a:pt x="136726" y="3245596"/>
                  </a:moveTo>
                  <a:lnTo>
                    <a:pt x="126156" y="3245596"/>
                  </a:lnTo>
                </a:path>
                <a:path w="137160" h="3542029">
                  <a:moveTo>
                    <a:pt x="136726" y="3270346"/>
                  </a:moveTo>
                  <a:lnTo>
                    <a:pt x="126156" y="3270346"/>
                  </a:lnTo>
                </a:path>
                <a:path w="137160" h="3542029">
                  <a:moveTo>
                    <a:pt x="136726" y="3295151"/>
                  </a:moveTo>
                  <a:lnTo>
                    <a:pt x="126156" y="3295151"/>
                  </a:lnTo>
                </a:path>
                <a:path w="137160" h="3542029">
                  <a:moveTo>
                    <a:pt x="136726" y="3319912"/>
                  </a:moveTo>
                  <a:lnTo>
                    <a:pt x="126156" y="3319912"/>
                  </a:lnTo>
                </a:path>
                <a:path w="137160" h="3542029">
                  <a:moveTo>
                    <a:pt x="136726" y="3344860"/>
                  </a:moveTo>
                  <a:lnTo>
                    <a:pt x="126156" y="3344860"/>
                  </a:lnTo>
                </a:path>
                <a:path w="137160" h="3542029">
                  <a:moveTo>
                    <a:pt x="136726" y="3369620"/>
                  </a:moveTo>
                  <a:lnTo>
                    <a:pt x="109632" y="336962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0" name="object 280"/>
          <p:cNvSpPr txBox="1"/>
          <p:nvPr/>
        </p:nvSpPr>
        <p:spPr>
          <a:xfrm>
            <a:off x="5352087" y="2112488"/>
            <a:ext cx="103505" cy="3142615"/>
          </a:xfrm>
          <a:prstGeom prst="rect">
            <a:avLst/>
          </a:prstGeom>
        </p:spPr>
        <p:txBody>
          <a:bodyPr wrap="square" lIns="0" tIns="571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527050" algn="l"/>
                <a:tab pos="775335" algn="l"/>
                <a:tab pos="1023619" algn="l"/>
                <a:tab pos="1271905" algn="l"/>
                <a:tab pos="1520190" algn="l"/>
                <a:tab pos="1768475" algn="l"/>
                <a:tab pos="2016760" algn="l"/>
                <a:tab pos="2265045" algn="l"/>
                <a:tab pos="2512695" algn="l"/>
                <a:tab pos="2760980" algn="l"/>
                <a:tab pos="3009265" algn="l"/>
              </a:tabLst>
            </a:pPr>
            <a:r>
              <a:rPr dirty="0" sz="550" spc="5">
                <a:solidFill>
                  <a:srgbClr val="3F3F3F"/>
                </a:solidFill>
                <a:latin typeface="Microsoft Sans Serif"/>
                <a:cs typeface="Microsoft Sans Serif"/>
              </a:rPr>
              <a:t>(</a:t>
            </a:r>
            <a:r>
              <a:rPr dirty="0" sz="550">
                <a:solidFill>
                  <a:srgbClr val="3F3F3F"/>
                </a:solidFill>
                <a:latin typeface="Microsoft Sans Serif"/>
                <a:cs typeface="Microsoft Sans Serif"/>
              </a:rPr>
              <a:t>2</a:t>
            </a:r>
            <a:r>
              <a:rPr dirty="0" sz="550" spc="5">
                <a:solidFill>
                  <a:srgbClr val="3F3F3F"/>
                </a:solidFill>
                <a:latin typeface="Microsoft Sans Serif"/>
                <a:cs typeface="Microsoft Sans Serif"/>
              </a:rPr>
              <a:t>7</a:t>
            </a:r>
            <a:r>
              <a:rPr dirty="0" sz="550">
                <a:solidFill>
                  <a:srgbClr val="3F3F3F"/>
                </a:solidFill>
                <a:latin typeface="Microsoft Sans Serif"/>
                <a:cs typeface="Microsoft Sans Serif"/>
              </a:rPr>
              <a:t>20)</a:t>
            </a:r>
            <a:r>
              <a:rPr dirty="0" sz="550">
                <a:solidFill>
                  <a:srgbClr val="3F3F3F"/>
                </a:solidFill>
                <a:latin typeface="Times New Roman"/>
                <a:cs typeface="Times New Roman"/>
              </a:rPr>
              <a:t>     </a:t>
            </a:r>
            <a:r>
              <a:rPr dirty="0" sz="550" spc="4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7</a:t>
            </a:r>
            <a:r>
              <a:rPr dirty="0" sz="550">
                <a:latin typeface="Microsoft Sans Serif"/>
                <a:cs typeface="Microsoft Sans Serif"/>
              </a:rPr>
              <a:t>10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7</a:t>
            </a:r>
            <a:r>
              <a:rPr dirty="0" sz="550">
                <a:latin typeface="Microsoft Sans Serif"/>
                <a:cs typeface="Microsoft Sans Serif"/>
              </a:rPr>
              <a:t>00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90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80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70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60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50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40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30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20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10</a:t>
            </a:r>
            <a:r>
              <a:rPr dirty="0" sz="550">
                <a:latin typeface="Times New Roman"/>
                <a:cs typeface="Times New Roman"/>
              </a:rPr>
              <a:t>	</a:t>
            </a:r>
            <a:r>
              <a:rPr dirty="0" sz="550">
                <a:latin typeface="Microsoft Sans Serif"/>
                <a:cs typeface="Microsoft Sans Serif"/>
              </a:rPr>
              <a:t>2</a:t>
            </a:r>
            <a:r>
              <a:rPr dirty="0" sz="550" spc="5">
                <a:latin typeface="Microsoft Sans Serif"/>
                <a:cs typeface="Microsoft Sans Serif"/>
              </a:rPr>
              <a:t>6</a:t>
            </a:r>
            <a:r>
              <a:rPr dirty="0" sz="550">
                <a:latin typeface="Microsoft Sans Serif"/>
                <a:cs typeface="Microsoft Sans Serif"/>
              </a:rPr>
              <a:t>00</a:t>
            </a:r>
            <a:endParaRPr sz="550">
              <a:latin typeface="Microsoft Sans Serif"/>
              <a:cs typeface="Microsoft Sans Serif"/>
            </a:endParaRPr>
          </a:p>
        </p:txBody>
      </p:sp>
      <p:sp>
        <p:nvSpPr>
          <p:cNvPr id="281" name="object 281"/>
          <p:cNvSpPr/>
          <p:nvPr/>
        </p:nvSpPr>
        <p:spPr>
          <a:xfrm>
            <a:off x="5456599" y="5189144"/>
            <a:ext cx="10795" cy="124460"/>
          </a:xfrm>
          <a:custGeom>
            <a:avLst/>
            <a:gdLst/>
            <a:ahLst/>
            <a:cxnLst/>
            <a:rect l="l" t="t" r="r" b="b"/>
            <a:pathLst>
              <a:path w="10795" h="124460">
                <a:moveTo>
                  <a:pt x="10569" y="0"/>
                </a:moveTo>
                <a:lnTo>
                  <a:pt x="0" y="0"/>
                </a:lnTo>
              </a:path>
              <a:path w="10795" h="124460">
                <a:moveTo>
                  <a:pt x="10569" y="24749"/>
                </a:moveTo>
                <a:lnTo>
                  <a:pt x="0" y="24749"/>
                </a:lnTo>
              </a:path>
              <a:path w="10795" h="124460">
                <a:moveTo>
                  <a:pt x="10569" y="49708"/>
                </a:moveTo>
                <a:lnTo>
                  <a:pt x="0" y="49708"/>
                </a:lnTo>
              </a:path>
              <a:path w="10795" h="124460">
                <a:moveTo>
                  <a:pt x="10569" y="74458"/>
                </a:moveTo>
                <a:lnTo>
                  <a:pt x="0" y="74458"/>
                </a:lnTo>
              </a:path>
              <a:path w="10795" h="124460">
                <a:moveTo>
                  <a:pt x="10569" y="99263"/>
                </a:moveTo>
                <a:lnTo>
                  <a:pt x="0" y="99263"/>
                </a:lnTo>
              </a:path>
              <a:path w="10795" h="124460">
                <a:moveTo>
                  <a:pt x="10569" y="124024"/>
                </a:moveTo>
                <a:lnTo>
                  <a:pt x="0" y="12402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 txBox="1"/>
          <p:nvPr/>
        </p:nvSpPr>
        <p:spPr>
          <a:xfrm>
            <a:off x="5320601" y="5290089"/>
            <a:ext cx="127000" cy="577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" spc="15">
                <a:solidFill>
                  <a:srgbClr val="3F3F3F"/>
                </a:solidFill>
                <a:latin typeface="Microsoft Sans Serif"/>
                <a:cs typeface="Microsoft Sans Serif"/>
              </a:rPr>
              <a:t>(</a:t>
            </a:r>
            <a:r>
              <a:rPr dirty="0" sz="200" spc="40">
                <a:solidFill>
                  <a:srgbClr val="3F3F3F"/>
                </a:solidFill>
                <a:latin typeface="Microsoft Sans Serif"/>
                <a:cs typeface="Microsoft Sans Serif"/>
              </a:rPr>
              <a:t>27</a:t>
            </a:r>
            <a:r>
              <a:rPr dirty="0" sz="200" spc="45">
                <a:solidFill>
                  <a:srgbClr val="3F3F3F"/>
                </a:solidFill>
                <a:latin typeface="Microsoft Sans Serif"/>
                <a:cs typeface="Microsoft Sans Serif"/>
              </a:rPr>
              <a:t>2</a:t>
            </a:r>
            <a:r>
              <a:rPr dirty="0" sz="200" spc="30">
                <a:solidFill>
                  <a:srgbClr val="3F3F3F"/>
                </a:solidFill>
                <a:latin typeface="Microsoft Sans Serif"/>
                <a:cs typeface="Microsoft Sans Serif"/>
              </a:rPr>
              <a:t>7)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283" name="object 283"/>
          <p:cNvSpPr txBox="1"/>
          <p:nvPr/>
        </p:nvSpPr>
        <p:spPr>
          <a:xfrm>
            <a:off x="5323039" y="1987356"/>
            <a:ext cx="121920" cy="65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" spc="45">
                <a:solidFill>
                  <a:srgbClr val="3F3F3F"/>
                </a:solidFill>
                <a:latin typeface="Microsoft Sans Serif"/>
                <a:cs typeface="Microsoft Sans Serif"/>
              </a:rPr>
              <a:t>259</a:t>
            </a:r>
            <a:r>
              <a:rPr dirty="0" sz="250" spc="50">
                <a:solidFill>
                  <a:srgbClr val="3F3F3F"/>
                </a:solidFill>
                <a:latin typeface="Microsoft Sans Serif"/>
                <a:cs typeface="Microsoft Sans Serif"/>
              </a:rPr>
              <a:t>3</a:t>
            </a:r>
            <a:endParaRPr sz="250">
              <a:latin typeface="Microsoft Sans Serif"/>
              <a:cs typeface="Microsoft Sans Serif"/>
            </a:endParaRPr>
          </a:p>
        </p:txBody>
      </p:sp>
      <p:grpSp>
        <p:nvGrpSpPr>
          <p:cNvPr id="284" name="object 284"/>
          <p:cNvGrpSpPr/>
          <p:nvPr/>
        </p:nvGrpSpPr>
        <p:grpSpPr>
          <a:xfrm>
            <a:off x="5323314" y="1794083"/>
            <a:ext cx="848994" cy="3283585"/>
            <a:chOff x="5323314" y="1794083"/>
            <a:chExt cx="848994" cy="3283585"/>
          </a:xfrm>
        </p:grpSpPr>
        <p:sp>
          <p:nvSpPr>
            <p:cNvPr id="285" name="object 285"/>
            <p:cNvSpPr/>
            <p:nvPr/>
          </p:nvSpPr>
          <p:spPr>
            <a:xfrm>
              <a:off x="5329347" y="2227261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72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/>
            <p:cNvSpPr/>
            <p:nvPr/>
          </p:nvSpPr>
          <p:spPr>
            <a:xfrm>
              <a:off x="5329347" y="2869300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72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/>
            <p:cNvSpPr/>
            <p:nvPr/>
          </p:nvSpPr>
          <p:spPr>
            <a:xfrm>
              <a:off x="5329347" y="2916439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72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/>
            <p:cNvSpPr/>
            <p:nvPr/>
          </p:nvSpPr>
          <p:spPr>
            <a:xfrm>
              <a:off x="5329347" y="4361853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72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/>
            <p:cNvSpPr/>
            <p:nvPr/>
          </p:nvSpPr>
          <p:spPr>
            <a:xfrm>
              <a:off x="5329347" y="3253627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72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/>
            <p:cNvSpPr/>
            <p:nvPr/>
          </p:nvSpPr>
          <p:spPr>
            <a:xfrm>
              <a:off x="5329347" y="3948658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72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/>
            <p:cNvSpPr/>
            <p:nvPr/>
          </p:nvSpPr>
          <p:spPr>
            <a:xfrm>
              <a:off x="5329347" y="2168822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72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CC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/>
            <p:cNvSpPr/>
            <p:nvPr/>
          </p:nvSpPr>
          <p:spPr>
            <a:xfrm>
              <a:off x="5329347" y="4672205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72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/>
            <p:cNvSpPr/>
            <p:nvPr/>
          </p:nvSpPr>
          <p:spPr>
            <a:xfrm>
              <a:off x="5329347" y="4994767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60" h="0">
                  <a:moveTo>
                    <a:pt x="136726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/>
            <p:cNvSpPr/>
            <p:nvPr/>
          </p:nvSpPr>
          <p:spPr>
            <a:xfrm>
              <a:off x="5330442" y="1794718"/>
              <a:ext cx="136525" cy="70485"/>
            </a:xfrm>
            <a:custGeom>
              <a:avLst/>
              <a:gdLst/>
              <a:ahLst/>
              <a:cxnLst/>
              <a:rect l="l" t="t" r="r" b="b"/>
              <a:pathLst>
                <a:path w="136525" h="70485">
                  <a:moveTo>
                    <a:pt x="0" y="0"/>
                  </a:moveTo>
                  <a:lnTo>
                    <a:pt x="136236" y="0"/>
                  </a:lnTo>
                </a:path>
                <a:path w="136525" h="70485">
                  <a:moveTo>
                    <a:pt x="0" y="69945"/>
                  </a:moveTo>
                  <a:lnTo>
                    <a:pt x="136236" y="699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/>
            <p:cNvSpPr/>
            <p:nvPr/>
          </p:nvSpPr>
          <p:spPr>
            <a:xfrm>
              <a:off x="5467169" y="2004467"/>
              <a:ext cx="701675" cy="2974340"/>
            </a:xfrm>
            <a:custGeom>
              <a:avLst/>
              <a:gdLst/>
              <a:ahLst/>
              <a:cxnLst/>
              <a:rect l="l" t="t" r="r" b="b"/>
              <a:pathLst>
                <a:path w="701675" h="2974340">
                  <a:moveTo>
                    <a:pt x="0" y="180925"/>
                  </a:moveTo>
                  <a:lnTo>
                    <a:pt x="701281" y="180925"/>
                  </a:lnTo>
                </a:path>
                <a:path w="701675" h="2974340">
                  <a:moveTo>
                    <a:pt x="0" y="429369"/>
                  </a:moveTo>
                  <a:lnTo>
                    <a:pt x="701281" y="429369"/>
                  </a:lnTo>
                </a:path>
                <a:path w="701675" h="2974340">
                  <a:moveTo>
                    <a:pt x="0" y="677659"/>
                  </a:moveTo>
                  <a:lnTo>
                    <a:pt x="701281" y="677659"/>
                  </a:lnTo>
                </a:path>
                <a:path w="701675" h="2974340">
                  <a:moveTo>
                    <a:pt x="0" y="925752"/>
                  </a:moveTo>
                  <a:lnTo>
                    <a:pt x="701281" y="925752"/>
                  </a:lnTo>
                </a:path>
                <a:path w="701675" h="2974340">
                  <a:moveTo>
                    <a:pt x="0" y="1173801"/>
                  </a:moveTo>
                  <a:lnTo>
                    <a:pt x="701281" y="1173801"/>
                  </a:lnTo>
                </a:path>
                <a:path w="701675" h="2974340">
                  <a:moveTo>
                    <a:pt x="0" y="1422245"/>
                  </a:moveTo>
                  <a:lnTo>
                    <a:pt x="701281" y="1422245"/>
                  </a:lnTo>
                </a:path>
                <a:path w="701675" h="2974340">
                  <a:moveTo>
                    <a:pt x="0" y="1670349"/>
                  </a:moveTo>
                  <a:lnTo>
                    <a:pt x="701281" y="1670349"/>
                  </a:lnTo>
                </a:path>
                <a:path w="701675" h="2974340">
                  <a:moveTo>
                    <a:pt x="0" y="1918595"/>
                  </a:moveTo>
                  <a:lnTo>
                    <a:pt x="701281" y="1918595"/>
                  </a:lnTo>
                </a:path>
                <a:path w="701675" h="2974340">
                  <a:moveTo>
                    <a:pt x="0" y="2166984"/>
                  </a:moveTo>
                  <a:lnTo>
                    <a:pt x="701281" y="2166984"/>
                  </a:lnTo>
                </a:path>
                <a:path w="701675" h="2974340">
                  <a:moveTo>
                    <a:pt x="0" y="2415077"/>
                  </a:moveTo>
                  <a:lnTo>
                    <a:pt x="701281" y="2415077"/>
                  </a:lnTo>
                </a:path>
                <a:path w="701675" h="2974340">
                  <a:moveTo>
                    <a:pt x="0" y="2663225"/>
                  </a:moveTo>
                  <a:lnTo>
                    <a:pt x="701281" y="2663225"/>
                  </a:lnTo>
                </a:path>
                <a:path w="701675" h="2974340">
                  <a:moveTo>
                    <a:pt x="0" y="2911823"/>
                  </a:moveTo>
                  <a:lnTo>
                    <a:pt x="701281" y="2911823"/>
                  </a:lnTo>
                </a:path>
                <a:path w="701675" h="2974340">
                  <a:moveTo>
                    <a:pt x="0" y="0"/>
                  </a:moveTo>
                  <a:lnTo>
                    <a:pt x="0" y="2974225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/>
            <p:cNvSpPr/>
            <p:nvPr/>
          </p:nvSpPr>
          <p:spPr>
            <a:xfrm>
              <a:off x="5592389" y="2004467"/>
              <a:ext cx="501650" cy="2974340"/>
            </a:xfrm>
            <a:custGeom>
              <a:avLst/>
              <a:gdLst/>
              <a:ahLst/>
              <a:cxnLst/>
              <a:rect l="l" t="t" r="r" b="b"/>
              <a:pathLst>
                <a:path w="501650" h="2974340">
                  <a:moveTo>
                    <a:pt x="0" y="2283167"/>
                  </a:moveTo>
                  <a:lnTo>
                    <a:pt x="0" y="2974225"/>
                  </a:lnTo>
                </a:path>
                <a:path w="501650" h="2974340">
                  <a:moveTo>
                    <a:pt x="0" y="0"/>
                  </a:moveTo>
                  <a:lnTo>
                    <a:pt x="0" y="2249035"/>
                  </a:lnTo>
                </a:path>
                <a:path w="501650" h="2974340">
                  <a:moveTo>
                    <a:pt x="125205" y="2283167"/>
                  </a:moveTo>
                  <a:lnTo>
                    <a:pt x="125205" y="2974225"/>
                  </a:lnTo>
                </a:path>
                <a:path w="501650" h="2974340">
                  <a:moveTo>
                    <a:pt x="125205" y="0"/>
                  </a:moveTo>
                  <a:lnTo>
                    <a:pt x="125205" y="2249035"/>
                  </a:lnTo>
                </a:path>
                <a:path w="501650" h="2974340">
                  <a:moveTo>
                    <a:pt x="250569" y="2283167"/>
                  </a:moveTo>
                  <a:lnTo>
                    <a:pt x="250569" y="2974225"/>
                  </a:lnTo>
                </a:path>
                <a:path w="501650" h="2974340">
                  <a:moveTo>
                    <a:pt x="250569" y="0"/>
                  </a:moveTo>
                  <a:lnTo>
                    <a:pt x="250569" y="2249035"/>
                  </a:lnTo>
                </a:path>
                <a:path w="501650" h="2974340">
                  <a:moveTo>
                    <a:pt x="375990" y="2283167"/>
                  </a:moveTo>
                  <a:lnTo>
                    <a:pt x="375990" y="2974225"/>
                  </a:lnTo>
                </a:path>
                <a:path w="501650" h="2974340">
                  <a:moveTo>
                    <a:pt x="375990" y="0"/>
                  </a:moveTo>
                  <a:lnTo>
                    <a:pt x="375990" y="2249035"/>
                  </a:lnTo>
                </a:path>
                <a:path w="501650" h="2974340">
                  <a:moveTo>
                    <a:pt x="501195" y="2283167"/>
                  </a:moveTo>
                  <a:lnTo>
                    <a:pt x="501195" y="2974225"/>
                  </a:lnTo>
                </a:path>
                <a:path w="501650" h="2974340">
                  <a:moveTo>
                    <a:pt x="501195" y="0"/>
                  </a:moveTo>
                  <a:lnTo>
                    <a:pt x="501195" y="2249035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7" name="object 29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24398" y="2003628"/>
              <a:ext cx="643380" cy="3023984"/>
            </a:xfrm>
            <a:prstGeom prst="rect">
              <a:avLst/>
            </a:prstGeom>
          </p:spPr>
        </p:pic>
        <p:sp>
          <p:nvSpPr>
            <p:cNvPr id="298" name="object 298"/>
            <p:cNvSpPr/>
            <p:nvPr/>
          </p:nvSpPr>
          <p:spPr>
            <a:xfrm>
              <a:off x="5580723" y="2002776"/>
              <a:ext cx="590550" cy="3074035"/>
            </a:xfrm>
            <a:custGeom>
              <a:avLst/>
              <a:gdLst/>
              <a:ahLst/>
              <a:cxnLst/>
              <a:rect l="l" t="t" r="r" b="b"/>
              <a:pathLst>
                <a:path w="590550" h="3074035">
                  <a:moveTo>
                    <a:pt x="508895" y="845"/>
                  </a:moveTo>
                  <a:lnTo>
                    <a:pt x="508895" y="0"/>
                  </a:lnTo>
                  <a:lnTo>
                    <a:pt x="508895" y="5007"/>
                  </a:lnTo>
                  <a:lnTo>
                    <a:pt x="518167" y="9926"/>
                  </a:lnTo>
                  <a:lnTo>
                    <a:pt x="539306" y="14735"/>
                  </a:lnTo>
                  <a:lnTo>
                    <a:pt x="542882" y="19644"/>
                  </a:lnTo>
                  <a:lnTo>
                    <a:pt x="528290" y="24607"/>
                  </a:lnTo>
                  <a:lnTo>
                    <a:pt x="502940" y="29471"/>
                  </a:lnTo>
                  <a:lnTo>
                    <a:pt x="507655" y="34281"/>
                  </a:lnTo>
                  <a:lnTo>
                    <a:pt x="502594" y="39189"/>
                  </a:lnTo>
                  <a:lnTo>
                    <a:pt x="516437" y="44207"/>
                  </a:lnTo>
                  <a:lnTo>
                    <a:pt x="503892" y="49060"/>
                  </a:lnTo>
                  <a:lnTo>
                    <a:pt x="481412" y="53584"/>
                  </a:lnTo>
                  <a:lnTo>
                    <a:pt x="490193" y="58394"/>
                  </a:lnTo>
                  <a:lnTo>
                    <a:pt x="470006" y="68309"/>
                  </a:lnTo>
                  <a:lnTo>
                    <a:pt x="471289" y="73129"/>
                  </a:lnTo>
                  <a:lnTo>
                    <a:pt x="463603" y="78038"/>
                  </a:lnTo>
                  <a:lnTo>
                    <a:pt x="471289" y="82847"/>
                  </a:lnTo>
                  <a:lnTo>
                    <a:pt x="498383" y="87755"/>
                  </a:lnTo>
                  <a:lnTo>
                    <a:pt x="491130" y="92773"/>
                  </a:lnTo>
                  <a:lnTo>
                    <a:pt x="475903" y="97583"/>
                  </a:lnTo>
                  <a:lnTo>
                    <a:pt x="487814" y="102491"/>
                  </a:lnTo>
                  <a:lnTo>
                    <a:pt x="503892" y="107301"/>
                  </a:lnTo>
                  <a:lnTo>
                    <a:pt x="511779" y="112319"/>
                  </a:lnTo>
                  <a:lnTo>
                    <a:pt x="512659" y="117183"/>
                  </a:lnTo>
                  <a:lnTo>
                    <a:pt x="519912" y="122036"/>
                  </a:lnTo>
                  <a:lnTo>
                    <a:pt x="508448" y="126857"/>
                  </a:lnTo>
                  <a:lnTo>
                    <a:pt x="520849" y="131414"/>
                  </a:lnTo>
                  <a:lnTo>
                    <a:pt x="547886" y="136432"/>
                  </a:lnTo>
                  <a:lnTo>
                    <a:pt x="590553" y="146150"/>
                  </a:lnTo>
                  <a:lnTo>
                    <a:pt x="563964" y="151058"/>
                  </a:lnTo>
                  <a:lnTo>
                    <a:pt x="524627" y="156021"/>
                  </a:lnTo>
                  <a:lnTo>
                    <a:pt x="498830" y="160885"/>
                  </a:lnTo>
                  <a:lnTo>
                    <a:pt x="503892" y="165695"/>
                  </a:lnTo>
                  <a:lnTo>
                    <a:pt x="520402" y="170603"/>
                  </a:lnTo>
                  <a:lnTo>
                    <a:pt x="460777" y="175424"/>
                  </a:lnTo>
                  <a:lnTo>
                    <a:pt x="369400" y="180475"/>
                  </a:lnTo>
                  <a:lnTo>
                    <a:pt x="367165" y="185339"/>
                  </a:lnTo>
                  <a:lnTo>
                    <a:pt x="399307" y="190148"/>
                  </a:lnTo>
                  <a:lnTo>
                    <a:pt x="418759" y="195068"/>
                  </a:lnTo>
                  <a:lnTo>
                    <a:pt x="442868" y="200075"/>
                  </a:lnTo>
                  <a:lnTo>
                    <a:pt x="455269" y="204884"/>
                  </a:lnTo>
                  <a:lnTo>
                    <a:pt x="491130" y="209803"/>
                  </a:lnTo>
                  <a:lnTo>
                    <a:pt x="497432" y="214261"/>
                  </a:lnTo>
                  <a:lnTo>
                    <a:pt x="320720" y="224188"/>
                  </a:lnTo>
                  <a:lnTo>
                    <a:pt x="268088" y="228997"/>
                  </a:lnTo>
                  <a:lnTo>
                    <a:pt x="230929" y="233905"/>
                  </a:lnTo>
                  <a:lnTo>
                    <a:pt x="235990" y="243733"/>
                  </a:lnTo>
                  <a:lnTo>
                    <a:pt x="251217" y="248597"/>
                  </a:lnTo>
                  <a:lnTo>
                    <a:pt x="272760" y="253451"/>
                  </a:lnTo>
                  <a:lnTo>
                    <a:pt x="278701" y="258271"/>
                  </a:lnTo>
                  <a:lnTo>
                    <a:pt x="278701" y="263179"/>
                  </a:lnTo>
                  <a:lnTo>
                    <a:pt x="295630" y="272996"/>
                  </a:lnTo>
                  <a:lnTo>
                    <a:pt x="308824" y="277915"/>
                  </a:lnTo>
                  <a:lnTo>
                    <a:pt x="385911" y="292651"/>
                  </a:lnTo>
                  <a:lnTo>
                    <a:pt x="392515" y="297109"/>
                  </a:lnTo>
                  <a:lnTo>
                    <a:pt x="375543" y="302017"/>
                  </a:lnTo>
                  <a:lnTo>
                    <a:pt x="372227" y="306838"/>
                  </a:lnTo>
                  <a:lnTo>
                    <a:pt x="343892" y="316753"/>
                  </a:lnTo>
                  <a:lnTo>
                    <a:pt x="349847" y="321574"/>
                  </a:lnTo>
                  <a:lnTo>
                    <a:pt x="364339" y="326482"/>
                  </a:lnTo>
                  <a:lnTo>
                    <a:pt x="356149" y="331489"/>
                  </a:lnTo>
                  <a:lnTo>
                    <a:pt x="363041" y="336298"/>
                  </a:lnTo>
                  <a:lnTo>
                    <a:pt x="374894" y="341218"/>
                  </a:lnTo>
                  <a:lnTo>
                    <a:pt x="361657" y="346027"/>
                  </a:lnTo>
                  <a:lnTo>
                    <a:pt x="363041" y="350935"/>
                  </a:lnTo>
                  <a:lnTo>
                    <a:pt x="397071" y="355899"/>
                  </a:lnTo>
                  <a:lnTo>
                    <a:pt x="412111" y="360763"/>
                  </a:lnTo>
                  <a:lnTo>
                    <a:pt x="418759" y="365572"/>
                  </a:lnTo>
                  <a:lnTo>
                    <a:pt x="428175" y="370481"/>
                  </a:lnTo>
                  <a:lnTo>
                    <a:pt x="435182" y="375499"/>
                  </a:lnTo>
                  <a:lnTo>
                    <a:pt x="387901" y="385216"/>
                  </a:lnTo>
                  <a:lnTo>
                    <a:pt x="381945" y="389685"/>
                  </a:lnTo>
                  <a:lnTo>
                    <a:pt x="412111" y="399601"/>
                  </a:lnTo>
                  <a:lnTo>
                    <a:pt x="395990" y="409329"/>
                  </a:lnTo>
                  <a:lnTo>
                    <a:pt x="398470" y="414139"/>
                  </a:lnTo>
                  <a:lnTo>
                    <a:pt x="391376" y="419201"/>
                  </a:lnTo>
                  <a:lnTo>
                    <a:pt x="376437" y="424065"/>
                  </a:lnTo>
                  <a:lnTo>
                    <a:pt x="392010" y="428875"/>
                  </a:lnTo>
                  <a:lnTo>
                    <a:pt x="426444" y="433783"/>
                  </a:lnTo>
                  <a:lnTo>
                    <a:pt x="437014" y="438592"/>
                  </a:lnTo>
                  <a:lnTo>
                    <a:pt x="422681" y="443611"/>
                  </a:lnTo>
                  <a:lnTo>
                    <a:pt x="398023" y="448475"/>
                  </a:lnTo>
                  <a:lnTo>
                    <a:pt x="389631" y="453328"/>
                  </a:lnTo>
                  <a:lnTo>
                    <a:pt x="403531" y="458149"/>
                  </a:lnTo>
                  <a:lnTo>
                    <a:pt x="421787" y="463200"/>
                  </a:lnTo>
                  <a:lnTo>
                    <a:pt x="425060" y="468064"/>
                  </a:lnTo>
                  <a:lnTo>
                    <a:pt x="425507" y="472928"/>
                  </a:lnTo>
                  <a:lnTo>
                    <a:pt x="428622" y="477793"/>
                  </a:lnTo>
                  <a:lnTo>
                    <a:pt x="425060" y="482251"/>
                  </a:lnTo>
                  <a:lnTo>
                    <a:pt x="423113" y="487313"/>
                  </a:lnTo>
                  <a:lnTo>
                    <a:pt x="431015" y="492177"/>
                  </a:lnTo>
                  <a:lnTo>
                    <a:pt x="395990" y="501895"/>
                  </a:lnTo>
                  <a:lnTo>
                    <a:pt x="397071" y="506913"/>
                  </a:lnTo>
                  <a:lnTo>
                    <a:pt x="408088" y="511722"/>
                  </a:lnTo>
                  <a:lnTo>
                    <a:pt x="428175" y="526359"/>
                  </a:lnTo>
                  <a:lnTo>
                    <a:pt x="426790" y="531366"/>
                  </a:lnTo>
                  <a:lnTo>
                    <a:pt x="412111" y="536176"/>
                  </a:lnTo>
                  <a:lnTo>
                    <a:pt x="405709" y="541095"/>
                  </a:lnTo>
                  <a:lnTo>
                    <a:pt x="410265" y="545905"/>
                  </a:lnTo>
                  <a:lnTo>
                    <a:pt x="412947" y="550967"/>
                  </a:lnTo>
                  <a:lnTo>
                    <a:pt x="408088" y="555776"/>
                  </a:lnTo>
                  <a:lnTo>
                    <a:pt x="385911" y="560640"/>
                  </a:lnTo>
                  <a:lnTo>
                    <a:pt x="356149" y="570358"/>
                  </a:lnTo>
                  <a:lnTo>
                    <a:pt x="339177" y="575365"/>
                  </a:lnTo>
                  <a:lnTo>
                    <a:pt x="348463" y="580230"/>
                  </a:lnTo>
                  <a:lnTo>
                    <a:pt x="373121" y="585094"/>
                  </a:lnTo>
                  <a:lnTo>
                    <a:pt x="387454" y="589563"/>
                  </a:lnTo>
                  <a:lnTo>
                    <a:pt x="387454" y="594614"/>
                  </a:lnTo>
                  <a:lnTo>
                    <a:pt x="393798" y="599478"/>
                  </a:lnTo>
                  <a:lnTo>
                    <a:pt x="363387" y="609207"/>
                  </a:lnTo>
                  <a:lnTo>
                    <a:pt x="297807" y="619078"/>
                  </a:lnTo>
                  <a:lnTo>
                    <a:pt x="299840" y="623943"/>
                  </a:lnTo>
                  <a:lnTo>
                    <a:pt x="322320" y="628752"/>
                  </a:lnTo>
                  <a:lnTo>
                    <a:pt x="367165" y="633661"/>
                  </a:lnTo>
                  <a:lnTo>
                    <a:pt x="384973" y="638668"/>
                  </a:lnTo>
                  <a:lnTo>
                    <a:pt x="361657" y="643488"/>
                  </a:lnTo>
                  <a:lnTo>
                    <a:pt x="349357" y="648341"/>
                  </a:lnTo>
                  <a:lnTo>
                    <a:pt x="341412" y="653206"/>
                  </a:lnTo>
                  <a:lnTo>
                    <a:pt x="319393" y="658015"/>
                  </a:lnTo>
                  <a:lnTo>
                    <a:pt x="279999" y="663077"/>
                  </a:lnTo>
                  <a:lnTo>
                    <a:pt x="278254" y="667942"/>
                  </a:lnTo>
                  <a:lnTo>
                    <a:pt x="323157" y="672806"/>
                  </a:lnTo>
                  <a:lnTo>
                    <a:pt x="380402" y="677670"/>
                  </a:lnTo>
                  <a:lnTo>
                    <a:pt x="392515" y="682721"/>
                  </a:lnTo>
                  <a:lnTo>
                    <a:pt x="379465" y="687542"/>
                  </a:lnTo>
                  <a:lnTo>
                    <a:pt x="378614" y="692395"/>
                  </a:lnTo>
                  <a:lnTo>
                    <a:pt x="365868" y="697215"/>
                  </a:lnTo>
                  <a:lnTo>
                    <a:pt x="356149" y="702266"/>
                  </a:lnTo>
                  <a:lnTo>
                    <a:pt x="364339" y="707131"/>
                  </a:lnTo>
                  <a:lnTo>
                    <a:pt x="388737" y="711644"/>
                  </a:lnTo>
                  <a:lnTo>
                    <a:pt x="388737" y="716508"/>
                  </a:lnTo>
                  <a:lnTo>
                    <a:pt x="370929" y="721318"/>
                  </a:lnTo>
                  <a:lnTo>
                    <a:pt x="359465" y="726380"/>
                  </a:lnTo>
                  <a:lnTo>
                    <a:pt x="359465" y="731244"/>
                  </a:lnTo>
                  <a:lnTo>
                    <a:pt x="341023" y="740962"/>
                  </a:lnTo>
                  <a:lnTo>
                    <a:pt x="356639" y="745782"/>
                  </a:lnTo>
                  <a:lnTo>
                    <a:pt x="377735" y="755654"/>
                  </a:lnTo>
                  <a:lnTo>
                    <a:pt x="367612" y="760518"/>
                  </a:lnTo>
                  <a:lnTo>
                    <a:pt x="360359" y="765371"/>
                  </a:lnTo>
                  <a:lnTo>
                    <a:pt x="375990" y="770389"/>
                  </a:lnTo>
                  <a:lnTo>
                    <a:pt x="388290" y="775243"/>
                  </a:lnTo>
                  <a:lnTo>
                    <a:pt x="360359" y="784971"/>
                  </a:lnTo>
                  <a:lnTo>
                    <a:pt x="356639" y="789781"/>
                  </a:lnTo>
                  <a:lnTo>
                    <a:pt x="358831" y="794843"/>
                  </a:lnTo>
                  <a:lnTo>
                    <a:pt x="371780" y="799707"/>
                  </a:lnTo>
                  <a:lnTo>
                    <a:pt x="405262" y="804561"/>
                  </a:lnTo>
                  <a:lnTo>
                    <a:pt x="378167" y="809425"/>
                  </a:lnTo>
                  <a:lnTo>
                    <a:pt x="312140" y="814388"/>
                  </a:lnTo>
                  <a:lnTo>
                    <a:pt x="277173" y="819296"/>
                  </a:lnTo>
                  <a:lnTo>
                    <a:pt x="277173" y="824117"/>
                  </a:lnTo>
                  <a:lnTo>
                    <a:pt x="297807" y="828970"/>
                  </a:lnTo>
                  <a:lnTo>
                    <a:pt x="295630" y="834032"/>
                  </a:lnTo>
                  <a:lnTo>
                    <a:pt x="313034" y="838842"/>
                  </a:lnTo>
                  <a:lnTo>
                    <a:pt x="313481" y="843761"/>
                  </a:lnTo>
                  <a:lnTo>
                    <a:pt x="281282" y="848219"/>
                  </a:lnTo>
                  <a:lnTo>
                    <a:pt x="274044" y="853083"/>
                  </a:lnTo>
                  <a:lnTo>
                    <a:pt x="304700" y="858145"/>
                  </a:lnTo>
                  <a:lnTo>
                    <a:pt x="407439" y="862955"/>
                  </a:lnTo>
                  <a:lnTo>
                    <a:pt x="448823" y="867819"/>
                  </a:lnTo>
                  <a:lnTo>
                    <a:pt x="169271" y="877537"/>
                  </a:lnTo>
                  <a:lnTo>
                    <a:pt x="243676" y="882599"/>
                  </a:lnTo>
                  <a:lnTo>
                    <a:pt x="442522" y="887408"/>
                  </a:lnTo>
                  <a:lnTo>
                    <a:pt x="552500" y="892273"/>
                  </a:lnTo>
                  <a:lnTo>
                    <a:pt x="535975" y="897093"/>
                  </a:lnTo>
                  <a:lnTo>
                    <a:pt x="431852" y="902144"/>
                  </a:lnTo>
                  <a:lnTo>
                    <a:pt x="381051" y="907008"/>
                  </a:lnTo>
                  <a:lnTo>
                    <a:pt x="554533" y="916737"/>
                  </a:lnTo>
                  <a:lnTo>
                    <a:pt x="560835" y="921689"/>
                  </a:lnTo>
                  <a:lnTo>
                    <a:pt x="520849" y="931418"/>
                  </a:lnTo>
                  <a:lnTo>
                    <a:pt x="429717" y="941136"/>
                  </a:lnTo>
                  <a:lnTo>
                    <a:pt x="417619" y="946154"/>
                  </a:lnTo>
                  <a:lnTo>
                    <a:pt x="435182" y="951062"/>
                  </a:lnTo>
                  <a:lnTo>
                    <a:pt x="432299" y="955871"/>
                  </a:lnTo>
                  <a:lnTo>
                    <a:pt x="443762" y="960736"/>
                  </a:lnTo>
                  <a:lnTo>
                    <a:pt x="478384" y="965798"/>
                  </a:lnTo>
                  <a:lnTo>
                    <a:pt x="480575" y="970607"/>
                  </a:lnTo>
                  <a:lnTo>
                    <a:pt x="464887" y="975516"/>
                  </a:lnTo>
                  <a:lnTo>
                    <a:pt x="481008" y="980336"/>
                  </a:lnTo>
                  <a:lnTo>
                    <a:pt x="486516" y="985189"/>
                  </a:lnTo>
                  <a:lnTo>
                    <a:pt x="419999" y="990152"/>
                  </a:lnTo>
                  <a:lnTo>
                    <a:pt x="382392" y="995061"/>
                  </a:lnTo>
                  <a:lnTo>
                    <a:pt x="430568" y="999881"/>
                  </a:lnTo>
                  <a:lnTo>
                    <a:pt x="466285" y="1004438"/>
                  </a:lnTo>
                  <a:lnTo>
                    <a:pt x="410265" y="1009456"/>
                  </a:lnTo>
                  <a:lnTo>
                    <a:pt x="336798" y="1014266"/>
                  </a:lnTo>
                  <a:lnTo>
                    <a:pt x="313034" y="1019174"/>
                  </a:lnTo>
                  <a:lnTo>
                    <a:pt x="372227" y="1028848"/>
                  </a:lnTo>
                  <a:lnTo>
                    <a:pt x="372227" y="1033910"/>
                  </a:lnTo>
                  <a:lnTo>
                    <a:pt x="356149" y="1038719"/>
                  </a:lnTo>
                  <a:lnTo>
                    <a:pt x="348910" y="1043638"/>
                  </a:lnTo>
                  <a:lnTo>
                    <a:pt x="371376" y="1048448"/>
                  </a:lnTo>
                  <a:lnTo>
                    <a:pt x="386502" y="1053455"/>
                  </a:lnTo>
                  <a:lnTo>
                    <a:pt x="369400" y="1058363"/>
                  </a:lnTo>
                  <a:lnTo>
                    <a:pt x="362147" y="1063184"/>
                  </a:lnTo>
                  <a:lnTo>
                    <a:pt x="373957" y="1068092"/>
                  </a:lnTo>
                  <a:lnTo>
                    <a:pt x="381498" y="1072901"/>
                  </a:lnTo>
                  <a:lnTo>
                    <a:pt x="400201" y="1077908"/>
                  </a:lnTo>
                  <a:lnTo>
                    <a:pt x="432299" y="1082729"/>
                  </a:lnTo>
                  <a:lnTo>
                    <a:pt x="470006" y="1092447"/>
                  </a:lnTo>
                  <a:lnTo>
                    <a:pt x="450208" y="1097465"/>
                  </a:lnTo>
                  <a:lnTo>
                    <a:pt x="341412" y="1107182"/>
                  </a:lnTo>
                  <a:lnTo>
                    <a:pt x="339177" y="1112091"/>
                  </a:lnTo>
                  <a:lnTo>
                    <a:pt x="387901" y="1116911"/>
                  </a:lnTo>
                  <a:lnTo>
                    <a:pt x="393409" y="1121918"/>
                  </a:lnTo>
                  <a:lnTo>
                    <a:pt x="321873" y="1126826"/>
                  </a:lnTo>
                  <a:lnTo>
                    <a:pt x="278701" y="1131636"/>
                  </a:lnTo>
                  <a:lnTo>
                    <a:pt x="269473" y="1136555"/>
                  </a:lnTo>
                  <a:lnTo>
                    <a:pt x="313481" y="1141562"/>
                  </a:lnTo>
                  <a:lnTo>
                    <a:pt x="384123" y="1146372"/>
                  </a:lnTo>
                  <a:lnTo>
                    <a:pt x="406156" y="1151291"/>
                  </a:lnTo>
                  <a:lnTo>
                    <a:pt x="400201" y="1156100"/>
                  </a:lnTo>
                  <a:lnTo>
                    <a:pt x="340576" y="1165675"/>
                  </a:lnTo>
                  <a:lnTo>
                    <a:pt x="332385" y="1170485"/>
                  </a:lnTo>
                  <a:lnTo>
                    <a:pt x="315860" y="1175393"/>
                  </a:lnTo>
                  <a:lnTo>
                    <a:pt x="317158" y="1180213"/>
                  </a:lnTo>
                  <a:lnTo>
                    <a:pt x="319840" y="1185221"/>
                  </a:lnTo>
                  <a:lnTo>
                    <a:pt x="325334" y="1190030"/>
                  </a:lnTo>
                  <a:lnTo>
                    <a:pt x="368550" y="1194938"/>
                  </a:lnTo>
                  <a:lnTo>
                    <a:pt x="366718" y="1199759"/>
                  </a:lnTo>
                  <a:lnTo>
                    <a:pt x="332876" y="1204667"/>
                  </a:lnTo>
                  <a:lnTo>
                    <a:pt x="307973" y="1209674"/>
                  </a:lnTo>
                  <a:lnTo>
                    <a:pt x="263027" y="1214483"/>
                  </a:lnTo>
                  <a:lnTo>
                    <a:pt x="250078" y="1219403"/>
                  </a:lnTo>
                  <a:lnTo>
                    <a:pt x="249184" y="1224212"/>
                  </a:lnTo>
                  <a:lnTo>
                    <a:pt x="243243" y="1229219"/>
                  </a:lnTo>
                  <a:lnTo>
                    <a:pt x="271664" y="1234139"/>
                  </a:lnTo>
                  <a:lnTo>
                    <a:pt x="327367" y="1238948"/>
                  </a:lnTo>
                  <a:lnTo>
                    <a:pt x="355702" y="1243856"/>
                  </a:lnTo>
                  <a:lnTo>
                    <a:pt x="358831" y="1248819"/>
                  </a:lnTo>
                  <a:lnTo>
                    <a:pt x="399754" y="1253684"/>
                  </a:lnTo>
                  <a:lnTo>
                    <a:pt x="453034" y="1258493"/>
                  </a:lnTo>
                  <a:lnTo>
                    <a:pt x="457158" y="1263401"/>
                  </a:lnTo>
                  <a:lnTo>
                    <a:pt x="451650" y="1268211"/>
                  </a:lnTo>
                  <a:lnTo>
                    <a:pt x="440042" y="1273273"/>
                  </a:lnTo>
                  <a:lnTo>
                    <a:pt x="431852" y="1278137"/>
                  </a:lnTo>
                  <a:lnTo>
                    <a:pt x="400201" y="1282947"/>
                  </a:lnTo>
                  <a:lnTo>
                    <a:pt x="300287" y="1292873"/>
                  </a:lnTo>
                  <a:lnTo>
                    <a:pt x="260648" y="1297683"/>
                  </a:lnTo>
                  <a:lnTo>
                    <a:pt x="240662" y="1302591"/>
                  </a:lnTo>
                  <a:lnTo>
                    <a:pt x="235154" y="1307411"/>
                  </a:lnTo>
                  <a:lnTo>
                    <a:pt x="241499" y="1312319"/>
                  </a:lnTo>
                  <a:lnTo>
                    <a:pt x="245724" y="1317283"/>
                  </a:lnTo>
                  <a:lnTo>
                    <a:pt x="248348" y="1327000"/>
                  </a:lnTo>
                  <a:lnTo>
                    <a:pt x="293236" y="1331865"/>
                  </a:lnTo>
                  <a:lnTo>
                    <a:pt x="348463" y="1336927"/>
                  </a:lnTo>
                  <a:lnTo>
                    <a:pt x="339177" y="1341440"/>
                  </a:lnTo>
                  <a:lnTo>
                    <a:pt x="290121" y="1346249"/>
                  </a:lnTo>
                  <a:lnTo>
                    <a:pt x="231376" y="1355978"/>
                  </a:lnTo>
                  <a:lnTo>
                    <a:pt x="210641" y="1360985"/>
                  </a:lnTo>
                  <a:lnTo>
                    <a:pt x="237331" y="1365849"/>
                  </a:lnTo>
                  <a:lnTo>
                    <a:pt x="250078" y="1370714"/>
                  </a:lnTo>
                  <a:lnTo>
                    <a:pt x="244628" y="1375523"/>
                  </a:lnTo>
                  <a:lnTo>
                    <a:pt x="241008" y="1380585"/>
                  </a:lnTo>
                  <a:lnTo>
                    <a:pt x="231376" y="1385438"/>
                  </a:lnTo>
                  <a:lnTo>
                    <a:pt x="253755" y="1390259"/>
                  </a:lnTo>
                  <a:lnTo>
                    <a:pt x="291015" y="1395167"/>
                  </a:lnTo>
                  <a:lnTo>
                    <a:pt x="345637" y="1399977"/>
                  </a:lnTo>
                  <a:lnTo>
                    <a:pt x="388737" y="1405039"/>
                  </a:lnTo>
                  <a:lnTo>
                    <a:pt x="401484" y="1409903"/>
                  </a:lnTo>
                  <a:lnTo>
                    <a:pt x="392010" y="1414712"/>
                  </a:lnTo>
                  <a:lnTo>
                    <a:pt x="350640" y="1419621"/>
                  </a:lnTo>
                  <a:lnTo>
                    <a:pt x="331736" y="1424584"/>
                  </a:lnTo>
                  <a:lnTo>
                    <a:pt x="352025" y="1429448"/>
                  </a:lnTo>
                  <a:lnTo>
                    <a:pt x="356149" y="1434313"/>
                  </a:lnTo>
                  <a:lnTo>
                    <a:pt x="348463" y="1439166"/>
                  </a:lnTo>
                  <a:lnTo>
                    <a:pt x="347814" y="1443986"/>
                  </a:lnTo>
                  <a:lnTo>
                    <a:pt x="351578" y="1449037"/>
                  </a:lnTo>
                  <a:lnTo>
                    <a:pt x="321369" y="1453902"/>
                  </a:lnTo>
                  <a:lnTo>
                    <a:pt x="300734" y="1458766"/>
                  </a:lnTo>
                  <a:lnTo>
                    <a:pt x="304700" y="1463630"/>
                  </a:lnTo>
                  <a:lnTo>
                    <a:pt x="317648" y="1468692"/>
                  </a:lnTo>
                  <a:lnTo>
                    <a:pt x="319393" y="1473502"/>
                  </a:lnTo>
                  <a:lnTo>
                    <a:pt x="326877" y="1478366"/>
                  </a:lnTo>
                  <a:lnTo>
                    <a:pt x="336798" y="1483176"/>
                  </a:lnTo>
                  <a:lnTo>
                    <a:pt x="333669" y="1488238"/>
                  </a:lnTo>
                  <a:lnTo>
                    <a:pt x="313885" y="1493047"/>
                  </a:lnTo>
                  <a:lnTo>
                    <a:pt x="246517" y="1502765"/>
                  </a:lnTo>
                  <a:lnTo>
                    <a:pt x="262234" y="1507629"/>
                  </a:lnTo>
                  <a:lnTo>
                    <a:pt x="307079" y="1512691"/>
                  </a:lnTo>
                  <a:lnTo>
                    <a:pt x="335904" y="1517501"/>
                  </a:lnTo>
                  <a:lnTo>
                    <a:pt x="355356" y="1522365"/>
                  </a:lnTo>
                  <a:lnTo>
                    <a:pt x="354851" y="1527229"/>
                  </a:lnTo>
                  <a:lnTo>
                    <a:pt x="314332" y="1532236"/>
                  </a:lnTo>
                  <a:lnTo>
                    <a:pt x="255990" y="1541965"/>
                  </a:lnTo>
                  <a:lnTo>
                    <a:pt x="255140" y="1546478"/>
                  </a:lnTo>
                  <a:lnTo>
                    <a:pt x="294332" y="1551287"/>
                  </a:lnTo>
                  <a:lnTo>
                    <a:pt x="314332" y="1556349"/>
                  </a:lnTo>
                  <a:lnTo>
                    <a:pt x="291015" y="1561214"/>
                  </a:lnTo>
                  <a:lnTo>
                    <a:pt x="235500" y="1566067"/>
                  </a:lnTo>
                  <a:lnTo>
                    <a:pt x="194621" y="1570932"/>
                  </a:lnTo>
                  <a:lnTo>
                    <a:pt x="216149" y="1575994"/>
                  </a:lnTo>
                  <a:lnTo>
                    <a:pt x="267252" y="1580803"/>
                  </a:lnTo>
                  <a:lnTo>
                    <a:pt x="306243" y="1585667"/>
                  </a:lnTo>
                  <a:lnTo>
                    <a:pt x="327814" y="1590532"/>
                  </a:lnTo>
                  <a:lnTo>
                    <a:pt x="341412" y="1595385"/>
                  </a:lnTo>
                  <a:lnTo>
                    <a:pt x="335904" y="1600348"/>
                  </a:lnTo>
                  <a:lnTo>
                    <a:pt x="321873" y="1605256"/>
                  </a:lnTo>
                  <a:lnTo>
                    <a:pt x="351578" y="1610077"/>
                  </a:lnTo>
                  <a:lnTo>
                    <a:pt x="354851" y="1614930"/>
                  </a:lnTo>
                  <a:lnTo>
                    <a:pt x="315860" y="1619992"/>
                  </a:lnTo>
                  <a:lnTo>
                    <a:pt x="315269" y="1624813"/>
                  </a:lnTo>
                  <a:lnTo>
                    <a:pt x="320720" y="1629721"/>
                  </a:lnTo>
                  <a:lnTo>
                    <a:pt x="317158" y="1634530"/>
                  </a:lnTo>
                  <a:lnTo>
                    <a:pt x="331289" y="1639395"/>
                  </a:lnTo>
                  <a:lnTo>
                    <a:pt x="333669" y="1649266"/>
                  </a:lnTo>
                  <a:lnTo>
                    <a:pt x="318095" y="1654131"/>
                  </a:lnTo>
                  <a:lnTo>
                    <a:pt x="309761" y="1658984"/>
                  </a:lnTo>
                  <a:lnTo>
                    <a:pt x="293683" y="1664002"/>
                  </a:lnTo>
                  <a:lnTo>
                    <a:pt x="258917" y="1668811"/>
                  </a:lnTo>
                  <a:lnTo>
                    <a:pt x="239119" y="1673720"/>
                  </a:lnTo>
                  <a:lnTo>
                    <a:pt x="297014" y="1683547"/>
                  </a:lnTo>
                  <a:lnTo>
                    <a:pt x="291506" y="1688456"/>
                  </a:lnTo>
                  <a:lnTo>
                    <a:pt x="300734" y="1693265"/>
                  </a:lnTo>
                  <a:lnTo>
                    <a:pt x="329559" y="1698184"/>
                  </a:lnTo>
                  <a:lnTo>
                    <a:pt x="387901" y="1702994"/>
                  </a:lnTo>
                  <a:lnTo>
                    <a:pt x="398023" y="1708001"/>
                  </a:lnTo>
                  <a:lnTo>
                    <a:pt x="344339" y="1712909"/>
                  </a:lnTo>
                  <a:lnTo>
                    <a:pt x="305349" y="1717729"/>
                  </a:lnTo>
                  <a:lnTo>
                    <a:pt x="308824" y="1722638"/>
                  </a:lnTo>
                  <a:lnTo>
                    <a:pt x="306243" y="1727601"/>
                  </a:lnTo>
                  <a:lnTo>
                    <a:pt x="304700" y="1732465"/>
                  </a:lnTo>
                  <a:lnTo>
                    <a:pt x="300287" y="1737275"/>
                  </a:lnTo>
                  <a:lnTo>
                    <a:pt x="316365" y="1742183"/>
                  </a:lnTo>
                  <a:lnTo>
                    <a:pt x="337245" y="1746992"/>
                  </a:lnTo>
                  <a:lnTo>
                    <a:pt x="321873" y="1752010"/>
                  </a:lnTo>
                  <a:lnTo>
                    <a:pt x="205132" y="1761728"/>
                  </a:lnTo>
                  <a:lnTo>
                    <a:pt x="205637" y="1766636"/>
                  </a:lnTo>
                  <a:lnTo>
                    <a:pt x="278701" y="1771655"/>
                  </a:lnTo>
                  <a:lnTo>
                    <a:pt x="316812" y="1776464"/>
                  </a:lnTo>
                  <a:lnTo>
                    <a:pt x="306243" y="1781372"/>
                  </a:lnTo>
                  <a:lnTo>
                    <a:pt x="321873" y="1786193"/>
                  </a:lnTo>
                  <a:lnTo>
                    <a:pt x="349847" y="1791101"/>
                  </a:lnTo>
                  <a:lnTo>
                    <a:pt x="392010" y="1800917"/>
                  </a:lnTo>
                  <a:lnTo>
                    <a:pt x="374894" y="1805738"/>
                  </a:lnTo>
                  <a:lnTo>
                    <a:pt x="327814" y="1810646"/>
                  </a:lnTo>
                  <a:lnTo>
                    <a:pt x="313034" y="1815653"/>
                  </a:lnTo>
                  <a:lnTo>
                    <a:pt x="313885" y="1820518"/>
                  </a:lnTo>
                  <a:lnTo>
                    <a:pt x="334116" y="1825382"/>
                  </a:lnTo>
                  <a:lnTo>
                    <a:pt x="386502" y="1830191"/>
                  </a:lnTo>
                  <a:lnTo>
                    <a:pt x="452140" y="1835253"/>
                  </a:lnTo>
                  <a:lnTo>
                    <a:pt x="498383" y="1839766"/>
                  </a:lnTo>
                  <a:lnTo>
                    <a:pt x="518672" y="1844576"/>
                  </a:lnTo>
                  <a:lnTo>
                    <a:pt x="505867" y="1849484"/>
                  </a:lnTo>
                  <a:lnTo>
                    <a:pt x="449270" y="1854305"/>
                  </a:lnTo>
                  <a:lnTo>
                    <a:pt x="376884" y="1859367"/>
                  </a:lnTo>
                  <a:lnTo>
                    <a:pt x="322666" y="1864220"/>
                  </a:lnTo>
                  <a:lnTo>
                    <a:pt x="285060" y="1869040"/>
                  </a:lnTo>
                  <a:lnTo>
                    <a:pt x="262234" y="1873949"/>
                  </a:lnTo>
                  <a:lnTo>
                    <a:pt x="273597" y="1878758"/>
                  </a:lnTo>
                  <a:lnTo>
                    <a:pt x="311304" y="1883765"/>
                  </a:lnTo>
                  <a:lnTo>
                    <a:pt x="327814" y="1888684"/>
                  </a:lnTo>
                  <a:lnTo>
                    <a:pt x="277620" y="1893494"/>
                  </a:lnTo>
                  <a:lnTo>
                    <a:pt x="241499" y="1898402"/>
                  </a:lnTo>
                  <a:lnTo>
                    <a:pt x="247007" y="1903365"/>
                  </a:lnTo>
                  <a:lnTo>
                    <a:pt x="251217" y="1908230"/>
                  </a:lnTo>
                  <a:lnTo>
                    <a:pt x="243243" y="1913039"/>
                  </a:lnTo>
                  <a:lnTo>
                    <a:pt x="250078" y="1917947"/>
                  </a:lnTo>
                  <a:lnTo>
                    <a:pt x="252515" y="1922965"/>
                  </a:lnTo>
                  <a:lnTo>
                    <a:pt x="234707" y="1927819"/>
                  </a:lnTo>
                  <a:lnTo>
                    <a:pt x="235154" y="1932683"/>
                  </a:lnTo>
                  <a:lnTo>
                    <a:pt x="257519" y="1937493"/>
                  </a:lnTo>
                  <a:lnTo>
                    <a:pt x="298744" y="1942412"/>
                  </a:lnTo>
                  <a:lnTo>
                    <a:pt x="359465" y="1947419"/>
                  </a:lnTo>
                  <a:lnTo>
                    <a:pt x="392515" y="1952283"/>
                  </a:lnTo>
                  <a:lnTo>
                    <a:pt x="381498" y="1957137"/>
                  </a:lnTo>
                  <a:lnTo>
                    <a:pt x="355702" y="1961957"/>
                  </a:lnTo>
                  <a:lnTo>
                    <a:pt x="351578" y="1967008"/>
                  </a:lnTo>
                  <a:lnTo>
                    <a:pt x="384123" y="1976682"/>
                  </a:lnTo>
                  <a:lnTo>
                    <a:pt x="397519" y="1981546"/>
                  </a:lnTo>
                  <a:lnTo>
                    <a:pt x="374894" y="1986411"/>
                  </a:lnTo>
                  <a:lnTo>
                    <a:pt x="231823" y="1996282"/>
                  </a:lnTo>
                  <a:lnTo>
                    <a:pt x="224974" y="2001146"/>
                  </a:lnTo>
                  <a:lnTo>
                    <a:pt x="248737" y="2005956"/>
                  </a:lnTo>
                  <a:lnTo>
                    <a:pt x="264772" y="2011018"/>
                  </a:lnTo>
                  <a:lnTo>
                    <a:pt x="263979" y="2015882"/>
                  </a:lnTo>
                  <a:lnTo>
                    <a:pt x="237331" y="2020736"/>
                  </a:lnTo>
                  <a:lnTo>
                    <a:pt x="263979" y="2025600"/>
                  </a:lnTo>
                  <a:lnTo>
                    <a:pt x="370929" y="2030563"/>
                  </a:lnTo>
                  <a:lnTo>
                    <a:pt x="424267" y="2035471"/>
                  </a:lnTo>
                  <a:lnTo>
                    <a:pt x="410770" y="2040292"/>
                  </a:lnTo>
                  <a:lnTo>
                    <a:pt x="424613" y="2045200"/>
                  </a:lnTo>
                  <a:lnTo>
                    <a:pt x="432299" y="2055017"/>
                  </a:lnTo>
                  <a:lnTo>
                    <a:pt x="486069" y="2064745"/>
                  </a:lnTo>
                  <a:lnTo>
                    <a:pt x="486069" y="2069610"/>
                  </a:lnTo>
                  <a:lnTo>
                    <a:pt x="473322" y="2074661"/>
                  </a:lnTo>
                  <a:lnTo>
                    <a:pt x="424267" y="2079481"/>
                  </a:lnTo>
                  <a:lnTo>
                    <a:pt x="348463" y="2084389"/>
                  </a:lnTo>
                  <a:lnTo>
                    <a:pt x="352371" y="2089199"/>
                  </a:lnTo>
                  <a:lnTo>
                    <a:pt x="386502" y="2094063"/>
                  </a:lnTo>
                  <a:lnTo>
                    <a:pt x="344339" y="2099125"/>
                  </a:lnTo>
                  <a:lnTo>
                    <a:pt x="284209" y="2103935"/>
                  </a:lnTo>
                  <a:lnTo>
                    <a:pt x="258470" y="2108744"/>
                  </a:lnTo>
                  <a:lnTo>
                    <a:pt x="267252" y="2113663"/>
                  </a:lnTo>
                  <a:lnTo>
                    <a:pt x="247007" y="2118670"/>
                  </a:lnTo>
                  <a:lnTo>
                    <a:pt x="221657" y="2123480"/>
                  </a:lnTo>
                  <a:lnTo>
                    <a:pt x="210641" y="2128388"/>
                  </a:lnTo>
                  <a:lnTo>
                    <a:pt x="274981" y="2138117"/>
                  </a:lnTo>
                  <a:lnTo>
                    <a:pt x="266603" y="2143124"/>
                  </a:lnTo>
                  <a:lnTo>
                    <a:pt x="250078" y="2147944"/>
                  </a:lnTo>
                  <a:lnTo>
                    <a:pt x="246156" y="2152853"/>
                  </a:lnTo>
                  <a:lnTo>
                    <a:pt x="243676" y="2157662"/>
                  </a:lnTo>
                  <a:lnTo>
                    <a:pt x="257519" y="2162669"/>
                  </a:lnTo>
                  <a:lnTo>
                    <a:pt x="259264" y="2172398"/>
                  </a:lnTo>
                  <a:lnTo>
                    <a:pt x="246517" y="2177306"/>
                  </a:lnTo>
                  <a:lnTo>
                    <a:pt x="236437" y="2182269"/>
                  </a:lnTo>
                  <a:lnTo>
                    <a:pt x="235500" y="2187134"/>
                  </a:lnTo>
                  <a:lnTo>
                    <a:pt x="229992" y="2191943"/>
                  </a:lnTo>
                  <a:lnTo>
                    <a:pt x="250583" y="2201661"/>
                  </a:lnTo>
                  <a:lnTo>
                    <a:pt x="267252" y="2206679"/>
                  </a:lnTo>
                  <a:lnTo>
                    <a:pt x="264772" y="2211587"/>
                  </a:lnTo>
                  <a:lnTo>
                    <a:pt x="258917" y="2216397"/>
                  </a:lnTo>
                  <a:lnTo>
                    <a:pt x="258917" y="2221316"/>
                  </a:lnTo>
                  <a:lnTo>
                    <a:pt x="268535" y="2226323"/>
                  </a:lnTo>
                  <a:lnTo>
                    <a:pt x="280489" y="2231132"/>
                  </a:lnTo>
                  <a:lnTo>
                    <a:pt x="268088" y="2236041"/>
                  </a:lnTo>
                  <a:lnTo>
                    <a:pt x="247454" y="2240861"/>
                  </a:lnTo>
                  <a:lnTo>
                    <a:pt x="241946" y="2245769"/>
                  </a:lnTo>
                  <a:lnTo>
                    <a:pt x="247901" y="2250732"/>
                  </a:lnTo>
                  <a:lnTo>
                    <a:pt x="230929" y="2255597"/>
                  </a:lnTo>
                  <a:lnTo>
                    <a:pt x="219927" y="2260406"/>
                  </a:lnTo>
                  <a:lnTo>
                    <a:pt x="241008" y="2270322"/>
                  </a:lnTo>
                  <a:lnTo>
                    <a:pt x="235154" y="2275186"/>
                  </a:lnTo>
                  <a:lnTo>
                    <a:pt x="221210" y="2280050"/>
                  </a:lnTo>
                  <a:lnTo>
                    <a:pt x="232227" y="2284860"/>
                  </a:lnTo>
                  <a:lnTo>
                    <a:pt x="250078" y="2289922"/>
                  </a:lnTo>
                  <a:lnTo>
                    <a:pt x="273597" y="2294786"/>
                  </a:lnTo>
                  <a:lnTo>
                    <a:pt x="251217" y="2299596"/>
                  </a:lnTo>
                  <a:lnTo>
                    <a:pt x="198341" y="2304504"/>
                  </a:lnTo>
                  <a:lnTo>
                    <a:pt x="184945" y="2309313"/>
                  </a:lnTo>
                  <a:lnTo>
                    <a:pt x="200129" y="2314375"/>
                  </a:lnTo>
                  <a:lnTo>
                    <a:pt x="299840" y="2324049"/>
                  </a:lnTo>
                  <a:lnTo>
                    <a:pt x="309761" y="2328870"/>
                  </a:lnTo>
                  <a:lnTo>
                    <a:pt x="295630" y="2333921"/>
                  </a:lnTo>
                  <a:lnTo>
                    <a:pt x="143316" y="2348514"/>
                  </a:lnTo>
                  <a:lnTo>
                    <a:pt x="68060" y="2353323"/>
                  </a:lnTo>
                  <a:lnTo>
                    <a:pt x="18904" y="2358385"/>
                  </a:lnTo>
                  <a:lnTo>
                    <a:pt x="31751" y="2363238"/>
                  </a:lnTo>
                  <a:lnTo>
                    <a:pt x="162032" y="2368103"/>
                  </a:lnTo>
                  <a:lnTo>
                    <a:pt x="356639" y="2372967"/>
                  </a:lnTo>
                  <a:lnTo>
                    <a:pt x="481412" y="2378029"/>
                  </a:lnTo>
                  <a:lnTo>
                    <a:pt x="512659" y="2382839"/>
                  </a:lnTo>
                  <a:lnTo>
                    <a:pt x="436062" y="2392512"/>
                  </a:lnTo>
                  <a:lnTo>
                    <a:pt x="404772" y="2397574"/>
                  </a:lnTo>
                  <a:lnTo>
                    <a:pt x="345132" y="2402384"/>
                  </a:lnTo>
                  <a:lnTo>
                    <a:pt x="63402" y="2412112"/>
                  </a:lnTo>
                  <a:lnTo>
                    <a:pt x="0" y="2416966"/>
                  </a:lnTo>
                  <a:lnTo>
                    <a:pt x="59624" y="2422028"/>
                  </a:lnTo>
                  <a:lnTo>
                    <a:pt x="428175" y="2431702"/>
                  </a:lnTo>
                  <a:lnTo>
                    <a:pt x="554533" y="2436566"/>
                  </a:lnTo>
                  <a:lnTo>
                    <a:pt x="471736" y="2441573"/>
                  </a:lnTo>
                  <a:lnTo>
                    <a:pt x="237735" y="2446492"/>
                  </a:lnTo>
                  <a:lnTo>
                    <a:pt x="101946" y="2451302"/>
                  </a:lnTo>
                  <a:lnTo>
                    <a:pt x="163763" y="2456166"/>
                  </a:lnTo>
                  <a:lnTo>
                    <a:pt x="331736" y="2461019"/>
                  </a:lnTo>
                  <a:lnTo>
                    <a:pt x="459379" y="2466038"/>
                  </a:lnTo>
                  <a:lnTo>
                    <a:pt x="492875" y="2470847"/>
                  </a:lnTo>
                  <a:lnTo>
                    <a:pt x="479177" y="2475755"/>
                  </a:lnTo>
                  <a:lnTo>
                    <a:pt x="390482" y="2480565"/>
                  </a:lnTo>
                  <a:lnTo>
                    <a:pt x="197894" y="2485583"/>
                  </a:lnTo>
                  <a:lnTo>
                    <a:pt x="46878" y="2490491"/>
                  </a:lnTo>
                  <a:lnTo>
                    <a:pt x="22033" y="2495300"/>
                  </a:lnTo>
                  <a:lnTo>
                    <a:pt x="125709" y="2500220"/>
                  </a:lnTo>
                  <a:lnTo>
                    <a:pt x="288824" y="2505029"/>
                  </a:lnTo>
                  <a:lnTo>
                    <a:pt x="420936" y="2510036"/>
                  </a:lnTo>
                  <a:lnTo>
                    <a:pt x="475903" y="2514945"/>
                  </a:lnTo>
                  <a:lnTo>
                    <a:pt x="452587" y="2519765"/>
                  </a:lnTo>
                  <a:lnTo>
                    <a:pt x="452140" y="2524926"/>
                  </a:lnTo>
                  <a:lnTo>
                    <a:pt x="449270" y="2529933"/>
                  </a:lnTo>
                  <a:lnTo>
                    <a:pt x="353322" y="2534841"/>
                  </a:lnTo>
                  <a:lnTo>
                    <a:pt x="214866" y="2539651"/>
                  </a:lnTo>
                  <a:lnTo>
                    <a:pt x="165796" y="2544570"/>
                  </a:lnTo>
                  <a:lnTo>
                    <a:pt x="420936" y="2554386"/>
                  </a:lnTo>
                  <a:lnTo>
                    <a:pt x="474173" y="2559295"/>
                  </a:lnTo>
                  <a:lnTo>
                    <a:pt x="483892" y="2564115"/>
                  </a:lnTo>
                  <a:lnTo>
                    <a:pt x="464887" y="2569177"/>
                  </a:lnTo>
                  <a:lnTo>
                    <a:pt x="453481" y="2573987"/>
                  </a:lnTo>
                  <a:lnTo>
                    <a:pt x="294332" y="2583660"/>
                  </a:lnTo>
                  <a:lnTo>
                    <a:pt x="317648" y="2588569"/>
                  </a:lnTo>
                  <a:lnTo>
                    <a:pt x="380402" y="2593576"/>
                  </a:lnTo>
                  <a:lnTo>
                    <a:pt x="481008" y="2603304"/>
                  </a:lnTo>
                  <a:lnTo>
                    <a:pt x="462306" y="2608114"/>
                  </a:lnTo>
                  <a:lnTo>
                    <a:pt x="154332" y="2618040"/>
                  </a:lnTo>
                  <a:lnTo>
                    <a:pt x="121297" y="2622850"/>
                  </a:lnTo>
                  <a:lnTo>
                    <a:pt x="207613" y="2627758"/>
                  </a:lnTo>
                  <a:lnTo>
                    <a:pt x="278254" y="2632578"/>
                  </a:lnTo>
                  <a:lnTo>
                    <a:pt x="229992" y="2637585"/>
                  </a:lnTo>
                  <a:lnTo>
                    <a:pt x="194621" y="2642450"/>
                  </a:lnTo>
                  <a:lnTo>
                    <a:pt x="222595" y="2647303"/>
                  </a:lnTo>
                  <a:lnTo>
                    <a:pt x="292299" y="2652168"/>
                  </a:lnTo>
                  <a:lnTo>
                    <a:pt x="381498" y="2657175"/>
                  </a:lnTo>
                  <a:lnTo>
                    <a:pt x="440676" y="2662039"/>
                  </a:lnTo>
                  <a:lnTo>
                    <a:pt x="468665" y="2666903"/>
                  </a:lnTo>
                  <a:lnTo>
                    <a:pt x="473322" y="2671768"/>
                  </a:lnTo>
                  <a:lnTo>
                    <a:pt x="474173" y="2676775"/>
                  </a:lnTo>
                  <a:lnTo>
                    <a:pt x="446632" y="2681639"/>
                  </a:lnTo>
                  <a:lnTo>
                    <a:pt x="427728" y="2686503"/>
                  </a:lnTo>
                  <a:lnTo>
                    <a:pt x="437360" y="2691357"/>
                  </a:lnTo>
                  <a:lnTo>
                    <a:pt x="437807" y="2696221"/>
                  </a:lnTo>
                  <a:lnTo>
                    <a:pt x="443762" y="2701228"/>
                  </a:lnTo>
                  <a:lnTo>
                    <a:pt x="470395" y="2706093"/>
                  </a:lnTo>
                  <a:lnTo>
                    <a:pt x="454332" y="2710902"/>
                  </a:lnTo>
                  <a:lnTo>
                    <a:pt x="409919" y="2715766"/>
                  </a:lnTo>
                  <a:lnTo>
                    <a:pt x="408088" y="2720828"/>
                  </a:lnTo>
                  <a:lnTo>
                    <a:pt x="426444" y="2725638"/>
                  </a:lnTo>
                  <a:lnTo>
                    <a:pt x="435182" y="2730502"/>
                  </a:lnTo>
                  <a:lnTo>
                    <a:pt x="438254" y="2735367"/>
                  </a:lnTo>
                  <a:lnTo>
                    <a:pt x="419552" y="2740231"/>
                  </a:lnTo>
                  <a:lnTo>
                    <a:pt x="414534" y="2745238"/>
                  </a:lnTo>
                  <a:lnTo>
                    <a:pt x="440676" y="2750102"/>
                  </a:lnTo>
                  <a:lnTo>
                    <a:pt x="438744" y="2754956"/>
                  </a:lnTo>
                  <a:lnTo>
                    <a:pt x="433236" y="2759820"/>
                  </a:lnTo>
                  <a:lnTo>
                    <a:pt x="438254" y="2764827"/>
                  </a:lnTo>
                  <a:lnTo>
                    <a:pt x="424267" y="2769691"/>
                  </a:lnTo>
                  <a:lnTo>
                    <a:pt x="377735" y="2779420"/>
                  </a:lnTo>
                  <a:lnTo>
                    <a:pt x="383676" y="2784274"/>
                  </a:lnTo>
                  <a:lnTo>
                    <a:pt x="422681" y="2794156"/>
                  </a:lnTo>
                  <a:lnTo>
                    <a:pt x="437807" y="2798965"/>
                  </a:lnTo>
                  <a:lnTo>
                    <a:pt x="431505" y="2804170"/>
                  </a:lnTo>
                  <a:lnTo>
                    <a:pt x="429717" y="2809177"/>
                  </a:lnTo>
                  <a:lnTo>
                    <a:pt x="419999" y="2814042"/>
                  </a:lnTo>
                  <a:lnTo>
                    <a:pt x="415428" y="2818906"/>
                  </a:lnTo>
                  <a:lnTo>
                    <a:pt x="395139" y="2823770"/>
                  </a:lnTo>
                  <a:lnTo>
                    <a:pt x="382782" y="2828777"/>
                  </a:lnTo>
                  <a:lnTo>
                    <a:pt x="384973" y="2833642"/>
                  </a:lnTo>
                  <a:lnTo>
                    <a:pt x="384123" y="2838506"/>
                  </a:lnTo>
                  <a:lnTo>
                    <a:pt x="390482" y="2843359"/>
                  </a:lnTo>
                  <a:lnTo>
                    <a:pt x="403027" y="2848378"/>
                  </a:lnTo>
                  <a:lnTo>
                    <a:pt x="422234" y="2853231"/>
                  </a:lnTo>
                  <a:lnTo>
                    <a:pt x="474620" y="2858095"/>
                  </a:lnTo>
                  <a:lnTo>
                    <a:pt x="483892" y="2862960"/>
                  </a:lnTo>
                  <a:lnTo>
                    <a:pt x="438744" y="2867769"/>
                  </a:lnTo>
                  <a:lnTo>
                    <a:pt x="409472" y="2872831"/>
                  </a:lnTo>
                  <a:lnTo>
                    <a:pt x="395990" y="2877640"/>
                  </a:lnTo>
                  <a:lnTo>
                    <a:pt x="351131" y="2882505"/>
                  </a:lnTo>
                  <a:lnTo>
                    <a:pt x="192386" y="2887369"/>
                  </a:lnTo>
                  <a:lnTo>
                    <a:pt x="78629" y="2892376"/>
                  </a:lnTo>
                  <a:lnTo>
                    <a:pt x="144613" y="2897241"/>
                  </a:lnTo>
                  <a:lnTo>
                    <a:pt x="247901" y="2902105"/>
                  </a:lnTo>
                  <a:lnTo>
                    <a:pt x="238182" y="2906958"/>
                  </a:lnTo>
                  <a:lnTo>
                    <a:pt x="169920" y="2911823"/>
                  </a:lnTo>
                  <a:lnTo>
                    <a:pt x="131218" y="2916830"/>
                  </a:lnTo>
                  <a:lnTo>
                    <a:pt x="130381" y="2921694"/>
                  </a:lnTo>
                  <a:lnTo>
                    <a:pt x="115789" y="2926558"/>
                  </a:lnTo>
                  <a:lnTo>
                    <a:pt x="118471" y="2931423"/>
                  </a:lnTo>
                  <a:lnTo>
                    <a:pt x="158903" y="2936430"/>
                  </a:lnTo>
                  <a:lnTo>
                    <a:pt x="146791" y="2941294"/>
                  </a:lnTo>
                  <a:lnTo>
                    <a:pt x="60576" y="2946159"/>
                  </a:lnTo>
                  <a:lnTo>
                    <a:pt x="13842" y="2950968"/>
                  </a:lnTo>
                  <a:lnTo>
                    <a:pt x="17462" y="2956030"/>
                  </a:lnTo>
                  <a:lnTo>
                    <a:pt x="35428" y="2960883"/>
                  </a:lnTo>
                  <a:lnTo>
                    <a:pt x="78976" y="2965704"/>
                  </a:lnTo>
                  <a:lnTo>
                    <a:pt x="100216" y="2970557"/>
                  </a:lnTo>
                  <a:lnTo>
                    <a:pt x="84138" y="2975422"/>
                  </a:lnTo>
                  <a:lnTo>
                    <a:pt x="107007" y="2980440"/>
                  </a:lnTo>
                  <a:lnTo>
                    <a:pt x="171304" y="2985293"/>
                  </a:lnTo>
                  <a:lnTo>
                    <a:pt x="224527" y="2990157"/>
                  </a:lnTo>
                  <a:lnTo>
                    <a:pt x="231376" y="2995022"/>
                  </a:lnTo>
                  <a:lnTo>
                    <a:pt x="234707" y="3000029"/>
                  </a:lnTo>
                  <a:lnTo>
                    <a:pt x="256726" y="3004893"/>
                  </a:lnTo>
                  <a:lnTo>
                    <a:pt x="243243" y="3009758"/>
                  </a:lnTo>
                  <a:lnTo>
                    <a:pt x="232674" y="3014611"/>
                  </a:lnTo>
                  <a:lnTo>
                    <a:pt x="243243" y="3019475"/>
                  </a:lnTo>
                  <a:lnTo>
                    <a:pt x="272760" y="3029643"/>
                  </a:lnTo>
                  <a:lnTo>
                    <a:pt x="237331" y="3034507"/>
                  </a:lnTo>
                  <a:lnTo>
                    <a:pt x="155226" y="3039372"/>
                  </a:lnTo>
                  <a:lnTo>
                    <a:pt x="142234" y="3044379"/>
                  </a:lnTo>
                  <a:lnTo>
                    <a:pt x="155630" y="3049243"/>
                  </a:lnTo>
                  <a:lnTo>
                    <a:pt x="155630" y="3054108"/>
                  </a:lnTo>
                  <a:lnTo>
                    <a:pt x="186084" y="3063979"/>
                  </a:lnTo>
                  <a:lnTo>
                    <a:pt x="176365" y="3068843"/>
                  </a:lnTo>
                  <a:lnTo>
                    <a:pt x="171304" y="307369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9" name="object 299"/>
          <p:cNvSpPr txBox="1"/>
          <p:nvPr/>
        </p:nvSpPr>
        <p:spPr>
          <a:xfrm>
            <a:off x="5467197" y="1936294"/>
            <a:ext cx="697865" cy="89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sng" sz="400" spc="8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dirty="0" u="sng" sz="400" spc="4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.</a:t>
            </a:r>
            <a:r>
              <a:rPr dirty="0" u="sng" sz="400" spc="8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00</a:t>
            </a:r>
            <a:r>
              <a:rPr dirty="0" u="sng" sz="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    </a:t>
            </a:r>
            <a:r>
              <a:rPr dirty="0" u="sng" sz="4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400" spc="12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G</a:t>
            </a:r>
            <a:r>
              <a:rPr dirty="0" u="sng" sz="400" spc="10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R</a:t>
            </a:r>
            <a:r>
              <a:rPr dirty="0" u="sng" sz="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     </a:t>
            </a:r>
            <a:r>
              <a:rPr dirty="0" u="sng" sz="4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400" spc="8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dirty="0" u="sng" sz="400" spc="8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4</a:t>
            </a:r>
            <a:r>
              <a:rPr dirty="0" u="sng" sz="400" spc="4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.</a:t>
            </a:r>
            <a:r>
              <a:rPr dirty="0" u="sng" sz="400" spc="8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dirty="0" u="sng" sz="400" spc="8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0</a:t>
            </a:r>
            <a:endParaRPr sz="400">
              <a:latin typeface="Microsoft Sans Serif"/>
              <a:cs typeface="Microsoft Sans Serif"/>
            </a:endParaRPr>
          </a:p>
        </p:txBody>
      </p:sp>
      <p:grpSp>
        <p:nvGrpSpPr>
          <p:cNvPr id="300" name="object 300"/>
          <p:cNvGrpSpPr/>
          <p:nvPr/>
        </p:nvGrpSpPr>
        <p:grpSpPr>
          <a:xfrm>
            <a:off x="5460041" y="1794083"/>
            <a:ext cx="1394460" cy="3536315"/>
            <a:chOff x="5460041" y="1794083"/>
            <a:chExt cx="1394460" cy="3536315"/>
          </a:xfrm>
        </p:grpSpPr>
        <p:sp>
          <p:nvSpPr>
            <p:cNvPr id="301" name="object 301"/>
            <p:cNvSpPr/>
            <p:nvPr/>
          </p:nvSpPr>
          <p:spPr>
            <a:xfrm>
              <a:off x="6853064" y="1934170"/>
              <a:ext cx="0" cy="3044825"/>
            </a:xfrm>
            <a:custGeom>
              <a:avLst/>
              <a:gdLst/>
              <a:ahLst/>
              <a:cxnLst/>
              <a:rect l="l" t="t" r="r" b="b"/>
              <a:pathLst>
                <a:path w="0" h="3044825">
                  <a:moveTo>
                    <a:pt x="0" y="0"/>
                  </a:moveTo>
                  <a:lnTo>
                    <a:pt x="0" y="3044522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/>
            <p:cNvSpPr/>
            <p:nvPr/>
          </p:nvSpPr>
          <p:spPr>
            <a:xfrm>
              <a:off x="5524415" y="2003621"/>
              <a:ext cx="323850" cy="3073400"/>
            </a:xfrm>
            <a:custGeom>
              <a:avLst/>
              <a:gdLst/>
              <a:ahLst/>
              <a:cxnLst/>
              <a:rect l="l" t="t" r="r" b="b"/>
              <a:pathLst>
                <a:path w="323850" h="3073400">
                  <a:moveTo>
                    <a:pt x="72833" y="0"/>
                  </a:moveTo>
                  <a:lnTo>
                    <a:pt x="71535" y="4161"/>
                  </a:lnTo>
                  <a:lnTo>
                    <a:pt x="80374" y="13890"/>
                  </a:lnTo>
                  <a:lnTo>
                    <a:pt x="78788" y="18798"/>
                  </a:lnTo>
                  <a:lnTo>
                    <a:pt x="73280" y="23761"/>
                  </a:lnTo>
                  <a:lnTo>
                    <a:pt x="69805" y="28626"/>
                  </a:lnTo>
                  <a:lnTo>
                    <a:pt x="68709" y="33435"/>
                  </a:lnTo>
                  <a:lnTo>
                    <a:pt x="71088" y="43361"/>
                  </a:lnTo>
                  <a:lnTo>
                    <a:pt x="71088" y="48215"/>
                  </a:lnTo>
                  <a:lnTo>
                    <a:pt x="74866" y="52739"/>
                  </a:lnTo>
                  <a:lnTo>
                    <a:pt x="75212" y="57548"/>
                  </a:lnTo>
                  <a:lnTo>
                    <a:pt x="71535" y="62456"/>
                  </a:lnTo>
                  <a:lnTo>
                    <a:pt x="72386" y="67464"/>
                  </a:lnTo>
                  <a:lnTo>
                    <a:pt x="63849" y="72284"/>
                  </a:lnTo>
                  <a:lnTo>
                    <a:pt x="53280" y="77192"/>
                  </a:lnTo>
                  <a:lnTo>
                    <a:pt x="54131" y="82002"/>
                  </a:lnTo>
                  <a:lnTo>
                    <a:pt x="59639" y="86910"/>
                  </a:lnTo>
                  <a:lnTo>
                    <a:pt x="63201" y="91928"/>
                  </a:lnTo>
                  <a:lnTo>
                    <a:pt x="64642" y="106455"/>
                  </a:lnTo>
                  <a:lnTo>
                    <a:pt x="68709" y="111473"/>
                  </a:lnTo>
                  <a:lnTo>
                    <a:pt x="84282" y="121191"/>
                  </a:lnTo>
                  <a:lnTo>
                    <a:pt x="88060" y="126011"/>
                  </a:lnTo>
                  <a:lnTo>
                    <a:pt x="89343" y="130568"/>
                  </a:lnTo>
                  <a:lnTo>
                    <a:pt x="88060" y="135586"/>
                  </a:lnTo>
                  <a:lnTo>
                    <a:pt x="80374" y="140495"/>
                  </a:lnTo>
                  <a:lnTo>
                    <a:pt x="66878" y="145304"/>
                  </a:lnTo>
                  <a:lnTo>
                    <a:pt x="55861" y="150212"/>
                  </a:lnTo>
                  <a:lnTo>
                    <a:pt x="55515" y="160040"/>
                  </a:lnTo>
                  <a:lnTo>
                    <a:pt x="52833" y="164849"/>
                  </a:lnTo>
                  <a:lnTo>
                    <a:pt x="48175" y="169758"/>
                  </a:lnTo>
                  <a:lnTo>
                    <a:pt x="46690" y="174578"/>
                  </a:lnTo>
                  <a:lnTo>
                    <a:pt x="51304" y="179629"/>
                  </a:lnTo>
                  <a:lnTo>
                    <a:pt x="54131" y="184493"/>
                  </a:lnTo>
                  <a:lnTo>
                    <a:pt x="44008" y="189303"/>
                  </a:lnTo>
                  <a:lnTo>
                    <a:pt x="37606" y="194222"/>
                  </a:lnTo>
                  <a:lnTo>
                    <a:pt x="37606" y="199229"/>
                  </a:lnTo>
                  <a:lnTo>
                    <a:pt x="31261" y="204039"/>
                  </a:lnTo>
                  <a:lnTo>
                    <a:pt x="32097" y="208958"/>
                  </a:lnTo>
                  <a:lnTo>
                    <a:pt x="41182" y="213416"/>
                  </a:lnTo>
                  <a:lnTo>
                    <a:pt x="61816" y="218324"/>
                  </a:lnTo>
                  <a:lnTo>
                    <a:pt x="123921" y="228152"/>
                  </a:lnTo>
                  <a:lnTo>
                    <a:pt x="217447" y="237880"/>
                  </a:lnTo>
                  <a:lnTo>
                    <a:pt x="206026" y="242888"/>
                  </a:lnTo>
                  <a:lnTo>
                    <a:pt x="174779" y="247752"/>
                  </a:lnTo>
                  <a:lnTo>
                    <a:pt x="167036" y="252605"/>
                  </a:lnTo>
                  <a:lnTo>
                    <a:pt x="167973" y="257426"/>
                  </a:lnTo>
                  <a:lnTo>
                    <a:pt x="159999" y="262334"/>
                  </a:lnTo>
                  <a:lnTo>
                    <a:pt x="158701" y="267341"/>
                  </a:lnTo>
                  <a:lnTo>
                    <a:pt x="152746" y="272150"/>
                  </a:lnTo>
                  <a:lnTo>
                    <a:pt x="139552" y="277070"/>
                  </a:lnTo>
                  <a:lnTo>
                    <a:pt x="132905" y="281879"/>
                  </a:lnTo>
                  <a:lnTo>
                    <a:pt x="128348" y="286941"/>
                  </a:lnTo>
                  <a:lnTo>
                    <a:pt x="119264" y="291806"/>
                  </a:lnTo>
                  <a:lnTo>
                    <a:pt x="114203" y="296264"/>
                  </a:lnTo>
                  <a:lnTo>
                    <a:pt x="116438" y="301172"/>
                  </a:lnTo>
                  <a:lnTo>
                    <a:pt x="103186" y="310999"/>
                  </a:lnTo>
                  <a:lnTo>
                    <a:pt x="106315" y="315908"/>
                  </a:lnTo>
                  <a:lnTo>
                    <a:pt x="117981" y="320728"/>
                  </a:lnTo>
                  <a:lnTo>
                    <a:pt x="120158" y="325636"/>
                  </a:lnTo>
                  <a:lnTo>
                    <a:pt x="119264" y="335453"/>
                  </a:lnTo>
                  <a:lnTo>
                    <a:pt x="111376" y="340372"/>
                  </a:lnTo>
                  <a:lnTo>
                    <a:pt x="108694" y="345182"/>
                  </a:lnTo>
                  <a:lnTo>
                    <a:pt x="98629" y="350090"/>
                  </a:lnTo>
                  <a:lnTo>
                    <a:pt x="99423" y="355053"/>
                  </a:lnTo>
                  <a:lnTo>
                    <a:pt x="108694" y="359917"/>
                  </a:lnTo>
                  <a:lnTo>
                    <a:pt x="104931" y="364727"/>
                  </a:lnTo>
                  <a:lnTo>
                    <a:pt x="98182" y="369635"/>
                  </a:lnTo>
                  <a:lnTo>
                    <a:pt x="94404" y="374653"/>
                  </a:lnTo>
                  <a:lnTo>
                    <a:pt x="96885" y="379507"/>
                  </a:lnTo>
                  <a:lnTo>
                    <a:pt x="103633" y="384371"/>
                  </a:lnTo>
                  <a:lnTo>
                    <a:pt x="104585" y="388840"/>
                  </a:lnTo>
                  <a:lnTo>
                    <a:pt x="98629" y="398755"/>
                  </a:lnTo>
                  <a:lnTo>
                    <a:pt x="99913" y="408484"/>
                  </a:lnTo>
                  <a:lnTo>
                    <a:pt x="93121" y="413293"/>
                  </a:lnTo>
                  <a:lnTo>
                    <a:pt x="91737" y="418355"/>
                  </a:lnTo>
                  <a:lnTo>
                    <a:pt x="95746" y="423220"/>
                  </a:lnTo>
                  <a:lnTo>
                    <a:pt x="98629" y="428029"/>
                  </a:lnTo>
                  <a:lnTo>
                    <a:pt x="98629" y="432938"/>
                  </a:lnTo>
                  <a:lnTo>
                    <a:pt x="91737" y="437747"/>
                  </a:lnTo>
                  <a:lnTo>
                    <a:pt x="90237" y="442765"/>
                  </a:lnTo>
                  <a:lnTo>
                    <a:pt x="101903" y="447629"/>
                  </a:lnTo>
                  <a:lnTo>
                    <a:pt x="102393" y="452483"/>
                  </a:lnTo>
                  <a:lnTo>
                    <a:pt x="99423" y="457303"/>
                  </a:lnTo>
                  <a:lnTo>
                    <a:pt x="90237" y="467219"/>
                  </a:lnTo>
                  <a:lnTo>
                    <a:pt x="90886" y="476947"/>
                  </a:lnTo>
                  <a:lnTo>
                    <a:pt x="90237" y="481405"/>
                  </a:lnTo>
                  <a:lnTo>
                    <a:pt x="88060" y="486467"/>
                  </a:lnTo>
                  <a:lnTo>
                    <a:pt x="91737" y="491332"/>
                  </a:lnTo>
                  <a:lnTo>
                    <a:pt x="103633" y="496141"/>
                  </a:lnTo>
                  <a:lnTo>
                    <a:pt x="102393" y="501049"/>
                  </a:lnTo>
                  <a:lnTo>
                    <a:pt x="98182" y="506067"/>
                  </a:lnTo>
                  <a:lnTo>
                    <a:pt x="99913" y="510877"/>
                  </a:lnTo>
                  <a:lnTo>
                    <a:pt x="99913" y="515785"/>
                  </a:lnTo>
                  <a:lnTo>
                    <a:pt x="96885" y="520595"/>
                  </a:lnTo>
                  <a:lnTo>
                    <a:pt x="98182" y="525514"/>
                  </a:lnTo>
                  <a:lnTo>
                    <a:pt x="104585" y="530521"/>
                  </a:lnTo>
                  <a:lnTo>
                    <a:pt x="99423" y="535330"/>
                  </a:lnTo>
                  <a:lnTo>
                    <a:pt x="99423" y="540250"/>
                  </a:lnTo>
                  <a:lnTo>
                    <a:pt x="101903" y="545059"/>
                  </a:lnTo>
                  <a:lnTo>
                    <a:pt x="98629" y="550121"/>
                  </a:lnTo>
                  <a:lnTo>
                    <a:pt x="98182" y="554931"/>
                  </a:lnTo>
                  <a:lnTo>
                    <a:pt x="93914" y="559795"/>
                  </a:lnTo>
                  <a:lnTo>
                    <a:pt x="96885" y="564604"/>
                  </a:lnTo>
                  <a:lnTo>
                    <a:pt x="103186" y="569513"/>
                  </a:lnTo>
                  <a:lnTo>
                    <a:pt x="112919" y="574520"/>
                  </a:lnTo>
                  <a:lnTo>
                    <a:pt x="130727" y="579384"/>
                  </a:lnTo>
                  <a:lnTo>
                    <a:pt x="121441" y="584248"/>
                  </a:lnTo>
                  <a:lnTo>
                    <a:pt x="104585" y="588717"/>
                  </a:lnTo>
                  <a:lnTo>
                    <a:pt x="100807" y="593768"/>
                  </a:lnTo>
                  <a:lnTo>
                    <a:pt x="106315" y="598633"/>
                  </a:lnTo>
                  <a:lnTo>
                    <a:pt x="107411" y="603442"/>
                  </a:lnTo>
                  <a:lnTo>
                    <a:pt x="106315" y="608362"/>
                  </a:lnTo>
                  <a:lnTo>
                    <a:pt x="112919" y="613171"/>
                  </a:lnTo>
                  <a:lnTo>
                    <a:pt x="122393" y="618233"/>
                  </a:lnTo>
                  <a:lnTo>
                    <a:pt x="131665" y="627907"/>
                  </a:lnTo>
                  <a:lnTo>
                    <a:pt x="129430" y="632815"/>
                  </a:lnTo>
                  <a:lnTo>
                    <a:pt x="112472" y="637822"/>
                  </a:lnTo>
                  <a:lnTo>
                    <a:pt x="108694" y="642643"/>
                  </a:lnTo>
                  <a:lnTo>
                    <a:pt x="112472" y="647496"/>
                  </a:lnTo>
                  <a:lnTo>
                    <a:pt x="128348" y="657170"/>
                  </a:lnTo>
                  <a:lnTo>
                    <a:pt x="134938" y="662232"/>
                  </a:lnTo>
                  <a:lnTo>
                    <a:pt x="148983" y="667096"/>
                  </a:lnTo>
                  <a:lnTo>
                    <a:pt x="138413" y="671960"/>
                  </a:lnTo>
                  <a:lnTo>
                    <a:pt x="113756" y="676825"/>
                  </a:lnTo>
                  <a:lnTo>
                    <a:pt x="106315" y="681876"/>
                  </a:lnTo>
                  <a:lnTo>
                    <a:pt x="104931" y="686696"/>
                  </a:lnTo>
                  <a:lnTo>
                    <a:pt x="100807" y="691550"/>
                  </a:lnTo>
                  <a:lnTo>
                    <a:pt x="122840" y="701421"/>
                  </a:lnTo>
                  <a:lnTo>
                    <a:pt x="116438" y="706285"/>
                  </a:lnTo>
                  <a:lnTo>
                    <a:pt x="106315" y="710798"/>
                  </a:lnTo>
                  <a:lnTo>
                    <a:pt x="93121" y="715663"/>
                  </a:lnTo>
                  <a:lnTo>
                    <a:pt x="99423" y="720472"/>
                  </a:lnTo>
                  <a:lnTo>
                    <a:pt x="122840" y="725534"/>
                  </a:lnTo>
                  <a:lnTo>
                    <a:pt x="130727" y="730398"/>
                  </a:lnTo>
                  <a:lnTo>
                    <a:pt x="119264" y="735208"/>
                  </a:lnTo>
                  <a:lnTo>
                    <a:pt x="104931" y="740116"/>
                  </a:lnTo>
                  <a:lnTo>
                    <a:pt x="99913" y="744937"/>
                  </a:lnTo>
                  <a:lnTo>
                    <a:pt x="109646" y="749999"/>
                  </a:lnTo>
                  <a:lnTo>
                    <a:pt x="113756" y="754808"/>
                  </a:lnTo>
                  <a:lnTo>
                    <a:pt x="111376" y="759672"/>
                  </a:lnTo>
                  <a:lnTo>
                    <a:pt x="119264" y="764526"/>
                  </a:lnTo>
                  <a:lnTo>
                    <a:pt x="115140" y="769544"/>
                  </a:lnTo>
                  <a:lnTo>
                    <a:pt x="103186" y="774397"/>
                  </a:lnTo>
                  <a:lnTo>
                    <a:pt x="99913" y="779262"/>
                  </a:lnTo>
                  <a:lnTo>
                    <a:pt x="104585" y="784126"/>
                  </a:lnTo>
                  <a:lnTo>
                    <a:pt x="112919" y="788935"/>
                  </a:lnTo>
                  <a:lnTo>
                    <a:pt x="112472" y="793997"/>
                  </a:lnTo>
                  <a:lnTo>
                    <a:pt x="106315" y="798862"/>
                  </a:lnTo>
                  <a:lnTo>
                    <a:pt x="133409" y="813543"/>
                  </a:lnTo>
                  <a:lnTo>
                    <a:pt x="155385" y="818451"/>
                  </a:lnTo>
                  <a:lnTo>
                    <a:pt x="169718" y="823271"/>
                  </a:lnTo>
                  <a:lnTo>
                    <a:pt x="164210" y="828125"/>
                  </a:lnTo>
                  <a:lnTo>
                    <a:pt x="152299" y="833187"/>
                  </a:lnTo>
                  <a:lnTo>
                    <a:pt x="137130" y="837996"/>
                  </a:lnTo>
                  <a:lnTo>
                    <a:pt x="127901" y="842915"/>
                  </a:lnTo>
                  <a:lnTo>
                    <a:pt x="142624" y="847373"/>
                  </a:lnTo>
                  <a:lnTo>
                    <a:pt x="154938" y="852238"/>
                  </a:lnTo>
                  <a:lnTo>
                    <a:pt x="146301" y="857300"/>
                  </a:lnTo>
                  <a:lnTo>
                    <a:pt x="125219" y="862109"/>
                  </a:lnTo>
                  <a:lnTo>
                    <a:pt x="38990" y="871838"/>
                  </a:lnTo>
                  <a:lnTo>
                    <a:pt x="16524" y="876691"/>
                  </a:lnTo>
                  <a:lnTo>
                    <a:pt x="16524" y="881753"/>
                  </a:lnTo>
                  <a:lnTo>
                    <a:pt x="78788" y="891427"/>
                  </a:lnTo>
                  <a:lnTo>
                    <a:pt x="95746" y="896247"/>
                  </a:lnTo>
                  <a:lnTo>
                    <a:pt x="118860" y="901299"/>
                  </a:lnTo>
                  <a:lnTo>
                    <a:pt x="148983" y="906163"/>
                  </a:lnTo>
                  <a:lnTo>
                    <a:pt x="159999" y="911027"/>
                  </a:lnTo>
                  <a:lnTo>
                    <a:pt x="127901" y="920844"/>
                  </a:lnTo>
                  <a:lnTo>
                    <a:pt x="130727" y="925763"/>
                  </a:lnTo>
                  <a:lnTo>
                    <a:pt x="138413" y="930572"/>
                  </a:lnTo>
                  <a:lnTo>
                    <a:pt x="140792" y="935481"/>
                  </a:lnTo>
                  <a:lnTo>
                    <a:pt x="135789" y="945308"/>
                  </a:lnTo>
                  <a:lnTo>
                    <a:pt x="134938" y="950216"/>
                  </a:lnTo>
                  <a:lnTo>
                    <a:pt x="131665" y="955026"/>
                  </a:lnTo>
                  <a:lnTo>
                    <a:pt x="130280" y="959890"/>
                  </a:lnTo>
                  <a:lnTo>
                    <a:pt x="125666" y="964952"/>
                  </a:lnTo>
                  <a:lnTo>
                    <a:pt x="123921" y="969762"/>
                  </a:lnTo>
                  <a:lnTo>
                    <a:pt x="128348" y="974670"/>
                  </a:lnTo>
                  <a:lnTo>
                    <a:pt x="128348" y="984344"/>
                  </a:lnTo>
                  <a:lnTo>
                    <a:pt x="148536" y="994215"/>
                  </a:lnTo>
                  <a:lnTo>
                    <a:pt x="155385" y="999036"/>
                  </a:lnTo>
                  <a:lnTo>
                    <a:pt x="157807" y="1003593"/>
                  </a:lnTo>
                  <a:lnTo>
                    <a:pt x="156524" y="1008611"/>
                  </a:lnTo>
                  <a:lnTo>
                    <a:pt x="179336" y="1018328"/>
                  </a:lnTo>
                  <a:lnTo>
                    <a:pt x="182018" y="1023138"/>
                  </a:lnTo>
                  <a:lnTo>
                    <a:pt x="179783" y="1028002"/>
                  </a:lnTo>
                  <a:lnTo>
                    <a:pt x="167036" y="1033064"/>
                  </a:lnTo>
                  <a:lnTo>
                    <a:pt x="157807" y="1037874"/>
                  </a:lnTo>
                  <a:lnTo>
                    <a:pt x="169271" y="1047602"/>
                  </a:lnTo>
                  <a:lnTo>
                    <a:pt x="165493" y="1052609"/>
                  </a:lnTo>
                  <a:lnTo>
                    <a:pt x="151463" y="1057518"/>
                  </a:lnTo>
                  <a:lnTo>
                    <a:pt x="151463" y="1062338"/>
                  </a:lnTo>
                  <a:lnTo>
                    <a:pt x="152746" y="1067246"/>
                  </a:lnTo>
                  <a:lnTo>
                    <a:pt x="126603" y="1077063"/>
                  </a:lnTo>
                  <a:lnTo>
                    <a:pt x="116438" y="1081883"/>
                  </a:lnTo>
                  <a:lnTo>
                    <a:pt x="115933" y="1086792"/>
                  </a:lnTo>
                  <a:lnTo>
                    <a:pt x="122393" y="1091601"/>
                  </a:lnTo>
                  <a:lnTo>
                    <a:pt x="133409" y="1096619"/>
                  </a:lnTo>
                  <a:lnTo>
                    <a:pt x="165060" y="1106337"/>
                  </a:lnTo>
                  <a:lnTo>
                    <a:pt x="171001" y="1111245"/>
                  </a:lnTo>
                  <a:lnTo>
                    <a:pt x="171001" y="1116066"/>
                  </a:lnTo>
                  <a:lnTo>
                    <a:pt x="125666" y="1125981"/>
                  </a:lnTo>
                  <a:lnTo>
                    <a:pt x="131665" y="1130790"/>
                  </a:lnTo>
                  <a:lnTo>
                    <a:pt x="147238" y="1135710"/>
                  </a:lnTo>
                  <a:lnTo>
                    <a:pt x="147238" y="1140717"/>
                  </a:lnTo>
                  <a:lnTo>
                    <a:pt x="133409" y="1145526"/>
                  </a:lnTo>
                  <a:lnTo>
                    <a:pt x="125666" y="1150445"/>
                  </a:lnTo>
                  <a:lnTo>
                    <a:pt x="129430" y="1155255"/>
                  </a:lnTo>
                  <a:lnTo>
                    <a:pt x="143474" y="1160262"/>
                  </a:lnTo>
                  <a:lnTo>
                    <a:pt x="153640" y="1164830"/>
                  </a:lnTo>
                  <a:lnTo>
                    <a:pt x="160446" y="1169639"/>
                  </a:lnTo>
                  <a:lnTo>
                    <a:pt x="163316" y="1174548"/>
                  </a:lnTo>
                  <a:lnTo>
                    <a:pt x="169271" y="1179368"/>
                  </a:lnTo>
                  <a:lnTo>
                    <a:pt x="183561" y="1184375"/>
                  </a:lnTo>
                  <a:lnTo>
                    <a:pt x="184844" y="1189184"/>
                  </a:lnTo>
                  <a:lnTo>
                    <a:pt x="144412" y="1198913"/>
                  </a:lnTo>
                  <a:lnTo>
                    <a:pt x="151016" y="1203821"/>
                  </a:lnTo>
                  <a:lnTo>
                    <a:pt x="173481" y="1208829"/>
                  </a:lnTo>
                  <a:lnTo>
                    <a:pt x="208262" y="1213638"/>
                  </a:lnTo>
                  <a:lnTo>
                    <a:pt x="299552" y="1223367"/>
                  </a:lnTo>
                  <a:lnTo>
                    <a:pt x="323560" y="1228374"/>
                  </a:lnTo>
                  <a:lnTo>
                    <a:pt x="291462" y="1233293"/>
                  </a:lnTo>
                  <a:lnTo>
                    <a:pt x="217447" y="1238102"/>
                  </a:lnTo>
                  <a:lnTo>
                    <a:pt x="159148" y="1243011"/>
                  </a:lnTo>
                  <a:lnTo>
                    <a:pt x="135789" y="1247974"/>
                  </a:lnTo>
                  <a:lnTo>
                    <a:pt x="136683" y="1252838"/>
                  </a:lnTo>
                  <a:lnTo>
                    <a:pt x="133409" y="1257648"/>
                  </a:lnTo>
                  <a:lnTo>
                    <a:pt x="129430" y="1262556"/>
                  </a:lnTo>
                  <a:lnTo>
                    <a:pt x="132112" y="1267365"/>
                  </a:lnTo>
                  <a:lnTo>
                    <a:pt x="142177" y="1272427"/>
                  </a:lnTo>
                  <a:lnTo>
                    <a:pt x="141297" y="1277292"/>
                  </a:lnTo>
                  <a:lnTo>
                    <a:pt x="143474" y="1282101"/>
                  </a:lnTo>
                  <a:lnTo>
                    <a:pt x="169271" y="1287020"/>
                  </a:lnTo>
                  <a:lnTo>
                    <a:pt x="273842" y="1296837"/>
                  </a:lnTo>
                  <a:lnTo>
                    <a:pt x="297807" y="1301745"/>
                  </a:lnTo>
                  <a:lnTo>
                    <a:pt x="287238" y="1306566"/>
                  </a:lnTo>
                  <a:lnTo>
                    <a:pt x="214563" y="1321291"/>
                  </a:lnTo>
                  <a:lnTo>
                    <a:pt x="190352" y="1331019"/>
                  </a:lnTo>
                  <a:lnTo>
                    <a:pt x="180735" y="1336081"/>
                  </a:lnTo>
                  <a:lnTo>
                    <a:pt x="166589" y="1340594"/>
                  </a:lnTo>
                  <a:lnTo>
                    <a:pt x="162825" y="1345404"/>
                  </a:lnTo>
                  <a:lnTo>
                    <a:pt x="182465" y="1355132"/>
                  </a:lnTo>
                  <a:lnTo>
                    <a:pt x="191290" y="1360139"/>
                  </a:lnTo>
                  <a:lnTo>
                    <a:pt x="204051" y="1365004"/>
                  </a:lnTo>
                  <a:lnTo>
                    <a:pt x="204051" y="1369868"/>
                  </a:lnTo>
                  <a:lnTo>
                    <a:pt x="198038" y="1374678"/>
                  </a:lnTo>
                  <a:lnTo>
                    <a:pt x="194130" y="1379740"/>
                  </a:lnTo>
                  <a:lnTo>
                    <a:pt x="197591" y="1384593"/>
                  </a:lnTo>
                  <a:lnTo>
                    <a:pt x="192530" y="1389413"/>
                  </a:lnTo>
                  <a:lnTo>
                    <a:pt x="185291" y="1399131"/>
                  </a:lnTo>
                  <a:lnTo>
                    <a:pt x="161528" y="1404193"/>
                  </a:lnTo>
                  <a:lnTo>
                    <a:pt x="145954" y="1409057"/>
                  </a:lnTo>
                  <a:lnTo>
                    <a:pt x="149920" y="1413867"/>
                  </a:lnTo>
                  <a:lnTo>
                    <a:pt x="169271" y="1428603"/>
                  </a:lnTo>
                  <a:lnTo>
                    <a:pt x="160446" y="1433467"/>
                  </a:lnTo>
                  <a:lnTo>
                    <a:pt x="159148" y="1438320"/>
                  </a:lnTo>
                  <a:lnTo>
                    <a:pt x="167036" y="1443141"/>
                  </a:lnTo>
                  <a:lnTo>
                    <a:pt x="169271" y="1448192"/>
                  </a:lnTo>
                  <a:lnTo>
                    <a:pt x="163316" y="1453056"/>
                  </a:lnTo>
                  <a:lnTo>
                    <a:pt x="162032" y="1457921"/>
                  </a:lnTo>
                  <a:lnTo>
                    <a:pt x="173034" y="1462785"/>
                  </a:lnTo>
                  <a:lnTo>
                    <a:pt x="174779" y="1467847"/>
                  </a:lnTo>
                  <a:lnTo>
                    <a:pt x="171001" y="1472656"/>
                  </a:lnTo>
                  <a:lnTo>
                    <a:pt x="169271" y="1477521"/>
                  </a:lnTo>
                  <a:lnTo>
                    <a:pt x="165060" y="1482330"/>
                  </a:lnTo>
                  <a:lnTo>
                    <a:pt x="163316" y="1487392"/>
                  </a:lnTo>
                  <a:lnTo>
                    <a:pt x="151463" y="1497110"/>
                  </a:lnTo>
                  <a:lnTo>
                    <a:pt x="149920" y="1501919"/>
                  </a:lnTo>
                  <a:lnTo>
                    <a:pt x="139552" y="1506784"/>
                  </a:lnTo>
                  <a:lnTo>
                    <a:pt x="130727" y="1511846"/>
                  </a:lnTo>
                  <a:lnTo>
                    <a:pt x="136683" y="1516655"/>
                  </a:lnTo>
                  <a:lnTo>
                    <a:pt x="151463" y="1521519"/>
                  </a:lnTo>
                  <a:lnTo>
                    <a:pt x="160446" y="1526384"/>
                  </a:lnTo>
                  <a:lnTo>
                    <a:pt x="163316" y="1531391"/>
                  </a:lnTo>
                  <a:lnTo>
                    <a:pt x="165060" y="1536299"/>
                  </a:lnTo>
                  <a:lnTo>
                    <a:pt x="172097" y="1541120"/>
                  </a:lnTo>
                  <a:lnTo>
                    <a:pt x="182465" y="1545633"/>
                  </a:lnTo>
                  <a:lnTo>
                    <a:pt x="191737" y="1555504"/>
                  </a:lnTo>
                  <a:lnTo>
                    <a:pt x="209559" y="1560368"/>
                  </a:lnTo>
                  <a:lnTo>
                    <a:pt x="233121" y="1565222"/>
                  </a:lnTo>
                  <a:lnTo>
                    <a:pt x="242393" y="1570086"/>
                  </a:lnTo>
                  <a:lnTo>
                    <a:pt x="216149" y="1575148"/>
                  </a:lnTo>
                  <a:lnTo>
                    <a:pt x="179336" y="1579957"/>
                  </a:lnTo>
                  <a:lnTo>
                    <a:pt x="174779" y="1584822"/>
                  </a:lnTo>
                  <a:lnTo>
                    <a:pt x="183561" y="1589686"/>
                  </a:lnTo>
                  <a:lnTo>
                    <a:pt x="187526" y="1594540"/>
                  </a:lnTo>
                  <a:lnTo>
                    <a:pt x="193683" y="1599503"/>
                  </a:lnTo>
                  <a:lnTo>
                    <a:pt x="196798" y="1604411"/>
                  </a:lnTo>
                  <a:lnTo>
                    <a:pt x="196308" y="1609231"/>
                  </a:lnTo>
                  <a:lnTo>
                    <a:pt x="190352" y="1614085"/>
                  </a:lnTo>
                  <a:lnTo>
                    <a:pt x="190352" y="1623967"/>
                  </a:lnTo>
                  <a:lnTo>
                    <a:pt x="198038" y="1633685"/>
                  </a:lnTo>
                  <a:lnTo>
                    <a:pt x="201369" y="1638549"/>
                  </a:lnTo>
                  <a:lnTo>
                    <a:pt x="195414" y="1643611"/>
                  </a:lnTo>
                  <a:lnTo>
                    <a:pt x="171001" y="1653285"/>
                  </a:lnTo>
                  <a:lnTo>
                    <a:pt x="165493" y="1658138"/>
                  </a:lnTo>
                  <a:lnTo>
                    <a:pt x="153640" y="1663157"/>
                  </a:lnTo>
                  <a:lnTo>
                    <a:pt x="130280" y="1667966"/>
                  </a:lnTo>
                  <a:lnTo>
                    <a:pt x="120648" y="1672874"/>
                  </a:lnTo>
                  <a:lnTo>
                    <a:pt x="143474" y="1677695"/>
                  </a:lnTo>
                  <a:lnTo>
                    <a:pt x="223388" y="1687610"/>
                  </a:lnTo>
                  <a:lnTo>
                    <a:pt x="246762" y="1692419"/>
                  </a:lnTo>
                  <a:lnTo>
                    <a:pt x="236149" y="1697339"/>
                  </a:lnTo>
                  <a:lnTo>
                    <a:pt x="169718" y="1707155"/>
                  </a:lnTo>
                  <a:lnTo>
                    <a:pt x="160446" y="1712064"/>
                  </a:lnTo>
                  <a:lnTo>
                    <a:pt x="168334" y="1716884"/>
                  </a:lnTo>
                  <a:lnTo>
                    <a:pt x="174275" y="1721792"/>
                  </a:lnTo>
                  <a:lnTo>
                    <a:pt x="174275" y="1726755"/>
                  </a:lnTo>
                  <a:lnTo>
                    <a:pt x="175673" y="1731620"/>
                  </a:lnTo>
                  <a:lnTo>
                    <a:pt x="187526" y="1736429"/>
                  </a:lnTo>
                  <a:lnTo>
                    <a:pt x="205579" y="1741337"/>
                  </a:lnTo>
                  <a:lnTo>
                    <a:pt x="218341" y="1746147"/>
                  </a:lnTo>
                  <a:lnTo>
                    <a:pt x="216149" y="1751165"/>
                  </a:lnTo>
                  <a:lnTo>
                    <a:pt x="199192" y="1756073"/>
                  </a:lnTo>
                  <a:lnTo>
                    <a:pt x="201369" y="1760883"/>
                  </a:lnTo>
                  <a:lnTo>
                    <a:pt x="252212" y="1765791"/>
                  </a:lnTo>
                  <a:lnTo>
                    <a:pt x="293193" y="1770809"/>
                  </a:lnTo>
                  <a:lnTo>
                    <a:pt x="261441" y="1775618"/>
                  </a:lnTo>
                  <a:lnTo>
                    <a:pt x="217447" y="1780527"/>
                  </a:lnTo>
                  <a:lnTo>
                    <a:pt x="197591" y="1785347"/>
                  </a:lnTo>
                  <a:lnTo>
                    <a:pt x="181182" y="1790255"/>
                  </a:lnTo>
                  <a:lnTo>
                    <a:pt x="142177" y="1804892"/>
                  </a:lnTo>
                  <a:lnTo>
                    <a:pt x="144412" y="1809801"/>
                  </a:lnTo>
                  <a:lnTo>
                    <a:pt x="173034" y="1824536"/>
                  </a:lnTo>
                  <a:lnTo>
                    <a:pt x="165493" y="1829346"/>
                  </a:lnTo>
                  <a:lnTo>
                    <a:pt x="147238" y="1834408"/>
                  </a:lnTo>
                  <a:lnTo>
                    <a:pt x="140792" y="1838921"/>
                  </a:lnTo>
                  <a:lnTo>
                    <a:pt x="139999" y="1843730"/>
                  </a:lnTo>
                  <a:lnTo>
                    <a:pt x="132905" y="1853459"/>
                  </a:lnTo>
                  <a:lnTo>
                    <a:pt x="120648" y="1863374"/>
                  </a:lnTo>
                  <a:lnTo>
                    <a:pt x="107411" y="1868195"/>
                  </a:lnTo>
                  <a:lnTo>
                    <a:pt x="85883" y="1873103"/>
                  </a:lnTo>
                  <a:lnTo>
                    <a:pt x="74866" y="1877913"/>
                  </a:lnTo>
                  <a:lnTo>
                    <a:pt x="89343" y="1882920"/>
                  </a:lnTo>
                  <a:lnTo>
                    <a:pt x="108247" y="1887839"/>
                  </a:lnTo>
                  <a:lnTo>
                    <a:pt x="99423" y="1892648"/>
                  </a:lnTo>
                  <a:lnTo>
                    <a:pt x="93121" y="1897557"/>
                  </a:lnTo>
                  <a:lnTo>
                    <a:pt x="123921" y="1902520"/>
                  </a:lnTo>
                  <a:lnTo>
                    <a:pt x="168334" y="1907384"/>
                  </a:lnTo>
                  <a:lnTo>
                    <a:pt x="202753" y="1912194"/>
                  </a:lnTo>
                  <a:lnTo>
                    <a:pt x="205579" y="1917102"/>
                  </a:lnTo>
                  <a:lnTo>
                    <a:pt x="183561" y="1922120"/>
                  </a:lnTo>
                  <a:lnTo>
                    <a:pt x="154044" y="1926973"/>
                  </a:lnTo>
                  <a:lnTo>
                    <a:pt x="141297" y="1931838"/>
                  </a:lnTo>
                  <a:lnTo>
                    <a:pt x="152299" y="1936647"/>
                  </a:lnTo>
                  <a:lnTo>
                    <a:pt x="159148" y="1941566"/>
                  </a:lnTo>
                  <a:lnTo>
                    <a:pt x="142624" y="1951438"/>
                  </a:lnTo>
                  <a:lnTo>
                    <a:pt x="142177" y="1961112"/>
                  </a:lnTo>
                  <a:lnTo>
                    <a:pt x="142624" y="1966163"/>
                  </a:lnTo>
                  <a:lnTo>
                    <a:pt x="149920" y="1970983"/>
                  </a:lnTo>
                  <a:lnTo>
                    <a:pt x="139552" y="1980701"/>
                  </a:lnTo>
                  <a:lnTo>
                    <a:pt x="136683" y="1985565"/>
                  </a:lnTo>
                  <a:lnTo>
                    <a:pt x="140792" y="1990627"/>
                  </a:lnTo>
                  <a:lnTo>
                    <a:pt x="160446" y="1995437"/>
                  </a:lnTo>
                  <a:lnTo>
                    <a:pt x="185291" y="2000301"/>
                  </a:lnTo>
                  <a:lnTo>
                    <a:pt x="201816" y="2005110"/>
                  </a:lnTo>
                  <a:lnTo>
                    <a:pt x="189069" y="2015037"/>
                  </a:lnTo>
                  <a:lnTo>
                    <a:pt x="188622" y="2024754"/>
                  </a:lnTo>
                  <a:lnTo>
                    <a:pt x="179783" y="2029718"/>
                  </a:lnTo>
                  <a:lnTo>
                    <a:pt x="151016" y="2039446"/>
                  </a:lnTo>
                  <a:lnTo>
                    <a:pt x="156524" y="2044355"/>
                  </a:lnTo>
                  <a:lnTo>
                    <a:pt x="152299" y="2049164"/>
                  </a:lnTo>
                  <a:lnTo>
                    <a:pt x="134491" y="2054171"/>
                  </a:lnTo>
                  <a:lnTo>
                    <a:pt x="125219" y="2059090"/>
                  </a:lnTo>
                  <a:lnTo>
                    <a:pt x="122840" y="2063900"/>
                  </a:lnTo>
                  <a:lnTo>
                    <a:pt x="112472" y="2068764"/>
                  </a:lnTo>
                  <a:lnTo>
                    <a:pt x="109646" y="2073815"/>
                  </a:lnTo>
                  <a:lnTo>
                    <a:pt x="123921" y="2078636"/>
                  </a:lnTo>
                  <a:lnTo>
                    <a:pt x="143474" y="2083544"/>
                  </a:lnTo>
                  <a:lnTo>
                    <a:pt x="167973" y="2088353"/>
                  </a:lnTo>
                  <a:lnTo>
                    <a:pt x="175673" y="2093218"/>
                  </a:lnTo>
                  <a:lnTo>
                    <a:pt x="164210" y="2098280"/>
                  </a:lnTo>
                  <a:lnTo>
                    <a:pt x="168334" y="2103089"/>
                  </a:lnTo>
                  <a:lnTo>
                    <a:pt x="189069" y="2107899"/>
                  </a:lnTo>
                  <a:lnTo>
                    <a:pt x="204051" y="2112818"/>
                  </a:lnTo>
                  <a:lnTo>
                    <a:pt x="206877" y="2117825"/>
                  </a:lnTo>
                  <a:lnTo>
                    <a:pt x="201816" y="2122634"/>
                  </a:lnTo>
                  <a:lnTo>
                    <a:pt x="207771" y="2127543"/>
                  </a:lnTo>
                  <a:lnTo>
                    <a:pt x="221167" y="2132363"/>
                  </a:lnTo>
                  <a:lnTo>
                    <a:pt x="218341" y="2137271"/>
                  </a:lnTo>
                  <a:lnTo>
                    <a:pt x="207771" y="2142278"/>
                  </a:lnTo>
                  <a:lnTo>
                    <a:pt x="213280" y="2147099"/>
                  </a:lnTo>
                  <a:lnTo>
                    <a:pt x="224786" y="2152007"/>
                  </a:lnTo>
                  <a:lnTo>
                    <a:pt x="229790" y="2156817"/>
                  </a:lnTo>
                  <a:lnTo>
                    <a:pt x="215702" y="2166743"/>
                  </a:lnTo>
                  <a:lnTo>
                    <a:pt x="191290" y="2176461"/>
                  </a:lnTo>
                  <a:lnTo>
                    <a:pt x="187526" y="2181424"/>
                  </a:lnTo>
                  <a:lnTo>
                    <a:pt x="189069" y="2186288"/>
                  </a:lnTo>
                  <a:lnTo>
                    <a:pt x="194130" y="2191098"/>
                  </a:lnTo>
                  <a:lnTo>
                    <a:pt x="206026" y="2196006"/>
                  </a:lnTo>
                  <a:lnTo>
                    <a:pt x="212386" y="2200815"/>
                  </a:lnTo>
                  <a:lnTo>
                    <a:pt x="208262" y="2205833"/>
                  </a:lnTo>
                  <a:lnTo>
                    <a:pt x="212386" y="2210742"/>
                  </a:lnTo>
                  <a:lnTo>
                    <a:pt x="223388" y="2215551"/>
                  </a:lnTo>
                  <a:lnTo>
                    <a:pt x="220071" y="2220470"/>
                  </a:lnTo>
                  <a:lnTo>
                    <a:pt x="214563" y="2225477"/>
                  </a:lnTo>
                  <a:lnTo>
                    <a:pt x="210641" y="2230287"/>
                  </a:lnTo>
                  <a:lnTo>
                    <a:pt x="209559" y="2235195"/>
                  </a:lnTo>
                  <a:lnTo>
                    <a:pt x="206877" y="2240016"/>
                  </a:lnTo>
                  <a:lnTo>
                    <a:pt x="205579" y="2244924"/>
                  </a:lnTo>
                  <a:lnTo>
                    <a:pt x="220071" y="2254751"/>
                  </a:lnTo>
                  <a:lnTo>
                    <a:pt x="196798" y="2264469"/>
                  </a:lnTo>
                  <a:lnTo>
                    <a:pt x="208262" y="2269476"/>
                  </a:lnTo>
                  <a:lnTo>
                    <a:pt x="207771" y="2274340"/>
                  </a:lnTo>
                  <a:lnTo>
                    <a:pt x="211938" y="2279205"/>
                  </a:lnTo>
                  <a:lnTo>
                    <a:pt x="212386" y="2284014"/>
                  </a:lnTo>
                  <a:lnTo>
                    <a:pt x="196798" y="2289076"/>
                  </a:lnTo>
                  <a:lnTo>
                    <a:pt x="203099" y="2293941"/>
                  </a:lnTo>
                  <a:lnTo>
                    <a:pt x="213770" y="2298750"/>
                  </a:lnTo>
                  <a:lnTo>
                    <a:pt x="197591" y="2308468"/>
                  </a:lnTo>
                  <a:lnTo>
                    <a:pt x="195414" y="2313530"/>
                  </a:lnTo>
                  <a:lnTo>
                    <a:pt x="195414" y="2318350"/>
                  </a:lnTo>
                  <a:lnTo>
                    <a:pt x="196798" y="2323204"/>
                  </a:lnTo>
                  <a:lnTo>
                    <a:pt x="194130" y="2328024"/>
                  </a:lnTo>
                  <a:lnTo>
                    <a:pt x="199192" y="2337939"/>
                  </a:lnTo>
                  <a:lnTo>
                    <a:pt x="180735" y="2342804"/>
                  </a:lnTo>
                  <a:lnTo>
                    <a:pt x="61023" y="2352478"/>
                  </a:lnTo>
                  <a:lnTo>
                    <a:pt x="27036" y="2357540"/>
                  </a:lnTo>
                  <a:lnTo>
                    <a:pt x="12746" y="2362393"/>
                  </a:lnTo>
                  <a:lnTo>
                    <a:pt x="14491" y="2367257"/>
                  </a:lnTo>
                  <a:lnTo>
                    <a:pt x="28334" y="2372122"/>
                  </a:lnTo>
                  <a:lnTo>
                    <a:pt x="93914" y="2381993"/>
                  </a:lnTo>
                  <a:lnTo>
                    <a:pt x="118860" y="2386802"/>
                  </a:lnTo>
                  <a:lnTo>
                    <a:pt x="131665" y="2391667"/>
                  </a:lnTo>
                  <a:lnTo>
                    <a:pt x="128348" y="2396729"/>
                  </a:lnTo>
                  <a:lnTo>
                    <a:pt x="115140" y="2401538"/>
                  </a:lnTo>
                  <a:lnTo>
                    <a:pt x="76149" y="2406447"/>
                  </a:lnTo>
                  <a:lnTo>
                    <a:pt x="28334" y="2411267"/>
                  </a:lnTo>
                  <a:lnTo>
                    <a:pt x="10526" y="2416120"/>
                  </a:lnTo>
                  <a:lnTo>
                    <a:pt x="11463" y="2421182"/>
                  </a:lnTo>
                  <a:lnTo>
                    <a:pt x="28781" y="2426003"/>
                  </a:lnTo>
                  <a:lnTo>
                    <a:pt x="80374" y="2430856"/>
                  </a:lnTo>
                  <a:lnTo>
                    <a:pt x="114203" y="2435720"/>
                  </a:lnTo>
                  <a:lnTo>
                    <a:pt x="93121" y="2440728"/>
                  </a:lnTo>
                  <a:lnTo>
                    <a:pt x="47772" y="2445647"/>
                  </a:lnTo>
                  <a:lnTo>
                    <a:pt x="18255" y="2450456"/>
                  </a:lnTo>
                  <a:lnTo>
                    <a:pt x="12746" y="2455321"/>
                  </a:lnTo>
                  <a:lnTo>
                    <a:pt x="14044" y="2460174"/>
                  </a:lnTo>
                  <a:lnTo>
                    <a:pt x="21081" y="2465192"/>
                  </a:lnTo>
                  <a:lnTo>
                    <a:pt x="32544" y="2470001"/>
                  </a:lnTo>
                  <a:lnTo>
                    <a:pt x="60533" y="2474910"/>
                  </a:lnTo>
                  <a:lnTo>
                    <a:pt x="81658" y="2479719"/>
                  </a:lnTo>
                  <a:lnTo>
                    <a:pt x="57245" y="2484737"/>
                  </a:lnTo>
                  <a:lnTo>
                    <a:pt x="27541" y="2489646"/>
                  </a:lnTo>
                  <a:lnTo>
                    <a:pt x="16524" y="2494455"/>
                  </a:lnTo>
                  <a:lnTo>
                    <a:pt x="11910" y="2499374"/>
                  </a:lnTo>
                  <a:lnTo>
                    <a:pt x="24210" y="2504184"/>
                  </a:lnTo>
                  <a:lnTo>
                    <a:pt x="54578" y="2509191"/>
                  </a:lnTo>
                  <a:lnTo>
                    <a:pt x="109646" y="2514099"/>
                  </a:lnTo>
                  <a:lnTo>
                    <a:pt x="151016" y="2518919"/>
                  </a:lnTo>
                  <a:lnTo>
                    <a:pt x="162825" y="2524080"/>
                  </a:lnTo>
                  <a:lnTo>
                    <a:pt x="137966" y="2529087"/>
                  </a:lnTo>
                  <a:lnTo>
                    <a:pt x="77447" y="2533996"/>
                  </a:lnTo>
                  <a:lnTo>
                    <a:pt x="36063" y="2538805"/>
                  </a:lnTo>
                  <a:lnTo>
                    <a:pt x="23273" y="2543724"/>
                  </a:lnTo>
                  <a:lnTo>
                    <a:pt x="34780" y="2548731"/>
                  </a:lnTo>
                  <a:lnTo>
                    <a:pt x="66027" y="2553541"/>
                  </a:lnTo>
                  <a:lnTo>
                    <a:pt x="79870" y="2558449"/>
                  </a:lnTo>
                  <a:lnTo>
                    <a:pt x="76149" y="2563270"/>
                  </a:lnTo>
                  <a:lnTo>
                    <a:pt x="93121" y="2568332"/>
                  </a:lnTo>
                  <a:lnTo>
                    <a:pt x="104585" y="2573141"/>
                  </a:lnTo>
                  <a:lnTo>
                    <a:pt x="85883" y="2578005"/>
                  </a:lnTo>
                  <a:lnTo>
                    <a:pt x="52833" y="2582815"/>
                  </a:lnTo>
                  <a:lnTo>
                    <a:pt x="48175" y="2587723"/>
                  </a:lnTo>
                  <a:lnTo>
                    <a:pt x="88060" y="2592730"/>
                  </a:lnTo>
                  <a:lnTo>
                    <a:pt x="117981" y="2597595"/>
                  </a:lnTo>
                  <a:lnTo>
                    <a:pt x="108694" y="2602459"/>
                  </a:lnTo>
                  <a:lnTo>
                    <a:pt x="82552" y="2607268"/>
                  </a:lnTo>
                  <a:lnTo>
                    <a:pt x="16524" y="2617195"/>
                  </a:lnTo>
                  <a:lnTo>
                    <a:pt x="2638" y="2622004"/>
                  </a:lnTo>
                  <a:lnTo>
                    <a:pt x="16524" y="2626912"/>
                  </a:lnTo>
                  <a:lnTo>
                    <a:pt x="34780" y="2631733"/>
                  </a:lnTo>
                  <a:lnTo>
                    <a:pt x="29718" y="2636740"/>
                  </a:lnTo>
                  <a:lnTo>
                    <a:pt x="22033" y="2641604"/>
                  </a:lnTo>
                  <a:lnTo>
                    <a:pt x="21081" y="2646458"/>
                  </a:lnTo>
                  <a:lnTo>
                    <a:pt x="31261" y="2651322"/>
                  </a:lnTo>
                  <a:lnTo>
                    <a:pt x="61023" y="2656329"/>
                  </a:lnTo>
                  <a:lnTo>
                    <a:pt x="100807" y="2661193"/>
                  </a:lnTo>
                  <a:lnTo>
                    <a:pt x="111376" y="2666058"/>
                  </a:lnTo>
                  <a:lnTo>
                    <a:pt x="99423" y="2670922"/>
                  </a:lnTo>
                  <a:lnTo>
                    <a:pt x="100807" y="2675929"/>
                  </a:lnTo>
                  <a:lnTo>
                    <a:pt x="99423" y="2680794"/>
                  </a:lnTo>
                  <a:lnTo>
                    <a:pt x="104931" y="2685658"/>
                  </a:lnTo>
                  <a:lnTo>
                    <a:pt x="114203" y="2690511"/>
                  </a:lnTo>
                  <a:lnTo>
                    <a:pt x="111376" y="2695376"/>
                  </a:lnTo>
                  <a:lnTo>
                    <a:pt x="104585" y="2700383"/>
                  </a:lnTo>
                  <a:lnTo>
                    <a:pt x="103186" y="2705247"/>
                  </a:lnTo>
                  <a:lnTo>
                    <a:pt x="103633" y="2710057"/>
                  </a:lnTo>
                  <a:lnTo>
                    <a:pt x="99423" y="2719983"/>
                  </a:lnTo>
                  <a:lnTo>
                    <a:pt x="98629" y="2724792"/>
                  </a:lnTo>
                  <a:lnTo>
                    <a:pt x="103633" y="2729657"/>
                  </a:lnTo>
                  <a:lnTo>
                    <a:pt x="114203" y="2734521"/>
                  </a:lnTo>
                  <a:lnTo>
                    <a:pt x="106315" y="2739385"/>
                  </a:lnTo>
                  <a:lnTo>
                    <a:pt x="93914" y="2744392"/>
                  </a:lnTo>
                  <a:lnTo>
                    <a:pt x="103633" y="2749257"/>
                  </a:lnTo>
                  <a:lnTo>
                    <a:pt x="108247" y="2754110"/>
                  </a:lnTo>
                  <a:lnTo>
                    <a:pt x="97231" y="2758975"/>
                  </a:lnTo>
                  <a:lnTo>
                    <a:pt x="95299" y="2763982"/>
                  </a:lnTo>
                  <a:lnTo>
                    <a:pt x="102393" y="2778575"/>
                  </a:lnTo>
                  <a:lnTo>
                    <a:pt x="103633" y="2783428"/>
                  </a:lnTo>
                  <a:lnTo>
                    <a:pt x="102393" y="2788446"/>
                  </a:lnTo>
                  <a:lnTo>
                    <a:pt x="85883" y="2793310"/>
                  </a:lnTo>
                  <a:lnTo>
                    <a:pt x="79870" y="2798120"/>
                  </a:lnTo>
                  <a:lnTo>
                    <a:pt x="117332" y="2813196"/>
                  </a:lnTo>
                  <a:lnTo>
                    <a:pt x="125666" y="2818060"/>
                  </a:lnTo>
                  <a:lnTo>
                    <a:pt x="127901" y="2822925"/>
                  </a:lnTo>
                  <a:lnTo>
                    <a:pt x="125219" y="2827932"/>
                  </a:lnTo>
                  <a:lnTo>
                    <a:pt x="120158" y="2832796"/>
                  </a:lnTo>
                  <a:lnTo>
                    <a:pt x="107411" y="2837661"/>
                  </a:lnTo>
                  <a:lnTo>
                    <a:pt x="104585" y="2842514"/>
                  </a:lnTo>
                  <a:lnTo>
                    <a:pt x="110093" y="2847532"/>
                  </a:lnTo>
                  <a:lnTo>
                    <a:pt x="113756" y="2852385"/>
                  </a:lnTo>
                  <a:lnTo>
                    <a:pt x="99423" y="2857250"/>
                  </a:lnTo>
                  <a:lnTo>
                    <a:pt x="78788" y="2862114"/>
                  </a:lnTo>
                  <a:lnTo>
                    <a:pt x="72386" y="2866924"/>
                  </a:lnTo>
                  <a:lnTo>
                    <a:pt x="68262" y="2871986"/>
                  </a:lnTo>
                  <a:lnTo>
                    <a:pt x="26142" y="2881659"/>
                  </a:lnTo>
                  <a:lnTo>
                    <a:pt x="16971" y="2886524"/>
                  </a:lnTo>
                  <a:lnTo>
                    <a:pt x="16971" y="2891531"/>
                  </a:lnTo>
                  <a:lnTo>
                    <a:pt x="24657" y="2896395"/>
                  </a:lnTo>
                  <a:lnTo>
                    <a:pt x="34780" y="2901259"/>
                  </a:lnTo>
                  <a:lnTo>
                    <a:pt x="37159" y="2906113"/>
                  </a:lnTo>
                  <a:lnTo>
                    <a:pt x="24657" y="2910977"/>
                  </a:lnTo>
                  <a:lnTo>
                    <a:pt x="16524" y="2915984"/>
                  </a:lnTo>
                  <a:lnTo>
                    <a:pt x="14491" y="2925713"/>
                  </a:lnTo>
                  <a:lnTo>
                    <a:pt x="16524" y="2935584"/>
                  </a:lnTo>
                  <a:lnTo>
                    <a:pt x="2191" y="2945313"/>
                  </a:lnTo>
                  <a:lnTo>
                    <a:pt x="0" y="2950123"/>
                  </a:lnTo>
                  <a:lnTo>
                    <a:pt x="6402" y="2955185"/>
                  </a:lnTo>
                  <a:lnTo>
                    <a:pt x="8637" y="2960038"/>
                  </a:lnTo>
                  <a:lnTo>
                    <a:pt x="6402" y="2964858"/>
                  </a:lnTo>
                  <a:lnTo>
                    <a:pt x="7685" y="2969712"/>
                  </a:lnTo>
                  <a:lnTo>
                    <a:pt x="6806" y="2974576"/>
                  </a:lnTo>
                  <a:lnTo>
                    <a:pt x="8637" y="2979594"/>
                  </a:lnTo>
                  <a:lnTo>
                    <a:pt x="25753" y="2994176"/>
                  </a:lnTo>
                  <a:lnTo>
                    <a:pt x="25753" y="2999183"/>
                  </a:lnTo>
                  <a:lnTo>
                    <a:pt x="20634" y="3004048"/>
                  </a:lnTo>
                  <a:lnTo>
                    <a:pt x="18255" y="3013765"/>
                  </a:lnTo>
                  <a:lnTo>
                    <a:pt x="14491" y="3023988"/>
                  </a:lnTo>
                  <a:lnTo>
                    <a:pt x="15573" y="3028798"/>
                  </a:lnTo>
                  <a:lnTo>
                    <a:pt x="19149" y="3033662"/>
                  </a:lnTo>
                  <a:lnTo>
                    <a:pt x="16971" y="3043533"/>
                  </a:lnTo>
                  <a:lnTo>
                    <a:pt x="16971" y="3048398"/>
                  </a:lnTo>
                  <a:lnTo>
                    <a:pt x="23273" y="3058116"/>
                  </a:lnTo>
                  <a:lnTo>
                    <a:pt x="24657" y="3063134"/>
                  </a:lnTo>
                  <a:lnTo>
                    <a:pt x="32544" y="3072851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/>
            <p:cNvSpPr/>
            <p:nvPr/>
          </p:nvSpPr>
          <p:spPr>
            <a:xfrm>
              <a:off x="5524415" y="2003621"/>
              <a:ext cx="584835" cy="3024505"/>
            </a:xfrm>
            <a:custGeom>
              <a:avLst/>
              <a:gdLst/>
              <a:ahLst/>
              <a:cxnLst/>
              <a:rect l="l" t="t" r="r" b="b"/>
              <a:pathLst>
                <a:path w="584835" h="3024504">
                  <a:moveTo>
                    <a:pt x="574980" y="0"/>
                  </a:moveTo>
                  <a:lnTo>
                    <a:pt x="584209" y="28626"/>
                  </a:lnTo>
                  <a:lnTo>
                    <a:pt x="565694" y="43361"/>
                  </a:lnTo>
                  <a:lnTo>
                    <a:pt x="584209" y="86910"/>
                  </a:lnTo>
                  <a:lnTo>
                    <a:pt x="584209" y="106455"/>
                  </a:lnTo>
                  <a:lnTo>
                    <a:pt x="550078" y="126011"/>
                  </a:lnTo>
                  <a:lnTo>
                    <a:pt x="582219" y="145304"/>
                  </a:lnTo>
                  <a:lnTo>
                    <a:pt x="562579" y="160040"/>
                  </a:lnTo>
                  <a:lnTo>
                    <a:pt x="584209" y="179629"/>
                  </a:lnTo>
                  <a:lnTo>
                    <a:pt x="579537" y="189303"/>
                  </a:lnTo>
                  <a:lnTo>
                    <a:pt x="369343" y="228152"/>
                  </a:lnTo>
                  <a:lnTo>
                    <a:pt x="211535" y="247752"/>
                  </a:lnTo>
                  <a:lnTo>
                    <a:pt x="208262" y="252605"/>
                  </a:lnTo>
                  <a:lnTo>
                    <a:pt x="511073" y="296264"/>
                  </a:lnTo>
                  <a:lnTo>
                    <a:pt x="516581" y="301172"/>
                  </a:lnTo>
                  <a:lnTo>
                    <a:pt x="475413" y="320728"/>
                  </a:lnTo>
                  <a:lnTo>
                    <a:pt x="533106" y="345182"/>
                  </a:lnTo>
                  <a:lnTo>
                    <a:pt x="583762" y="359917"/>
                  </a:lnTo>
                  <a:lnTo>
                    <a:pt x="527598" y="379507"/>
                  </a:lnTo>
                  <a:lnTo>
                    <a:pt x="554245" y="398755"/>
                  </a:lnTo>
                  <a:lnTo>
                    <a:pt x="524468" y="413293"/>
                  </a:lnTo>
                  <a:lnTo>
                    <a:pt x="564757" y="432938"/>
                  </a:lnTo>
                  <a:lnTo>
                    <a:pt x="543228" y="457303"/>
                  </a:lnTo>
                  <a:lnTo>
                    <a:pt x="571649" y="476947"/>
                  </a:lnTo>
                  <a:lnTo>
                    <a:pt x="563964" y="506067"/>
                  </a:lnTo>
                  <a:lnTo>
                    <a:pt x="526704" y="530521"/>
                  </a:lnTo>
                  <a:lnTo>
                    <a:pt x="524122" y="545059"/>
                  </a:lnTo>
                  <a:lnTo>
                    <a:pt x="559249" y="559795"/>
                  </a:lnTo>
                  <a:lnTo>
                    <a:pt x="482306" y="574520"/>
                  </a:lnTo>
                  <a:lnTo>
                    <a:pt x="482753" y="579384"/>
                  </a:lnTo>
                  <a:lnTo>
                    <a:pt x="530481" y="593768"/>
                  </a:lnTo>
                  <a:lnTo>
                    <a:pt x="425709" y="618233"/>
                  </a:lnTo>
                  <a:lnTo>
                    <a:pt x="437807" y="632815"/>
                  </a:lnTo>
                  <a:lnTo>
                    <a:pt x="354116" y="657170"/>
                  </a:lnTo>
                  <a:lnTo>
                    <a:pt x="501008" y="686696"/>
                  </a:lnTo>
                  <a:lnTo>
                    <a:pt x="499624" y="706285"/>
                  </a:lnTo>
                  <a:lnTo>
                    <a:pt x="512024" y="720472"/>
                  </a:lnTo>
                  <a:lnTo>
                    <a:pt x="486877" y="749999"/>
                  </a:lnTo>
                  <a:lnTo>
                    <a:pt x="509342" y="784126"/>
                  </a:lnTo>
                  <a:lnTo>
                    <a:pt x="456956" y="798862"/>
                  </a:lnTo>
                  <a:lnTo>
                    <a:pt x="117981" y="828125"/>
                  </a:lnTo>
                  <a:lnTo>
                    <a:pt x="100360" y="837996"/>
                  </a:lnTo>
                  <a:lnTo>
                    <a:pt x="195024" y="852238"/>
                  </a:lnTo>
                  <a:lnTo>
                    <a:pt x="510193" y="876691"/>
                  </a:lnTo>
                  <a:lnTo>
                    <a:pt x="530481" y="886563"/>
                  </a:lnTo>
                  <a:lnTo>
                    <a:pt x="471736" y="901299"/>
                  </a:lnTo>
                  <a:lnTo>
                    <a:pt x="494115" y="911027"/>
                  </a:lnTo>
                  <a:lnTo>
                    <a:pt x="542378" y="920844"/>
                  </a:lnTo>
                  <a:lnTo>
                    <a:pt x="502940" y="935481"/>
                  </a:lnTo>
                  <a:lnTo>
                    <a:pt x="454779" y="950216"/>
                  </a:lnTo>
                  <a:lnTo>
                    <a:pt x="506069" y="969762"/>
                  </a:lnTo>
                  <a:lnTo>
                    <a:pt x="204051" y="1013420"/>
                  </a:lnTo>
                  <a:lnTo>
                    <a:pt x="162479" y="1028002"/>
                  </a:lnTo>
                  <a:lnTo>
                    <a:pt x="176957" y="1042793"/>
                  </a:lnTo>
                  <a:lnTo>
                    <a:pt x="336307" y="1077063"/>
                  </a:lnTo>
                  <a:lnTo>
                    <a:pt x="407886" y="1086792"/>
                  </a:lnTo>
                  <a:lnTo>
                    <a:pt x="409184" y="1091601"/>
                  </a:lnTo>
                  <a:lnTo>
                    <a:pt x="205579" y="1111245"/>
                  </a:lnTo>
                  <a:lnTo>
                    <a:pt x="257331" y="1121073"/>
                  </a:lnTo>
                  <a:lnTo>
                    <a:pt x="435428" y="1140717"/>
                  </a:lnTo>
                  <a:lnTo>
                    <a:pt x="402825" y="1150445"/>
                  </a:lnTo>
                  <a:lnTo>
                    <a:pt x="91376" y="1179368"/>
                  </a:lnTo>
                  <a:lnTo>
                    <a:pt x="125219" y="1198913"/>
                  </a:lnTo>
                  <a:lnTo>
                    <a:pt x="29718" y="1218557"/>
                  </a:lnTo>
                  <a:lnTo>
                    <a:pt x="454332" y="1267365"/>
                  </a:lnTo>
                  <a:lnTo>
                    <a:pt x="456956" y="1272427"/>
                  </a:lnTo>
                  <a:lnTo>
                    <a:pt x="0" y="1306566"/>
                  </a:lnTo>
                  <a:lnTo>
                    <a:pt x="2638" y="1326155"/>
                  </a:lnTo>
                  <a:lnTo>
                    <a:pt x="102739" y="1340594"/>
                  </a:lnTo>
                  <a:lnTo>
                    <a:pt x="106315" y="1345404"/>
                  </a:lnTo>
                  <a:lnTo>
                    <a:pt x="83849" y="1360139"/>
                  </a:lnTo>
                  <a:lnTo>
                    <a:pt x="113366" y="1374678"/>
                  </a:lnTo>
                  <a:lnTo>
                    <a:pt x="122393" y="1384593"/>
                  </a:lnTo>
                  <a:lnTo>
                    <a:pt x="192530" y="1404193"/>
                  </a:lnTo>
                  <a:lnTo>
                    <a:pt x="137130" y="1428603"/>
                  </a:lnTo>
                  <a:lnTo>
                    <a:pt x="97678" y="1443141"/>
                  </a:lnTo>
                  <a:lnTo>
                    <a:pt x="36769" y="1457921"/>
                  </a:lnTo>
                  <a:lnTo>
                    <a:pt x="42263" y="1472656"/>
                  </a:lnTo>
                  <a:lnTo>
                    <a:pt x="96394" y="1492202"/>
                  </a:lnTo>
                  <a:lnTo>
                    <a:pt x="98629" y="1506784"/>
                  </a:lnTo>
                  <a:lnTo>
                    <a:pt x="155385" y="1521519"/>
                  </a:lnTo>
                  <a:lnTo>
                    <a:pt x="134044" y="1536299"/>
                  </a:lnTo>
                  <a:lnTo>
                    <a:pt x="134938" y="1545633"/>
                  </a:lnTo>
                  <a:lnTo>
                    <a:pt x="95746" y="1560368"/>
                  </a:lnTo>
                  <a:lnTo>
                    <a:pt x="158701" y="1575148"/>
                  </a:lnTo>
                  <a:lnTo>
                    <a:pt x="57245" y="1594540"/>
                  </a:lnTo>
                  <a:lnTo>
                    <a:pt x="66878" y="1623967"/>
                  </a:lnTo>
                  <a:lnTo>
                    <a:pt x="169271" y="1648421"/>
                  </a:lnTo>
                  <a:lnTo>
                    <a:pt x="83402" y="1667966"/>
                  </a:lnTo>
                  <a:lnTo>
                    <a:pt x="55861" y="1687610"/>
                  </a:lnTo>
                  <a:lnTo>
                    <a:pt x="161528" y="1707155"/>
                  </a:lnTo>
                  <a:lnTo>
                    <a:pt x="149430" y="1721792"/>
                  </a:lnTo>
                  <a:lnTo>
                    <a:pt x="179783" y="1736429"/>
                  </a:lnTo>
                  <a:lnTo>
                    <a:pt x="140792" y="1756073"/>
                  </a:lnTo>
                  <a:lnTo>
                    <a:pt x="139552" y="1765791"/>
                  </a:lnTo>
                  <a:lnTo>
                    <a:pt x="91737" y="1780527"/>
                  </a:lnTo>
                  <a:lnTo>
                    <a:pt x="137966" y="1804892"/>
                  </a:lnTo>
                  <a:lnTo>
                    <a:pt x="140792" y="1814808"/>
                  </a:lnTo>
                  <a:lnTo>
                    <a:pt x="435774" y="1848639"/>
                  </a:lnTo>
                  <a:lnTo>
                    <a:pt x="165493" y="1868195"/>
                  </a:lnTo>
                  <a:lnTo>
                    <a:pt x="158701" y="1873103"/>
                  </a:lnTo>
                  <a:lnTo>
                    <a:pt x="174275" y="1882920"/>
                  </a:lnTo>
                  <a:lnTo>
                    <a:pt x="164657" y="1907384"/>
                  </a:lnTo>
                  <a:lnTo>
                    <a:pt x="80720" y="1922120"/>
                  </a:lnTo>
                  <a:lnTo>
                    <a:pt x="78341" y="1926973"/>
                  </a:lnTo>
                  <a:lnTo>
                    <a:pt x="508448" y="1951438"/>
                  </a:lnTo>
                  <a:lnTo>
                    <a:pt x="507612" y="1956291"/>
                  </a:lnTo>
                  <a:lnTo>
                    <a:pt x="433193" y="1966163"/>
                  </a:lnTo>
                  <a:lnTo>
                    <a:pt x="507958" y="1980701"/>
                  </a:lnTo>
                  <a:lnTo>
                    <a:pt x="137966" y="2005110"/>
                  </a:lnTo>
                  <a:lnTo>
                    <a:pt x="138413" y="2010172"/>
                  </a:lnTo>
                  <a:lnTo>
                    <a:pt x="492371" y="2039446"/>
                  </a:lnTo>
                  <a:lnTo>
                    <a:pt x="511577" y="2054171"/>
                  </a:lnTo>
                  <a:lnTo>
                    <a:pt x="531375" y="2063900"/>
                  </a:lnTo>
                  <a:lnTo>
                    <a:pt x="216149" y="2103089"/>
                  </a:lnTo>
                  <a:lnTo>
                    <a:pt x="159999" y="2127543"/>
                  </a:lnTo>
                  <a:lnTo>
                    <a:pt x="149430" y="2137271"/>
                  </a:lnTo>
                  <a:lnTo>
                    <a:pt x="21528" y="2156817"/>
                  </a:lnTo>
                  <a:lnTo>
                    <a:pt x="158254" y="2181424"/>
                  </a:lnTo>
                  <a:lnTo>
                    <a:pt x="195861" y="2186288"/>
                  </a:lnTo>
                  <a:lnTo>
                    <a:pt x="190352" y="2191098"/>
                  </a:lnTo>
                  <a:lnTo>
                    <a:pt x="3475" y="2205833"/>
                  </a:lnTo>
                  <a:lnTo>
                    <a:pt x="132458" y="2225477"/>
                  </a:lnTo>
                  <a:lnTo>
                    <a:pt x="0" y="2249887"/>
                  </a:lnTo>
                  <a:lnTo>
                    <a:pt x="0" y="2284014"/>
                  </a:lnTo>
                  <a:lnTo>
                    <a:pt x="154938" y="2298750"/>
                  </a:lnTo>
                  <a:lnTo>
                    <a:pt x="95746" y="2313530"/>
                  </a:lnTo>
                  <a:lnTo>
                    <a:pt x="107411" y="2328024"/>
                  </a:lnTo>
                  <a:lnTo>
                    <a:pt x="99913" y="2333075"/>
                  </a:lnTo>
                  <a:lnTo>
                    <a:pt x="165493" y="2357540"/>
                  </a:lnTo>
                  <a:lnTo>
                    <a:pt x="534692" y="2381993"/>
                  </a:lnTo>
                  <a:lnTo>
                    <a:pt x="471736" y="2391667"/>
                  </a:lnTo>
                  <a:lnTo>
                    <a:pt x="288535" y="2406447"/>
                  </a:lnTo>
                  <a:lnTo>
                    <a:pt x="204685" y="2421182"/>
                  </a:lnTo>
                  <a:lnTo>
                    <a:pt x="204685" y="2426003"/>
                  </a:lnTo>
                  <a:lnTo>
                    <a:pt x="546502" y="2460174"/>
                  </a:lnTo>
                  <a:lnTo>
                    <a:pt x="562579" y="2474910"/>
                  </a:lnTo>
                  <a:lnTo>
                    <a:pt x="516134" y="2518919"/>
                  </a:lnTo>
                  <a:lnTo>
                    <a:pt x="530928" y="2533996"/>
                  </a:lnTo>
                  <a:lnTo>
                    <a:pt x="496985" y="2543724"/>
                  </a:lnTo>
                  <a:lnTo>
                    <a:pt x="394202" y="2558449"/>
                  </a:lnTo>
                  <a:lnTo>
                    <a:pt x="501008" y="2573141"/>
                  </a:lnTo>
                  <a:lnTo>
                    <a:pt x="501008" y="2578005"/>
                  </a:lnTo>
                  <a:lnTo>
                    <a:pt x="420201" y="2592730"/>
                  </a:lnTo>
                  <a:lnTo>
                    <a:pt x="565694" y="2617195"/>
                  </a:lnTo>
                  <a:lnTo>
                    <a:pt x="467526" y="2631733"/>
                  </a:lnTo>
                  <a:lnTo>
                    <a:pt x="465334" y="2636740"/>
                  </a:lnTo>
                  <a:lnTo>
                    <a:pt x="535139" y="2651322"/>
                  </a:lnTo>
                  <a:lnTo>
                    <a:pt x="524122" y="2661193"/>
                  </a:lnTo>
                  <a:lnTo>
                    <a:pt x="559249" y="2675929"/>
                  </a:lnTo>
                  <a:lnTo>
                    <a:pt x="512370" y="2690511"/>
                  </a:lnTo>
                  <a:lnTo>
                    <a:pt x="525420" y="2714921"/>
                  </a:lnTo>
                  <a:lnTo>
                    <a:pt x="572096" y="2734521"/>
                  </a:lnTo>
                  <a:lnTo>
                    <a:pt x="540200" y="2744392"/>
                  </a:lnTo>
                  <a:lnTo>
                    <a:pt x="464844" y="2754110"/>
                  </a:lnTo>
                  <a:lnTo>
                    <a:pt x="465334" y="2758975"/>
                  </a:lnTo>
                  <a:lnTo>
                    <a:pt x="537316" y="2773710"/>
                  </a:lnTo>
                  <a:lnTo>
                    <a:pt x="540200" y="2783428"/>
                  </a:lnTo>
                  <a:lnTo>
                    <a:pt x="584209" y="2793310"/>
                  </a:lnTo>
                  <a:lnTo>
                    <a:pt x="584209" y="2818060"/>
                  </a:lnTo>
                  <a:lnTo>
                    <a:pt x="569472" y="2827932"/>
                  </a:lnTo>
                  <a:lnTo>
                    <a:pt x="584209" y="2842514"/>
                  </a:lnTo>
                  <a:lnTo>
                    <a:pt x="503387" y="2852385"/>
                  </a:lnTo>
                  <a:lnTo>
                    <a:pt x="499177" y="2857250"/>
                  </a:lnTo>
                  <a:lnTo>
                    <a:pt x="568967" y="2871986"/>
                  </a:lnTo>
                  <a:lnTo>
                    <a:pt x="571649" y="2881659"/>
                  </a:lnTo>
                  <a:lnTo>
                    <a:pt x="489991" y="2906113"/>
                  </a:lnTo>
                  <a:lnTo>
                    <a:pt x="500561" y="2915984"/>
                  </a:lnTo>
                  <a:lnTo>
                    <a:pt x="555139" y="2930577"/>
                  </a:lnTo>
                  <a:lnTo>
                    <a:pt x="539551" y="2940449"/>
                  </a:lnTo>
                  <a:lnTo>
                    <a:pt x="584209" y="2955185"/>
                  </a:lnTo>
                  <a:lnTo>
                    <a:pt x="584209" y="2960038"/>
                  </a:lnTo>
                  <a:lnTo>
                    <a:pt x="433596" y="2974576"/>
                  </a:lnTo>
                  <a:lnTo>
                    <a:pt x="439090" y="2979594"/>
                  </a:lnTo>
                  <a:lnTo>
                    <a:pt x="582666" y="2994176"/>
                  </a:lnTo>
                  <a:lnTo>
                    <a:pt x="584209" y="3023988"/>
                  </a:lnTo>
                </a:path>
              </a:pathLst>
            </a:custGeom>
            <a:ln w="104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/>
            <p:cNvSpPr/>
            <p:nvPr/>
          </p:nvSpPr>
          <p:spPr>
            <a:xfrm>
              <a:off x="5466073" y="2227261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28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8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/>
            <p:cNvSpPr/>
            <p:nvPr/>
          </p:nvSpPr>
          <p:spPr>
            <a:xfrm>
              <a:off x="5466073" y="2869300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28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CC8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/>
            <p:cNvSpPr/>
            <p:nvPr/>
          </p:nvSpPr>
          <p:spPr>
            <a:xfrm>
              <a:off x="5466073" y="2916439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28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FCC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/>
            <p:cNvSpPr/>
            <p:nvPr/>
          </p:nvSpPr>
          <p:spPr>
            <a:xfrm>
              <a:off x="5466073" y="4361853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28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/>
            <p:cNvSpPr/>
            <p:nvPr/>
          </p:nvSpPr>
          <p:spPr>
            <a:xfrm>
              <a:off x="5466073" y="3253627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28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/>
            <p:cNvSpPr/>
            <p:nvPr/>
          </p:nvSpPr>
          <p:spPr>
            <a:xfrm>
              <a:off x="5466073" y="3948658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28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/>
            <p:cNvSpPr/>
            <p:nvPr/>
          </p:nvSpPr>
          <p:spPr>
            <a:xfrm>
              <a:off x="5466073" y="2168822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28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80CC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/>
            <p:cNvSpPr/>
            <p:nvPr/>
          </p:nvSpPr>
          <p:spPr>
            <a:xfrm>
              <a:off x="5466073" y="4672205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28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98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/>
            <p:cNvSpPr/>
            <p:nvPr/>
          </p:nvSpPr>
          <p:spPr>
            <a:xfrm>
              <a:off x="5466073" y="4994767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10" h="0">
                  <a:moveTo>
                    <a:pt x="701728" y="0"/>
                  </a:moveTo>
                  <a:lnTo>
                    <a:pt x="0" y="0"/>
                  </a:lnTo>
                </a:path>
              </a:pathLst>
            </a:custGeom>
            <a:ln w="11565">
              <a:solidFill>
                <a:srgbClr val="0000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/>
            <p:cNvSpPr/>
            <p:nvPr/>
          </p:nvSpPr>
          <p:spPr>
            <a:xfrm>
              <a:off x="5467169" y="1794718"/>
              <a:ext cx="701675" cy="3535045"/>
            </a:xfrm>
            <a:custGeom>
              <a:avLst/>
              <a:gdLst/>
              <a:ahLst/>
              <a:cxnLst/>
              <a:rect l="l" t="t" r="r" b="b"/>
              <a:pathLst>
                <a:path w="701675" h="3535045">
                  <a:moveTo>
                    <a:pt x="0" y="0"/>
                  </a:moveTo>
                  <a:lnTo>
                    <a:pt x="701281" y="0"/>
                  </a:lnTo>
                </a:path>
                <a:path w="701675" h="3535045">
                  <a:moveTo>
                    <a:pt x="0" y="209748"/>
                  </a:moveTo>
                  <a:lnTo>
                    <a:pt x="701281" y="209748"/>
                  </a:lnTo>
                </a:path>
                <a:path w="701675" h="3535045">
                  <a:moveTo>
                    <a:pt x="0" y="3534468"/>
                  </a:moveTo>
                  <a:lnTo>
                    <a:pt x="0" y="3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/>
            <p:cNvSpPr/>
            <p:nvPr/>
          </p:nvSpPr>
          <p:spPr>
            <a:xfrm>
              <a:off x="6168898" y="1934170"/>
              <a:ext cx="558165" cy="3044825"/>
            </a:xfrm>
            <a:custGeom>
              <a:avLst/>
              <a:gdLst/>
              <a:ahLst/>
              <a:cxnLst/>
              <a:rect l="l" t="t" r="r" b="b"/>
              <a:pathLst>
                <a:path w="558165" h="3044825">
                  <a:moveTo>
                    <a:pt x="0" y="251222"/>
                  </a:moveTo>
                  <a:lnTo>
                    <a:pt x="558008" y="251222"/>
                  </a:lnTo>
                </a:path>
                <a:path w="558165" h="3044825">
                  <a:moveTo>
                    <a:pt x="0" y="499666"/>
                  </a:moveTo>
                  <a:lnTo>
                    <a:pt x="558008" y="499666"/>
                  </a:lnTo>
                </a:path>
                <a:path w="558165" h="3044825">
                  <a:moveTo>
                    <a:pt x="0" y="747956"/>
                  </a:moveTo>
                  <a:lnTo>
                    <a:pt x="558008" y="747956"/>
                  </a:lnTo>
                </a:path>
                <a:path w="558165" h="3044825">
                  <a:moveTo>
                    <a:pt x="0" y="996049"/>
                  </a:moveTo>
                  <a:lnTo>
                    <a:pt x="558008" y="996049"/>
                  </a:lnTo>
                </a:path>
                <a:path w="558165" h="3044825">
                  <a:moveTo>
                    <a:pt x="0" y="1244098"/>
                  </a:moveTo>
                  <a:lnTo>
                    <a:pt x="558008" y="1244098"/>
                  </a:lnTo>
                </a:path>
                <a:path w="558165" h="3044825">
                  <a:moveTo>
                    <a:pt x="0" y="1492542"/>
                  </a:moveTo>
                  <a:lnTo>
                    <a:pt x="558008" y="1492542"/>
                  </a:lnTo>
                </a:path>
                <a:path w="558165" h="3044825">
                  <a:moveTo>
                    <a:pt x="0" y="1740646"/>
                  </a:moveTo>
                  <a:lnTo>
                    <a:pt x="558008" y="1740646"/>
                  </a:lnTo>
                </a:path>
                <a:path w="558165" h="3044825">
                  <a:moveTo>
                    <a:pt x="0" y="1988892"/>
                  </a:moveTo>
                  <a:lnTo>
                    <a:pt x="558008" y="1988892"/>
                  </a:lnTo>
                </a:path>
                <a:path w="558165" h="3044825">
                  <a:moveTo>
                    <a:pt x="0" y="2237281"/>
                  </a:moveTo>
                  <a:lnTo>
                    <a:pt x="558008" y="2237281"/>
                  </a:lnTo>
                </a:path>
                <a:path w="558165" h="3044825">
                  <a:moveTo>
                    <a:pt x="0" y="2485374"/>
                  </a:moveTo>
                  <a:lnTo>
                    <a:pt x="558008" y="2485374"/>
                  </a:lnTo>
                </a:path>
                <a:path w="558165" h="3044825">
                  <a:moveTo>
                    <a:pt x="0" y="2733522"/>
                  </a:moveTo>
                  <a:lnTo>
                    <a:pt x="558008" y="2733522"/>
                  </a:lnTo>
                </a:path>
                <a:path w="558165" h="3044825">
                  <a:moveTo>
                    <a:pt x="0" y="2982120"/>
                  </a:moveTo>
                  <a:lnTo>
                    <a:pt x="558008" y="2982120"/>
                  </a:lnTo>
                </a:path>
                <a:path w="558165" h="3044825">
                  <a:moveTo>
                    <a:pt x="178543" y="0"/>
                  </a:moveTo>
                  <a:lnTo>
                    <a:pt x="178543" y="3044522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/>
            <p:cNvSpPr/>
            <p:nvPr/>
          </p:nvSpPr>
          <p:spPr>
            <a:xfrm>
              <a:off x="6478155" y="1934170"/>
              <a:ext cx="0" cy="3044825"/>
            </a:xfrm>
            <a:custGeom>
              <a:avLst/>
              <a:gdLst/>
              <a:ahLst/>
              <a:cxnLst/>
              <a:rect l="l" t="t" r="r" b="b"/>
              <a:pathLst>
                <a:path w="0" h="3044825">
                  <a:moveTo>
                    <a:pt x="0" y="0"/>
                  </a:moveTo>
                  <a:lnTo>
                    <a:pt x="0" y="3044522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/>
            <p:cNvSpPr/>
            <p:nvPr/>
          </p:nvSpPr>
          <p:spPr>
            <a:xfrm>
              <a:off x="6534521" y="1934170"/>
              <a:ext cx="0" cy="3044825"/>
            </a:xfrm>
            <a:custGeom>
              <a:avLst/>
              <a:gdLst/>
              <a:ahLst/>
              <a:cxnLst/>
              <a:rect l="l" t="t" r="r" b="b"/>
              <a:pathLst>
                <a:path w="0" h="3044825">
                  <a:moveTo>
                    <a:pt x="0" y="0"/>
                  </a:moveTo>
                  <a:lnTo>
                    <a:pt x="0" y="3044522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/>
            <p:cNvSpPr/>
            <p:nvPr/>
          </p:nvSpPr>
          <p:spPr>
            <a:xfrm>
              <a:off x="6665234" y="1934170"/>
              <a:ext cx="0" cy="3044825"/>
            </a:xfrm>
            <a:custGeom>
              <a:avLst/>
              <a:gdLst/>
              <a:ahLst/>
              <a:cxnLst/>
              <a:rect l="l" t="t" r="r" b="b"/>
              <a:pathLst>
                <a:path w="0" h="3044825">
                  <a:moveTo>
                    <a:pt x="0" y="0"/>
                  </a:moveTo>
                  <a:lnTo>
                    <a:pt x="0" y="3044522"/>
                  </a:lnTo>
                </a:path>
              </a:pathLst>
            </a:custGeom>
            <a:ln w="317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/>
            <p:cNvSpPr/>
            <p:nvPr/>
          </p:nvSpPr>
          <p:spPr>
            <a:xfrm>
              <a:off x="6721846" y="1934170"/>
              <a:ext cx="0" cy="3044825"/>
            </a:xfrm>
            <a:custGeom>
              <a:avLst/>
              <a:gdLst/>
              <a:ahLst/>
              <a:cxnLst/>
              <a:rect l="l" t="t" r="r" b="b"/>
              <a:pathLst>
                <a:path w="0" h="3044825">
                  <a:moveTo>
                    <a:pt x="0" y="0"/>
                  </a:moveTo>
                  <a:lnTo>
                    <a:pt x="0" y="3044522"/>
                  </a:lnTo>
                </a:path>
              </a:pathLst>
            </a:custGeom>
            <a:ln w="3175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/>
            <p:cNvSpPr/>
            <p:nvPr/>
          </p:nvSpPr>
          <p:spPr>
            <a:xfrm>
              <a:off x="6233887" y="1933324"/>
              <a:ext cx="426720" cy="3192145"/>
            </a:xfrm>
            <a:custGeom>
              <a:avLst/>
              <a:gdLst/>
              <a:ahLst/>
              <a:cxnLst/>
              <a:rect l="l" t="t" r="r" b="b"/>
              <a:pathLst>
                <a:path w="426720" h="3192145">
                  <a:moveTo>
                    <a:pt x="77389" y="0"/>
                  </a:moveTo>
                  <a:lnTo>
                    <a:pt x="75645" y="1339"/>
                  </a:lnTo>
                  <a:lnTo>
                    <a:pt x="73265" y="6346"/>
                  </a:lnTo>
                  <a:lnTo>
                    <a:pt x="72371" y="11156"/>
                  </a:lnTo>
                  <a:lnTo>
                    <a:pt x="76596" y="16075"/>
                  </a:lnTo>
                  <a:lnTo>
                    <a:pt x="71088" y="20884"/>
                  </a:lnTo>
                  <a:lnTo>
                    <a:pt x="75198" y="25946"/>
                  </a:lnTo>
                  <a:lnTo>
                    <a:pt x="72371" y="30811"/>
                  </a:lnTo>
                  <a:lnTo>
                    <a:pt x="72818" y="35620"/>
                  </a:lnTo>
                  <a:lnTo>
                    <a:pt x="70641" y="40528"/>
                  </a:lnTo>
                  <a:lnTo>
                    <a:pt x="71088" y="44997"/>
                  </a:lnTo>
                  <a:lnTo>
                    <a:pt x="69343" y="54913"/>
                  </a:lnTo>
                  <a:lnTo>
                    <a:pt x="65580" y="64642"/>
                  </a:lnTo>
                  <a:lnTo>
                    <a:pt x="56308" y="69451"/>
                  </a:lnTo>
                  <a:lnTo>
                    <a:pt x="58687" y="74458"/>
                  </a:lnTo>
                  <a:lnTo>
                    <a:pt x="56308" y="79377"/>
                  </a:lnTo>
                  <a:lnTo>
                    <a:pt x="62754" y="84187"/>
                  </a:lnTo>
                  <a:lnTo>
                    <a:pt x="60518" y="89095"/>
                  </a:lnTo>
                  <a:lnTo>
                    <a:pt x="52083" y="94058"/>
                  </a:lnTo>
                  <a:lnTo>
                    <a:pt x="47325" y="98923"/>
                  </a:lnTo>
                  <a:lnTo>
                    <a:pt x="43547" y="103732"/>
                  </a:lnTo>
                  <a:lnTo>
                    <a:pt x="46575" y="108640"/>
                  </a:lnTo>
                  <a:lnTo>
                    <a:pt x="65580" y="113658"/>
                  </a:lnTo>
                  <a:lnTo>
                    <a:pt x="79870" y="123036"/>
                  </a:lnTo>
                  <a:lnTo>
                    <a:pt x="82451" y="127845"/>
                  </a:lnTo>
                  <a:lnTo>
                    <a:pt x="83388" y="132753"/>
                  </a:lnTo>
                  <a:lnTo>
                    <a:pt x="73669" y="147489"/>
                  </a:lnTo>
                  <a:lnTo>
                    <a:pt x="69343" y="152299"/>
                  </a:lnTo>
                  <a:lnTo>
                    <a:pt x="66416" y="157207"/>
                  </a:lnTo>
                  <a:lnTo>
                    <a:pt x="67310" y="171943"/>
                  </a:lnTo>
                  <a:lnTo>
                    <a:pt x="68853" y="176752"/>
                  </a:lnTo>
                  <a:lnTo>
                    <a:pt x="78774" y="191488"/>
                  </a:lnTo>
                  <a:lnTo>
                    <a:pt x="83388" y="196308"/>
                  </a:lnTo>
                  <a:lnTo>
                    <a:pt x="69704" y="200865"/>
                  </a:lnTo>
                  <a:lnTo>
                    <a:pt x="76149" y="205883"/>
                  </a:lnTo>
                  <a:lnTo>
                    <a:pt x="70641" y="210792"/>
                  </a:lnTo>
                  <a:lnTo>
                    <a:pt x="72818" y="215601"/>
                  </a:lnTo>
                  <a:lnTo>
                    <a:pt x="54563" y="220509"/>
                  </a:lnTo>
                  <a:lnTo>
                    <a:pt x="74361" y="225472"/>
                  </a:lnTo>
                  <a:lnTo>
                    <a:pt x="14679" y="230337"/>
                  </a:lnTo>
                  <a:lnTo>
                    <a:pt x="48161" y="235146"/>
                  </a:lnTo>
                  <a:lnTo>
                    <a:pt x="53179" y="244875"/>
                  </a:lnTo>
                  <a:lnTo>
                    <a:pt x="49502" y="249926"/>
                  </a:lnTo>
                  <a:lnTo>
                    <a:pt x="43547" y="254790"/>
                  </a:lnTo>
                  <a:lnTo>
                    <a:pt x="70151" y="259600"/>
                  </a:lnTo>
                  <a:lnTo>
                    <a:pt x="37606" y="264519"/>
                  </a:lnTo>
                  <a:lnTo>
                    <a:pt x="9228" y="274336"/>
                  </a:lnTo>
                  <a:lnTo>
                    <a:pt x="22364" y="279255"/>
                  </a:lnTo>
                  <a:lnTo>
                    <a:pt x="22811" y="283713"/>
                  </a:lnTo>
                  <a:lnTo>
                    <a:pt x="12256" y="288621"/>
                  </a:lnTo>
                  <a:lnTo>
                    <a:pt x="68853" y="293639"/>
                  </a:lnTo>
                  <a:lnTo>
                    <a:pt x="96784" y="298449"/>
                  </a:lnTo>
                  <a:lnTo>
                    <a:pt x="99408" y="303357"/>
                  </a:lnTo>
                  <a:lnTo>
                    <a:pt x="150064" y="308177"/>
                  </a:lnTo>
                  <a:lnTo>
                    <a:pt x="166142" y="313184"/>
                  </a:lnTo>
                  <a:lnTo>
                    <a:pt x="141730" y="318049"/>
                  </a:lnTo>
                  <a:lnTo>
                    <a:pt x="132458" y="322902"/>
                  </a:lnTo>
                  <a:lnTo>
                    <a:pt x="126949" y="327723"/>
                  </a:lnTo>
                  <a:lnTo>
                    <a:pt x="118817" y="332631"/>
                  </a:lnTo>
                  <a:lnTo>
                    <a:pt x="125652" y="337638"/>
                  </a:lnTo>
                  <a:lnTo>
                    <a:pt x="113756" y="342447"/>
                  </a:lnTo>
                  <a:lnTo>
                    <a:pt x="108247" y="347367"/>
                  </a:lnTo>
                  <a:lnTo>
                    <a:pt x="109632" y="352176"/>
                  </a:lnTo>
                  <a:lnTo>
                    <a:pt x="91275" y="357238"/>
                  </a:lnTo>
                  <a:lnTo>
                    <a:pt x="67757" y="366561"/>
                  </a:lnTo>
                  <a:lnTo>
                    <a:pt x="67757" y="371469"/>
                  </a:lnTo>
                  <a:lnTo>
                    <a:pt x="73669" y="376289"/>
                  </a:lnTo>
                  <a:lnTo>
                    <a:pt x="77389" y="381296"/>
                  </a:lnTo>
                  <a:lnTo>
                    <a:pt x="77880" y="391025"/>
                  </a:lnTo>
                  <a:lnTo>
                    <a:pt x="86661" y="395933"/>
                  </a:lnTo>
                  <a:lnTo>
                    <a:pt x="82451" y="400940"/>
                  </a:lnTo>
                  <a:lnTo>
                    <a:pt x="91722" y="405750"/>
                  </a:lnTo>
                  <a:lnTo>
                    <a:pt x="93467" y="410669"/>
                  </a:lnTo>
                  <a:lnTo>
                    <a:pt x="91275" y="415479"/>
                  </a:lnTo>
                  <a:lnTo>
                    <a:pt x="94852" y="420387"/>
                  </a:lnTo>
                  <a:lnTo>
                    <a:pt x="85767" y="425350"/>
                  </a:lnTo>
                  <a:lnTo>
                    <a:pt x="76942" y="435024"/>
                  </a:lnTo>
                  <a:lnTo>
                    <a:pt x="81153" y="439932"/>
                  </a:lnTo>
                  <a:lnTo>
                    <a:pt x="73669" y="444950"/>
                  </a:lnTo>
                  <a:lnTo>
                    <a:pt x="71088" y="449804"/>
                  </a:lnTo>
                  <a:lnTo>
                    <a:pt x="70151" y="454668"/>
                  </a:lnTo>
                  <a:lnTo>
                    <a:pt x="81153" y="459137"/>
                  </a:lnTo>
                  <a:lnTo>
                    <a:pt x="89790" y="464045"/>
                  </a:lnTo>
                  <a:lnTo>
                    <a:pt x="86214" y="473873"/>
                  </a:lnTo>
                  <a:lnTo>
                    <a:pt x="85767" y="478781"/>
                  </a:lnTo>
                  <a:lnTo>
                    <a:pt x="88896" y="483590"/>
                  </a:lnTo>
                  <a:lnTo>
                    <a:pt x="83835" y="488652"/>
                  </a:lnTo>
                  <a:lnTo>
                    <a:pt x="90439" y="493517"/>
                  </a:lnTo>
                  <a:lnTo>
                    <a:pt x="89790" y="498326"/>
                  </a:lnTo>
                  <a:lnTo>
                    <a:pt x="91275" y="503234"/>
                  </a:lnTo>
                  <a:lnTo>
                    <a:pt x="88896" y="508044"/>
                  </a:lnTo>
                  <a:lnTo>
                    <a:pt x="77389" y="513062"/>
                  </a:lnTo>
                  <a:lnTo>
                    <a:pt x="94404" y="517926"/>
                  </a:lnTo>
                  <a:lnTo>
                    <a:pt x="101441" y="522780"/>
                  </a:lnTo>
                  <a:lnTo>
                    <a:pt x="102739" y="527600"/>
                  </a:lnTo>
                  <a:lnTo>
                    <a:pt x="102739" y="532651"/>
                  </a:lnTo>
                  <a:lnTo>
                    <a:pt x="101441" y="537516"/>
                  </a:lnTo>
                  <a:lnTo>
                    <a:pt x="98615" y="542380"/>
                  </a:lnTo>
                  <a:lnTo>
                    <a:pt x="97231" y="547244"/>
                  </a:lnTo>
                  <a:lnTo>
                    <a:pt x="99913" y="551702"/>
                  </a:lnTo>
                  <a:lnTo>
                    <a:pt x="100360" y="556764"/>
                  </a:lnTo>
                  <a:lnTo>
                    <a:pt x="104123" y="561629"/>
                  </a:lnTo>
                  <a:lnTo>
                    <a:pt x="98615" y="566438"/>
                  </a:lnTo>
                  <a:lnTo>
                    <a:pt x="93900" y="576364"/>
                  </a:lnTo>
                  <a:lnTo>
                    <a:pt x="99408" y="586082"/>
                  </a:lnTo>
                  <a:lnTo>
                    <a:pt x="99913" y="590892"/>
                  </a:lnTo>
                  <a:lnTo>
                    <a:pt x="94852" y="595811"/>
                  </a:lnTo>
                  <a:lnTo>
                    <a:pt x="99913" y="600818"/>
                  </a:lnTo>
                  <a:lnTo>
                    <a:pt x="96784" y="605627"/>
                  </a:lnTo>
                  <a:lnTo>
                    <a:pt x="96784" y="610547"/>
                  </a:lnTo>
                  <a:lnTo>
                    <a:pt x="84931" y="615356"/>
                  </a:lnTo>
                  <a:lnTo>
                    <a:pt x="75645" y="620418"/>
                  </a:lnTo>
                  <a:lnTo>
                    <a:pt x="99408" y="625228"/>
                  </a:lnTo>
                  <a:lnTo>
                    <a:pt x="97678" y="630092"/>
                  </a:lnTo>
                  <a:lnTo>
                    <a:pt x="93467" y="634901"/>
                  </a:lnTo>
                  <a:lnTo>
                    <a:pt x="98615" y="639810"/>
                  </a:lnTo>
                  <a:lnTo>
                    <a:pt x="100360" y="644817"/>
                  </a:lnTo>
                  <a:lnTo>
                    <a:pt x="128536" y="649681"/>
                  </a:lnTo>
                  <a:lnTo>
                    <a:pt x="119711" y="654545"/>
                  </a:lnTo>
                  <a:lnTo>
                    <a:pt x="93107" y="659014"/>
                  </a:lnTo>
                  <a:lnTo>
                    <a:pt x="93107" y="664065"/>
                  </a:lnTo>
                  <a:lnTo>
                    <a:pt x="101441" y="668930"/>
                  </a:lnTo>
                  <a:lnTo>
                    <a:pt x="93467" y="673739"/>
                  </a:lnTo>
                  <a:lnTo>
                    <a:pt x="98961" y="678658"/>
                  </a:lnTo>
                  <a:lnTo>
                    <a:pt x="100360" y="683468"/>
                  </a:lnTo>
                  <a:lnTo>
                    <a:pt x="104469" y="688530"/>
                  </a:lnTo>
                  <a:lnTo>
                    <a:pt x="117966" y="693394"/>
                  </a:lnTo>
                  <a:lnTo>
                    <a:pt x="114203" y="698204"/>
                  </a:lnTo>
                  <a:lnTo>
                    <a:pt x="101888" y="703112"/>
                  </a:lnTo>
                  <a:lnTo>
                    <a:pt x="97678" y="708119"/>
                  </a:lnTo>
                  <a:lnTo>
                    <a:pt x="90886" y="712940"/>
                  </a:lnTo>
                  <a:lnTo>
                    <a:pt x="106950" y="717793"/>
                  </a:lnTo>
                  <a:lnTo>
                    <a:pt x="96784" y="722657"/>
                  </a:lnTo>
                  <a:lnTo>
                    <a:pt x="108694" y="727467"/>
                  </a:lnTo>
                  <a:lnTo>
                    <a:pt x="106315" y="732529"/>
                  </a:lnTo>
                  <a:lnTo>
                    <a:pt x="132458" y="737393"/>
                  </a:lnTo>
                  <a:lnTo>
                    <a:pt x="137519" y="742257"/>
                  </a:lnTo>
                  <a:lnTo>
                    <a:pt x="107397" y="747122"/>
                  </a:lnTo>
                  <a:lnTo>
                    <a:pt x="93900" y="752173"/>
                  </a:lnTo>
                  <a:lnTo>
                    <a:pt x="93900" y="756993"/>
                  </a:lnTo>
                  <a:lnTo>
                    <a:pt x="92169" y="761847"/>
                  </a:lnTo>
                  <a:lnTo>
                    <a:pt x="98961" y="766667"/>
                  </a:lnTo>
                  <a:lnTo>
                    <a:pt x="99913" y="771718"/>
                  </a:lnTo>
                  <a:lnTo>
                    <a:pt x="117966" y="776582"/>
                  </a:lnTo>
                  <a:lnTo>
                    <a:pt x="95947" y="781095"/>
                  </a:lnTo>
                  <a:lnTo>
                    <a:pt x="101441" y="785960"/>
                  </a:lnTo>
                  <a:lnTo>
                    <a:pt x="98961" y="790769"/>
                  </a:lnTo>
                  <a:lnTo>
                    <a:pt x="103186" y="795831"/>
                  </a:lnTo>
                  <a:lnTo>
                    <a:pt x="113309" y="800695"/>
                  </a:lnTo>
                  <a:lnTo>
                    <a:pt x="110872" y="805505"/>
                  </a:lnTo>
                  <a:lnTo>
                    <a:pt x="97231" y="810413"/>
                  </a:lnTo>
                  <a:lnTo>
                    <a:pt x="107800" y="815234"/>
                  </a:lnTo>
                  <a:lnTo>
                    <a:pt x="104123" y="820296"/>
                  </a:lnTo>
                  <a:lnTo>
                    <a:pt x="110872" y="825105"/>
                  </a:lnTo>
                  <a:lnTo>
                    <a:pt x="101441" y="829969"/>
                  </a:lnTo>
                  <a:lnTo>
                    <a:pt x="106950" y="834823"/>
                  </a:lnTo>
                  <a:lnTo>
                    <a:pt x="104916" y="839841"/>
                  </a:lnTo>
                  <a:lnTo>
                    <a:pt x="106950" y="844694"/>
                  </a:lnTo>
                  <a:lnTo>
                    <a:pt x="98615" y="849559"/>
                  </a:lnTo>
                  <a:lnTo>
                    <a:pt x="95299" y="854423"/>
                  </a:lnTo>
                  <a:lnTo>
                    <a:pt x="105868" y="859232"/>
                  </a:lnTo>
                  <a:lnTo>
                    <a:pt x="105421" y="864294"/>
                  </a:lnTo>
                  <a:lnTo>
                    <a:pt x="93900" y="869159"/>
                  </a:lnTo>
                  <a:lnTo>
                    <a:pt x="103633" y="874012"/>
                  </a:lnTo>
                  <a:lnTo>
                    <a:pt x="91275" y="878876"/>
                  </a:lnTo>
                  <a:lnTo>
                    <a:pt x="103633" y="883840"/>
                  </a:lnTo>
                  <a:lnTo>
                    <a:pt x="141283" y="888748"/>
                  </a:lnTo>
                  <a:lnTo>
                    <a:pt x="156510" y="893568"/>
                  </a:lnTo>
                  <a:lnTo>
                    <a:pt x="151794" y="898422"/>
                  </a:lnTo>
                  <a:lnTo>
                    <a:pt x="153193" y="903484"/>
                  </a:lnTo>
                  <a:lnTo>
                    <a:pt x="152746" y="908293"/>
                  </a:lnTo>
                  <a:lnTo>
                    <a:pt x="154029" y="913212"/>
                  </a:lnTo>
                  <a:lnTo>
                    <a:pt x="151794" y="917670"/>
                  </a:lnTo>
                  <a:lnTo>
                    <a:pt x="155572" y="922535"/>
                  </a:lnTo>
                  <a:lnTo>
                    <a:pt x="156510" y="927597"/>
                  </a:lnTo>
                  <a:lnTo>
                    <a:pt x="124267" y="932406"/>
                  </a:lnTo>
                  <a:lnTo>
                    <a:pt x="120994" y="937271"/>
                  </a:lnTo>
                  <a:lnTo>
                    <a:pt x="122378" y="942135"/>
                  </a:lnTo>
                  <a:lnTo>
                    <a:pt x="151794" y="946988"/>
                  </a:lnTo>
                  <a:lnTo>
                    <a:pt x="214116" y="952050"/>
                  </a:lnTo>
                  <a:lnTo>
                    <a:pt x="233106" y="956860"/>
                  </a:lnTo>
                  <a:lnTo>
                    <a:pt x="127887" y="961724"/>
                  </a:lnTo>
                  <a:lnTo>
                    <a:pt x="120143" y="966544"/>
                  </a:lnTo>
                  <a:lnTo>
                    <a:pt x="115486" y="971595"/>
                  </a:lnTo>
                  <a:lnTo>
                    <a:pt x="107397" y="976460"/>
                  </a:lnTo>
                  <a:lnTo>
                    <a:pt x="151001" y="981324"/>
                  </a:lnTo>
                  <a:lnTo>
                    <a:pt x="86661" y="991141"/>
                  </a:lnTo>
                  <a:lnTo>
                    <a:pt x="96394" y="1000869"/>
                  </a:lnTo>
                  <a:lnTo>
                    <a:pt x="98615" y="1005778"/>
                  </a:lnTo>
                  <a:lnTo>
                    <a:pt x="117519" y="1010587"/>
                  </a:lnTo>
                  <a:lnTo>
                    <a:pt x="121441" y="1015605"/>
                  </a:lnTo>
                  <a:lnTo>
                    <a:pt x="126502" y="1020513"/>
                  </a:lnTo>
                  <a:lnTo>
                    <a:pt x="108247" y="1025323"/>
                  </a:lnTo>
                  <a:lnTo>
                    <a:pt x="105868" y="1030187"/>
                  </a:lnTo>
                  <a:lnTo>
                    <a:pt x="120994" y="1035249"/>
                  </a:lnTo>
                  <a:lnTo>
                    <a:pt x="108247" y="1040059"/>
                  </a:lnTo>
                  <a:lnTo>
                    <a:pt x="100807" y="1044967"/>
                  </a:lnTo>
                  <a:lnTo>
                    <a:pt x="102739" y="1049787"/>
                  </a:lnTo>
                  <a:lnTo>
                    <a:pt x="101441" y="1054641"/>
                  </a:lnTo>
                  <a:lnTo>
                    <a:pt x="114650" y="1059604"/>
                  </a:lnTo>
                  <a:lnTo>
                    <a:pt x="144556" y="1064512"/>
                  </a:lnTo>
                  <a:lnTo>
                    <a:pt x="165046" y="1069333"/>
                  </a:lnTo>
                  <a:lnTo>
                    <a:pt x="141283" y="1073890"/>
                  </a:lnTo>
                  <a:lnTo>
                    <a:pt x="137072" y="1078908"/>
                  </a:lnTo>
                  <a:lnTo>
                    <a:pt x="162018" y="1083717"/>
                  </a:lnTo>
                  <a:lnTo>
                    <a:pt x="165046" y="1088625"/>
                  </a:lnTo>
                  <a:lnTo>
                    <a:pt x="154923" y="1098299"/>
                  </a:lnTo>
                  <a:lnTo>
                    <a:pt x="136221" y="1103361"/>
                  </a:lnTo>
                  <a:lnTo>
                    <a:pt x="140345" y="1108171"/>
                  </a:lnTo>
                  <a:lnTo>
                    <a:pt x="135284" y="1113090"/>
                  </a:lnTo>
                  <a:lnTo>
                    <a:pt x="154923" y="1117899"/>
                  </a:lnTo>
                  <a:lnTo>
                    <a:pt x="152299" y="1122906"/>
                  </a:lnTo>
                  <a:lnTo>
                    <a:pt x="134837" y="1127815"/>
                  </a:lnTo>
                  <a:lnTo>
                    <a:pt x="126099" y="1132635"/>
                  </a:lnTo>
                  <a:lnTo>
                    <a:pt x="157303" y="1137543"/>
                  </a:lnTo>
                  <a:lnTo>
                    <a:pt x="145854" y="1142353"/>
                  </a:lnTo>
                  <a:lnTo>
                    <a:pt x="140792" y="1147360"/>
                  </a:lnTo>
                  <a:lnTo>
                    <a:pt x="117966" y="1152180"/>
                  </a:lnTo>
                  <a:lnTo>
                    <a:pt x="106315" y="1157089"/>
                  </a:lnTo>
                  <a:lnTo>
                    <a:pt x="113756" y="1161898"/>
                  </a:lnTo>
                  <a:lnTo>
                    <a:pt x="106950" y="1166916"/>
                  </a:lnTo>
                  <a:lnTo>
                    <a:pt x="104469" y="1171824"/>
                  </a:lnTo>
                  <a:lnTo>
                    <a:pt x="159985" y="1181542"/>
                  </a:lnTo>
                  <a:lnTo>
                    <a:pt x="164556" y="1186363"/>
                  </a:lnTo>
                  <a:lnTo>
                    <a:pt x="159538" y="1191370"/>
                  </a:lnTo>
                  <a:lnTo>
                    <a:pt x="164556" y="1196278"/>
                  </a:lnTo>
                  <a:lnTo>
                    <a:pt x="175558" y="1201087"/>
                  </a:lnTo>
                  <a:lnTo>
                    <a:pt x="168319" y="1206007"/>
                  </a:lnTo>
                  <a:lnTo>
                    <a:pt x="156510" y="1211014"/>
                  </a:lnTo>
                  <a:lnTo>
                    <a:pt x="160432" y="1215823"/>
                  </a:lnTo>
                  <a:lnTo>
                    <a:pt x="109632" y="1225552"/>
                  </a:lnTo>
                  <a:lnTo>
                    <a:pt x="119264" y="1230559"/>
                  </a:lnTo>
                  <a:lnTo>
                    <a:pt x="146301" y="1235127"/>
                  </a:lnTo>
                  <a:lnTo>
                    <a:pt x="156856" y="1244844"/>
                  </a:lnTo>
                  <a:lnTo>
                    <a:pt x="156856" y="1249665"/>
                  </a:lnTo>
                  <a:lnTo>
                    <a:pt x="159985" y="1254672"/>
                  </a:lnTo>
                  <a:lnTo>
                    <a:pt x="157303" y="1259481"/>
                  </a:lnTo>
                  <a:lnTo>
                    <a:pt x="153193" y="1264390"/>
                  </a:lnTo>
                  <a:lnTo>
                    <a:pt x="143027" y="1269210"/>
                  </a:lnTo>
                  <a:lnTo>
                    <a:pt x="123921" y="1274118"/>
                  </a:lnTo>
                  <a:lnTo>
                    <a:pt x="150511" y="1279126"/>
                  </a:lnTo>
                  <a:lnTo>
                    <a:pt x="154476" y="1283935"/>
                  </a:lnTo>
                  <a:lnTo>
                    <a:pt x="163258" y="1288854"/>
                  </a:lnTo>
                  <a:lnTo>
                    <a:pt x="231275" y="1298671"/>
                  </a:lnTo>
                  <a:lnTo>
                    <a:pt x="215197" y="1303590"/>
                  </a:lnTo>
                  <a:lnTo>
                    <a:pt x="204642" y="1308399"/>
                  </a:lnTo>
                  <a:lnTo>
                    <a:pt x="130266" y="1313308"/>
                  </a:lnTo>
                  <a:lnTo>
                    <a:pt x="136668" y="1318271"/>
                  </a:lnTo>
                  <a:lnTo>
                    <a:pt x="113309" y="1327945"/>
                  </a:lnTo>
                  <a:lnTo>
                    <a:pt x="110425" y="1332853"/>
                  </a:lnTo>
                  <a:lnTo>
                    <a:pt x="123027" y="1337662"/>
                  </a:lnTo>
                  <a:lnTo>
                    <a:pt x="130713" y="1342724"/>
                  </a:lnTo>
                  <a:lnTo>
                    <a:pt x="104916" y="1347589"/>
                  </a:lnTo>
                  <a:lnTo>
                    <a:pt x="101441" y="1352398"/>
                  </a:lnTo>
                  <a:lnTo>
                    <a:pt x="115933" y="1357317"/>
                  </a:lnTo>
                  <a:lnTo>
                    <a:pt x="126949" y="1362325"/>
                  </a:lnTo>
                  <a:lnTo>
                    <a:pt x="173381" y="1367134"/>
                  </a:lnTo>
                  <a:lnTo>
                    <a:pt x="210136" y="1372042"/>
                  </a:lnTo>
                  <a:lnTo>
                    <a:pt x="204642" y="1376863"/>
                  </a:lnTo>
                  <a:lnTo>
                    <a:pt x="195414" y="1381771"/>
                  </a:lnTo>
                  <a:lnTo>
                    <a:pt x="179783" y="1386734"/>
                  </a:lnTo>
                  <a:lnTo>
                    <a:pt x="172544" y="1391587"/>
                  </a:lnTo>
                  <a:lnTo>
                    <a:pt x="156856" y="1396452"/>
                  </a:lnTo>
                  <a:lnTo>
                    <a:pt x="156019" y="1401316"/>
                  </a:lnTo>
                  <a:lnTo>
                    <a:pt x="150064" y="1406378"/>
                  </a:lnTo>
                  <a:lnTo>
                    <a:pt x="129776" y="1410891"/>
                  </a:lnTo>
                  <a:lnTo>
                    <a:pt x="126502" y="1415701"/>
                  </a:lnTo>
                  <a:lnTo>
                    <a:pt x="147685" y="1425429"/>
                  </a:lnTo>
                  <a:lnTo>
                    <a:pt x="146301" y="1430436"/>
                  </a:lnTo>
                  <a:lnTo>
                    <a:pt x="156510" y="1435301"/>
                  </a:lnTo>
                  <a:lnTo>
                    <a:pt x="154923" y="1444975"/>
                  </a:lnTo>
                  <a:lnTo>
                    <a:pt x="151794" y="1450037"/>
                  </a:lnTo>
                  <a:lnTo>
                    <a:pt x="154476" y="1459710"/>
                  </a:lnTo>
                  <a:lnTo>
                    <a:pt x="153193" y="1464619"/>
                  </a:lnTo>
                  <a:lnTo>
                    <a:pt x="147238" y="1469428"/>
                  </a:lnTo>
                  <a:lnTo>
                    <a:pt x="120143" y="1474490"/>
                  </a:lnTo>
                  <a:lnTo>
                    <a:pt x="110872" y="1479354"/>
                  </a:lnTo>
                  <a:lnTo>
                    <a:pt x="107800" y="1484164"/>
                  </a:lnTo>
                  <a:lnTo>
                    <a:pt x="128983" y="1489072"/>
                  </a:lnTo>
                  <a:lnTo>
                    <a:pt x="132458" y="1494035"/>
                  </a:lnTo>
                  <a:lnTo>
                    <a:pt x="130713" y="1498900"/>
                  </a:lnTo>
                  <a:lnTo>
                    <a:pt x="132905" y="1508617"/>
                  </a:lnTo>
                  <a:lnTo>
                    <a:pt x="137072" y="1518489"/>
                  </a:lnTo>
                  <a:lnTo>
                    <a:pt x="140345" y="1523353"/>
                  </a:lnTo>
                  <a:lnTo>
                    <a:pt x="136668" y="1528217"/>
                  </a:lnTo>
                  <a:lnTo>
                    <a:pt x="134837" y="1533082"/>
                  </a:lnTo>
                  <a:lnTo>
                    <a:pt x="134491" y="1538144"/>
                  </a:lnTo>
                  <a:lnTo>
                    <a:pt x="131607" y="1542953"/>
                  </a:lnTo>
                  <a:lnTo>
                    <a:pt x="130266" y="1547818"/>
                  </a:lnTo>
                  <a:lnTo>
                    <a:pt x="130266" y="1557689"/>
                  </a:lnTo>
                  <a:lnTo>
                    <a:pt x="128983" y="1562499"/>
                  </a:lnTo>
                  <a:lnTo>
                    <a:pt x="132905" y="1567407"/>
                  </a:lnTo>
                  <a:lnTo>
                    <a:pt x="129776" y="1572216"/>
                  </a:lnTo>
                  <a:lnTo>
                    <a:pt x="151362" y="1577081"/>
                  </a:lnTo>
                  <a:lnTo>
                    <a:pt x="153193" y="1582143"/>
                  </a:lnTo>
                  <a:lnTo>
                    <a:pt x="132905" y="1586952"/>
                  </a:lnTo>
                  <a:lnTo>
                    <a:pt x="129776" y="1591816"/>
                  </a:lnTo>
                  <a:lnTo>
                    <a:pt x="120994" y="1596681"/>
                  </a:lnTo>
                  <a:lnTo>
                    <a:pt x="126099" y="1606596"/>
                  </a:lnTo>
                  <a:lnTo>
                    <a:pt x="159538" y="1611417"/>
                  </a:lnTo>
                  <a:lnTo>
                    <a:pt x="167872" y="1615929"/>
                  </a:lnTo>
                  <a:lnTo>
                    <a:pt x="167526" y="1620739"/>
                  </a:lnTo>
                  <a:lnTo>
                    <a:pt x="130266" y="1625801"/>
                  </a:lnTo>
                  <a:lnTo>
                    <a:pt x="132458" y="1630665"/>
                  </a:lnTo>
                  <a:lnTo>
                    <a:pt x="166589" y="1635519"/>
                  </a:lnTo>
                  <a:lnTo>
                    <a:pt x="194563" y="1640383"/>
                  </a:lnTo>
                  <a:lnTo>
                    <a:pt x="175558" y="1645445"/>
                  </a:lnTo>
                  <a:lnTo>
                    <a:pt x="174765" y="1650254"/>
                  </a:lnTo>
                  <a:lnTo>
                    <a:pt x="151001" y="1655119"/>
                  </a:lnTo>
                  <a:lnTo>
                    <a:pt x="147685" y="1659983"/>
                  </a:lnTo>
                  <a:lnTo>
                    <a:pt x="134491" y="1664837"/>
                  </a:lnTo>
                  <a:lnTo>
                    <a:pt x="143460" y="1669800"/>
                  </a:lnTo>
                  <a:lnTo>
                    <a:pt x="145854" y="1674708"/>
                  </a:lnTo>
                  <a:lnTo>
                    <a:pt x="146301" y="1679528"/>
                  </a:lnTo>
                  <a:lnTo>
                    <a:pt x="138413" y="1684382"/>
                  </a:lnTo>
                  <a:lnTo>
                    <a:pt x="134491" y="1689444"/>
                  </a:lnTo>
                  <a:lnTo>
                    <a:pt x="134837" y="1694264"/>
                  </a:lnTo>
                  <a:lnTo>
                    <a:pt x="132458" y="1699172"/>
                  </a:lnTo>
                  <a:lnTo>
                    <a:pt x="132458" y="1703982"/>
                  </a:lnTo>
                  <a:lnTo>
                    <a:pt x="127396" y="1708846"/>
                  </a:lnTo>
                  <a:lnTo>
                    <a:pt x="135284" y="1718718"/>
                  </a:lnTo>
                  <a:lnTo>
                    <a:pt x="130266" y="1723582"/>
                  </a:lnTo>
                  <a:lnTo>
                    <a:pt x="140792" y="1728435"/>
                  </a:lnTo>
                  <a:lnTo>
                    <a:pt x="157750" y="1733453"/>
                  </a:lnTo>
                  <a:lnTo>
                    <a:pt x="142523" y="1738263"/>
                  </a:lnTo>
                  <a:lnTo>
                    <a:pt x="151794" y="1743171"/>
                  </a:lnTo>
                  <a:lnTo>
                    <a:pt x="162811" y="1747992"/>
                  </a:lnTo>
                  <a:lnTo>
                    <a:pt x="167872" y="1752999"/>
                  </a:lnTo>
                  <a:lnTo>
                    <a:pt x="150511" y="1757907"/>
                  </a:lnTo>
                  <a:lnTo>
                    <a:pt x="177591" y="1762716"/>
                  </a:lnTo>
                  <a:lnTo>
                    <a:pt x="171001" y="1767636"/>
                  </a:lnTo>
                  <a:lnTo>
                    <a:pt x="180720" y="1772445"/>
                  </a:lnTo>
                  <a:lnTo>
                    <a:pt x="132458" y="1777452"/>
                  </a:lnTo>
                  <a:lnTo>
                    <a:pt x="115486" y="1782360"/>
                  </a:lnTo>
                  <a:lnTo>
                    <a:pt x="128983" y="1787181"/>
                  </a:lnTo>
                  <a:lnTo>
                    <a:pt x="127887" y="1792089"/>
                  </a:lnTo>
                  <a:lnTo>
                    <a:pt x="123921" y="1797052"/>
                  </a:lnTo>
                  <a:lnTo>
                    <a:pt x="128983" y="1801917"/>
                  </a:lnTo>
                  <a:lnTo>
                    <a:pt x="130713" y="1806726"/>
                  </a:lnTo>
                  <a:lnTo>
                    <a:pt x="141283" y="1811634"/>
                  </a:lnTo>
                  <a:lnTo>
                    <a:pt x="167036" y="1816444"/>
                  </a:lnTo>
                  <a:lnTo>
                    <a:pt x="159047" y="1821462"/>
                  </a:lnTo>
                  <a:lnTo>
                    <a:pt x="148521" y="1826370"/>
                  </a:lnTo>
                  <a:lnTo>
                    <a:pt x="157750" y="1831180"/>
                  </a:lnTo>
                  <a:lnTo>
                    <a:pt x="189905" y="1836088"/>
                  </a:lnTo>
                  <a:lnTo>
                    <a:pt x="264310" y="1841106"/>
                  </a:lnTo>
                  <a:lnTo>
                    <a:pt x="135284" y="1850824"/>
                  </a:lnTo>
                  <a:lnTo>
                    <a:pt x="154476" y="1855644"/>
                  </a:lnTo>
                  <a:lnTo>
                    <a:pt x="126949" y="1860552"/>
                  </a:lnTo>
                  <a:lnTo>
                    <a:pt x="119711" y="1865516"/>
                  </a:lnTo>
                  <a:lnTo>
                    <a:pt x="120994" y="1870369"/>
                  </a:lnTo>
                  <a:lnTo>
                    <a:pt x="115140" y="1880098"/>
                  </a:lnTo>
                  <a:lnTo>
                    <a:pt x="125652" y="1889969"/>
                  </a:lnTo>
                  <a:lnTo>
                    <a:pt x="120143" y="1899643"/>
                  </a:lnTo>
                  <a:lnTo>
                    <a:pt x="119264" y="1909218"/>
                  </a:lnTo>
                  <a:lnTo>
                    <a:pt x="103633" y="1914027"/>
                  </a:lnTo>
                  <a:lnTo>
                    <a:pt x="106315" y="1923756"/>
                  </a:lnTo>
                  <a:lnTo>
                    <a:pt x="114203" y="1928818"/>
                  </a:lnTo>
                  <a:lnTo>
                    <a:pt x="126502" y="1933671"/>
                  </a:lnTo>
                  <a:lnTo>
                    <a:pt x="136668" y="1938492"/>
                  </a:lnTo>
                  <a:lnTo>
                    <a:pt x="126502" y="1943400"/>
                  </a:lnTo>
                  <a:lnTo>
                    <a:pt x="164556" y="1948210"/>
                  </a:lnTo>
                  <a:lnTo>
                    <a:pt x="164210" y="1953217"/>
                  </a:lnTo>
                  <a:lnTo>
                    <a:pt x="149415" y="1958136"/>
                  </a:lnTo>
                  <a:lnTo>
                    <a:pt x="140345" y="1962945"/>
                  </a:lnTo>
                  <a:lnTo>
                    <a:pt x="154476" y="1967854"/>
                  </a:lnTo>
                  <a:lnTo>
                    <a:pt x="141283" y="1977681"/>
                  </a:lnTo>
                  <a:lnTo>
                    <a:pt x="180273" y="1982491"/>
                  </a:lnTo>
                  <a:lnTo>
                    <a:pt x="174275" y="1987399"/>
                  </a:lnTo>
                  <a:lnTo>
                    <a:pt x="164210" y="1992417"/>
                  </a:lnTo>
                  <a:lnTo>
                    <a:pt x="131607" y="1997270"/>
                  </a:lnTo>
                  <a:lnTo>
                    <a:pt x="116870" y="2002135"/>
                  </a:lnTo>
                  <a:lnTo>
                    <a:pt x="109978" y="2006944"/>
                  </a:lnTo>
                  <a:lnTo>
                    <a:pt x="109632" y="2011863"/>
                  </a:lnTo>
                  <a:lnTo>
                    <a:pt x="106315" y="2016870"/>
                  </a:lnTo>
                  <a:lnTo>
                    <a:pt x="96784" y="2021735"/>
                  </a:lnTo>
                  <a:lnTo>
                    <a:pt x="99408" y="2026588"/>
                  </a:lnTo>
                  <a:lnTo>
                    <a:pt x="95947" y="2031409"/>
                  </a:lnTo>
                  <a:lnTo>
                    <a:pt x="95299" y="2036460"/>
                  </a:lnTo>
                  <a:lnTo>
                    <a:pt x="96784" y="2041280"/>
                  </a:lnTo>
                  <a:lnTo>
                    <a:pt x="99913" y="2046133"/>
                  </a:lnTo>
                  <a:lnTo>
                    <a:pt x="87108" y="2050998"/>
                  </a:lnTo>
                  <a:lnTo>
                    <a:pt x="87613" y="2055862"/>
                  </a:lnTo>
                  <a:lnTo>
                    <a:pt x="91275" y="2060924"/>
                  </a:lnTo>
                  <a:lnTo>
                    <a:pt x="115486" y="2065734"/>
                  </a:lnTo>
                  <a:lnTo>
                    <a:pt x="125652" y="2070598"/>
                  </a:lnTo>
                  <a:lnTo>
                    <a:pt x="123921" y="2080469"/>
                  </a:lnTo>
                  <a:lnTo>
                    <a:pt x="121441" y="2085334"/>
                  </a:lnTo>
                  <a:lnTo>
                    <a:pt x="121441" y="2090187"/>
                  </a:lnTo>
                  <a:lnTo>
                    <a:pt x="124758" y="2095051"/>
                  </a:lnTo>
                  <a:lnTo>
                    <a:pt x="132011" y="2100015"/>
                  </a:lnTo>
                  <a:lnTo>
                    <a:pt x="104916" y="2104923"/>
                  </a:lnTo>
                  <a:lnTo>
                    <a:pt x="97678" y="2109743"/>
                  </a:lnTo>
                  <a:lnTo>
                    <a:pt x="101888" y="2114651"/>
                  </a:lnTo>
                  <a:lnTo>
                    <a:pt x="101888" y="2119461"/>
                  </a:lnTo>
                  <a:lnTo>
                    <a:pt x="103633" y="2124468"/>
                  </a:lnTo>
                  <a:lnTo>
                    <a:pt x="97231" y="2134197"/>
                  </a:lnTo>
                  <a:lnTo>
                    <a:pt x="96784" y="2139061"/>
                  </a:lnTo>
                  <a:lnTo>
                    <a:pt x="103633" y="2144112"/>
                  </a:lnTo>
                  <a:lnTo>
                    <a:pt x="97678" y="2148933"/>
                  </a:lnTo>
                  <a:lnTo>
                    <a:pt x="96784" y="2153841"/>
                  </a:lnTo>
                  <a:lnTo>
                    <a:pt x="110872" y="2158650"/>
                  </a:lnTo>
                  <a:lnTo>
                    <a:pt x="98615" y="2163515"/>
                  </a:lnTo>
                  <a:lnTo>
                    <a:pt x="96784" y="2168577"/>
                  </a:lnTo>
                  <a:lnTo>
                    <a:pt x="101888" y="2173386"/>
                  </a:lnTo>
                  <a:lnTo>
                    <a:pt x="115140" y="2178195"/>
                  </a:lnTo>
                  <a:lnTo>
                    <a:pt x="114650" y="2183115"/>
                  </a:lnTo>
                  <a:lnTo>
                    <a:pt x="115140" y="2188122"/>
                  </a:lnTo>
                  <a:lnTo>
                    <a:pt x="108247" y="2192931"/>
                  </a:lnTo>
                  <a:lnTo>
                    <a:pt x="112458" y="2197840"/>
                  </a:lnTo>
                  <a:lnTo>
                    <a:pt x="110872" y="2207568"/>
                  </a:lnTo>
                  <a:lnTo>
                    <a:pt x="115486" y="2217396"/>
                  </a:lnTo>
                  <a:lnTo>
                    <a:pt x="113756" y="2222304"/>
                  </a:lnTo>
                  <a:lnTo>
                    <a:pt x="113756" y="2227113"/>
                  </a:lnTo>
                  <a:lnTo>
                    <a:pt x="116870" y="2232121"/>
                  </a:lnTo>
                  <a:lnTo>
                    <a:pt x="120143" y="2241849"/>
                  </a:lnTo>
                  <a:lnTo>
                    <a:pt x="115486" y="2246758"/>
                  </a:lnTo>
                  <a:lnTo>
                    <a:pt x="115933" y="2251721"/>
                  </a:lnTo>
                  <a:lnTo>
                    <a:pt x="119711" y="2256585"/>
                  </a:lnTo>
                  <a:lnTo>
                    <a:pt x="113756" y="2261395"/>
                  </a:lnTo>
                  <a:lnTo>
                    <a:pt x="117519" y="2266303"/>
                  </a:lnTo>
                  <a:lnTo>
                    <a:pt x="115486" y="2271112"/>
                  </a:lnTo>
                  <a:lnTo>
                    <a:pt x="115140" y="2276130"/>
                  </a:lnTo>
                  <a:lnTo>
                    <a:pt x="116870" y="2281039"/>
                  </a:lnTo>
                  <a:lnTo>
                    <a:pt x="118413" y="2295774"/>
                  </a:lnTo>
                  <a:lnTo>
                    <a:pt x="119711" y="2300584"/>
                  </a:lnTo>
                  <a:lnTo>
                    <a:pt x="108247" y="2315221"/>
                  </a:lnTo>
                  <a:lnTo>
                    <a:pt x="113309" y="2320184"/>
                  </a:lnTo>
                  <a:lnTo>
                    <a:pt x="105421" y="2325048"/>
                  </a:lnTo>
                  <a:lnTo>
                    <a:pt x="107397" y="2329858"/>
                  </a:lnTo>
                  <a:lnTo>
                    <a:pt x="109632" y="2339773"/>
                  </a:lnTo>
                  <a:lnTo>
                    <a:pt x="105868" y="2344637"/>
                  </a:lnTo>
                  <a:lnTo>
                    <a:pt x="109141" y="2349502"/>
                  </a:lnTo>
                  <a:lnTo>
                    <a:pt x="118413" y="2359373"/>
                  </a:lnTo>
                  <a:lnTo>
                    <a:pt x="121441" y="2364238"/>
                  </a:lnTo>
                  <a:lnTo>
                    <a:pt x="121441" y="2369047"/>
                  </a:lnTo>
                  <a:lnTo>
                    <a:pt x="113756" y="2373955"/>
                  </a:lnTo>
                  <a:lnTo>
                    <a:pt x="109141" y="2378765"/>
                  </a:lnTo>
                  <a:lnTo>
                    <a:pt x="106950" y="2383827"/>
                  </a:lnTo>
                  <a:lnTo>
                    <a:pt x="128536" y="2388647"/>
                  </a:lnTo>
                  <a:lnTo>
                    <a:pt x="126949" y="2393501"/>
                  </a:lnTo>
                  <a:lnTo>
                    <a:pt x="113756" y="2398321"/>
                  </a:lnTo>
                  <a:lnTo>
                    <a:pt x="116380" y="2403372"/>
                  </a:lnTo>
                  <a:lnTo>
                    <a:pt x="181513" y="2417965"/>
                  </a:lnTo>
                  <a:lnTo>
                    <a:pt x="177591" y="2422774"/>
                  </a:lnTo>
                  <a:lnTo>
                    <a:pt x="235688" y="2427836"/>
                  </a:lnTo>
                  <a:lnTo>
                    <a:pt x="353265" y="2432690"/>
                  </a:lnTo>
                  <a:lnTo>
                    <a:pt x="370179" y="2437554"/>
                  </a:lnTo>
                  <a:lnTo>
                    <a:pt x="426286" y="2442419"/>
                  </a:lnTo>
                  <a:lnTo>
                    <a:pt x="260547" y="2447481"/>
                  </a:lnTo>
                  <a:lnTo>
                    <a:pt x="145507" y="2452290"/>
                  </a:lnTo>
                  <a:lnTo>
                    <a:pt x="141730" y="2467026"/>
                  </a:lnTo>
                  <a:lnTo>
                    <a:pt x="151001" y="2471835"/>
                  </a:lnTo>
                  <a:lnTo>
                    <a:pt x="154923" y="2476744"/>
                  </a:lnTo>
                  <a:lnTo>
                    <a:pt x="181513" y="2481564"/>
                  </a:lnTo>
                  <a:lnTo>
                    <a:pt x="302364" y="2486417"/>
                  </a:lnTo>
                  <a:lnTo>
                    <a:pt x="361152" y="2491479"/>
                  </a:lnTo>
                  <a:lnTo>
                    <a:pt x="367944" y="2496300"/>
                  </a:lnTo>
                  <a:lnTo>
                    <a:pt x="256870" y="2501153"/>
                  </a:lnTo>
                  <a:lnTo>
                    <a:pt x="164556" y="2506017"/>
                  </a:lnTo>
                  <a:lnTo>
                    <a:pt x="165493" y="2511025"/>
                  </a:lnTo>
                  <a:lnTo>
                    <a:pt x="174275" y="2515944"/>
                  </a:lnTo>
                  <a:lnTo>
                    <a:pt x="245421" y="2520753"/>
                  </a:lnTo>
                  <a:lnTo>
                    <a:pt x="363834" y="2525618"/>
                  </a:lnTo>
                  <a:lnTo>
                    <a:pt x="423012" y="2530471"/>
                  </a:lnTo>
                  <a:lnTo>
                    <a:pt x="308319" y="2535489"/>
                  </a:lnTo>
                  <a:lnTo>
                    <a:pt x="228896" y="2540298"/>
                  </a:lnTo>
                  <a:lnTo>
                    <a:pt x="220706" y="2545207"/>
                  </a:lnTo>
                  <a:lnTo>
                    <a:pt x="165046" y="2550016"/>
                  </a:lnTo>
                  <a:lnTo>
                    <a:pt x="174765" y="2555034"/>
                  </a:lnTo>
                  <a:lnTo>
                    <a:pt x="356149" y="2564752"/>
                  </a:lnTo>
                  <a:lnTo>
                    <a:pt x="373005" y="2569671"/>
                  </a:lnTo>
                  <a:lnTo>
                    <a:pt x="357879" y="2574481"/>
                  </a:lnTo>
                  <a:lnTo>
                    <a:pt x="247800" y="2579488"/>
                  </a:lnTo>
                  <a:lnTo>
                    <a:pt x="175558" y="2584396"/>
                  </a:lnTo>
                  <a:lnTo>
                    <a:pt x="164210" y="2589216"/>
                  </a:lnTo>
                  <a:lnTo>
                    <a:pt x="182018" y="2594377"/>
                  </a:lnTo>
                  <a:lnTo>
                    <a:pt x="217432" y="2599384"/>
                  </a:lnTo>
                  <a:lnTo>
                    <a:pt x="167526" y="2604293"/>
                  </a:lnTo>
                  <a:lnTo>
                    <a:pt x="195861" y="2609102"/>
                  </a:lnTo>
                  <a:lnTo>
                    <a:pt x="206416" y="2614021"/>
                  </a:lnTo>
                  <a:lnTo>
                    <a:pt x="299537" y="2619028"/>
                  </a:lnTo>
                  <a:lnTo>
                    <a:pt x="272010" y="2623838"/>
                  </a:lnTo>
                  <a:lnTo>
                    <a:pt x="177158" y="2628746"/>
                  </a:lnTo>
                  <a:lnTo>
                    <a:pt x="164210" y="2633567"/>
                  </a:lnTo>
                  <a:lnTo>
                    <a:pt x="176005" y="2638629"/>
                  </a:lnTo>
                  <a:lnTo>
                    <a:pt x="176005" y="2643438"/>
                  </a:lnTo>
                  <a:lnTo>
                    <a:pt x="175212" y="2648302"/>
                  </a:lnTo>
                  <a:lnTo>
                    <a:pt x="178889" y="2653112"/>
                  </a:lnTo>
                  <a:lnTo>
                    <a:pt x="244123" y="2658020"/>
                  </a:lnTo>
                  <a:lnTo>
                    <a:pt x="210641" y="2663027"/>
                  </a:lnTo>
                  <a:lnTo>
                    <a:pt x="159047" y="2667892"/>
                  </a:lnTo>
                  <a:lnTo>
                    <a:pt x="168319" y="2672756"/>
                  </a:lnTo>
                  <a:lnTo>
                    <a:pt x="154476" y="2677565"/>
                  </a:lnTo>
                  <a:lnTo>
                    <a:pt x="154029" y="2682627"/>
                  </a:lnTo>
                  <a:lnTo>
                    <a:pt x="185781" y="2687492"/>
                  </a:lnTo>
                  <a:lnTo>
                    <a:pt x="335399" y="2692301"/>
                  </a:lnTo>
                  <a:lnTo>
                    <a:pt x="382738" y="2697209"/>
                  </a:lnTo>
                  <a:lnTo>
                    <a:pt x="244916" y="2702030"/>
                  </a:lnTo>
                  <a:lnTo>
                    <a:pt x="181066" y="2707037"/>
                  </a:lnTo>
                  <a:lnTo>
                    <a:pt x="272457" y="2711901"/>
                  </a:lnTo>
                  <a:lnTo>
                    <a:pt x="292746" y="2716755"/>
                  </a:lnTo>
                  <a:lnTo>
                    <a:pt x="271160" y="2721619"/>
                  </a:lnTo>
                  <a:lnTo>
                    <a:pt x="215644" y="2726626"/>
                  </a:lnTo>
                  <a:lnTo>
                    <a:pt x="117519" y="2731490"/>
                  </a:lnTo>
                  <a:lnTo>
                    <a:pt x="94852" y="2736355"/>
                  </a:lnTo>
                  <a:lnTo>
                    <a:pt x="96784" y="2741219"/>
                  </a:lnTo>
                  <a:lnTo>
                    <a:pt x="104469" y="2746226"/>
                  </a:lnTo>
                  <a:lnTo>
                    <a:pt x="101888" y="2751091"/>
                  </a:lnTo>
                  <a:lnTo>
                    <a:pt x="119711" y="2755955"/>
                  </a:lnTo>
                  <a:lnTo>
                    <a:pt x="110872" y="2760808"/>
                  </a:lnTo>
                  <a:lnTo>
                    <a:pt x="108694" y="2765673"/>
                  </a:lnTo>
                  <a:lnTo>
                    <a:pt x="104123" y="2770680"/>
                  </a:lnTo>
                  <a:lnTo>
                    <a:pt x="112905" y="2775544"/>
                  </a:lnTo>
                  <a:lnTo>
                    <a:pt x="111376" y="2780354"/>
                  </a:lnTo>
                  <a:lnTo>
                    <a:pt x="114203" y="2785218"/>
                  </a:lnTo>
                  <a:lnTo>
                    <a:pt x="119264" y="2790280"/>
                  </a:lnTo>
                  <a:lnTo>
                    <a:pt x="120994" y="2795089"/>
                  </a:lnTo>
                  <a:lnTo>
                    <a:pt x="118413" y="2804818"/>
                  </a:lnTo>
                  <a:lnTo>
                    <a:pt x="112905" y="2814689"/>
                  </a:lnTo>
                  <a:lnTo>
                    <a:pt x="119264" y="2819554"/>
                  </a:lnTo>
                  <a:lnTo>
                    <a:pt x="113309" y="2824407"/>
                  </a:lnTo>
                  <a:lnTo>
                    <a:pt x="112458" y="2829272"/>
                  </a:lnTo>
                  <a:lnTo>
                    <a:pt x="114203" y="2839143"/>
                  </a:lnTo>
                  <a:lnTo>
                    <a:pt x="116380" y="2844007"/>
                  </a:lnTo>
                  <a:lnTo>
                    <a:pt x="121441" y="2848872"/>
                  </a:lnTo>
                  <a:lnTo>
                    <a:pt x="129776" y="2853725"/>
                  </a:lnTo>
                  <a:lnTo>
                    <a:pt x="126502" y="2863607"/>
                  </a:lnTo>
                  <a:lnTo>
                    <a:pt x="115486" y="2868417"/>
                  </a:lnTo>
                  <a:lnTo>
                    <a:pt x="107397" y="2873622"/>
                  </a:lnTo>
                  <a:lnTo>
                    <a:pt x="120994" y="2893222"/>
                  </a:lnTo>
                  <a:lnTo>
                    <a:pt x="116380" y="2903093"/>
                  </a:lnTo>
                  <a:lnTo>
                    <a:pt x="118413" y="2907958"/>
                  </a:lnTo>
                  <a:lnTo>
                    <a:pt x="116870" y="2912811"/>
                  </a:lnTo>
                  <a:lnTo>
                    <a:pt x="117519" y="2917829"/>
                  </a:lnTo>
                  <a:lnTo>
                    <a:pt x="120143" y="2922682"/>
                  </a:lnTo>
                  <a:lnTo>
                    <a:pt x="118817" y="2927547"/>
                  </a:lnTo>
                  <a:lnTo>
                    <a:pt x="119264" y="2932411"/>
                  </a:lnTo>
                  <a:lnTo>
                    <a:pt x="114203" y="2937221"/>
                  </a:lnTo>
                  <a:lnTo>
                    <a:pt x="88406" y="2942283"/>
                  </a:lnTo>
                  <a:lnTo>
                    <a:pt x="89343" y="2947092"/>
                  </a:lnTo>
                  <a:lnTo>
                    <a:pt x="93107" y="2951956"/>
                  </a:lnTo>
                  <a:lnTo>
                    <a:pt x="120994" y="2956821"/>
                  </a:lnTo>
                  <a:lnTo>
                    <a:pt x="200908" y="2961828"/>
                  </a:lnTo>
                  <a:lnTo>
                    <a:pt x="349054" y="2966692"/>
                  </a:lnTo>
                  <a:lnTo>
                    <a:pt x="318038" y="2971556"/>
                  </a:lnTo>
                  <a:lnTo>
                    <a:pt x="172991" y="2976410"/>
                  </a:lnTo>
                  <a:lnTo>
                    <a:pt x="177591" y="2981274"/>
                  </a:lnTo>
                  <a:lnTo>
                    <a:pt x="213265" y="2986281"/>
                  </a:lnTo>
                  <a:lnTo>
                    <a:pt x="258802" y="2991146"/>
                  </a:lnTo>
                  <a:lnTo>
                    <a:pt x="246661" y="2996010"/>
                  </a:lnTo>
                  <a:lnTo>
                    <a:pt x="330799" y="3000874"/>
                  </a:lnTo>
                  <a:lnTo>
                    <a:pt x="310049" y="3005881"/>
                  </a:lnTo>
                  <a:lnTo>
                    <a:pt x="279999" y="3010746"/>
                  </a:lnTo>
                  <a:lnTo>
                    <a:pt x="283013" y="3015610"/>
                  </a:lnTo>
                  <a:lnTo>
                    <a:pt x="321571" y="3020420"/>
                  </a:lnTo>
                  <a:lnTo>
                    <a:pt x="378961" y="3025482"/>
                  </a:lnTo>
                  <a:lnTo>
                    <a:pt x="327511" y="3030335"/>
                  </a:lnTo>
                  <a:lnTo>
                    <a:pt x="142523" y="3040009"/>
                  </a:lnTo>
                  <a:lnTo>
                    <a:pt x="85378" y="3044873"/>
                  </a:lnTo>
                  <a:lnTo>
                    <a:pt x="225118" y="3054745"/>
                  </a:lnTo>
                  <a:lnTo>
                    <a:pt x="113756" y="3059609"/>
                  </a:lnTo>
                  <a:lnTo>
                    <a:pt x="41066" y="3064473"/>
                  </a:lnTo>
                  <a:lnTo>
                    <a:pt x="24210" y="3069480"/>
                  </a:lnTo>
                  <a:lnTo>
                    <a:pt x="0" y="3074345"/>
                  </a:lnTo>
                  <a:lnTo>
                    <a:pt x="21528" y="3079209"/>
                  </a:lnTo>
                  <a:lnTo>
                    <a:pt x="25003" y="3088927"/>
                  </a:lnTo>
                  <a:lnTo>
                    <a:pt x="28320" y="3094285"/>
                  </a:lnTo>
                  <a:lnTo>
                    <a:pt x="37159" y="3099095"/>
                  </a:lnTo>
                  <a:lnTo>
                    <a:pt x="40720" y="3103959"/>
                  </a:lnTo>
                  <a:lnTo>
                    <a:pt x="109978" y="3108823"/>
                  </a:lnTo>
                  <a:lnTo>
                    <a:pt x="193179" y="3113830"/>
                  </a:lnTo>
                  <a:lnTo>
                    <a:pt x="132905" y="3118695"/>
                  </a:lnTo>
                  <a:lnTo>
                    <a:pt x="31650" y="3123559"/>
                  </a:lnTo>
                  <a:lnTo>
                    <a:pt x="36308" y="3128412"/>
                  </a:lnTo>
                  <a:lnTo>
                    <a:pt x="34275" y="3133431"/>
                  </a:lnTo>
                  <a:lnTo>
                    <a:pt x="56308" y="3138295"/>
                  </a:lnTo>
                  <a:lnTo>
                    <a:pt x="44397" y="3143148"/>
                  </a:lnTo>
                  <a:lnTo>
                    <a:pt x="27873" y="3148013"/>
                  </a:lnTo>
                  <a:lnTo>
                    <a:pt x="22364" y="3152877"/>
                  </a:lnTo>
                  <a:lnTo>
                    <a:pt x="24210" y="3157884"/>
                  </a:lnTo>
                  <a:lnTo>
                    <a:pt x="23258" y="3172422"/>
                  </a:lnTo>
                  <a:lnTo>
                    <a:pt x="21975" y="3177484"/>
                  </a:lnTo>
                  <a:lnTo>
                    <a:pt x="23763" y="3187158"/>
                  </a:lnTo>
                  <a:lnTo>
                    <a:pt x="23763" y="3192011"/>
                  </a:lnTo>
                </a:path>
              </a:pathLst>
            </a:custGeom>
            <a:ln w="3175">
              <a:solidFill>
                <a:srgbClr val="B300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0" name="object 320"/>
          <p:cNvSpPr txBox="1"/>
          <p:nvPr/>
        </p:nvSpPr>
        <p:spPr>
          <a:xfrm>
            <a:off x="5467197" y="1866444"/>
            <a:ext cx="1258570" cy="89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sng" sz="400" spc="7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0.23</a:t>
            </a:r>
            <a:r>
              <a:rPr dirty="0" u="sng" sz="400" spc="7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dirty="0" u="sng" sz="400" spc="24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9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NKT</a:t>
            </a:r>
            <a:r>
              <a:rPr dirty="0" u="sng" sz="400" spc="9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dirty="0" u="sng" sz="400" spc="140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10.09</a:t>
            </a:r>
            <a:r>
              <a:rPr dirty="0" sz="400" spc="95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1.11</a:t>
            </a:r>
            <a:r>
              <a:rPr dirty="0" u="sng" sz="400" spc="70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9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BK</a:t>
            </a:r>
            <a:r>
              <a:rPr dirty="0" u="sng" sz="400" spc="6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B300FF"/>
                  </a:solidFill>
                </a:uFill>
                <a:latin typeface="Microsoft Sans Serif"/>
                <a:cs typeface="Microsoft Sans Serif"/>
              </a:rPr>
              <a:t>1065.05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21" name="object 321"/>
          <p:cNvSpPr/>
          <p:nvPr/>
        </p:nvSpPr>
        <p:spPr>
          <a:xfrm>
            <a:off x="6214046" y="1933324"/>
            <a:ext cx="451484" cy="3192145"/>
          </a:xfrm>
          <a:custGeom>
            <a:avLst/>
            <a:gdLst/>
            <a:ahLst/>
            <a:cxnLst/>
            <a:rect l="l" t="t" r="r" b="b"/>
            <a:pathLst>
              <a:path w="451484" h="3192145">
                <a:moveTo>
                  <a:pt x="127642" y="0"/>
                </a:moveTo>
                <a:lnTo>
                  <a:pt x="128536" y="6346"/>
                </a:lnTo>
                <a:lnTo>
                  <a:pt x="131218" y="11156"/>
                </a:lnTo>
                <a:lnTo>
                  <a:pt x="130713" y="20884"/>
                </a:lnTo>
                <a:lnTo>
                  <a:pt x="135774" y="35620"/>
                </a:lnTo>
                <a:lnTo>
                  <a:pt x="138658" y="40528"/>
                </a:lnTo>
                <a:lnTo>
                  <a:pt x="140432" y="50005"/>
                </a:lnTo>
                <a:lnTo>
                  <a:pt x="151001" y="59733"/>
                </a:lnTo>
                <a:lnTo>
                  <a:pt x="157807" y="64642"/>
                </a:lnTo>
                <a:lnTo>
                  <a:pt x="177144" y="74458"/>
                </a:lnTo>
                <a:lnTo>
                  <a:pt x="175861" y="79377"/>
                </a:lnTo>
                <a:lnTo>
                  <a:pt x="167872" y="84187"/>
                </a:lnTo>
                <a:lnTo>
                  <a:pt x="170843" y="89095"/>
                </a:lnTo>
                <a:lnTo>
                  <a:pt x="180273" y="94058"/>
                </a:lnTo>
                <a:lnTo>
                  <a:pt x="193669" y="98923"/>
                </a:lnTo>
                <a:lnTo>
                  <a:pt x="209343" y="103732"/>
                </a:lnTo>
                <a:lnTo>
                  <a:pt x="211088" y="108640"/>
                </a:lnTo>
                <a:lnTo>
                  <a:pt x="197879" y="113658"/>
                </a:lnTo>
                <a:lnTo>
                  <a:pt x="156510" y="123036"/>
                </a:lnTo>
                <a:lnTo>
                  <a:pt x="146344" y="127845"/>
                </a:lnTo>
                <a:lnTo>
                  <a:pt x="140836" y="132753"/>
                </a:lnTo>
                <a:lnTo>
                  <a:pt x="139985" y="137760"/>
                </a:lnTo>
                <a:lnTo>
                  <a:pt x="149271" y="152299"/>
                </a:lnTo>
                <a:lnTo>
                  <a:pt x="153236" y="157207"/>
                </a:lnTo>
                <a:lnTo>
                  <a:pt x="155125" y="162225"/>
                </a:lnTo>
                <a:lnTo>
                  <a:pt x="153828" y="167034"/>
                </a:lnTo>
                <a:lnTo>
                  <a:pt x="146344" y="176752"/>
                </a:lnTo>
                <a:lnTo>
                  <a:pt x="141730" y="186635"/>
                </a:lnTo>
                <a:lnTo>
                  <a:pt x="137360" y="191488"/>
                </a:lnTo>
                <a:lnTo>
                  <a:pt x="135774" y="200865"/>
                </a:lnTo>
                <a:lnTo>
                  <a:pt x="141730" y="210792"/>
                </a:lnTo>
                <a:lnTo>
                  <a:pt x="151001" y="220509"/>
                </a:lnTo>
                <a:lnTo>
                  <a:pt x="165349" y="230337"/>
                </a:lnTo>
                <a:lnTo>
                  <a:pt x="181369" y="235146"/>
                </a:lnTo>
                <a:lnTo>
                  <a:pt x="202494" y="249926"/>
                </a:lnTo>
                <a:lnTo>
                  <a:pt x="210641" y="254790"/>
                </a:lnTo>
                <a:lnTo>
                  <a:pt x="213510" y="259600"/>
                </a:lnTo>
                <a:lnTo>
                  <a:pt x="240994" y="264519"/>
                </a:lnTo>
                <a:lnTo>
                  <a:pt x="283013" y="269526"/>
                </a:lnTo>
                <a:lnTo>
                  <a:pt x="313380" y="274336"/>
                </a:lnTo>
                <a:lnTo>
                  <a:pt x="329098" y="279255"/>
                </a:lnTo>
                <a:lnTo>
                  <a:pt x="322652" y="283713"/>
                </a:lnTo>
                <a:lnTo>
                  <a:pt x="284152" y="288621"/>
                </a:lnTo>
                <a:lnTo>
                  <a:pt x="178543" y="298449"/>
                </a:lnTo>
                <a:lnTo>
                  <a:pt x="151852" y="303357"/>
                </a:lnTo>
                <a:lnTo>
                  <a:pt x="135327" y="308177"/>
                </a:lnTo>
                <a:lnTo>
                  <a:pt x="123965" y="313184"/>
                </a:lnTo>
                <a:lnTo>
                  <a:pt x="130713" y="318049"/>
                </a:lnTo>
                <a:lnTo>
                  <a:pt x="142869" y="322902"/>
                </a:lnTo>
                <a:lnTo>
                  <a:pt x="150107" y="327723"/>
                </a:lnTo>
                <a:lnTo>
                  <a:pt x="156063" y="332631"/>
                </a:lnTo>
                <a:lnTo>
                  <a:pt x="157807" y="337638"/>
                </a:lnTo>
                <a:lnTo>
                  <a:pt x="156063" y="342447"/>
                </a:lnTo>
                <a:lnTo>
                  <a:pt x="159841" y="352176"/>
                </a:lnTo>
                <a:lnTo>
                  <a:pt x="174318" y="362102"/>
                </a:lnTo>
                <a:lnTo>
                  <a:pt x="182652" y="366561"/>
                </a:lnTo>
                <a:lnTo>
                  <a:pt x="185983" y="371469"/>
                </a:lnTo>
                <a:lnTo>
                  <a:pt x="185334" y="376289"/>
                </a:lnTo>
                <a:lnTo>
                  <a:pt x="162018" y="386205"/>
                </a:lnTo>
                <a:lnTo>
                  <a:pt x="156913" y="395933"/>
                </a:lnTo>
                <a:lnTo>
                  <a:pt x="144599" y="405750"/>
                </a:lnTo>
                <a:lnTo>
                  <a:pt x="141283" y="410669"/>
                </a:lnTo>
                <a:lnTo>
                  <a:pt x="139105" y="415479"/>
                </a:lnTo>
                <a:lnTo>
                  <a:pt x="138658" y="420387"/>
                </a:lnTo>
                <a:lnTo>
                  <a:pt x="141283" y="425350"/>
                </a:lnTo>
                <a:lnTo>
                  <a:pt x="146344" y="430214"/>
                </a:lnTo>
                <a:lnTo>
                  <a:pt x="151448" y="439932"/>
                </a:lnTo>
                <a:lnTo>
                  <a:pt x="154332" y="449804"/>
                </a:lnTo>
                <a:lnTo>
                  <a:pt x="154678" y="454668"/>
                </a:lnTo>
                <a:lnTo>
                  <a:pt x="148377" y="459137"/>
                </a:lnTo>
                <a:lnTo>
                  <a:pt x="138254" y="464045"/>
                </a:lnTo>
                <a:lnTo>
                  <a:pt x="133597" y="469052"/>
                </a:lnTo>
                <a:lnTo>
                  <a:pt x="136221" y="473873"/>
                </a:lnTo>
                <a:lnTo>
                  <a:pt x="135774" y="478781"/>
                </a:lnTo>
                <a:lnTo>
                  <a:pt x="130713" y="488652"/>
                </a:lnTo>
                <a:lnTo>
                  <a:pt x="128536" y="498326"/>
                </a:lnTo>
                <a:lnTo>
                  <a:pt x="129819" y="513062"/>
                </a:lnTo>
                <a:lnTo>
                  <a:pt x="126791" y="517926"/>
                </a:lnTo>
                <a:lnTo>
                  <a:pt x="116625" y="522780"/>
                </a:lnTo>
                <a:lnTo>
                  <a:pt x="108738" y="527600"/>
                </a:lnTo>
                <a:lnTo>
                  <a:pt x="107800" y="532651"/>
                </a:lnTo>
                <a:lnTo>
                  <a:pt x="107800" y="547244"/>
                </a:lnTo>
                <a:lnTo>
                  <a:pt x="102739" y="566438"/>
                </a:lnTo>
                <a:lnTo>
                  <a:pt x="102739" y="576364"/>
                </a:lnTo>
                <a:lnTo>
                  <a:pt x="101499" y="581174"/>
                </a:lnTo>
                <a:lnTo>
                  <a:pt x="104772" y="595811"/>
                </a:lnTo>
                <a:lnTo>
                  <a:pt x="104123" y="605627"/>
                </a:lnTo>
                <a:lnTo>
                  <a:pt x="106056" y="615356"/>
                </a:lnTo>
                <a:lnTo>
                  <a:pt x="103676" y="620418"/>
                </a:lnTo>
                <a:lnTo>
                  <a:pt x="103676" y="634901"/>
                </a:lnTo>
                <a:lnTo>
                  <a:pt x="101946" y="649681"/>
                </a:lnTo>
                <a:lnTo>
                  <a:pt x="96784" y="654545"/>
                </a:lnTo>
                <a:lnTo>
                  <a:pt x="110280" y="664065"/>
                </a:lnTo>
                <a:lnTo>
                  <a:pt x="109632" y="668930"/>
                </a:lnTo>
                <a:lnTo>
                  <a:pt x="105609" y="673739"/>
                </a:lnTo>
                <a:lnTo>
                  <a:pt x="107454" y="678658"/>
                </a:lnTo>
                <a:lnTo>
                  <a:pt x="106950" y="688530"/>
                </a:lnTo>
                <a:lnTo>
                  <a:pt x="107800" y="698204"/>
                </a:lnTo>
                <a:lnTo>
                  <a:pt x="112458" y="703112"/>
                </a:lnTo>
                <a:lnTo>
                  <a:pt x="120648" y="708119"/>
                </a:lnTo>
                <a:lnTo>
                  <a:pt x="120201" y="712940"/>
                </a:lnTo>
                <a:lnTo>
                  <a:pt x="116236" y="722657"/>
                </a:lnTo>
                <a:lnTo>
                  <a:pt x="116625" y="727467"/>
                </a:lnTo>
                <a:lnTo>
                  <a:pt x="120648" y="732529"/>
                </a:lnTo>
                <a:lnTo>
                  <a:pt x="119754" y="742257"/>
                </a:lnTo>
                <a:lnTo>
                  <a:pt x="120648" y="747122"/>
                </a:lnTo>
                <a:lnTo>
                  <a:pt x="127238" y="752173"/>
                </a:lnTo>
                <a:lnTo>
                  <a:pt x="125709" y="756993"/>
                </a:lnTo>
                <a:lnTo>
                  <a:pt x="115140" y="766667"/>
                </a:lnTo>
                <a:lnTo>
                  <a:pt x="110280" y="776582"/>
                </a:lnTo>
                <a:lnTo>
                  <a:pt x="109632" y="781095"/>
                </a:lnTo>
                <a:lnTo>
                  <a:pt x="112948" y="790769"/>
                </a:lnTo>
                <a:lnTo>
                  <a:pt x="104772" y="800695"/>
                </a:lnTo>
                <a:lnTo>
                  <a:pt x="102292" y="805505"/>
                </a:lnTo>
                <a:lnTo>
                  <a:pt x="106056" y="810413"/>
                </a:lnTo>
                <a:lnTo>
                  <a:pt x="105609" y="815234"/>
                </a:lnTo>
                <a:lnTo>
                  <a:pt x="103229" y="820296"/>
                </a:lnTo>
                <a:lnTo>
                  <a:pt x="100100" y="844694"/>
                </a:lnTo>
                <a:lnTo>
                  <a:pt x="100547" y="849559"/>
                </a:lnTo>
                <a:lnTo>
                  <a:pt x="103229" y="854423"/>
                </a:lnTo>
                <a:lnTo>
                  <a:pt x="101499" y="864294"/>
                </a:lnTo>
                <a:lnTo>
                  <a:pt x="102739" y="869159"/>
                </a:lnTo>
                <a:lnTo>
                  <a:pt x="110727" y="878876"/>
                </a:lnTo>
                <a:lnTo>
                  <a:pt x="112948" y="888748"/>
                </a:lnTo>
                <a:lnTo>
                  <a:pt x="111117" y="893568"/>
                </a:lnTo>
                <a:lnTo>
                  <a:pt x="114246" y="898422"/>
                </a:lnTo>
                <a:lnTo>
                  <a:pt x="127238" y="903484"/>
                </a:lnTo>
                <a:lnTo>
                  <a:pt x="134981" y="908293"/>
                </a:lnTo>
                <a:lnTo>
                  <a:pt x="137360" y="917670"/>
                </a:lnTo>
                <a:lnTo>
                  <a:pt x="140432" y="922535"/>
                </a:lnTo>
                <a:lnTo>
                  <a:pt x="141283" y="927597"/>
                </a:lnTo>
                <a:lnTo>
                  <a:pt x="144109" y="932406"/>
                </a:lnTo>
                <a:lnTo>
                  <a:pt x="151852" y="937271"/>
                </a:lnTo>
                <a:lnTo>
                  <a:pt x="164844" y="942135"/>
                </a:lnTo>
                <a:lnTo>
                  <a:pt x="165349" y="946988"/>
                </a:lnTo>
                <a:lnTo>
                  <a:pt x="111564" y="952050"/>
                </a:lnTo>
                <a:lnTo>
                  <a:pt x="71924" y="956860"/>
                </a:lnTo>
                <a:lnTo>
                  <a:pt x="78529" y="961724"/>
                </a:lnTo>
                <a:lnTo>
                  <a:pt x="92213" y="966544"/>
                </a:lnTo>
                <a:lnTo>
                  <a:pt x="98615" y="971595"/>
                </a:lnTo>
                <a:lnTo>
                  <a:pt x="100100" y="976460"/>
                </a:lnTo>
                <a:lnTo>
                  <a:pt x="99019" y="986189"/>
                </a:lnTo>
                <a:lnTo>
                  <a:pt x="112011" y="991141"/>
                </a:lnTo>
                <a:lnTo>
                  <a:pt x="116625" y="996060"/>
                </a:lnTo>
                <a:lnTo>
                  <a:pt x="110280" y="1000869"/>
                </a:lnTo>
                <a:lnTo>
                  <a:pt x="106056" y="1005778"/>
                </a:lnTo>
                <a:lnTo>
                  <a:pt x="104123" y="1010587"/>
                </a:lnTo>
                <a:lnTo>
                  <a:pt x="104772" y="1015605"/>
                </a:lnTo>
                <a:lnTo>
                  <a:pt x="107800" y="1020513"/>
                </a:lnTo>
                <a:lnTo>
                  <a:pt x="118802" y="1030187"/>
                </a:lnTo>
                <a:lnTo>
                  <a:pt x="118456" y="1035249"/>
                </a:lnTo>
                <a:lnTo>
                  <a:pt x="114246" y="1040059"/>
                </a:lnTo>
                <a:lnTo>
                  <a:pt x="115140" y="1044967"/>
                </a:lnTo>
                <a:lnTo>
                  <a:pt x="110280" y="1054641"/>
                </a:lnTo>
                <a:lnTo>
                  <a:pt x="89545" y="1069333"/>
                </a:lnTo>
                <a:lnTo>
                  <a:pt x="89992" y="1073890"/>
                </a:lnTo>
                <a:lnTo>
                  <a:pt x="94592" y="1078908"/>
                </a:lnTo>
                <a:lnTo>
                  <a:pt x="93510" y="1083717"/>
                </a:lnTo>
                <a:lnTo>
                  <a:pt x="90929" y="1088625"/>
                </a:lnTo>
                <a:lnTo>
                  <a:pt x="89992" y="1093435"/>
                </a:lnTo>
                <a:lnTo>
                  <a:pt x="92213" y="1108171"/>
                </a:lnTo>
                <a:lnTo>
                  <a:pt x="94592" y="1113090"/>
                </a:lnTo>
                <a:lnTo>
                  <a:pt x="91766" y="1122906"/>
                </a:lnTo>
                <a:lnTo>
                  <a:pt x="90482" y="1127815"/>
                </a:lnTo>
                <a:lnTo>
                  <a:pt x="95991" y="1132635"/>
                </a:lnTo>
                <a:lnTo>
                  <a:pt x="94592" y="1137543"/>
                </a:lnTo>
                <a:lnTo>
                  <a:pt x="91376" y="1142353"/>
                </a:lnTo>
                <a:lnTo>
                  <a:pt x="94203" y="1147360"/>
                </a:lnTo>
                <a:lnTo>
                  <a:pt x="100547" y="1152180"/>
                </a:lnTo>
                <a:lnTo>
                  <a:pt x="105219" y="1161898"/>
                </a:lnTo>
                <a:lnTo>
                  <a:pt x="99019" y="1171824"/>
                </a:lnTo>
                <a:lnTo>
                  <a:pt x="94203" y="1176634"/>
                </a:lnTo>
                <a:lnTo>
                  <a:pt x="87151" y="1181542"/>
                </a:lnTo>
                <a:lnTo>
                  <a:pt x="81658" y="1191370"/>
                </a:lnTo>
                <a:lnTo>
                  <a:pt x="75702" y="1196278"/>
                </a:lnTo>
                <a:lnTo>
                  <a:pt x="65133" y="1201087"/>
                </a:lnTo>
                <a:lnTo>
                  <a:pt x="59624" y="1206007"/>
                </a:lnTo>
                <a:lnTo>
                  <a:pt x="57447" y="1211014"/>
                </a:lnTo>
                <a:lnTo>
                  <a:pt x="57000" y="1215823"/>
                </a:lnTo>
                <a:lnTo>
                  <a:pt x="60562" y="1220742"/>
                </a:lnTo>
                <a:lnTo>
                  <a:pt x="76596" y="1230559"/>
                </a:lnTo>
                <a:lnTo>
                  <a:pt x="75255" y="1239936"/>
                </a:lnTo>
                <a:lnTo>
                  <a:pt x="77087" y="1244844"/>
                </a:lnTo>
                <a:lnTo>
                  <a:pt x="75255" y="1259481"/>
                </a:lnTo>
                <a:lnTo>
                  <a:pt x="77735" y="1264390"/>
                </a:lnTo>
                <a:lnTo>
                  <a:pt x="77735" y="1274118"/>
                </a:lnTo>
                <a:lnTo>
                  <a:pt x="73958" y="1279126"/>
                </a:lnTo>
                <a:lnTo>
                  <a:pt x="57447" y="1293664"/>
                </a:lnTo>
                <a:lnTo>
                  <a:pt x="49906" y="1298671"/>
                </a:lnTo>
                <a:lnTo>
                  <a:pt x="45479" y="1303590"/>
                </a:lnTo>
                <a:lnTo>
                  <a:pt x="47714" y="1308399"/>
                </a:lnTo>
                <a:lnTo>
                  <a:pt x="70641" y="1318271"/>
                </a:lnTo>
                <a:lnTo>
                  <a:pt x="73958" y="1323135"/>
                </a:lnTo>
                <a:lnTo>
                  <a:pt x="74852" y="1332853"/>
                </a:lnTo>
                <a:lnTo>
                  <a:pt x="65133" y="1342724"/>
                </a:lnTo>
                <a:lnTo>
                  <a:pt x="63835" y="1347589"/>
                </a:lnTo>
                <a:lnTo>
                  <a:pt x="77087" y="1357317"/>
                </a:lnTo>
                <a:lnTo>
                  <a:pt x="78529" y="1362325"/>
                </a:lnTo>
                <a:lnTo>
                  <a:pt x="74852" y="1367134"/>
                </a:lnTo>
                <a:lnTo>
                  <a:pt x="69343" y="1372042"/>
                </a:lnTo>
                <a:lnTo>
                  <a:pt x="62004" y="1376863"/>
                </a:lnTo>
                <a:lnTo>
                  <a:pt x="60908" y="1381771"/>
                </a:lnTo>
                <a:lnTo>
                  <a:pt x="65580" y="1396452"/>
                </a:lnTo>
                <a:lnTo>
                  <a:pt x="68896" y="1410891"/>
                </a:lnTo>
                <a:lnTo>
                  <a:pt x="71578" y="1415701"/>
                </a:lnTo>
                <a:lnTo>
                  <a:pt x="68002" y="1420609"/>
                </a:lnTo>
                <a:lnTo>
                  <a:pt x="62004" y="1425429"/>
                </a:lnTo>
                <a:lnTo>
                  <a:pt x="56495" y="1435301"/>
                </a:lnTo>
                <a:lnTo>
                  <a:pt x="57000" y="1440165"/>
                </a:lnTo>
                <a:lnTo>
                  <a:pt x="56149" y="1444975"/>
                </a:lnTo>
                <a:lnTo>
                  <a:pt x="59624" y="1464619"/>
                </a:lnTo>
                <a:lnTo>
                  <a:pt x="63835" y="1474490"/>
                </a:lnTo>
                <a:lnTo>
                  <a:pt x="91376" y="1498900"/>
                </a:lnTo>
                <a:lnTo>
                  <a:pt x="97721" y="1503764"/>
                </a:lnTo>
                <a:lnTo>
                  <a:pt x="104123" y="1513438"/>
                </a:lnTo>
                <a:lnTo>
                  <a:pt x="105609" y="1518489"/>
                </a:lnTo>
                <a:lnTo>
                  <a:pt x="105219" y="1523353"/>
                </a:lnTo>
                <a:lnTo>
                  <a:pt x="108738" y="1533082"/>
                </a:lnTo>
                <a:lnTo>
                  <a:pt x="115140" y="1547818"/>
                </a:lnTo>
                <a:lnTo>
                  <a:pt x="116236" y="1557689"/>
                </a:lnTo>
                <a:lnTo>
                  <a:pt x="120648" y="1562499"/>
                </a:lnTo>
                <a:lnTo>
                  <a:pt x="121283" y="1567407"/>
                </a:lnTo>
                <a:lnTo>
                  <a:pt x="125262" y="1577081"/>
                </a:lnTo>
                <a:lnTo>
                  <a:pt x="123474" y="1586952"/>
                </a:lnTo>
                <a:lnTo>
                  <a:pt x="126156" y="1596681"/>
                </a:lnTo>
                <a:lnTo>
                  <a:pt x="123027" y="1601688"/>
                </a:lnTo>
                <a:lnTo>
                  <a:pt x="104123" y="1611417"/>
                </a:lnTo>
                <a:lnTo>
                  <a:pt x="93107" y="1615929"/>
                </a:lnTo>
                <a:lnTo>
                  <a:pt x="89185" y="1620739"/>
                </a:lnTo>
                <a:lnTo>
                  <a:pt x="96784" y="1630665"/>
                </a:lnTo>
                <a:lnTo>
                  <a:pt x="88103" y="1635519"/>
                </a:lnTo>
                <a:lnTo>
                  <a:pt x="73020" y="1640383"/>
                </a:lnTo>
                <a:lnTo>
                  <a:pt x="64686" y="1645445"/>
                </a:lnTo>
                <a:lnTo>
                  <a:pt x="64686" y="1650254"/>
                </a:lnTo>
                <a:lnTo>
                  <a:pt x="70641" y="1655119"/>
                </a:lnTo>
                <a:lnTo>
                  <a:pt x="79913" y="1659983"/>
                </a:lnTo>
                <a:lnTo>
                  <a:pt x="85868" y="1664837"/>
                </a:lnTo>
                <a:lnTo>
                  <a:pt x="89185" y="1669800"/>
                </a:lnTo>
                <a:lnTo>
                  <a:pt x="89992" y="1674708"/>
                </a:lnTo>
                <a:lnTo>
                  <a:pt x="94203" y="1679528"/>
                </a:lnTo>
                <a:lnTo>
                  <a:pt x="101499" y="1684382"/>
                </a:lnTo>
                <a:lnTo>
                  <a:pt x="112948" y="1694264"/>
                </a:lnTo>
                <a:lnTo>
                  <a:pt x="116625" y="1699172"/>
                </a:lnTo>
                <a:lnTo>
                  <a:pt x="122133" y="1703982"/>
                </a:lnTo>
                <a:lnTo>
                  <a:pt x="125709" y="1708846"/>
                </a:lnTo>
                <a:lnTo>
                  <a:pt x="127238" y="1713908"/>
                </a:lnTo>
                <a:lnTo>
                  <a:pt x="125262" y="1718718"/>
                </a:lnTo>
                <a:lnTo>
                  <a:pt x="121283" y="1723582"/>
                </a:lnTo>
                <a:lnTo>
                  <a:pt x="113741" y="1728435"/>
                </a:lnTo>
                <a:lnTo>
                  <a:pt x="102292" y="1733453"/>
                </a:lnTo>
                <a:lnTo>
                  <a:pt x="70194" y="1752999"/>
                </a:lnTo>
                <a:lnTo>
                  <a:pt x="71088" y="1757907"/>
                </a:lnTo>
                <a:lnTo>
                  <a:pt x="70194" y="1762716"/>
                </a:lnTo>
                <a:lnTo>
                  <a:pt x="70641" y="1767636"/>
                </a:lnTo>
                <a:lnTo>
                  <a:pt x="74852" y="1772445"/>
                </a:lnTo>
                <a:lnTo>
                  <a:pt x="83691" y="1777452"/>
                </a:lnTo>
                <a:lnTo>
                  <a:pt x="99711" y="1782360"/>
                </a:lnTo>
                <a:lnTo>
                  <a:pt x="110280" y="1787181"/>
                </a:lnTo>
                <a:lnTo>
                  <a:pt x="115140" y="1792089"/>
                </a:lnTo>
                <a:lnTo>
                  <a:pt x="123027" y="1797052"/>
                </a:lnTo>
                <a:lnTo>
                  <a:pt x="124311" y="1801917"/>
                </a:lnTo>
                <a:lnTo>
                  <a:pt x="121730" y="1806726"/>
                </a:lnTo>
                <a:lnTo>
                  <a:pt x="114693" y="1811634"/>
                </a:lnTo>
                <a:lnTo>
                  <a:pt x="81211" y="1826370"/>
                </a:lnTo>
                <a:lnTo>
                  <a:pt x="78182" y="1831180"/>
                </a:lnTo>
                <a:lnTo>
                  <a:pt x="71924" y="1836088"/>
                </a:lnTo>
                <a:lnTo>
                  <a:pt x="63388" y="1841106"/>
                </a:lnTo>
                <a:lnTo>
                  <a:pt x="60562" y="1845915"/>
                </a:lnTo>
                <a:lnTo>
                  <a:pt x="68896" y="1850824"/>
                </a:lnTo>
                <a:lnTo>
                  <a:pt x="99019" y="1860552"/>
                </a:lnTo>
                <a:lnTo>
                  <a:pt x="123474" y="1870369"/>
                </a:lnTo>
                <a:lnTo>
                  <a:pt x="129819" y="1875189"/>
                </a:lnTo>
                <a:lnTo>
                  <a:pt x="133597" y="1880098"/>
                </a:lnTo>
                <a:lnTo>
                  <a:pt x="139105" y="1885105"/>
                </a:lnTo>
                <a:lnTo>
                  <a:pt x="161571" y="1899643"/>
                </a:lnTo>
                <a:lnTo>
                  <a:pt x="155616" y="1904705"/>
                </a:lnTo>
                <a:lnTo>
                  <a:pt x="139985" y="1909218"/>
                </a:lnTo>
                <a:lnTo>
                  <a:pt x="128983" y="1914027"/>
                </a:lnTo>
                <a:lnTo>
                  <a:pt x="110727" y="1923756"/>
                </a:lnTo>
                <a:lnTo>
                  <a:pt x="105219" y="1928818"/>
                </a:lnTo>
                <a:lnTo>
                  <a:pt x="107800" y="1938492"/>
                </a:lnTo>
                <a:lnTo>
                  <a:pt x="107454" y="1943400"/>
                </a:lnTo>
                <a:lnTo>
                  <a:pt x="98168" y="1948210"/>
                </a:lnTo>
                <a:lnTo>
                  <a:pt x="91766" y="1953217"/>
                </a:lnTo>
                <a:lnTo>
                  <a:pt x="88103" y="1958136"/>
                </a:lnTo>
                <a:lnTo>
                  <a:pt x="87598" y="1962945"/>
                </a:lnTo>
                <a:lnTo>
                  <a:pt x="83691" y="1967854"/>
                </a:lnTo>
                <a:lnTo>
                  <a:pt x="81211" y="1972817"/>
                </a:lnTo>
                <a:lnTo>
                  <a:pt x="83244" y="1977681"/>
                </a:lnTo>
                <a:lnTo>
                  <a:pt x="81211" y="1982491"/>
                </a:lnTo>
                <a:lnTo>
                  <a:pt x="75702" y="1987399"/>
                </a:lnTo>
                <a:lnTo>
                  <a:pt x="77087" y="1992417"/>
                </a:lnTo>
                <a:lnTo>
                  <a:pt x="87598" y="1997270"/>
                </a:lnTo>
                <a:lnTo>
                  <a:pt x="102739" y="2002135"/>
                </a:lnTo>
                <a:lnTo>
                  <a:pt x="110280" y="2006944"/>
                </a:lnTo>
                <a:lnTo>
                  <a:pt x="110727" y="2016870"/>
                </a:lnTo>
                <a:lnTo>
                  <a:pt x="105609" y="2036460"/>
                </a:lnTo>
                <a:lnTo>
                  <a:pt x="103229" y="2041280"/>
                </a:lnTo>
                <a:lnTo>
                  <a:pt x="103229" y="2046133"/>
                </a:lnTo>
                <a:lnTo>
                  <a:pt x="106950" y="2050998"/>
                </a:lnTo>
                <a:lnTo>
                  <a:pt x="108247" y="2060924"/>
                </a:lnTo>
                <a:lnTo>
                  <a:pt x="112458" y="2065734"/>
                </a:lnTo>
                <a:lnTo>
                  <a:pt x="121730" y="2070598"/>
                </a:lnTo>
                <a:lnTo>
                  <a:pt x="157360" y="2080469"/>
                </a:lnTo>
                <a:lnTo>
                  <a:pt x="169257" y="2085334"/>
                </a:lnTo>
                <a:lnTo>
                  <a:pt x="169905" y="2090187"/>
                </a:lnTo>
                <a:lnTo>
                  <a:pt x="164397" y="2095051"/>
                </a:lnTo>
                <a:lnTo>
                  <a:pt x="155125" y="2100015"/>
                </a:lnTo>
                <a:lnTo>
                  <a:pt x="141730" y="2104923"/>
                </a:lnTo>
                <a:lnTo>
                  <a:pt x="108738" y="2119461"/>
                </a:lnTo>
                <a:lnTo>
                  <a:pt x="105609" y="2124468"/>
                </a:lnTo>
                <a:lnTo>
                  <a:pt x="100547" y="2129387"/>
                </a:lnTo>
                <a:lnTo>
                  <a:pt x="99711" y="2134197"/>
                </a:lnTo>
                <a:lnTo>
                  <a:pt x="92660" y="2144112"/>
                </a:lnTo>
                <a:lnTo>
                  <a:pt x="89545" y="2148933"/>
                </a:lnTo>
                <a:lnTo>
                  <a:pt x="90482" y="2153841"/>
                </a:lnTo>
                <a:lnTo>
                  <a:pt x="94592" y="2158650"/>
                </a:lnTo>
                <a:lnTo>
                  <a:pt x="109185" y="2168577"/>
                </a:lnTo>
                <a:lnTo>
                  <a:pt x="130266" y="2178195"/>
                </a:lnTo>
                <a:lnTo>
                  <a:pt x="162018" y="2188122"/>
                </a:lnTo>
                <a:lnTo>
                  <a:pt x="173871" y="2192931"/>
                </a:lnTo>
                <a:lnTo>
                  <a:pt x="188161" y="2202660"/>
                </a:lnTo>
                <a:lnTo>
                  <a:pt x="189905" y="2207568"/>
                </a:lnTo>
                <a:lnTo>
                  <a:pt x="187714" y="2212575"/>
                </a:lnTo>
                <a:lnTo>
                  <a:pt x="182652" y="2217396"/>
                </a:lnTo>
                <a:lnTo>
                  <a:pt x="179826" y="2222304"/>
                </a:lnTo>
                <a:lnTo>
                  <a:pt x="181859" y="2227113"/>
                </a:lnTo>
                <a:lnTo>
                  <a:pt x="182652" y="2241849"/>
                </a:lnTo>
                <a:lnTo>
                  <a:pt x="181369" y="2251721"/>
                </a:lnTo>
                <a:lnTo>
                  <a:pt x="173871" y="2261395"/>
                </a:lnTo>
                <a:lnTo>
                  <a:pt x="175414" y="2266303"/>
                </a:lnTo>
                <a:lnTo>
                  <a:pt x="181859" y="2271112"/>
                </a:lnTo>
                <a:lnTo>
                  <a:pt x="177144" y="2281039"/>
                </a:lnTo>
                <a:lnTo>
                  <a:pt x="176697" y="2290767"/>
                </a:lnTo>
                <a:lnTo>
                  <a:pt x="173034" y="2295774"/>
                </a:lnTo>
                <a:lnTo>
                  <a:pt x="162018" y="2305492"/>
                </a:lnTo>
                <a:lnTo>
                  <a:pt x="164844" y="2310313"/>
                </a:lnTo>
                <a:lnTo>
                  <a:pt x="170843" y="2315221"/>
                </a:lnTo>
                <a:lnTo>
                  <a:pt x="192833" y="2325048"/>
                </a:lnTo>
                <a:lnTo>
                  <a:pt x="197432" y="2329858"/>
                </a:lnTo>
                <a:lnTo>
                  <a:pt x="197879" y="2334766"/>
                </a:lnTo>
                <a:lnTo>
                  <a:pt x="199177" y="2339773"/>
                </a:lnTo>
                <a:lnTo>
                  <a:pt x="202494" y="2344637"/>
                </a:lnTo>
                <a:lnTo>
                  <a:pt x="208002" y="2349502"/>
                </a:lnTo>
                <a:lnTo>
                  <a:pt x="208896" y="2354311"/>
                </a:lnTo>
                <a:lnTo>
                  <a:pt x="203835" y="2359373"/>
                </a:lnTo>
                <a:lnTo>
                  <a:pt x="197432" y="2364238"/>
                </a:lnTo>
                <a:lnTo>
                  <a:pt x="174765" y="2369047"/>
                </a:lnTo>
                <a:lnTo>
                  <a:pt x="166632" y="2373955"/>
                </a:lnTo>
                <a:lnTo>
                  <a:pt x="159336" y="2383827"/>
                </a:lnTo>
                <a:lnTo>
                  <a:pt x="134044" y="2393501"/>
                </a:lnTo>
                <a:lnTo>
                  <a:pt x="128983" y="2398321"/>
                </a:lnTo>
                <a:lnTo>
                  <a:pt x="121283" y="2403372"/>
                </a:lnTo>
                <a:lnTo>
                  <a:pt x="68896" y="2417965"/>
                </a:lnTo>
                <a:lnTo>
                  <a:pt x="33871" y="2432690"/>
                </a:lnTo>
                <a:lnTo>
                  <a:pt x="30353" y="2437554"/>
                </a:lnTo>
                <a:lnTo>
                  <a:pt x="31290" y="2442419"/>
                </a:lnTo>
                <a:lnTo>
                  <a:pt x="35861" y="2447481"/>
                </a:lnTo>
                <a:lnTo>
                  <a:pt x="47714" y="2452290"/>
                </a:lnTo>
                <a:lnTo>
                  <a:pt x="62941" y="2457099"/>
                </a:lnTo>
                <a:lnTo>
                  <a:pt x="70194" y="2461964"/>
                </a:lnTo>
                <a:lnTo>
                  <a:pt x="70641" y="2467026"/>
                </a:lnTo>
                <a:lnTo>
                  <a:pt x="70641" y="2471835"/>
                </a:lnTo>
                <a:lnTo>
                  <a:pt x="67166" y="2476744"/>
                </a:lnTo>
                <a:lnTo>
                  <a:pt x="53222" y="2481564"/>
                </a:lnTo>
                <a:lnTo>
                  <a:pt x="33871" y="2486417"/>
                </a:lnTo>
                <a:lnTo>
                  <a:pt x="22869" y="2491479"/>
                </a:lnTo>
                <a:lnTo>
                  <a:pt x="26142" y="2496300"/>
                </a:lnTo>
                <a:lnTo>
                  <a:pt x="35414" y="2501153"/>
                </a:lnTo>
                <a:lnTo>
                  <a:pt x="53222" y="2506017"/>
                </a:lnTo>
                <a:lnTo>
                  <a:pt x="60562" y="2511025"/>
                </a:lnTo>
                <a:lnTo>
                  <a:pt x="50987" y="2515944"/>
                </a:lnTo>
                <a:lnTo>
                  <a:pt x="19841" y="2525618"/>
                </a:lnTo>
                <a:lnTo>
                  <a:pt x="14780" y="2530471"/>
                </a:lnTo>
                <a:lnTo>
                  <a:pt x="16957" y="2535489"/>
                </a:lnTo>
                <a:lnTo>
                  <a:pt x="22018" y="2540298"/>
                </a:lnTo>
                <a:lnTo>
                  <a:pt x="36308" y="2550016"/>
                </a:lnTo>
                <a:lnTo>
                  <a:pt x="41816" y="2555034"/>
                </a:lnTo>
                <a:lnTo>
                  <a:pt x="33381" y="2559943"/>
                </a:lnTo>
                <a:lnTo>
                  <a:pt x="16510" y="2564752"/>
                </a:lnTo>
                <a:lnTo>
                  <a:pt x="10108" y="2569671"/>
                </a:lnTo>
                <a:lnTo>
                  <a:pt x="14780" y="2574481"/>
                </a:lnTo>
                <a:lnTo>
                  <a:pt x="21571" y="2579488"/>
                </a:lnTo>
                <a:lnTo>
                  <a:pt x="54116" y="2589216"/>
                </a:lnTo>
                <a:lnTo>
                  <a:pt x="57000" y="2594377"/>
                </a:lnTo>
                <a:lnTo>
                  <a:pt x="50987" y="2599384"/>
                </a:lnTo>
                <a:lnTo>
                  <a:pt x="51939" y="2604293"/>
                </a:lnTo>
                <a:lnTo>
                  <a:pt x="56495" y="2609102"/>
                </a:lnTo>
                <a:lnTo>
                  <a:pt x="37144" y="2619028"/>
                </a:lnTo>
                <a:lnTo>
                  <a:pt x="39379" y="2623838"/>
                </a:lnTo>
                <a:lnTo>
                  <a:pt x="73467" y="2633567"/>
                </a:lnTo>
                <a:lnTo>
                  <a:pt x="74852" y="2638629"/>
                </a:lnTo>
                <a:lnTo>
                  <a:pt x="72674" y="2643438"/>
                </a:lnTo>
                <a:lnTo>
                  <a:pt x="60071" y="2653112"/>
                </a:lnTo>
                <a:lnTo>
                  <a:pt x="50641" y="2658020"/>
                </a:lnTo>
                <a:lnTo>
                  <a:pt x="49560" y="2663027"/>
                </a:lnTo>
                <a:lnTo>
                  <a:pt x="64239" y="2667892"/>
                </a:lnTo>
                <a:lnTo>
                  <a:pt x="74405" y="2672756"/>
                </a:lnTo>
                <a:lnTo>
                  <a:pt x="71088" y="2677565"/>
                </a:lnTo>
                <a:lnTo>
                  <a:pt x="66416" y="2682627"/>
                </a:lnTo>
                <a:lnTo>
                  <a:pt x="50987" y="2687492"/>
                </a:lnTo>
                <a:lnTo>
                  <a:pt x="31650" y="2692301"/>
                </a:lnTo>
                <a:lnTo>
                  <a:pt x="22869" y="2697209"/>
                </a:lnTo>
                <a:lnTo>
                  <a:pt x="39379" y="2707037"/>
                </a:lnTo>
                <a:lnTo>
                  <a:pt x="36308" y="2711901"/>
                </a:lnTo>
                <a:lnTo>
                  <a:pt x="27973" y="2716755"/>
                </a:lnTo>
                <a:lnTo>
                  <a:pt x="31650" y="2721619"/>
                </a:lnTo>
                <a:lnTo>
                  <a:pt x="43604" y="2726626"/>
                </a:lnTo>
                <a:lnTo>
                  <a:pt x="71578" y="2731490"/>
                </a:lnTo>
                <a:lnTo>
                  <a:pt x="92660" y="2736355"/>
                </a:lnTo>
                <a:lnTo>
                  <a:pt x="103229" y="2741219"/>
                </a:lnTo>
                <a:lnTo>
                  <a:pt x="102292" y="2746226"/>
                </a:lnTo>
                <a:lnTo>
                  <a:pt x="102739" y="2751091"/>
                </a:lnTo>
                <a:lnTo>
                  <a:pt x="111117" y="2755955"/>
                </a:lnTo>
                <a:lnTo>
                  <a:pt x="112948" y="2765673"/>
                </a:lnTo>
                <a:lnTo>
                  <a:pt x="118456" y="2770680"/>
                </a:lnTo>
                <a:lnTo>
                  <a:pt x="121730" y="2775544"/>
                </a:lnTo>
                <a:lnTo>
                  <a:pt x="121283" y="2780354"/>
                </a:lnTo>
                <a:lnTo>
                  <a:pt x="122580" y="2790280"/>
                </a:lnTo>
                <a:lnTo>
                  <a:pt x="116236" y="2795089"/>
                </a:lnTo>
                <a:lnTo>
                  <a:pt x="113741" y="2799954"/>
                </a:lnTo>
                <a:lnTo>
                  <a:pt x="114693" y="2804818"/>
                </a:lnTo>
                <a:lnTo>
                  <a:pt x="114693" y="2809682"/>
                </a:lnTo>
                <a:lnTo>
                  <a:pt x="117966" y="2819554"/>
                </a:lnTo>
                <a:lnTo>
                  <a:pt x="118802" y="2824407"/>
                </a:lnTo>
                <a:lnTo>
                  <a:pt x="116236" y="2829272"/>
                </a:lnTo>
                <a:lnTo>
                  <a:pt x="116236" y="2834279"/>
                </a:lnTo>
                <a:lnTo>
                  <a:pt x="114693" y="2839143"/>
                </a:lnTo>
                <a:lnTo>
                  <a:pt x="108738" y="2848872"/>
                </a:lnTo>
                <a:lnTo>
                  <a:pt x="97231" y="2858743"/>
                </a:lnTo>
                <a:lnTo>
                  <a:pt x="100547" y="2863607"/>
                </a:lnTo>
                <a:lnTo>
                  <a:pt x="107800" y="2868417"/>
                </a:lnTo>
                <a:lnTo>
                  <a:pt x="112458" y="2873622"/>
                </a:lnTo>
                <a:lnTo>
                  <a:pt x="111564" y="2878629"/>
                </a:lnTo>
                <a:lnTo>
                  <a:pt x="108247" y="2883493"/>
                </a:lnTo>
                <a:lnTo>
                  <a:pt x="104123" y="2893222"/>
                </a:lnTo>
                <a:lnTo>
                  <a:pt x="104123" y="2898229"/>
                </a:lnTo>
                <a:lnTo>
                  <a:pt x="107800" y="2903093"/>
                </a:lnTo>
                <a:lnTo>
                  <a:pt x="109632" y="2917829"/>
                </a:lnTo>
                <a:lnTo>
                  <a:pt x="108247" y="2927547"/>
                </a:lnTo>
                <a:lnTo>
                  <a:pt x="111564" y="2932411"/>
                </a:lnTo>
                <a:lnTo>
                  <a:pt x="118802" y="2937221"/>
                </a:lnTo>
                <a:lnTo>
                  <a:pt x="129819" y="2942283"/>
                </a:lnTo>
                <a:lnTo>
                  <a:pt x="130266" y="2947092"/>
                </a:lnTo>
                <a:lnTo>
                  <a:pt x="118456" y="2951956"/>
                </a:lnTo>
                <a:lnTo>
                  <a:pt x="60908" y="2961828"/>
                </a:lnTo>
                <a:lnTo>
                  <a:pt x="46431" y="2966692"/>
                </a:lnTo>
                <a:lnTo>
                  <a:pt x="42653" y="2971556"/>
                </a:lnTo>
                <a:lnTo>
                  <a:pt x="50987" y="2976410"/>
                </a:lnTo>
                <a:lnTo>
                  <a:pt x="51492" y="2981274"/>
                </a:lnTo>
                <a:lnTo>
                  <a:pt x="24844" y="2991146"/>
                </a:lnTo>
                <a:lnTo>
                  <a:pt x="20634" y="2996010"/>
                </a:lnTo>
                <a:lnTo>
                  <a:pt x="15126" y="3000874"/>
                </a:lnTo>
                <a:lnTo>
                  <a:pt x="12948" y="3005881"/>
                </a:lnTo>
                <a:lnTo>
                  <a:pt x="8334" y="3010746"/>
                </a:lnTo>
                <a:lnTo>
                  <a:pt x="3763" y="3020420"/>
                </a:lnTo>
                <a:lnTo>
                  <a:pt x="0" y="3025482"/>
                </a:lnTo>
                <a:lnTo>
                  <a:pt x="8334" y="3035155"/>
                </a:lnTo>
                <a:lnTo>
                  <a:pt x="18889" y="3040009"/>
                </a:lnTo>
                <a:lnTo>
                  <a:pt x="73958" y="3049891"/>
                </a:lnTo>
                <a:lnTo>
                  <a:pt x="57894" y="3054745"/>
                </a:lnTo>
                <a:lnTo>
                  <a:pt x="48161" y="3059609"/>
                </a:lnTo>
                <a:lnTo>
                  <a:pt x="111564" y="3064473"/>
                </a:lnTo>
                <a:lnTo>
                  <a:pt x="308362" y="3074345"/>
                </a:lnTo>
                <a:lnTo>
                  <a:pt x="334606" y="3079209"/>
                </a:lnTo>
                <a:lnTo>
                  <a:pt x="370482" y="3084062"/>
                </a:lnTo>
                <a:lnTo>
                  <a:pt x="381931" y="3088927"/>
                </a:lnTo>
                <a:lnTo>
                  <a:pt x="397519" y="3094285"/>
                </a:lnTo>
                <a:lnTo>
                  <a:pt x="377720" y="3099095"/>
                </a:lnTo>
                <a:lnTo>
                  <a:pt x="325334" y="3103959"/>
                </a:lnTo>
                <a:lnTo>
                  <a:pt x="257966" y="3108823"/>
                </a:lnTo>
                <a:lnTo>
                  <a:pt x="173871" y="3113830"/>
                </a:lnTo>
                <a:lnTo>
                  <a:pt x="153236" y="3118695"/>
                </a:lnTo>
                <a:lnTo>
                  <a:pt x="288074" y="3128412"/>
                </a:lnTo>
                <a:lnTo>
                  <a:pt x="287728" y="3133431"/>
                </a:lnTo>
                <a:lnTo>
                  <a:pt x="240994" y="3143148"/>
                </a:lnTo>
                <a:lnTo>
                  <a:pt x="247440" y="3148013"/>
                </a:lnTo>
                <a:lnTo>
                  <a:pt x="315212" y="3157884"/>
                </a:lnTo>
                <a:lnTo>
                  <a:pt x="327713" y="3162748"/>
                </a:lnTo>
                <a:lnTo>
                  <a:pt x="349746" y="3167558"/>
                </a:lnTo>
                <a:lnTo>
                  <a:pt x="381931" y="3172422"/>
                </a:lnTo>
                <a:lnTo>
                  <a:pt x="398009" y="3177484"/>
                </a:lnTo>
                <a:lnTo>
                  <a:pt x="436898" y="3182294"/>
                </a:lnTo>
                <a:lnTo>
                  <a:pt x="450554" y="3187158"/>
                </a:lnTo>
                <a:lnTo>
                  <a:pt x="451188" y="3192011"/>
                </a:lnTo>
              </a:path>
            </a:pathLst>
          </a:custGeom>
          <a:ln w="3175">
            <a:solidFill>
              <a:srgbClr val="00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 txBox="1"/>
          <p:nvPr/>
        </p:nvSpPr>
        <p:spPr>
          <a:xfrm>
            <a:off x="5325719" y="1796505"/>
            <a:ext cx="1400810" cy="89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0" spc="50">
                <a:latin typeface="Microsoft Sans Serif"/>
                <a:cs typeface="Microsoft Sans Serif"/>
              </a:rPr>
              <a:t>SSTVD</a:t>
            </a:r>
            <a:r>
              <a:rPr dirty="0" sz="200" spc="135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1.10</a:t>
            </a:r>
            <a:r>
              <a:rPr dirty="0" u="sng" sz="400" spc="215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85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SP_norm</a:t>
            </a:r>
            <a:r>
              <a:rPr dirty="0" u="sng" sz="400" spc="210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FF0000"/>
                  </a:solidFill>
                </a:uFill>
                <a:latin typeface="Microsoft Sans Serif"/>
                <a:cs typeface="Microsoft Sans Serif"/>
              </a:rPr>
              <a:t>-0.10</a:t>
            </a:r>
            <a:r>
              <a:rPr dirty="0" sz="400" spc="100"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-24.00</a:t>
            </a:r>
            <a:r>
              <a:rPr dirty="0" u="sng" sz="400" spc="10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IK</a:t>
            </a:r>
            <a:r>
              <a:rPr dirty="0" u="sng" sz="400" spc="80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dirty="0" u="sng" sz="400" spc="75">
                <a:uFill>
                  <a:solidFill>
                    <a:srgbClr val="00CC00"/>
                  </a:solidFill>
                </a:uFill>
                <a:latin typeface="Microsoft Sans Serif"/>
                <a:cs typeface="Microsoft Sans Serif"/>
              </a:rPr>
              <a:t>517.59</a:t>
            </a:r>
            <a:endParaRPr sz="400">
              <a:latin typeface="Microsoft Sans Serif"/>
              <a:cs typeface="Microsoft Sans Serif"/>
            </a:endParaRPr>
          </a:p>
        </p:txBody>
      </p:sp>
      <p:sp>
        <p:nvSpPr>
          <p:cNvPr id="323" name="object 323"/>
          <p:cNvSpPr/>
          <p:nvPr/>
        </p:nvSpPr>
        <p:spPr>
          <a:xfrm>
            <a:off x="6167802" y="2227260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8080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 txBox="1"/>
          <p:nvPr/>
        </p:nvSpPr>
        <p:spPr>
          <a:xfrm>
            <a:off x="6363240" y="2166337"/>
            <a:ext cx="360045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30">
                <a:solidFill>
                  <a:srgbClr val="3F3F65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70">
                <a:solidFill>
                  <a:srgbClr val="3F3F65"/>
                </a:solidFill>
                <a:latin typeface="Microsoft Sans Serif"/>
                <a:cs typeface="Microsoft Sans Serif"/>
              </a:rPr>
              <a:t>p</a:t>
            </a:r>
            <a:r>
              <a:rPr dirty="0" sz="300" spc="50">
                <a:solidFill>
                  <a:srgbClr val="3F3F65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35">
                <a:solidFill>
                  <a:srgbClr val="3F3F65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y</a:t>
            </a:r>
            <a:r>
              <a:rPr dirty="0" sz="300" spc="75">
                <a:solidFill>
                  <a:srgbClr val="3F3F65"/>
                </a:solidFill>
                <a:latin typeface="Microsoft Sans Serif"/>
                <a:cs typeface="Microsoft Sans Serif"/>
              </a:rPr>
              <a:t>u</a:t>
            </a:r>
            <a:r>
              <a:rPr dirty="0" sz="300" spc="90">
                <a:solidFill>
                  <a:srgbClr val="3F3F65"/>
                </a:solidFill>
                <a:latin typeface="Microsoft Sans Serif"/>
                <a:cs typeface="Microsoft Sans Serif"/>
              </a:rPr>
              <a:t>m</a:t>
            </a:r>
            <a:r>
              <a:rPr dirty="0" sz="300" spc="50">
                <a:solidFill>
                  <a:srgbClr val="3F3F65"/>
                </a:solidFill>
                <a:latin typeface="Microsoft Sans Serif"/>
                <a:cs typeface="Microsoft Sans Serif"/>
              </a:rPr>
              <a:t>e</a:t>
            </a:r>
            <a:r>
              <a:rPr dirty="0" sz="300" spc="70">
                <a:solidFill>
                  <a:srgbClr val="3F3F65"/>
                </a:solidFill>
                <a:latin typeface="Microsoft Sans Serif"/>
                <a:cs typeface="Microsoft Sans Serif"/>
              </a:rPr>
              <a:t>n</a:t>
            </a:r>
            <a:r>
              <a:rPr dirty="0" sz="300" spc="55">
                <a:solidFill>
                  <a:srgbClr val="3F3F65"/>
                </a:solidFill>
                <a:latin typeface="Microsoft Sans Serif"/>
                <a:cs typeface="Microsoft Sans Serif"/>
              </a:rPr>
              <a:t>ka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25" name="object 325"/>
          <p:cNvSpPr/>
          <p:nvPr/>
        </p:nvSpPr>
        <p:spPr>
          <a:xfrm>
            <a:off x="6167802" y="2869300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CC8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 txBox="1"/>
          <p:nvPr/>
        </p:nvSpPr>
        <p:spPr>
          <a:xfrm>
            <a:off x="6499918" y="2808335"/>
            <a:ext cx="22352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654700"/>
                </a:solidFill>
                <a:latin typeface="Microsoft Sans Serif"/>
                <a:cs typeface="Microsoft Sans Serif"/>
              </a:rPr>
              <a:t>J2_base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27" name="object 327"/>
          <p:cNvSpPr/>
          <p:nvPr/>
        </p:nvSpPr>
        <p:spPr>
          <a:xfrm>
            <a:off x="6167802" y="2916439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8FCC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 txBox="1"/>
          <p:nvPr/>
        </p:nvSpPr>
        <p:spPr>
          <a:xfrm>
            <a:off x="6539555" y="2855312"/>
            <a:ext cx="182245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476500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476500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476500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35">
                <a:solidFill>
                  <a:srgbClr val="476500"/>
                </a:solidFill>
                <a:latin typeface="Microsoft Sans Serif"/>
                <a:cs typeface="Microsoft Sans Serif"/>
              </a:rPr>
              <a:t>t</a:t>
            </a:r>
            <a:r>
              <a:rPr dirty="0" sz="300" spc="50">
                <a:solidFill>
                  <a:srgbClr val="476500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60">
                <a:solidFill>
                  <a:srgbClr val="476500"/>
                </a:solidFill>
                <a:latin typeface="Microsoft Sans Serif"/>
                <a:cs typeface="Microsoft Sans Serif"/>
              </a:rPr>
              <a:t>p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29" name="object 329"/>
          <p:cNvSpPr/>
          <p:nvPr/>
        </p:nvSpPr>
        <p:spPr>
          <a:xfrm>
            <a:off x="6167802" y="4361853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 txBox="1"/>
          <p:nvPr/>
        </p:nvSpPr>
        <p:spPr>
          <a:xfrm>
            <a:off x="6499918" y="4300877"/>
            <a:ext cx="22352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latin typeface="Microsoft Sans Serif"/>
                <a:cs typeface="Microsoft Sans Serif"/>
              </a:rPr>
              <a:t>J3_base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31" name="object 331"/>
          <p:cNvSpPr/>
          <p:nvPr/>
        </p:nvSpPr>
        <p:spPr>
          <a:xfrm>
            <a:off x="6167802" y="3253627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98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 txBox="1"/>
          <p:nvPr/>
        </p:nvSpPr>
        <p:spPr>
          <a:xfrm>
            <a:off x="6585795" y="3192650"/>
            <a:ext cx="13843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60">
                <a:solidFill>
                  <a:srgbClr val="4C004C"/>
                </a:solidFill>
                <a:latin typeface="Microsoft Sans Serif"/>
                <a:cs typeface="Microsoft Sans Serif"/>
              </a:rPr>
              <a:t>2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33" name="object 333"/>
          <p:cNvSpPr/>
          <p:nvPr/>
        </p:nvSpPr>
        <p:spPr>
          <a:xfrm>
            <a:off x="6167802" y="3948658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 txBox="1"/>
          <p:nvPr/>
        </p:nvSpPr>
        <p:spPr>
          <a:xfrm>
            <a:off x="6585795" y="3887683"/>
            <a:ext cx="13843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J</a:t>
            </a: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3</a:t>
            </a:r>
            <a:r>
              <a:rPr dirty="0" sz="300" spc="50">
                <a:solidFill>
                  <a:srgbClr val="00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3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35" name="object 335"/>
          <p:cNvSpPr/>
          <p:nvPr/>
        </p:nvSpPr>
        <p:spPr>
          <a:xfrm>
            <a:off x="6167802" y="2168822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80CC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 txBox="1"/>
          <p:nvPr/>
        </p:nvSpPr>
        <p:spPr>
          <a:xfrm>
            <a:off x="6328023" y="2107841"/>
            <a:ext cx="39497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35">
                <a:solidFill>
                  <a:srgbClr val="3F6565"/>
                </a:solidFill>
                <a:latin typeface="Microsoft Sans Serif"/>
                <a:cs typeface="Microsoft Sans Serif"/>
              </a:rPr>
              <a:t>v</a:t>
            </a:r>
            <a:r>
              <a:rPr dirty="0" sz="300" spc="55">
                <a:solidFill>
                  <a:srgbClr val="3F6565"/>
                </a:solidFill>
                <a:latin typeface="Microsoft Sans Serif"/>
                <a:cs typeface="Microsoft Sans Serif"/>
              </a:rPr>
              <a:t>a</a:t>
            </a:r>
            <a:r>
              <a:rPr dirty="0" sz="300" spc="55">
                <a:solidFill>
                  <a:srgbClr val="3F6565"/>
                </a:solidFill>
                <a:latin typeface="Microsoft Sans Serif"/>
                <a:cs typeface="Microsoft Sans Serif"/>
              </a:rPr>
              <a:t>sy</a:t>
            </a:r>
            <a:r>
              <a:rPr dirty="0" sz="300" spc="70">
                <a:solidFill>
                  <a:srgbClr val="3F6565"/>
                </a:solidFill>
                <a:latin typeface="Microsoft Sans Serif"/>
                <a:cs typeface="Microsoft Sans Serif"/>
              </a:rPr>
              <a:t>ug</a:t>
            </a:r>
            <a:r>
              <a:rPr dirty="0" sz="300" spc="55">
                <a:solidFill>
                  <a:srgbClr val="3F6565"/>
                </a:solidFill>
                <a:latin typeface="Microsoft Sans Serif"/>
                <a:cs typeface="Microsoft Sans Serif"/>
              </a:rPr>
              <a:t>a</a:t>
            </a:r>
            <a:r>
              <a:rPr dirty="0" sz="300" spc="70">
                <a:solidFill>
                  <a:srgbClr val="3F6565"/>
                </a:solidFill>
                <a:latin typeface="Microsoft Sans Serif"/>
                <a:cs typeface="Microsoft Sans Serif"/>
              </a:rPr>
              <a:t>n</a:t>
            </a:r>
            <a:r>
              <a:rPr dirty="0" sz="300" spc="50">
                <a:solidFill>
                  <a:srgbClr val="3F6565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75">
                <a:solidFill>
                  <a:srgbClr val="3F6565"/>
                </a:solidFill>
                <a:latin typeface="Microsoft Sans Serif"/>
                <a:cs typeface="Microsoft Sans Serif"/>
              </a:rPr>
              <a:t>b</a:t>
            </a:r>
            <a:r>
              <a:rPr dirty="0" sz="300" spc="50">
                <a:solidFill>
                  <a:srgbClr val="3F6565"/>
                </a:solidFill>
                <a:latin typeface="Microsoft Sans Serif"/>
                <a:cs typeface="Microsoft Sans Serif"/>
              </a:rPr>
              <a:t>a</a:t>
            </a:r>
            <a:r>
              <a:rPr dirty="0" sz="300" spc="55">
                <a:solidFill>
                  <a:srgbClr val="3F6565"/>
                </a:solidFill>
                <a:latin typeface="Microsoft Sans Serif"/>
                <a:cs typeface="Microsoft Sans Serif"/>
              </a:rPr>
              <a:t>se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37" name="object 337"/>
          <p:cNvSpPr/>
          <p:nvPr/>
        </p:nvSpPr>
        <p:spPr>
          <a:xfrm>
            <a:off x="6167802" y="4672205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98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 txBox="1"/>
          <p:nvPr/>
        </p:nvSpPr>
        <p:spPr>
          <a:xfrm>
            <a:off x="6497734" y="4611227"/>
            <a:ext cx="22479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c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a</a:t>
            </a:r>
            <a:r>
              <a:rPr dirty="0" sz="300" spc="30">
                <a:solidFill>
                  <a:srgbClr val="4C004C"/>
                </a:solidFill>
                <a:latin typeface="Microsoft Sans Serif"/>
                <a:cs typeface="Microsoft Sans Serif"/>
              </a:rPr>
              <a:t>l</a:t>
            </a:r>
            <a:r>
              <a:rPr dirty="0" sz="300" spc="50">
                <a:solidFill>
                  <a:srgbClr val="4C004C"/>
                </a:solidFill>
                <a:latin typeface="Microsoft Sans Serif"/>
                <a:cs typeface="Microsoft Sans Serif"/>
              </a:rPr>
              <a:t>_</a:t>
            </a:r>
            <a:r>
              <a:rPr dirty="0" sz="300" spc="70">
                <a:solidFill>
                  <a:srgbClr val="4C004C"/>
                </a:solidFill>
                <a:latin typeface="Microsoft Sans Serif"/>
                <a:cs typeface="Microsoft Sans Serif"/>
              </a:rPr>
              <a:t>b</a:t>
            </a:r>
            <a:r>
              <a:rPr dirty="0" sz="300" spc="55">
                <a:solidFill>
                  <a:srgbClr val="4C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30">
                <a:solidFill>
                  <a:srgbClr val="4C004C"/>
                </a:solidFill>
                <a:latin typeface="Microsoft Sans Serif"/>
                <a:cs typeface="Microsoft Sans Serif"/>
              </a:rPr>
              <a:t>t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39" name="object 339"/>
          <p:cNvSpPr/>
          <p:nvPr/>
        </p:nvSpPr>
        <p:spPr>
          <a:xfrm>
            <a:off x="6167802" y="4994767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 h="0">
                <a:moveTo>
                  <a:pt x="558455" y="0"/>
                </a:moveTo>
                <a:lnTo>
                  <a:pt x="0" y="0"/>
                </a:lnTo>
              </a:path>
            </a:pathLst>
          </a:custGeom>
          <a:ln w="11565">
            <a:solidFill>
              <a:srgbClr val="0000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 txBox="1"/>
          <p:nvPr/>
        </p:nvSpPr>
        <p:spPr>
          <a:xfrm>
            <a:off x="6473527" y="4933642"/>
            <a:ext cx="250190" cy="7366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300" spc="65">
                <a:solidFill>
                  <a:srgbClr val="00004C"/>
                </a:solidFill>
                <a:latin typeface="Microsoft Sans Serif"/>
                <a:cs typeface="Microsoft Sans Serif"/>
              </a:rPr>
              <a:t>Ho</a:t>
            </a:r>
            <a:r>
              <a:rPr dirty="0" sz="300" spc="35">
                <a:solidFill>
                  <a:srgbClr val="00004C"/>
                </a:solidFill>
                <a:latin typeface="Microsoft Sans Serif"/>
                <a:cs typeface="Microsoft Sans Serif"/>
              </a:rPr>
              <a:t>r</a:t>
            </a:r>
            <a:r>
              <a:rPr dirty="0" sz="300" spc="10">
                <a:solidFill>
                  <a:srgbClr val="00004C"/>
                </a:solidFill>
                <a:latin typeface="Microsoft Sans Serif"/>
                <a:cs typeface="Microsoft Sans Serif"/>
              </a:rPr>
              <a:t>i</a:t>
            </a:r>
            <a:r>
              <a:rPr dirty="0" sz="300" spc="55">
                <a:solidFill>
                  <a:srgbClr val="00004C"/>
                </a:solidFill>
                <a:latin typeface="Microsoft Sans Serif"/>
                <a:cs typeface="Microsoft Sans Serif"/>
              </a:rPr>
              <a:t>z</a:t>
            </a:r>
            <a:r>
              <a:rPr dirty="0" sz="300" spc="50">
                <a:solidFill>
                  <a:srgbClr val="00004C"/>
                </a:solidFill>
                <a:latin typeface="Microsoft Sans Serif"/>
                <a:cs typeface="Microsoft Sans Serif"/>
              </a:rPr>
              <a:t>o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n</a:t>
            </a:r>
            <a:r>
              <a:rPr dirty="0" sz="300">
                <a:solidFill>
                  <a:srgbClr val="00004C"/>
                </a:solidFill>
                <a:latin typeface="Times New Roman"/>
                <a:cs typeface="Times New Roman"/>
              </a:rPr>
              <a:t> </a:t>
            </a:r>
            <a:r>
              <a:rPr dirty="0" sz="300" spc="-20">
                <a:solidFill>
                  <a:srgbClr val="00004C"/>
                </a:solidFill>
                <a:latin typeface="Times New Roman"/>
                <a:cs typeface="Times New Roman"/>
              </a:rPr>
              <a:t> </a:t>
            </a:r>
            <a:r>
              <a:rPr dirty="0" sz="300" spc="60">
                <a:solidFill>
                  <a:srgbClr val="00004C"/>
                </a:solidFill>
                <a:latin typeface="Microsoft Sans Serif"/>
                <a:cs typeface="Microsoft Sans Serif"/>
              </a:rPr>
              <a:t>1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341" name="object 341"/>
          <p:cNvSpPr/>
          <p:nvPr/>
        </p:nvSpPr>
        <p:spPr>
          <a:xfrm>
            <a:off x="5330443" y="1702438"/>
            <a:ext cx="1397000" cy="3627120"/>
          </a:xfrm>
          <a:custGeom>
            <a:avLst/>
            <a:gdLst/>
            <a:ahLst/>
            <a:cxnLst/>
            <a:rect l="l" t="t" r="r" b="b"/>
            <a:pathLst>
              <a:path w="1397000" h="3627120">
                <a:moveTo>
                  <a:pt x="838455" y="92279"/>
                </a:moveTo>
                <a:lnTo>
                  <a:pt x="1396464" y="92279"/>
                </a:lnTo>
              </a:path>
              <a:path w="1397000" h="3627120">
                <a:moveTo>
                  <a:pt x="838455" y="232072"/>
                </a:moveTo>
                <a:lnTo>
                  <a:pt x="1396464" y="232072"/>
                </a:lnTo>
              </a:path>
              <a:path w="1397000" h="3627120">
                <a:moveTo>
                  <a:pt x="838455" y="3626748"/>
                </a:moveTo>
                <a:lnTo>
                  <a:pt x="838455" y="92620"/>
                </a:lnTo>
              </a:path>
              <a:path w="1397000" h="3627120">
                <a:moveTo>
                  <a:pt x="0" y="0"/>
                </a:moveTo>
                <a:lnTo>
                  <a:pt x="1396464" y="0"/>
                </a:lnTo>
              </a:path>
              <a:path w="1397000" h="3627120">
                <a:moveTo>
                  <a:pt x="0" y="92279"/>
                </a:moveTo>
                <a:lnTo>
                  <a:pt x="1396464" y="92279"/>
                </a:lnTo>
              </a:path>
              <a:path w="1397000" h="3627120">
                <a:moveTo>
                  <a:pt x="0" y="0"/>
                </a:moveTo>
                <a:lnTo>
                  <a:pt x="0" y="3626748"/>
                </a:lnTo>
              </a:path>
              <a:path w="1397000" h="3627120">
                <a:moveTo>
                  <a:pt x="1394431" y="0"/>
                </a:moveTo>
                <a:lnTo>
                  <a:pt x="1394431" y="362674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 txBox="1"/>
          <p:nvPr/>
        </p:nvSpPr>
        <p:spPr>
          <a:xfrm>
            <a:off x="5743867" y="1688843"/>
            <a:ext cx="567055" cy="1212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00" spc="120">
                <a:latin typeface="Microsoft Sans Serif"/>
                <a:cs typeface="Microsoft Sans Serif"/>
              </a:rPr>
              <a:t>84</a:t>
            </a:r>
            <a:r>
              <a:rPr dirty="0" sz="600">
                <a:latin typeface="Microsoft Sans Serif"/>
                <a:cs typeface="Microsoft Sans Serif"/>
              </a:rPr>
              <a:t> </a:t>
            </a:r>
            <a:r>
              <a:rPr dirty="0" sz="600" spc="110">
                <a:latin typeface="Microsoft Sans Serif"/>
                <a:cs typeface="Microsoft Sans Serif"/>
              </a:rPr>
              <a:t>[SSTVD]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343" name="object 343"/>
          <p:cNvGrpSpPr/>
          <p:nvPr/>
        </p:nvGrpSpPr>
        <p:grpSpPr>
          <a:xfrm>
            <a:off x="6718735" y="1701647"/>
            <a:ext cx="149860" cy="3627754"/>
            <a:chOff x="6718735" y="1701647"/>
            <a:chExt cx="149860" cy="3627754"/>
          </a:xfrm>
        </p:grpSpPr>
        <p:pic>
          <p:nvPicPr>
            <p:cNvPr id="344" name="object 3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18948" y="2097791"/>
              <a:ext cx="149493" cy="202495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18865" y="2792511"/>
              <a:ext cx="149575" cy="202496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26258" y="3208538"/>
              <a:ext cx="142183" cy="91514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26258" y="3903613"/>
              <a:ext cx="142183" cy="91624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18735" y="4261543"/>
              <a:ext cx="149705" cy="202295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26258" y="4627272"/>
              <a:ext cx="142182" cy="91665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26258" y="4949881"/>
              <a:ext cx="142182" cy="91611"/>
            </a:xfrm>
            <a:prstGeom prst="rect">
              <a:avLst/>
            </a:prstGeom>
          </p:spPr>
        </p:pic>
        <p:sp>
          <p:nvSpPr>
            <p:cNvPr id="351" name="object 351"/>
            <p:cNvSpPr/>
            <p:nvPr/>
          </p:nvSpPr>
          <p:spPr>
            <a:xfrm>
              <a:off x="6726237" y="1701647"/>
              <a:ext cx="8890" cy="3627754"/>
            </a:xfrm>
            <a:custGeom>
              <a:avLst/>
              <a:gdLst/>
              <a:ahLst/>
              <a:cxnLst/>
              <a:rect l="l" t="t" r="r" b="b"/>
              <a:pathLst>
                <a:path w="8890" h="3627754">
                  <a:moveTo>
                    <a:pt x="8582" y="0"/>
                  </a:moveTo>
                  <a:lnTo>
                    <a:pt x="0" y="0"/>
                  </a:lnTo>
                  <a:lnTo>
                    <a:pt x="0" y="3627539"/>
                  </a:lnTo>
                  <a:lnTo>
                    <a:pt x="8582" y="3627539"/>
                  </a:lnTo>
                  <a:lnTo>
                    <a:pt x="85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7062" y="544855"/>
            <a:ext cx="6457315" cy="4756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50" spc="-665">
                <a:solidFill>
                  <a:srgbClr val="232852"/>
                </a:solidFill>
                <a:latin typeface="Microsoft Sans Serif"/>
                <a:cs typeface="Microsoft Sans Serif"/>
              </a:rPr>
              <a:t>Ф</a:t>
            </a:r>
            <a:r>
              <a:rPr dirty="0" sz="2950" spc="-310">
                <a:solidFill>
                  <a:srgbClr val="232852"/>
                </a:solidFill>
                <a:latin typeface="Microsoft Sans Serif"/>
                <a:cs typeface="Microsoft Sans Serif"/>
              </a:rPr>
              <a:t>ац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и</a:t>
            </a:r>
            <a:r>
              <a:rPr dirty="0" sz="2950" spc="-290">
                <a:solidFill>
                  <a:srgbClr val="232852"/>
                </a:solidFill>
                <a:latin typeface="Microsoft Sans Serif"/>
                <a:cs typeface="Microsoft Sans Serif"/>
              </a:rPr>
              <a:t>ал</a:t>
            </a:r>
            <a:r>
              <a:rPr dirty="0" sz="2950" spc="-290">
                <a:solidFill>
                  <a:srgbClr val="232852"/>
                </a:solidFill>
                <a:latin typeface="Microsoft Sans Serif"/>
                <a:cs typeface="Microsoft Sans Serif"/>
              </a:rPr>
              <a:t>ь</a:t>
            </a:r>
            <a:r>
              <a:rPr dirty="0" sz="2950" spc="-295">
                <a:solidFill>
                  <a:srgbClr val="232852"/>
                </a:solidFill>
                <a:latin typeface="Microsoft Sans Serif"/>
                <a:cs typeface="Microsoft Sans Serif"/>
              </a:rPr>
              <a:t>н</a:t>
            </a:r>
            <a:r>
              <a:rPr dirty="0" sz="2950" spc="-315">
                <a:solidFill>
                  <a:srgbClr val="232852"/>
                </a:solidFill>
                <a:latin typeface="Microsoft Sans Serif"/>
                <a:cs typeface="Microsoft Sans Serif"/>
              </a:rPr>
              <a:t>ы</a:t>
            </a:r>
            <a:r>
              <a:rPr dirty="0" sz="2950" spc="-300">
                <a:solidFill>
                  <a:srgbClr val="232852"/>
                </a:solidFill>
                <a:latin typeface="Microsoft Sans Serif"/>
                <a:cs typeface="Microsoft Sans Serif"/>
              </a:rPr>
              <a:t>й</a:t>
            </a:r>
            <a:r>
              <a:rPr dirty="0" sz="2950" spc="-120">
                <a:solidFill>
                  <a:srgbClr val="232852"/>
                </a:solidFill>
                <a:latin typeface="Microsoft Sans Serif"/>
                <a:cs typeface="Microsoft Sans Serif"/>
              </a:rPr>
              <a:t> 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ан</a:t>
            </a:r>
            <a:r>
              <a:rPr dirty="0" sz="2950" spc="-290">
                <a:solidFill>
                  <a:srgbClr val="232852"/>
                </a:solidFill>
                <a:latin typeface="Microsoft Sans Serif"/>
                <a:cs typeface="Microsoft Sans Serif"/>
              </a:rPr>
              <a:t>ал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и</a:t>
            </a:r>
            <a:r>
              <a:rPr dirty="0" sz="2950" spc="-370">
                <a:solidFill>
                  <a:srgbClr val="232852"/>
                </a:solidFill>
                <a:latin typeface="Microsoft Sans Serif"/>
                <a:cs typeface="Microsoft Sans Serif"/>
              </a:rPr>
              <a:t>з</a:t>
            </a:r>
            <a:r>
              <a:rPr dirty="0" sz="2950" spc="-80">
                <a:solidFill>
                  <a:srgbClr val="232852"/>
                </a:solidFill>
                <a:latin typeface="Microsoft Sans Serif"/>
                <a:cs typeface="Microsoft Sans Serif"/>
              </a:rPr>
              <a:t> </a:t>
            </a:r>
            <a:r>
              <a:rPr dirty="0" sz="2950" spc="-330">
                <a:solidFill>
                  <a:srgbClr val="232852"/>
                </a:solidFill>
                <a:latin typeface="Microsoft Sans Serif"/>
                <a:cs typeface="Microsoft Sans Serif"/>
              </a:rPr>
              <a:t>п</a:t>
            </a:r>
            <a:r>
              <a:rPr dirty="0" sz="2950" spc="-295">
                <a:solidFill>
                  <a:srgbClr val="232852"/>
                </a:solidFill>
                <a:latin typeface="Microsoft Sans Serif"/>
                <a:cs typeface="Microsoft Sans Serif"/>
              </a:rPr>
              <a:t>о</a:t>
            </a:r>
            <a:r>
              <a:rPr dirty="0" sz="2950" spc="-114">
                <a:solidFill>
                  <a:srgbClr val="232852"/>
                </a:solidFill>
                <a:latin typeface="Microsoft Sans Serif"/>
                <a:cs typeface="Microsoft Sans Serif"/>
              </a:rPr>
              <a:t> </a:t>
            </a:r>
            <a:r>
              <a:rPr dirty="0" sz="2950" spc="-285">
                <a:solidFill>
                  <a:srgbClr val="232852"/>
                </a:solidFill>
                <a:latin typeface="Microsoft Sans Serif"/>
                <a:cs typeface="Microsoft Sans Serif"/>
              </a:rPr>
              <a:t>с</a:t>
            </a:r>
            <a:r>
              <a:rPr dirty="0" sz="2950" spc="-425">
                <a:solidFill>
                  <a:srgbClr val="232852"/>
                </a:solidFill>
                <a:latin typeface="Microsoft Sans Serif"/>
                <a:cs typeface="Microsoft Sans Serif"/>
              </a:rPr>
              <a:t>к</a:t>
            </a:r>
            <a:r>
              <a:rPr dirty="0" sz="2950" spc="-350">
                <a:solidFill>
                  <a:srgbClr val="232852"/>
                </a:solidFill>
                <a:latin typeface="Microsoft Sans Serif"/>
                <a:cs typeface="Microsoft Sans Serif"/>
              </a:rPr>
              <a:t>важ</a:t>
            </a:r>
            <a:r>
              <a:rPr dirty="0" sz="2950" spc="-315">
                <a:solidFill>
                  <a:srgbClr val="232852"/>
                </a:solidFill>
                <a:latin typeface="Microsoft Sans Serif"/>
                <a:cs typeface="Microsoft Sans Serif"/>
              </a:rPr>
              <a:t>и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н</a:t>
            </a:r>
            <a:r>
              <a:rPr dirty="0" sz="2950" spc="-295">
                <a:solidFill>
                  <a:srgbClr val="232852"/>
                </a:solidFill>
                <a:latin typeface="Microsoft Sans Serif"/>
                <a:cs typeface="Microsoft Sans Serif"/>
              </a:rPr>
              <a:t>н</a:t>
            </a:r>
            <a:r>
              <a:rPr dirty="0" sz="2950" spc="-315">
                <a:solidFill>
                  <a:srgbClr val="232852"/>
                </a:solidFill>
                <a:latin typeface="Microsoft Sans Serif"/>
                <a:cs typeface="Microsoft Sans Serif"/>
              </a:rPr>
              <a:t>ы</a:t>
            </a:r>
            <a:r>
              <a:rPr dirty="0" sz="2950" spc="-445">
                <a:solidFill>
                  <a:srgbClr val="232852"/>
                </a:solidFill>
                <a:latin typeface="Microsoft Sans Serif"/>
                <a:cs typeface="Microsoft Sans Serif"/>
              </a:rPr>
              <a:t>м</a:t>
            </a:r>
            <a:r>
              <a:rPr dirty="0" sz="2950" spc="-100">
                <a:solidFill>
                  <a:srgbClr val="232852"/>
                </a:solidFill>
                <a:latin typeface="Microsoft Sans Serif"/>
                <a:cs typeface="Microsoft Sans Serif"/>
              </a:rPr>
              <a:t> </a:t>
            </a:r>
            <a:r>
              <a:rPr dirty="0" sz="2950" spc="-315">
                <a:solidFill>
                  <a:srgbClr val="232852"/>
                </a:solidFill>
                <a:latin typeface="Microsoft Sans Serif"/>
                <a:cs typeface="Microsoft Sans Serif"/>
              </a:rPr>
              <a:t>д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а</a:t>
            </a:r>
            <a:r>
              <a:rPr dirty="0" sz="2950" spc="-295">
                <a:solidFill>
                  <a:srgbClr val="232852"/>
                </a:solidFill>
                <a:latin typeface="Microsoft Sans Serif"/>
                <a:cs typeface="Microsoft Sans Serif"/>
              </a:rPr>
              <a:t>н</a:t>
            </a:r>
            <a:r>
              <a:rPr dirty="0" sz="2950" spc="-305">
                <a:solidFill>
                  <a:srgbClr val="232852"/>
                </a:solidFill>
                <a:latin typeface="Microsoft Sans Serif"/>
                <a:cs typeface="Microsoft Sans Serif"/>
              </a:rPr>
              <a:t>н</a:t>
            </a:r>
            <a:r>
              <a:rPr dirty="0" sz="2950" spc="-315">
                <a:solidFill>
                  <a:srgbClr val="232852"/>
                </a:solidFill>
                <a:latin typeface="Microsoft Sans Serif"/>
                <a:cs typeface="Microsoft Sans Serif"/>
              </a:rPr>
              <a:t>ы</a:t>
            </a:r>
            <a:r>
              <a:rPr dirty="0" sz="2950" spc="-445">
                <a:solidFill>
                  <a:srgbClr val="232852"/>
                </a:solidFill>
                <a:latin typeface="Microsoft Sans Serif"/>
                <a:cs typeface="Microsoft Sans Serif"/>
              </a:rPr>
              <a:t>м</a:t>
            </a:r>
            <a:endParaRPr sz="295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59201" y="1419225"/>
            <a:ext cx="5643499" cy="363855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2237" y="1452625"/>
            <a:ext cx="3051175" cy="502437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369066" y="5124983"/>
            <a:ext cx="4969510" cy="1290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  <a:buChar char="•"/>
              <a:tabLst>
                <a:tab pos="123189" algn="l"/>
              </a:tabLst>
            </a:pPr>
            <a:r>
              <a:rPr dirty="0" sz="1650" spc="-170">
                <a:latin typeface="Microsoft Sans Serif"/>
                <a:cs typeface="Microsoft Sans Serif"/>
              </a:rPr>
              <a:t>Пласт-коллектор</a:t>
            </a:r>
            <a:r>
              <a:rPr dirty="0" sz="1650" spc="55">
                <a:latin typeface="Microsoft Sans Serif"/>
                <a:cs typeface="Microsoft Sans Serif"/>
              </a:rPr>
              <a:t> </a:t>
            </a:r>
            <a:r>
              <a:rPr dirty="0" sz="1650" spc="-175">
                <a:latin typeface="Microsoft Sans Serif"/>
                <a:cs typeface="Microsoft Sans Serif"/>
              </a:rPr>
              <a:t>сформировался</a:t>
            </a:r>
            <a:r>
              <a:rPr dirty="0" sz="1650" spc="45">
                <a:latin typeface="Microsoft Sans Serif"/>
                <a:cs typeface="Microsoft Sans Serif"/>
              </a:rPr>
              <a:t> </a:t>
            </a:r>
            <a:r>
              <a:rPr dirty="0" sz="1650" spc="-155">
                <a:latin typeface="Microsoft Sans Serif"/>
                <a:cs typeface="Microsoft Sans Serif"/>
              </a:rPr>
              <a:t>в</a:t>
            </a:r>
            <a:r>
              <a:rPr dirty="0" sz="1650" spc="-60">
                <a:latin typeface="Microsoft Sans Serif"/>
                <a:cs typeface="Microsoft Sans Serif"/>
              </a:rPr>
              <a:t> </a:t>
            </a:r>
            <a:r>
              <a:rPr dirty="0" sz="1650" spc="-160">
                <a:latin typeface="Microsoft Sans Serif"/>
                <a:cs typeface="Microsoft Sans Serif"/>
              </a:rPr>
              <a:t>условиях</a:t>
            </a:r>
            <a:r>
              <a:rPr dirty="0" sz="1650" spc="-40">
                <a:latin typeface="Microsoft Sans Serif"/>
                <a:cs typeface="Microsoft Sans Serif"/>
              </a:rPr>
              <a:t> </a:t>
            </a:r>
            <a:r>
              <a:rPr dirty="0" sz="1650" spc="-175">
                <a:latin typeface="Microsoft Sans Serif"/>
                <a:cs typeface="Microsoft Sans Serif"/>
              </a:rPr>
              <a:t>флювиальной </a:t>
            </a:r>
            <a:r>
              <a:rPr dirty="0" sz="1650" spc="-425">
                <a:latin typeface="Microsoft Sans Serif"/>
                <a:cs typeface="Microsoft Sans Serif"/>
              </a:rPr>
              <a:t> </a:t>
            </a:r>
            <a:r>
              <a:rPr dirty="0" sz="1650" spc="-155">
                <a:latin typeface="Microsoft Sans Serif"/>
                <a:cs typeface="Microsoft Sans Serif"/>
              </a:rPr>
              <a:t>(речной)</a:t>
            </a:r>
            <a:r>
              <a:rPr dirty="0" sz="1650" spc="-5">
                <a:latin typeface="Microsoft Sans Serif"/>
                <a:cs typeface="Microsoft Sans Serif"/>
              </a:rPr>
              <a:t> </a:t>
            </a:r>
            <a:r>
              <a:rPr dirty="0" sz="1650" spc="-175">
                <a:latin typeface="Microsoft Sans Serif"/>
                <a:cs typeface="Microsoft Sans Serif"/>
              </a:rPr>
              <a:t>системы</a:t>
            </a:r>
            <a:r>
              <a:rPr dirty="0" sz="1650" spc="-25">
                <a:latin typeface="Microsoft Sans Serif"/>
                <a:cs typeface="Microsoft Sans Serif"/>
              </a:rPr>
              <a:t> </a:t>
            </a:r>
            <a:r>
              <a:rPr dirty="0" sz="1650" spc="-180">
                <a:latin typeface="Microsoft Sans Serif"/>
                <a:cs typeface="Microsoft Sans Serif"/>
              </a:rPr>
              <a:t>меандрирующего</a:t>
            </a:r>
            <a:r>
              <a:rPr dirty="0" sz="1650" spc="30">
                <a:latin typeface="Microsoft Sans Serif"/>
                <a:cs typeface="Microsoft Sans Serif"/>
              </a:rPr>
              <a:t> </a:t>
            </a:r>
            <a:r>
              <a:rPr dirty="0" sz="1650" spc="-160">
                <a:latin typeface="Microsoft Sans Serif"/>
                <a:cs typeface="Microsoft Sans Serif"/>
              </a:rPr>
              <a:t>типа</a:t>
            </a:r>
            <a:endParaRPr sz="1650">
              <a:latin typeface="Microsoft Sans Serif"/>
              <a:cs typeface="Microsoft Sans Serif"/>
            </a:endParaRPr>
          </a:p>
          <a:p>
            <a:pPr marL="122555" indent="-110489">
              <a:lnSpc>
                <a:spcPct val="100000"/>
              </a:lnSpc>
              <a:spcBef>
                <a:spcPts val="10"/>
              </a:spcBef>
              <a:buChar char="•"/>
              <a:tabLst>
                <a:tab pos="123189" algn="l"/>
              </a:tabLst>
            </a:pPr>
            <a:r>
              <a:rPr dirty="0" sz="1650" spc="-180">
                <a:latin typeface="Microsoft Sans Serif"/>
                <a:cs typeface="Microsoft Sans Serif"/>
              </a:rPr>
              <a:t>Песчаный</a:t>
            </a:r>
            <a:r>
              <a:rPr dirty="0" sz="1650">
                <a:latin typeface="Microsoft Sans Serif"/>
                <a:cs typeface="Microsoft Sans Serif"/>
              </a:rPr>
              <a:t> </a:t>
            </a:r>
            <a:r>
              <a:rPr dirty="0" sz="1650" spc="-160">
                <a:latin typeface="Microsoft Sans Serif"/>
                <a:cs typeface="Microsoft Sans Serif"/>
              </a:rPr>
              <a:t>пласт</a:t>
            </a:r>
            <a:r>
              <a:rPr dirty="0" sz="1650" spc="-5">
                <a:latin typeface="Microsoft Sans Serif"/>
                <a:cs typeface="Microsoft Sans Serif"/>
              </a:rPr>
              <a:t> </a:t>
            </a:r>
            <a:r>
              <a:rPr dirty="0" sz="1650" spc="-160">
                <a:latin typeface="Microsoft Sans Serif"/>
                <a:cs typeface="Microsoft Sans Serif"/>
              </a:rPr>
              <a:t>состоит</a:t>
            </a:r>
            <a:r>
              <a:rPr dirty="0" sz="1650" spc="-10">
                <a:latin typeface="Microsoft Sans Serif"/>
                <a:cs typeface="Microsoft Sans Serif"/>
              </a:rPr>
              <a:t> </a:t>
            </a:r>
            <a:r>
              <a:rPr dirty="0" sz="1650" spc="-180">
                <a:latin typeface="Microsoft Sans Serif"/>
                <a:cs typeface="Microsoft Sans Serif"/>
              </a:rPr>
              <a:t>из</a:t>
            </a:r>
            <a:r>
              <a:rPr dirty="0" sz="1650" spc="-75">
                <a:latin typeface="Microsoft Sans Serif"/>
                <a:cs typeface="Microsoft Sans Serif"/>
              </a:rPr>
              <a:t> </a:t>
            </a:r>
            <a:r>
              <a:rPr dirty="0" sz="1650" spc="-175">
                <a:latin typeface="Microsoft Sans Serif"/>
                <a:cs typeface="Microsoft Sans Serif"/>
              </a:rPr>
              <a:t>нескольких</a:t>
            </a:r>
            <a:r>
              <a:rPr dirty="0" sz="1650" spc="35">
                <a:latin typeface="Microsoft Sans Serif"/>
                <a:cs typeface="Microsoft Sans Serif"/>
              </a:rPr>
              <a:t> </a:t>
            </a:r>
            <a:r>
              <a:rPr dirty="0" sz="1650" spc="-165">
                <a:latin typeface="Microsoft Sans Serif"/>
                <a:cs typeface="Microsoft Sans Serif"/>
              </a:rPr>
              <a:t>русловых</a:t>
            </a:r>
            <a:r>
              <a:rPr dirty="0" sz="1650" spc="40">
                <a:latin typeface="Microsoft Sans Serif"/>
                <a:cs typeface="Microsoft Sans Serif"/>
              </a:rPr>
              <a:t> </a:t>
            </a:r>
            <a:r>
              <a:rPr dirty="0" sz="1650" spc="-160">
                <a:latin typeface="Microsoft Sans Serif"/>
                <a:cs typeface="Microsoft Sans Serif"/>
              </a:rPr>
              <a:t>циклов,</a:t>
            </a:r>
            <a:endParaRPr sz="16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650" spc="-155">
                <a:latin typeface="Microsoft Sans Serif"/>
                <a:cs typeface="Microsoft Sans Serif"/>
              </a:rPr>
              <a:t>в</a:t>
            </a:r>
            <a:r>
              <a:rPr dirty="0" sz="1650" spc="-175">
                <a:latin typeface="Microsoft Sans Serif"/>
                <a:cs typeface="Microsoft Sans Serif"/>
              </a:rPr>
              <a:t>ре</a:t>
            </a:r>
            <a:r>
              <a:rPr dirty="0" sz="1650" spc="-204">
                <a:latin typeface="Microsoft Sans Serif"/>
                <a:cs typeface="Microsoft Sans Serif"/>
              </a:rPr>
              <a:t>з</a:t>
            </a:r>
            <a:r>
              <a:rPr dirty="0" sz="1650" spc="-175">
                <a:latin typeface="Microsoft Sans Serif"/>
                <a:cs typeface="Microsoft Sans Serif"/>
              </a:rPr>
              <a:t>а</a:t>
            </a:r>
            <a:r>
              <a:rPr dirty="0" sz="1650" spc="-170">
                <a:latin typeface="Microsoft Sans Serif"/>
                <a:cs typeface="Microsoft Sans Serif"/>
              </a:rPr>
              <a:t>н</a:t>
            </a:r>
            <a:r>
              <a:rPr dirty="0" sz="1650" spc="-180">
                <a:latin typeface="Microsoft Sans Serif"/>
                <a:cs typeface="Microsoft Sans Serif"/>
              </a:rPr>
              <a:t>н</a:t>
            </a:r>
            <a:r>
              <a:rPr dirty="0" sz="1650" spc="-160">
                <a:latin typeface="Microsoft Sans Serif"/>
                <a:cs typeface="Microsoft Sans Serif"/>
              </a:rPr>
              <a:t>ых</a:t>
            </a:r>
            <a:r>
              <a:rPr dirty="0" sz="1650" spc="35">
                <a:latin typeface="Microsoft Sans Serif"/>
                <a:cs typeface="Microsoft Sans Serif"/>
              </a:rPr>
              <a:t> </a:t>
            </a:r>
            <a:r>
              <a:rPr dirty="0" sz="1650" spc="-175">
                <a:latin typeface="Microsoft Sans Serif"/>
                <a:cs typeface="Microsoft Sans Serif"/>
              </a:rPr>
              <a:t>о</a:t>
            </a:r>
            <a:r>
              <a:rPr dirty="0" sz="1650" spc="-180">
                <a:latin typeface="Microsoft Sans Serif"/>
                <a:cs typeface="Microsoft Sans Serif"/>
              </a:rPr>
              <a:t>д</a:t>
            </a:r>
            <a:r>
              <a:rPr dirty="0" sz="1650" spc="-155">
                <a:latin typeface="Microsoft Sans Serif"/>
                <a:cs typeface="Microsoft Sans Serif"/>
              </a:rPr>
              <a:t>и</a:t>
            </a:r>
            <a:r>
              <a:rPr dirty="0" sz="1650" spc="-170">
                <a:latin typeface="Microsoft Sans Serif"/>
                <a:cs typeface="Microsoft Sans Serif"/>
              </a:rPr>
              <a:t>н</a:t>
            </a:r>
            <a:r>
              <a:rPr dirty="0" sz="1650" spc="-65">
                <a:latin typeface="Microsoft Sans Serif"/>
                <a:cs typeface="Microsoft Sans Serif"/>
              </a:rPr>
              <a:t> </a:t>
            </a:r>
            <a:r>
              <a:rPr dirty="0" sz="1650" spc="-155">
                <a:latin typeface="Microsoft Sans Serif"/>
                <a:cs typeface="Microsoft Sans Serif"/>
              </a:rPr>
              <a:t>в</a:t>
            </a:r>
            <a:r>
              <a:rPr dirty="0" sz="1650" spc="-55">
                <a:latin typeface="Microsoft Sans Serif"/>
                <a:cs typeface="Microsoft Sans Serif"/>
              </a:rPr>
              <a:t> </a:t>
            </a:r>
            <a:r>
              <a:rPr dirty="0" sz="1650" spc="-180">
                <a:latin typeface="Microsoft Sans Serif"/>
                <a:cs typeface="Microsoft Sans Serif"/>
              </a:rPr>
              <a:t>д</a:t>
            </a:r>
            <a:r>
              <a:rPr dirty="0" sz="1650" spc="-175">
                <a:latin typeface="Microsoft Sans Serif"/>
                <a:cs typeface="Microsoft Sans Serif"/>
              </a:rPr>
              <a:t>р</a:t>
            </a:r>
            <a:r>
              <a:rPr dirty="0" sz="1650" spc="-155">
                <a:latin typeface="Microsoft Sans Serif"/>
                <a:cs typeface="Microsoft Sans Serif"/>
              </a:rPr>
              <a:t>у</a:t>
            </a:r>
            <a:r>
              <a:rPr dirty="0" sz="1650" spc="-140">
                <a:latin typeface="Microsoft Sans Serif"/>
                <a:cs typeface="Microsoft Sans Serif"/>
              </a:rPr>
              <a:t>г</a:t>
            </a:r>
            <a:r>
              <a:rPr dirty="0" sz="1650" spc="-175">
                <a:latin typeface="Microsoft Sans Serif"/>
                <a:cs typeface="Microsoft Sans Serif"/>
              </a:rPr>
              <a:t>о</a:t>
            </a:r>
            <a:r>
              <a:rPr dirty="0" sz="1650" spc="-165">
                <a:latin typeface="Microsoft Sans Serif"/>
                <a:cs typeface="Microsoft Sans Serif"/>
              </a:rPr>
              <a:t>й</a:t>
            </a:r>
            <a:endParaRPr sz="1650">
              <a:latin typeface="Microsoft Sans Serif"/>
              <a:cs typeface="Microsoft Sans Serif"/>
            </a:endParaRPr>
          </a:p>
          <a:p>
            <a:pPr marL="122555" indent="-110489">
              <a:lnSpc>
                <a:spcPct val="100000"/>
              </a:lnSpc>
              <a:spcBef>
                <a:spcPts val="10"/>
              </a:spcBef>
              <a:buChar char="•"/>
              <a:tabLst>
                <a:tab pos="123189" algn="l"/>
              </a:tabLst>
            </a:pPr>
            <a:r>
              <a:rPr dirty="0" sz="1650" spc="-175">
                <a:latin typeface="Microsoft Sans Serif"/>
                <a:cs typeface="Microsoft Sans Serif"/>
              </a:rPr>
              <a:t>«</a:t>
            </a:r>
            <a:r>
              <a:rPr dirty="0" sz="1650" spc="-280">
                <a:latin typeface="Microsoft Sans Serif"/>
                <a:cs typeface="Microsoft Sans Serif"/>
              </a:rPr>
              <a:t>Л</a:t>
            </a:r>
            <a:r>
              <a:rPr dirty="0" sz="1650" spc="-175">
                <a:latin typeface="Microsoft Sans Serif"/>
                <a:cs typeface="Microsoft Sans Serif"/>
              </a:rPr>
              <a:t>а</a:t>
            </a:r>
            <a:r>
              <a:rPr dirty="0" sz="1650" spc="-180">
                <a:latin typeface="Microsoft Sans Serif"/>
                <a:cs typeface="Microsoft Sans Serif"/>
              </a:rPr>
              <a:t>б</a:t>
            </a:r>
            <a:r>
              <a:rPr dirty="0" sz="1650" spc="-160">
                <a:latin typeface="Microsoft Sans Serif"/>
                <a:cs typeface="Microsoft Sans Serif"/>
              </a:rPr>
              <a:t>и</a:t>
            </a:r>
            <a:r>
              <a:rPr dirty="0" sz="1650" spc="-175">
                <a:latin typeface="Microsoft Sans Serif"/>
                <a:cs typeface="Microsoft Sans Serif"/>
              </a:rPr>
              <a:t>р</a:t>
            </a:r>
            <a:r>
              <a:rPr dirty="0" sz="1650" spc="-160">
                <a:latin typeface="Microsoft Sans Serif"/>
                <a:cs typeface="Microsoft Sans Serif"/>
              </a:rPr>
              <a:t>и</a:t>
            </a:r>
            <a:r>
              <a:rPr dirty="0" sz="1650" spc="-170">
                <a:latin typeface="Microsoft Sans Serif"/>
                <a:cs typeface="Microsoft Sans Serif"/>
              </a:rPr>
              <a:t>н</a:t>
            </a:r>
            <a:r>
              <a:rPr dirty="0" sz="1650" spc="-140">
                <a:latin typeface="Microsoft Sans Serif"/>
                <a:cs typeface="Microsoft Sans Serif"/>
              </a:rPr>
              <a:t>т</a:t>
            </a:r>
            <a:r>
              <a:rPr dirty="0" sz="1650" spc="-175">
                <a:latin typeface="Microsoft Sans Serif"/>
                <a:cs typeface="Microsoft Sans Serif"/>
              </a:rPr>
              <a:t>о</a:t>
            </a:r>
            <a:r>
              <a:rPr dirty="0" sz="1650" spc="-155">
                <a:latin typeface="Microsoft Sans Serif"/>
                <a:cs typeface="Microsoft Sans Serif"/>
              </a:rPr>
              <a:t>в</a:t>
            </a:r>
            <a:r>
              <a:rPr dirty="0" sz="1650" spc="-190">
                <a:latin typeface="Microsoft Sans Serif"/>
                <a:cs typeface="Microsoft Sans Serif"/>
              </a:rPr>
              <a:t>ы</a:t>
            </a:r>
            <a:r>
              <a:rPr dirty="0" sz="1650" spc="-140">
                <a:latin typeface="Microsoft Sans Serif"/>
                <a:cs typeface="Microsoft Sans Serif"/>
              </a:rPr>
              <a:t>й</a:t>
            </a:r>
            <a:r>
              <a:rPr dirty="0" sz="1650" spc="-165">
                <a:latin typeface="Microsoft Sans Serif"/>
                <a:cs typeface="Microsoft Sans Serif"/>
              </a:rPr>
              <a:t>»</a:t>
            </a:r>
            <a:r>
              <a:rPr dirty="0" sz="1650" spc="30">
                <a:latin typeface="Microsoft Sans Serif"/>
                <a:cs typeface="Microsoft Sans Serif"/>
              </a:rPr>
              <a:t> </a:t>
            </a:r>
            <a:r>
              <a:rPr dirty="0" sz="1650" spc="-135">
                <a:latin typeface="Microsoft Sans Serif"/>
                <a:cs typeface="Microsoft Sans Serif"/>
              </a:rPr>
              <a:t>т</a:t>
            </a:r>
            <a:r>
              <a:rPr dirty="0" sz="1650" spc="-160">
                <a:latin typeface="Microsoft Sans Serif"/>
                <a:cs typeface="Microsoft Sans Serif"/>
              </a:rPr>
              <a:t>и</a:t>
            </a:r>
            <a:r>
              <a:rPr dirty="0" sz="1650" spc="-185">
                <a:latin typeface="Microsoft Sans Serif"/>
                <a:cs typeface="Microsoft Sans Serif"/>
              </a:rPr>
              <a:t>п</a:t>
            </a:r>
            <a:r>
              <a:rPr dirty="0" sz="1650" spc="-70">
                <a:latin typeface="Microsoft Sans Serif"/>
                <a:cs typeface="Microsoft Sans Serif"/>
              </a:rPr>
              <a:t> </a:t>
            </a:r>
            <a:r>
              <a:rPr dirty="0" sz="1650" spc="-170">
                <a:latin typeface="Microsoft Sans Serif"/>
                <a:cs typeface="Microsoft Sans Serif"/>
              </a:rPr>
              <a:t>н</a:t>
            </a:r>
            <a:r>
              <a:rPr dirty="0" sz="1650" spc="-180">
                <a:latin typeface="Microsoft Sans Serif"/>
                <a:cs typeface="Microsoft Sans Serif"/>
              </a:rPr>
              <a:t>е</a:t>
            </a:r>
            <a:r>
              <a:rPr dirty="0" sz="1650" spc="-175">
                <a:latin typeface="Microsoft Sans Serif"/>
                <a:cs typeface="Microsoft Sans Serif"/>
              </a:rPr>
              <a:t>о</a:t>
            </a:r>
            <a:r>
              <a:rPr dirty="0" sz="1650" spc="-180">
                <a:latin typeface="Microsoft Sans Serif"/>
                <a:cs typeface="Microsoft Sans Serif"/>
              </a:rPr>
              <a:t>д</a:t>
            </a:r>
            <a:r>
              <a:rPr dirty="0" sz="1650" spc="-170">
                <a:latin typeface="Microsoft Sans Serif"/>
                <a:cs typeface="Microsoft Sans Serif"/>
              </a:rPr>
              <a:t>н</a:t>
            </a:r>
            <a:r>
              <a:rPr dirty="0" sz="1650" spc="-175">
                <a:latin typeface="Microsoft Sans Serif"/>
                <a:cs typeface="Microsoft Sans Serif"/>
              </a:rPr>
              <a:t>оро</a:t>
            </a:r>
            <a:r>
              <a:rPr dirty="0" sz="1650" spc="-180">
                <a:latin typeface="Microsoft Sans Serif"/>
                <a:cs typeface="Microsoft Sans Serif"/>
              </a:rPr>
              <a:t>д</a:t>
            </a:r>
            <a:r>
              <a:rPr dirty="0" sz="1650" spc="-150">
                <a:latin typeface="Microsoft Sans Serif"/>
                <a:cs typeface="Microsoft Sans Serif"/>
              </a:rPr>
              <a:t>н</a:t>
            </a:r>
            <a:r>
              <a:rPr dirty="0" sz="1650" spc="-155">
                <a:latin typeface="Microsoft Sans Serif"/>
                <a:cs typeface="Microsoft Sans Serif"/>
              </a:rPr>
              <a:t>о</a:t>
            </a:r>
            <a:r>
              <a:rPr dirty="0" sz="1650" spc="-155">
                <a:latin typeface="Microsoft Sans Serif"/>
                <a:cs typeface="Microsoft Sans Serif"/>
              </a:rPr>
              <a:t>с</a:t>
            </a:r>
            <a:r>
              <a:rPr dirty="0" sz="1650" spc="-140">
                <a:latin typeface="Microsoft Sans Serif"/>
                <a:cs typeface="Microsoft Sans Serif"/>
              </a:rPr>
              <a:t>т</a:t>
            </a:r>
            <a:r>
              <a:rPr dirty="0" sz="1650" spc="-165">
                <a:latin typeface="Microsoft Sans Serif"/>
                <a:cs typeface="Microsoft Sans Serif"/>
              </a:rPr>
              <a:t>и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25598" y="274066"/>
            <a:ext cx="5947410" cy="453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 b="1">
                <a:solidFill>
                  <a:srgbClr val="232852"/>
                </a:solidFill>
                <a:latin typeface="Times New Roman"/>
                <a:cs typeface="Times New Roman"/>
              </a:rPr>
              <a:t>Фациальный</a:t>
            </a:r>
            <a:r>
              <a:rPr dirty="0" sz="2800" spc="-1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232852"/>
                </a:solidFill>
                <a:latin typeface="Times New Roman"/>
                <a:cs typeface="Times New Roman"/>
              </a:rPr>
              <a:t>анализ/моделирование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8150" y="1639951"/>
            <a:ext cx="8620125" cy="48560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19925" y="2301875"/>
            <a:ext cx="1925955" cy="688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3345" marR="156845">
              <a:lnSpc>
                <a:spcPct val="99200"/>
              </a:lnSpc>
              <a:spcBef>
                <a:spcPts val="330"/>
              </a:spcBef>
            </a:pPr>
            <a:r>
              <a:rPr dirty="0" sz="1300" spc="-10" b="1">
                <a:latin typeface="Trebuchet MS"/>
                <a:cs typeface="Trebuchet MS"/>
              </a:rPr>
              <a:t>Т</a:t>
            </a:r>
            <a:r>
              <a:rPr dirty="0" sz="1300" spc="-15" b="1">
                <a:latin typeface="Trebuchet MS"/>
                <a:cs typeface="Trebuchet MS"/>
              </a:rPr>
              <a:t>е</a:t>
            </a:r>
            <a:r>
              <a:rPr dirty="0" sz="1300" b="1">
                <a:latin typeface="Trebuchet MS"/>
                <a:cs typeface="Trebuchet MS"/>
              </a:rPr>
              <a:t>рр</a:t>
            </a:r>
            <a:r>
              <a:rPr dirty="0" sz="1300" spc="-20" b="1">
                <a:latin typeface="Trebuchet MS"/>
                <a:cs typeface="Trebuchet MS"/>
              </a:rPr>
              <a:t>и</a:t>
            </a:r>
            <a:r>
              <a:rPr dirty="0" sz="1300" spc="-5" b="1">
                <a:latin typeface="Trebuchet MS"/>
                <a:cs typeface="Trebuchet MS"/>
              </a:rPr>
              <a:t>г</a:t>
            </a:r>
            <a:r>
              <a:rPr dirty="0" sz="1300" spc="-15" b="1">
                <a:latin typeface="Trebuchet MS"/>
                <a:cs typeface="Trebuchet MS"/>
              </a:rPr>
              <a:t>е</a:t>
            </a:r>
            <a:r>
              <a:rPr dirty="0" sz="1300" spc="-5" b="1">
                <a:latin typeface="Trebuchet MS"/>
                <a:cs typeface="Trebuchet MS"/>
              </a:rPr>
              <a:t>н</a:t>
            </a:r>
            <a:r>
              <a:rPr dirty="0" sz="1300" spc="-10" b="1">
                <a:latin typeface="Trebuchet MS"/>
                <a:cs typeface="Trebuchet MS"/>
              </a:rPr>
              <a:t>н</a:t>
            </a:r>
            <a:r>
              <a:rPr dirty="0" sz="1300" spc="-15" b="1">
                <a:latin typeface="Trebuchet MS"/>
                <a:cs typeface="Trebuchet MS"/>
              </a:rPr>
              <a:t>ы</a:t>
            </a:r>
            <a:r>
              <a:rPr dirty="0" sz="1300" spc="-5" b="1">
                <a:latin typeface="Trebuchet MS"/>
                <a:cs typeface="Trebuchet MS"/>
              </a:rPr>
              <a:t>й</a:t>
            </a:r>
            <a:r>
              <a:rPr dirty="0" sz="1300" spc="-50" b="1">
                <a:latin typeface="Trebuchet MS"/>
                <a:cs typeface="Trebuchet MS"/>
              </a:rPr>
              <a:t> </a:t>
            </a:r>
            <a:r>
              <a:rPr dirty="0" sz="1300" spc="-5" b="1">
                <a:latin typeface="Trebuchet MS"/>
                <a:cs typeface="Trebuchet MS"/>
              </a:rPr>
              <a:t>ш</a:t>
            </a:r>
            <a:r>
              <a:rPr dirty="0" sz="1300" spc="-15" b="1">
                <a:latin typeface="Trebuchet MS"/>
                <a:cs typeface="Trebuchet MS"/>
              </a:rPr>
              <a:t>е</a:t>
            </a:r>
            <a:r>
              <a:rPr dirty="0" sz="1300" spc="-20" b="1">
                <a:latin typeface="Trebuchet MS"/>
                <a:cs typeface="Trebuchet MS"/>
              </a:rPr>
              <a:t>л</a:t>
            </a:r>
            <a:r>
              <a:rPr dirty="0" sz="1300" spc="-15" b="1">
                <a:latin typeface="Trebuchet MS"/>
                <a:cs typeface="Trebuchet MS"/>
              </a:rPr>
              <a:t>ь</a:t>
            </a:r>
            <a:r>
              <a:rPr dirty="0" sz="1300" spc="-5" b="1">
                <a:latin typeface="Trebuchet MS"/>
                <a:cs typeface="Trebuchet MS"/>
              </a:rPr>
              <a:t>ф  </a:t>
            </a:r>
            <a:r>
              <a:rPr dirty="0" sz="1300" spc="-5" b="1">
                <a:latin typeface="Trebuchet MS"/>
                <a:cs typeface="Trebuchet MS"/>
              </a:rPr>
              <a:t>и </a:t>
            </a:r>
            <a:r>
              <a:rPr dirty="0" sz="1300" spc="-10" b="1">
                <a:latin typeface="Trebuchet MS"/>
                <a:cs typeface="Trebuchet MS"/>
              </a:rPr>
              <a:t>склон (глинистые </a:t>
            </a:r>
            <a:r>
              <a:rPr dirty="0" sz="1300" spc="-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фации)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14725" y="4892675"/>
            <a:ext cx="2091055" cy="688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marL="92075" marR="206375">
              <a:lnSpc>
                <a:spcPct val="99300"/>
              </a:lnSpc>
              <a:spcBef>
                <a:spcPts val="335"/>
              </a:spcBef>
            </a:pPr>
            <a:r>
              <a:rPr dirty="0" sz="1300" spc="-10" b="1">
                <a:latin typeface="Trebuchet MS"/>
                <a:cs typeface="Trebuchet MS"/>
              </a:rPr>
              <a:t>Литоральные </a:t>
            </a:r>
            <a:r>
              <a:rPr dirty="0" sz="1300" spc="-5" b="1">
                <a:latin typeface="Trebuchet MS"/>
                <a:cs typeface="Trebuchet MS"/>
              </a:rPr>
              <a:t>зоны, </a:t>
            </a:r>
            <a:r>
              <a:rPr dirty="0" sz="1300" b="1">
                <a:latin typeface="Trebuchet MS"/>
                <a:cs typeface="Trebuchet MS"/>
              </a:rPr>
              <a:t> </a:t>
            </a:r>
            <a:r>
              <a:rPr dirty="0" sz="1300" spc="-5" b="1">
                <a:latin typeface="Trebuchet MS"/>
                <a:cs typeface="Trebuchet MS"/>
              </a:rPr>
              <a:t>пересеченные </a:t>
            </a:r>
            <a:r>
              <a:rPr dirty="0" sz="1300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приливными</a:t>
            </a:r>
            <a:r>
              <a:rPr dirty="0" sz="1300" spc="-8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фациями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7225" y="2911475"/>
            <a:ext cx="2129155" cy="688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1440" marR="393065">
              <a:lnSpc>
                <a:spcPct val="99200"/>
              </a:lnSpc>
              <a:spcBef>
                <a:spcPts val="330"/>
              </a:spcBef>
            </a:pPr>
            <a:r>
              <a:rPr dirty="0" sz="1300" spc="-10" b="1">
                <a:latin typeface="Trebuchet MS"/>
                <a:cs typeface="Trebuchet MS"/>
              </a:rPr>
              <a:t>Доминирующие </a:t>
            </a:r>
            <a:r>
              <a:rPr dirty="0" sz="1300" spc="-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флювиальные</a:t>
            </a:r>
            <a:r>
              <a:rPr dirty="0" sz="1300" spc="-5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русла </a:t>
            </a:r>
            <a:r>
              <a:rPr dirty="0" sz="1300" spc="-380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заплетенного</a:t>
            </a:r>
            <a:r>
              <a:rPr dirty="0" sz="1300" spc="-40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типа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58883" y="1165593"/>
            <a:ext cx="5450840" cy="361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00" spc="-229">
                <a:latin typeface="Microsoft Sans Serif"/>
                <a:cs typeface="Microsoft Sans Serif"/>
              </a:rPr>
              <a:t>Моделирование</a:t>
            </a:r>
            <a:r>
              <a:rPr dirty="0" sz="2200" spc="-20">
                <a:latin typeface="Microsoft Sans Serif"/>
                <a:cs typeface="Microsoft Sans Serif"/>
              </a:rPr>
              <a:t> </a:t>
            </a:r>
            <a:r>
              <a:rPr dirty="0" sz="2200" spc="-229">
                <a:latin typeface="Microsoft Sans Serif"/>
                <a:cs typeface="Microsoft Sans Serif"/>
              </a:rPr>
              <a:t>фациальных</a:t>
            </a:r>
            <a:r>
              <a:rPr dirty="0" sz="2200" spc="-15">
                <a:latin typeface="Microsoft Sans Serif"/>
                <a:cs typeface="Microsoft Sans Serif"/>
              </a:rPr>
              <a:t> </a:t>
            </a:r>
            <a:r>
              <a:rPr dirty="0" sz="2200" spc="-240">
                <a:latin typeface="Microsoft Sans Serif"/>
                <a:cs typeface="Microsoft Sans Serif"/>
              </a:rPr>
              <a:t>зон</a:t>
            </a:r>
            <a:r>
              <a:rPr dirty="0" sz="2200" spc="-90">
                <a:latin typeface="Microsoft Sans Serif"/>
                <a:cs typeface="Microsoft Sans Serif"/>
              </a:rPr>
              <a:t> </a:t>
            </a:r>
            <a:r>
              <a:rPr dirty="0" sz="2200" spc="-170">
                <a:latin typeface="Microsoft Sans Serif"/>
                <a:cs typeface="Microsoft Sans Serif"/>
              </a:rPr>
              <a:t>(facies</a:t>
            </a:r>
            <a:r>
              <a:rPr dirty="0" sz="2200" spc="-65">
                <a:latin typeface="Microsoft Sans Serif"/>
                <a:cs typeface="Microsoft Sans Serif"/>
              </a:rPr>
              <a:t> </a:t>
            </a:r>
            <a:r>
              <a:rPr dirty="0" sz="2200" spc="-165">
                <a:latin typeface="Microsoft Sans Serif"/>
                <a:cs typeface="Microsoft Sans Serif"/>
              </a:rPr>
              <a:t>transition)</a:t>
            </a:r>
            <a:endParaRPr sz="2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7099" y="366725"/>
            <a:ext cx="5956935" cy="45402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b="1">
                <a:solidFill>
                  <a:srgbClr val="232852"/>
                </a:solidFill>
                <a:latin typeface="Times New Roman"/>
                <a:cs typeface="Times New Roman"/>
              </a:rPr>
              <a:t>Фациальный</a:t>
            </a:r>
            <a:r>
              <a:rPr dirty="0" sz="2800" spc="-5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232852"/>
                </a:solidFill>
                <a:latin typeface="Times New Roman"/>
                <a:cs typeface="Times New Roman"/>
              </a:rPr>
              <a:t>анализ/моделирование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3112" y="1551050"/>
            <a:ext cx="7996174" cy="46909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96764" y="1842325"/>
            <a:ext cx="835025" cy="476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950" spc="-15" b="1">
                <a:solidFill>
                  <a:srgbClr val="FFFFFF"/>
                </a:solidFill>
                <a:latin typeface="Arial"/>
                <a:cs typeface="Arial"/>
              </a:rPr>
              <a:t>П2</a:t>
            </a:r>
            <a:r>
              <a:rPr dirty="0" sz="2950" b="1">
                <a:solidFill>
                  <a:srgbClr val="FFFFFF"/>
                </a:solidFill>
                <a:latin typeface="Arial"/>
                <a:cs typeface="Arial"/>
              </a:rPr>
              <a:t>-3</a:t>
            </a:r>
            <a:endParaRPr sz="2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33489" y="1951092"/>
            <a:ext cx="1785620" cy="688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93345" marR="147955">
              <a:lnSpc>
                <a:spcPct val="99300"/>
              </a:lnSpc>
              <a:spcBef>
                <a:spcPts val="325"/>
              </a:spcBef>
            </a:pPr>
            <a:r>
              <a:rPr dirty="0" sz="1300" spc="-10" b="1">
                <a:latin typeface="Trebuchet MS"/>
                <a:cs typeface="Trebuchet MS"/>
              </a:rPr>
              <a:t>Терригенный </a:t>
            </a:r>
            <a:r>
              <a:rPr dirty="0" sz="1300" spc="-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шельф </a:t>
            </a:r>
            <a:r>
              <a:rPr dirty="0" sz="1300" spc="-5" b="1">
                <a:latin typeface="Trebuchet MS"/>
                <a:cs typeface="Trebuchet MS"/>
              </a:rPr>
              <a:t>и </a:t>
            </a:r>
            <a:r>
              <a:rPr dirty="0" sz="1300" spc="-10" b="1">
                <a:latin typeface="Trebuchet MS"/>
                <a:cs typeface="Trebuchet MS"/>
              </a:rPr>
              <a:t>склон </a:t>
            </a:r>
            <a:r>
              <a:rPr dirty="0" sz="1300" spc="-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(глинистые</a:t>
            </a:r>
            <a:r>
              <a:rPr dirty="0" sz="1300" spc="-50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фации)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4927" y="3334096"/>
            <a:ext cx="2090420" cy="688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2075" marR="205740">
              <a:lnSpc>
                <a:spcPct val="99200"/>
              </a:lnSpc>
              <a:spcBef>
                <a:spcPts val="330"/>
              </a:spcBef>
            </a:pPr>
            <a:r>
              <a:rPr dirty="0" sz="1300" spc="-10" b="1">
                <a:latin typeface="Trebuchet MS"/>
                <a:cs typeface="Trebuchet MS"/>
              </a:rPr>
              <a:t>Литоральные </a:t>
            </a:r>
            <a:r>
              <a:rPr dirty="0" sz="1300" spc="-5" b="1">
                <a:latin typeface="Trebuchet MS"/>
                <a:cs typeface="Trebuchet MS"/>
              </a:rPr>
              <a:t>зоны, </a:t>
            </a:r>
            <a:r>
              <a:rPr dirty="0" sz="1300" b="1">
                <a:latin typeface="Trebuchet MS"/>
                <a:cs typeface="Trebuchet MS"/>
              </a:rPr>
              <a:t> </a:t>
            </a:r>
            <a:r>
              <a:rPr dirty="0" sz="1300" spc="-5" b="1">
                <a:latin typeface="Trebuchet MS"/>
                <a:cs typeface="Trebuchet MS"/>
              </a:rPr>
              <a:t>пересеченные </a:t>
            </a:r>
            <a:r>
              <a:rPr dirty="0" sz="1300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приливными</a:t>
            </a:r>
            <a:r>
              <a:rPr dirty="0" sz="1300" spc="-8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фациями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8512" y="5350221"/>
            <a:ext cx="2128520" cy="688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marL="91440" marR="391795">
              <a:lnSpc>
                <a:spcPct val="99300"/>
              </a:lnSpc>
              <a:spcBef>
                <a:spcPts val="335"/>
              </a:spcBef>
            </a:pPr>
            <a:r>
              <a:rPr dirty="0" sz="1300" spc="-10" b="1">
                <a:latin typeface="Trebuchet MS"/>
                <a:cs typeface="Trebuchet MS"/>
              </a:rPr>
              <a:t>Доминирующие </a:t>
            </a:r>
            <a:r>
              <a:rPr dirty="0" sz="1300" spc="-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флювиальные</a:t>
            </a:r>
            <a:r>
              <a:rPr dirty="0" sz="1300" spc="-55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русла </a:t>
            </a:r>
            <a:r>
              <a:rPr dirty="0" sz="1300" spc="-380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заплетенного</a:t>
            </a:r>
            <a:r>
              <a:rPr dirty="0" sz="1300" spc="-40" b="1">
                <a:latin typeface="Trebuchet MS"/>
                <a:cs typeface="Trebuchet MS"/>
              </a:rPr>
              <a:t> </a:t>
            </a:r>
            <a:r>
              <a:rPr dirty="0" sz="1300" spc="-10" b="1">
                <a:latin typeface="Trebuchet MS"/>
                <a:cs typeface="Trebuchet MS"/>
              </a:rPr>
              <a:t>типа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71636" y="297281"/>
            <a:ext cx="5498465" cy="4533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232852"/>
                </a:solidFill>
                <a:latin typeface="Times New Roman"/>
                <a:cs typeface="Times New Roman"/>
              </a:rPr>
              <a:t>Фациальный</a:t>
            </a:r>
            <a:r>
              <a:rPr dirty="0" sz="2800" spc="-10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800">
                <a:solidFill>
                  <a:srgbClr val="232852"/>
                </a:solidFill>
                <a:latin typeface="Times New Roman"/>
                <a:cs typeface="Times New Roman"/>
              </a:rPr>
              <a:t>анализ/моделирование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5125" y="1485950"/>
            <a:ext cx="8434705" cy="4805680"/>
            <a:chOff x="365125" y="1485950"/>
            <a:chExt cx="8434705" cy="480568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4650" y="1495488"/>
              <a:ext cx="6789674" cy="47862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9887" y="1490713"/>
              <a:ext cx="6799580" cy="4796155"/>
            </a:xfrm>
            <a:custGeom>
              <a:avLst/>
              <a:gdLst/>
              <a:ahLst/>
              <a:cxnLst/>
              <a:rect l="l" t="t" r="r" b="b"/>
              <a:pathLst>
                <a:path w="6799580" h="4796155">
                  <a:moveTo>
                    <a:pt x="0" y="4795786"/>
                  </a:moveTo>
                  <a:lnTo>
                    <a:pt x="6799313" y="4795786"/>
                  </a:lnTo>
                  <a:lnTo>
                    <a:pt x="6799313" y="0"/>
                  </a:lnTo>
                  <a:lnTo>
                    <a:pt x="0" y="0"/>
                  </a:lnTo>
                  <a:lnTo>
                    <a:pt x="0" y="479578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5775" y="1530222"/>
              <a:ext cx="827087" cy="27226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03733" y="3344862"/>
              <a:ext cx="110629" cy="1222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61707" y="1952650"/>
              <a:ext cx="1273302" cy="125409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56881" y="1947811"/>
              <a:ext cx="1283335" cy="1263650"/>
            </a:xfrm>
            <a:custGeom>
              <a:avLst/>
              <a:gdLst/>
              <a:ahLst/>
              <a:cxnLst/>
              <a:rect l="l" t="t" r="r" b="b"/>
              <a:pathLst>
                <a:path w="1283334" h="1263650">
                  <a:moveTo>
                    <a:pt x="0" y="1263650"/>
                  </a:moveTo>
                  <a:lnTo>
                    <a:pt x="1282852" y="1263650"/>
                  </a:lnTo>
                  <a:lnTo>
                    <a:pt x="1282852" y="0"/>
                  </a:lnTo>
                  <a:lnTo>
                    <a:pt x="0" y="0"/>
                  </a:lnTo>
                  <a:lnTo>
                    <a:pt x="0" y="12636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366128" y="3042399"/>
              <a:ext cx="541655" cy="179070"/>
            </a:xfrm>
            <a:custGeom>
              <a:avLst/>
              <a:gdLst/>
              <a:ahLst/>
              <a:cxnLst/>
              <a:rect l="l" t="t" r="r" b="b"/>
              <a:pathLst>
                <a:path w="541654" h="179069">
                  <a:moveTo>
                    <a:pt x="405256" y="0"/>
                  </a:moveTo>
                  <a:lnTo>
                    <a:pt x="405498" y="44691"/>
                  </a:lnTo>
                  <a:lnTo>
                    <a:pt x="0" y="47523"/>
                  </a:lnTo>
                  <a:lnTo>
                    <a:pt x="635" y="136918"/>
                  </a:lnTo>
                  <a:lnTo>
                    <a:pt x="406146" y="134137"/>
                  </a:lnTo>
                  <a:lnTo>
                    <a:pt x="406400" y="178841"/>
                  </a:lnTo>
                  <a:lnTo>
                    <a:pt x="541032" y="88544"/>
                  </a:lnTo>
                  <a:lnTo>
                    <a:pt x="405256" y="0"/>
                  </a:lnTo>
                  <a:close/>
                </a:path>
              </a:pathLst>
            </a:custGeom>
            <a:solidFill>
              <a:srgbClr val="ACCB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366128" y="3042399"/>
              <a:ext cx="541655" cy="179070"/>
            </a:xfrm>
            <a:custGeom>
              <a:avLst/>
              <a:gdLst/>
              <a:ahLst/>
              <a:cxnLst/>
              <a:rect l="l" t="t" r="r" b="b"/>
              <a:pathLst>
                <a:path w="541654" h="179069">
                  <a:moveTo>
                    <a:pt x="405256" y="0"/>
                  </a:moveTo>
                  <a:lnTo>
                    <a:pt x="541032" y="88544"/>
                  </a:lnTo>
                  <a:lnTo>
                    <a:pt x="406400" y="178841"/>
                  </a:lnTo>
                  <a:lnTo>
                    <a:pt x="406146" y="134137"/>
                  </a:lnTo>
                  <a:lnTo>
                    <a:pt x="635" y="136918"/>
                  </a:lnTo>
                  <a:lnTo>
                    <a:pt x="0" y="47523"/>
                  </a:lnTo>
                  <a:lnTo>
                    <a:pt x="405498" y="44691"/>
                  </a:lnTo>
                  <a:lnTo>
                    <a:pt x="405256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1039" y="4346549"/>
              <a:ext cx="1248422" cy="12599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63535" y="4165307"/>
              <a:ext cx="110629" cy="12227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971281" y="4034167"/>
            <a:ext cx="58547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Arial"/>
                <a:cs typeface="Arial"/>
              </a:rPr>
              <a:t>Khand-7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631907" y="3836936"/>
            <a:ext cx="4586605" cy="1294765"/>
            <a:chOff x="3631907" y="3836936"/>
            <a:chExt cx="4586605" cy="1294765"/>
          </a:xfrm>
        </p:grpSpPr>
        <p:sp>
          <p:nvSpPr>
            <p:cNvPr id="22" name="object 22"/>
            <p:cNvSpPr/>
            <p:nvPr/>
          </p:nvSpPr>
          <p:spPr>
            <a:xfrm>
              <a:off x="7697990" y="3849636"/>
              <a:ext cx="508000" cy="295275"/>
            </a:xfrm>
            <a:custGeom>
              <a:avLst/>
              <a:gdLst/>
              <a:ahLst/>
              <a:cxnLst/>
              <a:rect l="l" t="t" r="r" b="b"/>
              <a:pathLst>
                <a:path w="508000" h="295275">
                  <a:moveTo>
                    <a:pt x="347205" y="0"/>
                  </a:moveTo>
                  <a:lnTo>
                    <a:pt x="366356" y="40386"/>
                  </a:lnTo>
                  <a:lnTo>
                    <a:pt x="0" y="214210"/>
                  </a:lnTo>
                  <a:lnTo>
                    <a:pt x="38188" y="294881"/>
                  </a:lnTo>
                  <a:lnTo>
                    <a:pt x="404761" y="121145"/>
                  </a:lnTo>
                  <a:lnTo>
                    <a:pt x="423811" y="161531"/>
                  </a:lnTo>
                  <a:lnTo>
                    <a:pt x="507593" y="22872"/>
                  </a:lnTo>
                  <a:lnTo>
                    <a:pt x="347205" y="0"/>
                  </a:lnTo>
                  <a:close/>
                </a:path>
              </a:pathLst>
            </a:custGeom>
            <a:solidFill>
              <a:srgbClr val="ACCB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697990" y="3849636"/>
              <a:ext cx="508000" cy="295275"/>
            </a:xfrm>
            <a:custGeom>
              <a:avLst/>
              <a:gdLst/>
              <a:ahLst/>
              <a:cxnLst/>
              <a:rect l="l" t="t" r="r" b="b"/>
              <a:pathLst>
                <a:path w="508000" h="295275">
                  <a:moveTo>
                    <a:pt x="347205" y="0"/>
                  </a:moveTo>
                  <a:lnTo>
                    <a:pt x="507593" y="22872"/>
                  </a:lnTo>
                  <a:lnTo>
                    <a:pt x="423811" y="161531"/>
                  </a:lnTo>
                  <a:lnTo>
                    <a:pt x="404761" y="121145"/>
                  </a:lnTo>
                  <a:lnTo>
                    <a:pt x="38188" y="294881"/>
                  </a:lnTo>
                  <a:lnTo>
                    <a:pt x="0" y="214210"/>
                  </a:lnTo>
                  <a:lnTo>
                    <a:pt x="366356" y="40386"/>
                  </a:lnTo>
                  <a:lnTo>
                    <a:pt x="347205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31907" y="5009057"/>
              <a:ext cx="110578" cy="12244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868940" y="4878171"/>
            <a:ext cx="33147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 b="1">
                <a:latin typeface="Arial"/>
                <a:cs typeface="Arial"/>
              </a:rPr>
              <a:t>K-</a:t>
            </a:r>
            <a:r>
              <a:rPr dirty="0" sz="1100" spc="10" b="1">
                <a:latin typeface="Arial"/>
                <a:cs typeface="Arial"/>
              </a:rPr>
              <a:t>70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607375" y="1752676"/>
            <a:ext cx="3498215" cy="4816475"/>
            <a:chOff x="1607375" y="1752676"/>
            <a:chExt cx="3498215" cy="4816475"/>
          </a:xfrm>
        </p:grpSpPr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89375" y="5341340"/>
              <a:ext cx="1216177" cy="122773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624059" y="5066156"/>
              <a:ext cx="525145" cy="262255"/>
            </a:xfrm>
            <a:custGeom>
              <a:avLst/>
              <a:gdLst/>
              <a:ahLst/>
              <a:cxnLst/>
              <a:rect l="l" t="t" r="r" b="b"/>
              <a:pathLst>
                <a:path w="525145" h="262254">
                  <a:moveTo>
                    <a:pt x="367169" y="0"/>
                  </a:moveTo>
                  <a:lnTo>
                    <a:pt x="382143" y="42024"/>
                  </a:lnTo>
                  <a:lnTo>
                    <a:pt x="0" y="177647"/>
                  </a:lnTo>
                  <a:lnTo>
                    <a:pt x="29870" y="261988"/>
                  </a:lnTo>
                  <a:lnTo>
                    <a:pt x="412013" y="126263"/>
                  </a:lnTo>
                  <a:lnTo>
                    <a:pt x="426986" y="168427"/>
                  </a:lnTo>
                  <a:lnTo>
                    <a:pt x="524522" y="38989"/>
                  </a:lnTo>
                  <a:lnTo>
                    <a:pt x="367169" y="0"/>
                  </a:lnTo>
                  <a:close/>
                </a:path>
              </a:pathLst>
            </a:custGeom>
            <a:solidFill>
              <a:srgbClr val="ACCB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624059" y="5066156"/>
              <a:ext cx="525145" cy="262255"/>
            </a:xfrm>
            <a:custGeom>
              <a:avLst/>
              <a:gdLst/>
              <a:ahLst/>
              <a:cxnLst/>
              <a:rect l="l" t="t" r="r" b="b"/>
              <a:pathLst>
                <a:path w="525145" h="262254">
                  <a:moveTo>
                    <a:pt x="367169" y="0"/>
                  </a:moveTo>
                  <a:lnTo>
                    <a:pt x="524522" y="38989"/>
                  </a:lnTo>
                  <a:lnTo>
                    <a:pt x="426986" y="168427"/>
                  </a:lnTo>
                  <a:lnTo>
                    <a:pt x="412013" y="126263"/>
                  </a:lnTo>
                  <a:lnTo>
                    <a:pt x="29870" y="261988"/>
                  </a:lnTo>
                  <a:lnTo>
                    <a:pt x="0" y="177647"/>
                  </a:lnTo>
                  <a:lnTo>
                    <a:pt x="382143" y="42024"/>
                  </a:lnTo>
                  <a:lnTo>
                    <a:pt x="367169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07375" y="1752676"/>
              <a:ext cx="2320899" cy="178464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245840" y="1904753"/>
            <a:ext cx="483234" cy="313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40"/>
              </a:lnSpc>
            </a:pPr>
            <a:r>
              <a:rPr dirty="0" sz="2200" b="1">
                <a:latin typeface="Arial"/>
                <a:cs typeface="Arial"/>
              </a:rPr>
              <a:t>FMI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460550" y="1584274"/>
            <a:ext cx="4651375" cy="2822575"/>
            <a:chOff x="1460550" y="1584274"/>
            <a:chExt cx="4651375" cy="2822575"/>
          </a:xfrm>
        </p:grpSpPr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56430" y="1622298"/>
              <a:ext cx="667969" cy="206540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465313" y="1589036"/>
              <a:ext cx="4641850" cy="2813050"/>
            </a:xfrm>
            <a:custGeom>
              <a:avLst/>
              <a:gdLst/>
              <a:ahLst/>
              <a:cxnLst/>
              <a:rect l="l" t="t" r="r" b="b"/>
              <a:pathLst>
                <a:path w="4641850" h="2813050">
                  <a:moveTo>
                    <a:pt x="4641850" y="0"/>
                  </a:moveTo>
                  <a:lnTo>
                    <a:pt x="0" y="0"/>
                  </a:lnTo>
                  <a:lnTo>
                    <a:pt x="0" y="2813050"/>
                  </a:lnTo>
                  <a:lnTo>
                    <a:pt x="4641850" y="2813050"/>
                  </a:lnTo>
                  <a:lnTo>
                    <a:pt x="4641850" y="0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465313" y="1589036"/>
              <a:ext cx="4641850" cy="2813050"/>
            </a:xfrm>
            <a:custGeom>
              <a:avLst/>
              <a:gdLst/>
              <a:ahLst/>
              <a:cxnLst/>
              <a:rect l="l" t="t" r="r" b="b"/>
              <a:pathLst>
                <a:path w="4641850" h="2813050">
                  <a:moveTo>
                    <a:pt x="0" y="2813050"/>
                  </a:moveTo>
                  <a:lnTo>
                    <a:pt x="4641850" y="2813050"/>
                  </a:lnTo>
                  <a:lnTo>
                    <a:pt x="4641850" y="0"/>
                  </a:lnTo>
                  <a:lnTo>
                    <a:pt x="0" y="0"/>
                  </a:lnTo>
                  <a:lnTo>
                    <a:pt x="0" y="28130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2551557" y="1702053"/>
            <a:ext cx="22034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Microsoft Sans Serif"/>
                <a:cs typeface="Microsoft Sans Serif"/>
              </a:rPr>
              <a:t>Обновление</a:t>
            </a:r>
            <a:r>
              <a:rPr dirty="0" sz="1800">
                <a:latin typeface="Microsoft Sans Serif"/>
                <a:cs typeface="Microsoft Sans Serif"/>
              </a:rPr>
              <a:t> </a:t>
            </a:r>
            <a:r>
              <a:rPr dirty="0" sz="1800" spc="-25">
                <a:latin typeface="Microsoft Sans Serif"/>
                <a:cs typeface="Microsoft Sans Serif"/>
              </a:rPr>
              <a:t>модели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552955" y="2120455"/>
            <a:ext cx="4472940" cy="2189480"/>
            <a:chOff x="1552955" y="2120455"/>
            <a:chExt cx="4472940" cy="2189480"/>
          </a:xfrm>
        </p:grpSpPr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52955" y="2167000"/>
              <a:ext cx="2708783" cy="214287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414138" y="2125217"/>
              <a:ext cx="1607185" cy="1824355"/>
            </a:xfrm>
            <a:custGeom>
              <a:avLst/>
              <a:gdLst/>
              <a:ahLst/>
              <a:cxnLst/>
              <a:rect l="l" t="t" r="r" b="b"/>
              <a:pathLst>
                <a:path w="1607185" h="1824354">
                  <a:moveTo>
                    <a:pt x="1606803" y="0"/>
                  </a:moveTo>
                  <a:lnTo>
                    <a:pt x="0" y="0"/>
                  </a:lnTo>
                  <a:lnTo>
                    <a:pt x="0" y="1824329"/>
                  </a:lnTo>
                  <a:lnTo>
                    <a:pt x="1606803" y="1824329"/>
                  </a:lnTo>
                  <a:lnTo>
                    <a:pt x="16068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414138" y="2125217"/>
              <a:ext cx="1607185" cy="1824355"/>
            </a:xfrm>
            <a:custGeom>
              <a:avLst/>
              <a:gdLst/>
              <a:ahLst/>
              <a:cxnLst/>
              <a:rect l="l" t="t" r="r" b="b"/>
              <a:pathLst>
                <a:path w="1607185" h="1824354">
                  <a:moveTo>
                    <a:pt x="0" y="1824329"/>
                  </a:moveTo>
                  <a:lnTo>
                    <a:pt x="1606803" y="1824329"/>
                  </a:lnTo>
                  <a:lnTo>
                    <a:pt x="1606803" y="0"/>
                  </a:lnTo>
                  <a:lnTo>
                    <a:pt x="0" y="0"/>
                  </a:lnTo>
                  <a:lnTo>
                    <a:pt x="0" y="18243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41825" y="2158237"/>
              <a:ext cx="1549908" cy="175818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004299" y="2236596"/>
              <a:ext cx="1231900" cy="2047239"/>
            </a:xfrm>
            <a:custGeom>
              <a:avLst/>
              <a:gdLst/>
              <a:ahLst/>
              <a:cxnLst/>
              <a:rect l="l" t="t" r="r" b="b"/>
              <a:pathLst>
                <a:path w="1231900" h="2047239">
                  <a:moveTo>
                    <a:pt x="0" y="2047125"/>
                  </a:moveTo>
                  <a:lnTo>
                    <a:pt x="1231304" y="2047125"/>
                  </a:lnTo>
                  <a:lnTo>
                    <a:pt x="1231304" y="0"/>
                  </a:lnTo>
                  <a:lnTo>
                    <a:pt x="0" y="0"/>
                  </a:lnTo>
                  <a:lnTo>
                    <a:pt x="0" y="2047125"/>
                  </a:lnTo>
                  <a:close/>
                </a:path>
              </a:pathLst>
            </a:custGeom>
            <a:ln w="12700">
              <a:solidFill>
                <a:srgbClr val="C0C0C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050906" y="4005211"/>
              <a:ext cx="948690" cy="250825"/>
            </a:xfrm>
            <a:custGeom>
              <a:avLst/>
              <a:gdLst/>
              <a:ahLst/>
              <a:cxnLst/>
              <a:rect l="l" t="t" r="r" b="b"/>
              <a:pathLst>
                <a:path w="948689" h="250825">
                  <a:moveTo>
                    <a:pt x="0" y="250672"/>
                  </a:moveTo>
                  <a:lnTo>
                    <a:pt x="369341" y="250672"/>
                  </a:lnTo>
                  <a:lnTo>
                    <a:pt x="554139" y="0"/>
                  </a:lnTo>
                  <a:lnTo>
                    <a:pt x="948080" y="0"/>
                  </a:lnTo>
                </a:path>
              </a:pathLst>
            </a:custGeom>
            <a:ln w="19049">
              <a:solidFill>
                <a:srgbClr val="7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1600695" y="3876423"/>
            <a:ext cx="374015" cy="3206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635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65"/>
              </a:spcBef>
            </a:pPr>
            <a:r>
              <a:rPr dirty="0" sz="1450" spc="-30" b="1">
                <a:latin typeface="Arial"/>
                <a:cs typeface="Arial"/>
              </a:rPr>
              <a:t>А.</a:t>
            </a:r>
            <a:endParaRPr sz="145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626849" y="3528319"/>
            <a:ext cx="368300" cy="315595"/>
          </a:xfrm>
          <a:custGeom>
            <a:avLst/>
            <a:gdLst/>
            <a:ahLst/>
            <a:cxnLst/>
            <a:rect l="l" t="t" r="r" b="b"/>
            <a:pathLst>
              <a:path w="368300" h="315595">
                <a:moveTo>
                  <a:pt x="367852" y="0"/>
                </a:moveTo>
                <a:lnTo>
                  <a:pt x="0" y="0"/>
                </a:lnTo>
                <a:lnTo>
                  <a:pt x="0" y="315069"/>
                </a:lnTo>
                <a:lnTo>
                  <a:pt x="367852" y="315069"/>
                </a:lnTo>
                <a:lnTo>
                  <a:pt x="3678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5707507" y="3213341"/>
            <a:ext cx="1541145" cy="595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87094">
              <a:lnSpc>
                <a:spcPct val="100000"/>
              </a:lnSpc>
              <a:spcBef>
                <a:spcPts val="105"/>
              </a:spcBef>
            </a:pPr>
            <a:r>
              <a:rPr dirty="0" sz="1100" spc="-10" b="1">
                <a:latin typeface="Arial"/>
                <a:cs typeface="Arial"/>
              </a:rPr>
              <a:t>K</a:t>
            </a:r>
            <a:r>
              <a:rPr dirty="0" sz="1100" b="1">
                <a:latin typeface="Arial"/>
                <a:cs typeface="Arial"/>
              </a:rPr>
              <a:t>h</a:t>
            </a:r>
            <a:r>
              <a:rPr dirty="0" sz="1100" spc="5" b="1">
                <a:latin typeface="Arial"/>
                <a:cs typeface="Arial"/>
              </a:rPr>
              <a:t>a</a:t>
            </a:r>
            <a:r>
              <a:rPr dirty="0" sz="1100" b="1">
                <a:latin typeface="Arial"/>
                <a:cs typeface="Arial"/>
              </a:rPr>
              <a:t>n</a:t>
            </a:r>
            <a:r>
              <a:rPr dirty="0" sz="1100" spc="-5" b="1">
                <a:latin typeface="Arial"/>
                <a:cs typeface="Arial"/>
              </a:rPr>
              <a:t>d</a:t>
            </a:r>
            <a:r>
              <a:rPr dirty="0" sz="1100" spc="-10" b="1">
                <a:latin typeface="Arial"/>
                <a:cs typeface="Arial"/>
              </a:rPr>
              <a:t>-</a:t>
            </a:r>
            <a:r>
              <a:rPr dirty="0" sz="1100" spc="10" b="1">
                <a:latin typeface="Arial"/>
                <a:cs typeface="Arial"/>
              </a:rPr>
              <a:t>10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50" spc="20" b="1">
                <a:latin typeface="Arial"/>
                <a:cs typeface="Arial"/>
              </a:rPr>
              <a:t>В.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524722" y="6519458"/>
            <a:ext cx="1778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5287" y="908050"/>
            <a:ext cx="7488555" cy="0"/>
          </a:xfrm>
          <a:custGeom>
            <a:avLst/>
            <a:gdLst/>
            <a:ahLst/>
            <a:cxnLst/>
            <a:rect l="l" t="t" r="r" b="b"/>
            <a:pathLst>
              <a:path w="7488555" h="0">
                <a:moveTo>
                  <a:pt x="0" y="0"/>
                </a:moveTo>
                <a:lnTo>
                  <a:pt x="7488237" y="0"/>
                </a:lnTo>
              </a:path>
            </a:pathLst>
          </a:custGeom>
          <a:ln w="25400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79387" y="6453187"/>
            <a:ext cx="8714105" cy="0"/>
          </a:xfrm>
          <a:custGeom>
            <a:avLst/>
            <a:gdLst/>
            <a:ahLst/>
            <a:cxnLst/>
            <a:rect l="l" t="t" r="r" b="b"/>
            <a:pathLst>
              <a:path w="8714105" h="0">
                <a:moveTo>
                  <a:pt x="0" y="0"/>
                </a:moveTo>
                <a:lnTo>
                  <a:pt x="8713787" y="0"/>
                </a:lnTo>
              </a:path>
            </a:pathLst>
          </a:custGeom>
          <a:ln w="25400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9387" y="981075"/>
            <a:ext cx="2503424" cy="532765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828670" y="1027925"/>
            <a:ext cx="6134100" cy="48120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61925">
              <a:lnSpc>
                <a:spcPct val="100000"/>
              </a:lnSpc>
              <a:spcBef>
                <a:spcPts val="90"/>
              </a:spcBef>
            </a:pPr>
            <a:r>
              <a:rPr dirty="0" sz="1400" spc="-15" b="1">
                <a:latin typeface="Arial"/>
                <a:cs typeface="Arial"/>
              </a:rPr>
              <a:t>G_Bell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-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характеризуется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плавным </a:t>
            </a:r>
            <a:r>
              <a:rPr dirty="0" sz="1400" spc="-20" b="1">
                <a:latin typeface="Arial"/>
                <a:cs typeface="Arial"/>
              </a:rPr>
              <a:t>увеличением </a:t>
            </a:r>
            <a:r>
              <a:rPr dirty="0" sz="1400" spc="-25" b="1">
                <a:latin typeface="Arial"/>
                <a:cs typeface="Arial"/>
              </a:rPr>
              <a:t>глинистости 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(уменьшением</a:t>
            </a:r>
            <a:r>
              <a:rPr dirty="0" sz="1400" spc="114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зернистости)</a:t>
            </a:r>
            <a:r>
              <a:rPr dirty="0" sz="1400" spc="13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вверх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по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spc="-35" b="1">
                <a:latin typeface="Arial"/>
                <a:cs typeface="Arial"/>
              </a:rPr>
              <a:t>разрезу.</a:t>
            </a:r>
            <a:r>
              <a:rPr dirty="0" sz="1400" spc="6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Интервалу</a:t>
            </a:r>
            <a:r>
              <a:rPr dirty="0" sz="1400" spc="9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присуща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изрезанность.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10" b="1">
                <a:latin typeface="Arial"/>
                <a:cs typeface="Arial"/>
              </a:rPr>
              <a:t>Bell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-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характеризуется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плавным </a:t>
            </a:r>
            <a:r>
              <a:rPr dirty="0" sz="1400" spc="-20" b="1">
                <a:latin typeface="Arial"/>
                <a:cs typeface="Arial"/>
              </a:rPr>
              <a:t>увеличением глинистости </a:t>
            </a:r>
            <a:r>
              <a:rPr dirty="0" sz="1400" spc="-15" b="1">
                <a:latin typeface="Arial"/>
                <a:cs typeface="Arial"/>
              </a:rPr>
              <a:t> (уменьшением</a:t>
            </a:r>
            <a:r>
              <a:rPr dirty="0" sz="1400" spc="11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зернистости)</a:t>
            </a:r>
            <a:r>
              <a:rPr dirty="0" sz="1400" spc="10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вверх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по </a:t>
            </a:r>
            <a:r>
              <a:rPr dirty="0" sz="1400" spc="-30" b="1">
                <a:latin typeface="Arial"/>
                <a:cs typeface="Arial"/>
              </a:rPr>
              <a:t>разрезу,</a:t>
            </a:r>
            <a:r>
              <a:rPr dirty="0" sz="1400" spc="6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присуща</a:t>
            </a:r>
            <a:r>
              <a:rPr dirty="0" sz="1400" spc="10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массивность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интервала.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 spc="-10" b="1">
                <a:latin typeface="Arial"/>
                <a:cs typeface="Arial"/>
              </a:rPr>
              <a:t>Block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-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характеризуется</a:t>
            </a:r>
            <a:r>
              <a:rPr dirty="0" sz="1400" spc="12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постоянством</a:t>
            </a:r>
            <a:r>
              <a:rPr dirty="0" sz="1400" spc="12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глинистости</a:t>
            </a:r>
            <a:r>
              <a:rPr dirty="0" sz="1400" spc="12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(зернистости)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5" b="1">
                <a:latin typeface="Arial"/>
                <a:cs typeface="Arial"/>
              </a:rPr>
              <a:t>в </a:t>
            </a:r>
            <a:r>
              <a:rPr dirty="0" sz="1400" spc="-25" b="1">
                <a:latin typeface="Arial"/>
                <a:cs typeface="Arial"/>
              </a:rPr>
              <a:t>интервале</a:t>
            </a:r>
            <a:r>
              <a:rPr dirty="0" sz="1400" spc="9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отложений.</a:t>
            </a:r>
            <a:endParaRPr sz="1400">
              <a:latin typeface="Arial"/>
              <a:cs typeface="Arial"/>
            </a:endParaRPr>
          </a:p>
          <a:p>
            <a:pPr marL="12700" marR="13970">
              <a:lnSpc>
                <a:spcPct val="100000"/>
              </a:lnSpc>
              <a:spcBef>
                <a:spcPts val="600"/>
              </a:spcBef>
            </a:pPr>
            <a:r>
              <a:rPr dirty="0" sz="1400" spc="-15" b="1">
                <a:latin typeface="Arial"/>
                <a:cs typeface="Arial"/>
              </a:rPr>
              <a:t>G_Funnel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-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характеризуется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плавным </a:t>
            </a:r>
            <a:r>
              <a:rPr dirty="0" sz="1400" spc="-20" b="1">
                <a:latin typeface="Arial"/>
                <a:cs typeface="Arial"/>
              </a:rPr>
              <a:t>уменьшением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глинистости </a:t>
            </a:r>
            <a:r>
              <a:rPr dirty="0" sz="1400" spc="-20" b="1">
                <a:latin typeface="Arial"/>
                <a:cs typeface="Arial"/>
              </a:rPr>
              <a:t> (увеличением</a:t>
            </a:r>
            <a:r>
              <a:rPr dirty="0" sz="1400" spc="9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зернистости)</a:t>
            </a:r>
            <a:r>
              <a:rPr dirty="0" sz="1400" spc="114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вверх</a:t>
            </a:r>
            <a:r>
              <a:rPr dirty="0" sz="1400" spc="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по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30" b="1">
                <a:latin typeface="Arial"/>
                <a:cs typeface="Arial"/>
              </a:rPr>
              <a:t>разрезу,</a:t>
            </a:r>
            <a:r>
              <a:rPr dirty="0" sz="1400" spc="9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присуща</a:t>
            </a:r>
            <a:r>
              <a:rPr dirty="0" sz="1400" spc="114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изрезанность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интервала.</a:t>
            </a:r>
            <a:r>
              <a:rPr dirty="0" sz="1400" spc="10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Зона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состоит</a:t>
            </a:r>
            <a:r>
              <a:rPr dirty="0" sz="1400" spc="10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из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комплекса</a:t>
            </a:r>
            <a:r>
              <a:rPr dirty="0" sz="1400" spc="6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отдельных</a:t>
            </a:r>
            <a:r>
              <a:rPr dirty="0" sz="1400" spc="8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маломощных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20" b="1">
                <a:latin typeface="Arial"/>
                <a:cs typeface="Arial"/>
              </a:rPr>
              <a:t>зон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30" b="1">
                <a:latin typeface="Arial"/>
                <a:cs typeface="Arial"/>
              </a:rPr>
              <a:t>коллекторов</a:t>
            </a:r>
            <a:r>
              <a:rPr dirty="0" sz="1400" spc="12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типа</a:t>
            </a:r>
            <a:r>
              <a:rPr dirty="0" sz="1400" spc="5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«Sheet».</a:t>
            </a:r>
            <a:endParaRPr sz="1400">
              <a:latin typeface="Arial"/>
              <a:cs typeface="Arial"/>
            </a:endParaRPr>
          </a:p>
          <a:p>
            <a:pPr marL="12700" marR="66675">
              <a:lnSpc>
                <a:spcPct val="100000"/>
              </a:lnSpc>
              <a:spcBef>
                <a:spcPts val="605"/>
              </a:spcBef>
            </a:pPr>
            <a:r>
              <a:rPr dirty="0" sz="1400" spc="-15" b="1">
                <a:latin typeface="Arial"/>
                <a:cs typeface="Arial"/>
              </a:rPr>
              <a:t>Funnel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-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характеризуется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плавным </a:t>
            </a:r>
            <a:r>
              <a:rPr dirty="0" sz="1400" spc="-20" b="1">
                <a:latin typeface="Arial"/>
                <a:cs typeface="Arial"/>
              </a:rPr>
              <a:t>уменьшением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глинистости 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(увеличением зернистости)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вверх </a:t>
            </a:r>
            <a:r>
              <a:rPr dirty="0" sz="1400" spc="-10" b="1">
                <a:latin typeface="Arial"/>
                <a:cs typeface="Arial"/>
              </a:rPr>
              <a:t>по </a:t>
            </a:r>
            <a:r>
              <a:rPr dirty="0" sz="1400" spc="-30" b="1">
                <a:latin typeface="Arial"/>
                <a:cs typeface="Arial"/>
              </a:rPr>
              <a:t>разрезу, </a:t>
            </a:r>
            <a:r>
              <a:rPr dirty="0" sz="1400" spc="-20" b="1">
                <a:latin typeface="Arial"/>
                <a:cs typeface="Arial"/>
              </a:rPr>
              <a:t>присуща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массивность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интервала.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MST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–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зона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глин.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10" b="1">
                <a:latin typeface="Arial"/>
                <a:cs typeface="Arial"/>
              </a:rPr>
              <a:t>Sheet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–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отдельные</a:t>
            </a:r>
            <a:r>
              <a:rPr dirty="0" sz="1400" spc="8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маломощные</a:t>
            </a:r>
            <a:r>
              <a:rPr dirty="0" sz="1400" spc="10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пласты</a:t>
            </a:r>
            <a:r>
              <a:rPr dirty="0" sz="1400" spc="7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возможных</a:t>
            </a:r>
            <a:r>
              <a:rPr dirty="0" sz="1400" spc="2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коллекторов;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927377" y="370090"/>
            <a:ext cx="528574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Базовая</a:t>
            </a:r>
            <a:r>
              <a:rPr dirty="0" spc="15"/>
              <a:t> </a:t>
            </a:r>
            <a:r>
              <a:rPr dirty="0" spc="-5"/>
              <a:t>модель</a:t>
            </a:r>
            <a:r>
              <a:rPr dirty="0" spc="-25"/>
              <a:t> </a:t>
            </a:r>
            <a:r>
              <a:rPr dirty="0" spc="-5"/>
              <a:t>форм</a:t>
            </a:r>
            <a:r>
              <a:rPr dirty="0" spc="-25"/>
              <a:t> </a:t>
            </a:r>
            <a:r>
              <a:rPr dirty="0" spc="-5"/>
              <a:t>кривых</a:t>
            </a:r>
            <a:r>
              <a:rPr dirty="0" spc="10"/>
              <a:t> </a:t>
            </a:r>
            <a:r>
              <a:rPr dirty="0" spc="-5"/>
              <a:t>каротажа</a:t>
            </a: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01076" y="74676"/>
            <a:ext cx="865187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524722" y="6519458"/>
            <a:ext cx="1778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41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5287" y="908050"/>
            <a:ext cx="7488555" cy="0"/>
          </a:xfrm>
          <a:custGeom>
            <a:avLst/>
            <a:gdLst/>
            <a:ahLst/>
            <a:cxnLst/>
            <a:rect l="l" t="t" r="r" b="b"/>
            <a:pathLst>
              <a:path w="7488555" h="0">
                <a:moveTo>
                  <a:pt x="0" y="0"/>
                </a:moveTo>
                <a:lnTo>
                  <a:pt x="7488237" y="0"/>
                </a:lnTo>
              </a:path>
            </a:pathLst>
          </a:custGeom>
          <a:ln w="25400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9989" rIns="0" bIns="0" rtlCol="0" vert="horz">
            <a:spAutoFit/>
          </a:bodyPr>
          <a:lstStyle/>
          <a:p>
            <a:pPr marL="1823085" marR="5080" indent="-88455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Методика</a:t>
            </a:r>
            <a:r>
              <a:rPr dirty="0" spc="-20"/>
              <a:t> </a:t>
            </a:r>
            <a:r>
              <a:rPr dirty="0" spc="-5"/>
              <a:t>построения</a:t>
            </a:r>
            <a:r>
              <a:rPr dirty="0" spc="40"/>
              <a:t> </a:t>
            </a:r>
            <a:r>
              <a:rPr dirty="0" spc="-5"/>
              <a:t>литофациальной</a:t>
            </a:r>
            <a:r>
              <a:rPr dirty="0" spc="-15"/>
              <a:t> </a:t>
            </a:r>
            <a:r>
              <a:rPr dirty="0" spc="-5"/>
              <a:t>модели </a:t>
            </a:r>
            <a:r>
              <a:rPr dirty="0" spc="-585"/>
              <a:t> </a:t>
            </a:r>
            <a:r>
              <a:rPr dirty="0" spc="-5"/>
              <a:t>Кумкольская</a:t>
            </a:r>
            <a:r>
              <a:rPr dirty="0" spc="-30"/>
              <a:t> </a:t>
            </a:r>
            <a:r>
              <a:rPr dirty="0" spc="-5"/>
              <a:t>свита, горизонт</a:t>
            </a:r>
            <a:r>
              <a:rPr dirty="0" spc="15"/>
              <a:t> </a:t>
            </a:r>
            <a:r>
              <a:rPr dirty="0"/>
              <a:t>Ю-II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12242" y="6034824"/>
            <a:ext cx="30048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Arial"/>
                <a:cs typeface="Arial"/>
              </a:rPr>
              <a:t>Тренд</a:t>
            </a:r>
            <a:r>
              <a:rPr dirty="0" sz="1200" spc="-6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изменения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мощности</a:t>
            </a:r>
            <a:r>
              <a:rPr dirty="0" sz="1200" spc="110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отложений</a:t>
            </a:r>
            <a:endParaRPr sz="120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</a:pPr>
            <a:r>
              <a:rPr dirty="0" sz="1200" spc="-5" b="1">
                <a:latin typeface="Arial"/>
                <a:cs typeface="Arial"/>
              </a:rPr>
              <a:t>по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горизонту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Ю-II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9387" y="6453187"/>
            <a:ext cx="8714105" cy="0"/>
          </a:xfrm>
          <a:custGeom>
            <a:avLst/>
            <a:gdLst/>
            <a:ahLst/>
            <a:cxnLst/>
            <a:rect l="l" t="t" r="r" b="b"/>
            <a:pathLst>
              <a:path w="8714105" h="0">
                <a:moveTo>
                  <a:pt x="0" y="0"/>
                </a:moveTo>
                <a:lnTo>
                  <a:pt x="8713787" y="0"/>
                </a:lnTo>
              </a:path>
            </a:pathLst>
          </a:custGeom>
          <a:ln w="25400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0825" y="3716401"/>
            <a:ext cx="2952750" cy="2376424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250825" y="981075"/>
            <a:ext cx="8759825" cy="2447925"/>
            <a:chOff x="250825" y="981075"/>
            <a:chExt cx="8759825" cy="244792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0825" y="981075"/>
              <a:ext cx="8666099" cy="244792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476375" y="1989188"/>
              <a:ext cx="7524750" cy="792480"/>
            </a:xfrm>
            <a:custGeom>
              <a:avLst/>
              <a:gdLst/>
              <a:ahLst/>
              <a:cxnLst/>
              <a:rect l="l" t="t" r="r" b="b"/>
              <a:pathLst>
                <a:path w="7524750" h="792480">
                  <a:moveTo>
                    <a:pt x="0" y="395986"/>
                  </a:moveTo>
                  <a:lnTo>
                    <a:pt x="19916" y="354995"/>
                  </a:lnTo>
                  <a:lnTo>
                    <a:pt x="50482" y="330965"/>
                  </a:lnTo>
                  <a:lnTo>
                    <a:pt x="94493" y="307411"/>
                  </a:lnTo>
                  <a:lnTo>
                    <a:pt x="131093" y="291996"/>
                  </a:lnTo>
                  <a:lnTo>
                    <a:pt x="173353" y="276826"/>
                  </a:lnTo>
                  <a:lnTo>
                    <a:pt x="221149" y="261914"/>
                  </a:lnTo>
                  <a:lnTo>
                    <a:pt x="274354" y="247274"/>
                  </a:lnTo>
                  <a:lnTo>
                    <a:pt x="332843" y="232919"/>
                  </a:lnTo>
                  <a:lnTo>
                    <a:pt x="396490" y="218861"/>
                  </a:lnTo>
                  <a:lnTo>
                    <a:pt x="465169" y="205115"/>
                  </a:lnTo>
                  <a:lnTo>
                    <a:pt x="538755" y="191694"/>
                  </a:lnTo>
                  <a:lnTo>
                    <a:pt x="577349" y="185109"/>
                  </a:lnTo>
                  <a:lnTo>
                    <a:pt x="617122" y="178610"/>
                  </a:lnTo>
                  <a:lnTo>
                    <a:pt x="658059" y="172199"/>
                  </a:lnTo>
                  <a:lnTo>
                    <a:pt x="700144" y="165877"/>
                  </a:lnTo>
                  <a:lnTo>
                    <a:pt x="743361" y="159647"/>
                  </a:lnTo>
                  <a:lnTo>
                    <a:pt x="787695" y="153509"/>
                  </a:lnTo>
                  <a:lnTo>
                    <a:pt x="833130" y="147466"/>
                  </a:lnTo>
                  <a:lnTo>
                    <a:pt x="879650" y="141518"/>
                  </a:lnTo>
                  <a:lnTo>
                    <a:pt x="927240" y="135668"/>
                  </a:lnTo>
                  <a:lnTo>
                    <a:pt x="975883" y="129918"/>
                  </a:lnTo>
                  <a:lnTo>
                    <a:pt x="1025565" y="124268"/>
                  </a:lnTo>
                  <a:lnTo>
                    <a:pt x="1076269" y="118721"/>
                  </a:lnTo>
                  <a:lnTo>
                    <a:pt x="1127979" y="113279"/>
                  </a:lnTo>
                  <a:lnTo>
                    <a:pt x="1180681" y="107942"/>
                  </a:lnTo>
                  <a:lnTo>
                    <a:pt x="1234358" y="102713"/>
                  </a:lnTo>
                  <a:lnTo>
                    <a:pt x="1288994" y="97593"/>
                  </a:lnTo>
                  <a:lnTo>
                    <a:pt x="1344574" y="92585"/>
                  </a:lnTo>
                  <a:lnTo>
                    <a:pt x="1401082" y="87688"/>
                  </a:lnTo>
                  <a:lnTo>
                    <a:pt x="1458502" y="82906"/>
                  </a:lnTo>
                  <a:lnTo>
                    <a:pt x="1516820" y="78240"/>
                  </a:lnTo>
                  <a:lnTo>
                    <a:pt x="1576018" y="73691"/>
                  </a:lnTo>
                  <a:lnTo>
                    <a:pt x="1636081" y="69262"/>
                  </a:lnTo>
                  <a:lnTo>
                    <a:pt x="1696994" y="64953"/>
                  </a:lnTo>
                  <a:lnTo>
                    <a:pt x="1758741" y="60767"/>
                  </a:lnTo>
                  <a:lnTo>
                    <a:pt x="1821305" y="56705"/>
                  </a:lnTo>
                  <a:lnTo>
                    <a:pt x="1884673" y="52769"/>
                  </a:lnTo>
                  <a:lnTo>
                    <a:pt x="1948826" y="48960"/>
                  </a:lnTo>
                  <a:lnTo>
                    <a:pt x="2013751" y="45280"/>
                  </a:lnTo>
                  <a:lnTo>
                    <a:pt x="2079431" y="41731"/>
                  </a:lnTo>
                  <a:lnTo>
                    <a:pt x="2145851" y="38315"/>
                  </a:lnTo>
                  <a:lnTo>
                    <a:pt x="2212994" y="35032"/>
                  </a:lnTo>
                  <a:lnTo>
                    <a:pt x="2280845" y="31886"/>
                  </a:lnTo>
                  <a:lnTo>
                    <a:pt x="2349389" y="28876"/>
                  </a:lnTo>
                  <a:lnTo>
                    <a:pt x="2418610" y="26006"/>
                  </a:lnTo>
                  <a:lnTo>
                    <a:pt x="2488491" y="23276"/>
                  </a:lnTo>
                  <a:lnTo>
                    <a:pt x="2559018" y="20689"/>
                  </a:lnTo>
                  <a:lnTo>
                    <a:pt x="2630174" y="18246"/>
                  </a:lnTo>
                  <a:lnTo>
                    <a:pt x="2701944" y="15948"/>
                  </a:lnTo>
                  <a:lnTo>
                    <a:pt x="2774312" y="13797"/>
                  </a:lnTo>
                  <a:lnTo>
                    <a:pt x="2847263" y="11796"/>
                  </a:lnTo>
                  <a:lnTo>
                    <a:pt x="2920780" y="9945"/>
                  </a:lnTo>
                  <a:lnTo>
                    <a:pt x="2994848" y="8247"/>
                  </a:lnTo>
                  <a:lnTo>
                    <a:pt x="3069451" y="6702"/>
                  </a:lnTo>
                  <a:lnTo>
                    <a:pt x="3144574" y="5313"/>
                  </a:lnTo>
                  <a:lnTo>
                    <a:pt x="3220201" y="4081"/>
                  </a:lnTo>
                  <a:lnTo>
                    <a:pt x="3296316" y="3008"/>
                  </a:lnTo>
                  <a:lnTo>
                    <a:pt x="3372903" y="2096"/>
                  </a:lnTo>
                  <a:lnTo>
                    <a:pt x="3449947" y="1346"/>
                  </a:lnTo>
                  <a:lnTo>
                    <a:pt x="3527431" y="759"/>
                  </a:lnTo>
                  <a:lnTo>
                    <a:pt x="3605341" y="338"/>
                  </a:lnTo>
                  <a:lnTo>
                    <a:pt x="3683661" y="84"/>
                  </a:lnTo>
                  <a:lnTo>
                    <a:pt x="3762375" y="0"/>
                  </a:lnTo>
                  <a:lnTo>
                    <a:pt x="3841088" y="84"/>
                  </a:lnTo>
                  <a:lnTo>
                    <a:pt x="3919408" y="338"/>
                  </a:lnTo>
                  <a:lnTo>
                    <a:pt x="3997318" y="759"/>
                  </a:lnTo>
                  <a:lnTo>
                    <a:pt x="4074802" y="1346"/>
                  </a:lnTo>
                  <a:lnTo>
                    <a:pt x="4151846" y="2096"/>
                  </a:lnTo>
                  <a:lnTo>
                    <a:pt x="4228433" y="3008"/>
                  </a:lnTo>
                  <a:lnTo>
                    <a:pt x="4304548" y="4081"/>
                  </a:lnTo>
                  <a:lnTo>
                    <a:pt x="4380175" y="5313"/>
                  </a:lnTo>
                  <a:lnTo>
                    <a:pt x="4455298" y="6702"/>
                  </a:lnTo>
                  <a:lnTo>
                    <a:pt x="4529901" y="8247"/>
                  </a:lnTo>
                  <a:lnTo>
                    <a:pt x="4603969" y="9945"/>
                  </a:lnTo>
                  <a:lnTo>
                    <a:pt x="4677486" y="11796"/>
                  </a:lnTo>
                  <a:lnTo>
                    <a:pt x="4750437" y="13797"/>
                  </a:lnTo>
                  <a:lnTo>
                    <a:pt x="4822805" y="15948"/>
                  </a:lnTo>
                  <a:lnTo>
                    <a:pt x="4894575" y="18246"/>
                  </a:lnTo>
                  <a:lnTo>
                    <a:pt x="4965731" y="20689"/>
                  </a:lnTo>
                  <a:lnTo>
                    <a:pt x="5036258" y="23276"/>
                  </a:lnTo>
                  <a:lnTo>
                    <a:pt x="5106139" y="26006"/>
                  </a:lnTo>
                  <a:lnTo>
                    <a:pt x="5175360" y="28876"/>
                  </a:lnTo>
                  <a:lnTo>
                    <a:pt x="5243904" y="31886"/>
                  </a:lnTo>
                  <a:lnTo>
                    <a:pt x="5311755" y="35032"/>
                  </a:lnTo>
                  <a:lnTo>
                    <a:pt x="5378898" y="38315"/>
                  </a:lnTo>
                  <a:lnTo>
                    <a:pt x="5445318" y="41731"/>
                  </a:lnTo>
                  <a:lnTo>
                    <a:pt x="5510998" y="45280"/>
                  </a:lnTo>
                  <a:lnTo>
                    <a:pt x="5575923" y="48960"/>
                  </a:lnTo>
                  <a:lnTo>
                    <a:pt x="5640076" y="52769"/>
                  </a:lnTo>
                  <a:lnTo>
                    <a:pt x="5703444" y="56705"/>
                  </a:lnTo>
                  <a:lnTo>
                    <a:pt x="5766008" y="60767"/>
                  </a:lnTo>
                  <a:lnTo>
                    <a:pt x="5827755" y="64953"/>
                  </a:lnTo>
                  <a:lnTo>
                    <a:pt x="5888668" y="69262"/>
                  </a:lnTo>
                  <a:lnTo>
                    <a:pt x="5948731" y="73691"/>
                  </a:lnTo>
                  <a:lnTo>
                    <a:pt x="6007929" y="78240"/>
                  </a:lnTo>
                  <a:lnTo>
                    <a:pt x="6066247" y="82906"/>
                  </a:lnTo>
                  <a:lnTo>
                    <a:pt x="6123667" y="87688"/>
                  </a:lnTo>
                  <a:lnTo>
                    <a:pt x="6180175" y="92585"/>
                  </a:lnTo>
                  <a:lnTo>
                    <a:pt x="6235755" y="97593"/>
                  </a:lnTo>
                  <a:lnTo>
                    <a:pt x="6290391" y="102713"/>
                  </a:lnTo>
                  <a:lnTo>
                    <a:pt x="6344068" y="107942"/>
                  </a:lnTo>
                  <a:lnTo>
                    <a:pt x="6396770" y="113279"/>
                  </a:lnTo>
                  <a:lnTo>
                    <a:pt x="6448480" y="118721"/>
                  </a:lnTo>
                  <a:lnTo>
                    <a:pt x="6499184" y="124268"/>
                  </a:lnTo>
                  <a:lnTo>
                    <a:pt x="6548866" y="129918"/>
                  </a:lnTo>
                  <a:lnTo>
                    <a:pt x="6597509" y="135668"/>
                  </a:lnTo>
                  <a:lnTo>
                    <a:pt x="6645099" y="141518"/>
                  </a:lnTo>
                  <a:lnTo>
                    <a:pt x="6691619" y="147466"/>
                  </a:lnTo>
                  <a:lnTo>
                    <a:pt x="6737054" y="153509"/>
                  </a:lnTo>
                  <a:lnTo>
                    <a:pt x="6781388" y="159647"/>
                  </a:lnTo>
                  <a:lnTo>
                    <a:pt x="6824605" y="165877"/>
                  </a:lnTo>
                  <a:lnTo>
                    <a:pt x="6866690" y="172199"/>
                  </a:lnTo>
                  <a:lnTo>
                    <a:pt x="6907627" y="178610"/>
                  </a:lnTo>
                  <a:lnTo>
                    <a:pt x="6947400" y="185109"/>
                  </a:lnTo>
                  <a:lnTo>
                    <a:pt x="6985994" y="191694"/>
                  </a:lnTo>
                  <a:lnTo>
                    <a:pt x="7059580" y="205115"/>
                  </a:lnTo>
                  <a:lnTo>
                    <a:pt x="7128259" y="218861"/>
                  </a:lnTo>
                  <a:lnTo>
                    <a:pt x="7191906" y="232919"/>
                  </a:lnTo>
                  <a:lnTo>
                    <a:pt x="7250395" y="247274"/>
                  </a:lnTo>
                  <a:lnTo>
                    <a:pt x="7303600" y="261914"/>
                  </a:lnTo>
                  <a:lnTo>
                    <a:pt x="7351396" y="276826"/>
                  </a:lnTo>
                  <a:lnTo>
                    <a:pt x="7393656" y="291996"/>
                  </a:lnTo>
                  <a:lnTo>
                    <a:pt x="7430256" y="307411"/>
                  </a:lnTo>
                  <a:lnTo>
                    <a:pt x="7474267" y="330965"/>
                  </a:lnTo>
                  <a:lnTo>
                    <a:pt x="7504833" y="354995"/>
                  </a:lnTo>
                  <a:lnTo>
                    <a:pt x="7524750" y="395986"/>
                  </a:lnTo>
                  <a:lnTo>
                    <a:pt x="7523942" y="404275"/>
                  </a:lnTo>
                  <a:lnTo>
                    <a:pt x="7496164" y="445066"/>
                  </a:lnTo>
                  <a:lnTo>
                    <a:pt x="7461069" y="468955"/>
                  </a:lnTo>
                  <a:lnTo>
                    <a:pt x="7412672" y="492352"/>
                  </a:lnTo>
                  <a:lnTo>
                    <a:pt x="7373226" y="507654"/>
                  </a:lnTo>
                  <a:lnTo>
                    <a:pt x="7328182" y="522703"/>
                  </a:lnTo>
                  <a:lnTo>
                    <a:pt x="7277666" y="537487"/>
                  </a:lnTo>
                  <a:lnTo>
                    <a:pt x="7221803" y="551993"/>
                  </a:lnTo>
                  <a:lnTo>
                    <a:pt x="7160719" y="566206"/>
                  </a:lnTo>
                  <a:lnTo>
                    <a:pt x="7094540" y="580115"/>
                  </a:lnTo>
                  <a:lnTo>
                    <a:pt x="7023392" y="593705"/>
                  </a:lnTo>
                  <a:lnTo>
                    <a:pt x="6947400" y="606964"/>
                  </a:lnTo>
                  <a:lnTo>
                    <a:pt x="6907627" y="613465"/>
                  </a:lnTo>
                  <a:lnTo>
                    <a:pt x="6866690" y="619878"/>
                  </a:lnTo>
                  <a:lnTo>
                    <a:pt x="6824605" y="626202"/>
                  </a:lnTo>
                  <a:lnTo>
                    <a:pt x="6781388" y="632434"/>
                  </a:lnTo>
                  <a:lnTo>
                    <a:pt x="6737054" y="638574"/>
                  </a:lnTo>
                  <a:lnTo>
                    <a:pt x="6691619" y="644619"/>
                  </a:lnTo>
                  <a:lnTo>
                    <a:pt x="6645099" y="650569"/>
                  </a:lnTo>
                  <a:lnTo>
                    <a:pt x="6597509" y="656420"/>
                  </a:lnTo>
                  <a:lnTo>
                    <a:pt x="6548866" y="662172"/>
                  </a:lnTo>
                  <a:lnTo>
                    <a:pt x="6499184" y="667823"/>
                  </a:lnTo>
                  <a:lnTo>
                    <a:pt x="6448480" y="673371"/>
                  </a:lnTo>
                  <a:lnTo>
                    <a:pt x="6396770" y="678815"/>
                  </a:lnTo>
                  <a:lnTo>
                    <a:pt x="6344068" y="684153"/>
                  </a:lnTo>
                  <a:lnTo>
                    <a:pt x="6290391" y="689383"/>
                  </a:lnTo>
                  <a:lnTo>
                    <a:pt x="6235755" y="694504"/>
                  </a:lnTo>
                  <a:lnTo>
                    <a:pt x="6180175" y="699514"/>
                  </a:lnTo>
                  <a:lnTo>
                    <a:pt x="6123667" y="704411"/>
                  </a:lnTo>
                  <a:lnTo>
                    <a:pt x="6066247" y="709194"/>
                  </a:lnTo>
                  <a:lnTo>
                    <a:pt x="6007929" y="713861"/>
                  </a:lnTo>
                  <a:lnTo>
                    <a:pt x="5948731" y="718411"/>
                  </a:lnTo>
                  <a:lnTo>
                    <a:pt x="5888668" y="722841"/>
                  </a:lnTo>
                  <a:lnTo>
                    <a:pt x="5827755" y="727151"/>
                  </a:lnTo>
                  <a:lnTo>
                    <a:pt x="5766008" y="731337"/>
                  </a:lnTo>
                  <a:lnTo>
                    <a:pt x="5703444" y="735400"/>
                  </a:lnTo>
                  <a:lnTo>
                    <a:pt x="5640076" y="739337"/>
                  </a:lnTo>
                  <a:lnTo>
                    <a:pt x="5575923" y="743146"/>
                  </a:lnTo>
                  <a:lnTo>
                    <a:pt x="5510998" y="746827"/>
                  </a:lnTo>
                  <a:lnTo>
                    <a:pt x="5445318" y="750376"/>
                  </a:lnTo>
                  <a:lnTo>
                    <a:pt x="5378898" y="753793"/>
                  </a:lnTo>
                  <a:lnTo>
                    <a:pt x="5311755" y="757076"/>
                  </a:lnTo>
                  <a:lnTo>
                    <a:pt x="5243904" y="760223"/>
                  </a:lnTo>
                  <a:lnTo>
                    <a:pt x="5175360" y="763233"/>
                  </a:lnTo>
                  <a:lnTo>
                    <a:pt x="5106139" y="766103"/>
                  </a:lnTo>
                  <a:lnTo>
                    <a:pt x="5036258" y="768833"/>
                  </a:lnTo>
                  <a:lnTo>
                    <a:pt x="4965731" y="771421"/>
                  </a:lnTo>
                  <a:lnTo>
                    <a:pt x="4894575" y="773864"/>
                  </a:lnTo>
                  <a:lnTo>
                    <a:pt x="4822805" y="776162"/>
                  </a:lnTo>
                  <a:lnTo>
                    <a:pt x="4750437" y="778313"/>
                  </a:lnTo>
                  <a:lnTo>
                    <a:pt x="4677486" y="780314"/>
                  </a:lnTo>
                  <a:lnTo>
                    <a:pt x="4603969" y="782165"/>
                  </a:lnTo>
                  <a:lnTo>
                    <a:pt x="4529901" y="783864"/>
                  </a:lnTo>
                  <a:lnTo>
                    <a:pt x="4455298" y="785408"/>
                  </a:lnTo>
                  <a:lnTo>
                    <a:pt x="4380175" y="786798"/>
                  </a:lnTo>
                  <a:lnTo>
                    <a:pt x="4304548" y="788029"/>
                  </a:lnTo>
                  <a:lnTo>
                    <a:pt x="4228433" y="789102"/>
                  </a:lnTo>
                  <a:lnTo>
                    <a:pt x="4151846" y="790015"/>
                  </a:lnTo>
                  <a:lnTo>
                    <a:pt x="4074802" y="790765"/>
                  </a:lnTo>
                  <a:lnTo>
                    <a:pt x="3997318" y="791352"/>
                  </a:lnTo>
                  <a:lnTo>
                    <a:pt x="3919408" y="791772"/>
                  </a:lnTo>
                  <a:lnTo>
                    <a:pt x="3841088" y="792026"/>
                  </a:lnTo>
                  <a:lnTo>
                    <a:pt x="3762375" y="792111"/>
                  </a:lnTo>
                  <a:lnTo>
                    <a:pt x="3683661" y="792026"/>
                  </a:lnTo>
                  <a:lnTo>
                    <a:pt x="3605341" y="791772"/>
                  </a:lnTo>
                  <a:lnTo>
                    <a:pt x="3527431" y="791352"/>
                  </a:lnTo>
                  <a:lnTo>
                    <a:pt x="3449947" y="790765"/>
                  </a:lnTo>
                  <a:lnTo>
                    <a:pt x="3372903" y="790015"/>
                  </a:lnTo>
                  <a:lnTo>
                    <a:pt x="3296316" y="789102"/>
                  </a:lnTo>
                  <a:lnTo>
                    <a:pt x="3220201" y="788029"/>
                  </a:lnTo>
                  <a:lnTo>
                    <a:pt x="3144574" y="786798"/>
                  </a:lnTo>
                  <a:lnTo>
                    <a:pt x="3069451" y="785408"/>
                  </a:lnTo>
                  <a:lnTo>
                    <a:pt x="2994848" y="783864"/>
                  </a:lnTo>
                  <a:lnTo>
                    <a:pt x="2920780" y="782165"/>
                  </a:lnTo>
                  <a:lnTo>
                    <a:pt x="2847263" y="780314"/>
                  </a:lnTo>
                  <a:lnTo>
                    <a:pt x="2774312" y="778313"/>
                  </a:lnTo>
                  <a:lnTo>
                    <a:pt x="2701944" y="776162"/>
                  </a:lnTo>
                  <a:lnTo>
                    <a:pt x="2630174" y="773864"/>
                  </a:lnTo>
                  <a:lnTo>
                    <a:pt x="2559018" y="771421"/>
                  </a:lnTo>
                  <a:lnTo>
                    <a:pt x="2488491" y="768833"/>
                  </a:lnTo>
                  <a:lnTo>
                    <a:pt x="2418610" y="766103"/>
                  </a:lnTo>
                  <a:lnTo>
                    <a:pt x="2349389" y="763233"/>
                  </a:lnTo>
                  <a:lnTo>
                    <a:pt x="2280845" y="760223"/>
                  </a:lnTo>
                  <a:lnTo>
                    <a:pt x="2212994" y="757076"/>
                  </a:lnTo>
                  <a:lnTo>
                    <a:pt x="2145851" y="753793"/>
                  </a:lnTo>
                  <a:lnTo>
                    <a:pt x="2079431" y="750376"/>
                  </a:lnTo>
                  <a:lnTo>
                    <a:pt x="2013751" y="746827"/>
                  </a:lnTo>
                  <a:lnTo>
                    <a:pt x="1948826" y="743146"/>
                  </a:lnTo>
                  <a:lnTo>
                    <a:pt x="1884673" y="739337"/>
                  </a:lnTo>
                  <a:lnTo>
                    <a:pt x="1821305" y="735400"/>
                  </a:lnTo>
                  <a:lnTo>
                    <a:pt x="1758741" y="731337"/>
                  </a:lnTo>
                  <a:lnTo>
                    <a:pt x="1696994" y="727151"/>
                  </a:lnTo>
                  <a:lnTo>
                    <a:pt x="1636081" y="722841"/>
                  </a:lnTo>
                  <a:lnTo>
                    <a:pt x="1576018" y="718411"/>
                  </a:lnTo>
                  <a:lnTo>
                    <a:pt x="1516820" y="713861"/>
                  </a:lnTo>
                  <a:lnTo>
                    <a:pt x="1458502" y="709194"/>
                  </a:lnTo>
                  <a:lnTo>
                    <a:pt x="1401082" y="704411"/>
                  </a:lnTo>
                  <a:lnTo>
                    <a:pt x="1344574" y="699514"/>
                  </a:lnTo>
                  <a:lnTo>
                    <a:pt x="1288994" y="694504"/>
                  </a:lnTo>
                  <a:lnTo>
                    <a:pt x="1234358" y="689383"/>
                  </a:lnTo>
                  <a:lnTo>
                    <a:pt x="1180681" y="684153"/>
                  </a:lnTo>
                  <a:lnTo>
                    <a:pt x="1127979" y="678815"/>
                  </a:lnTo>
                  <a:lnTo>
                    <a:pt x="1076269" y="673371"/>
                  </a:lnTo>
                  <a:lnTo>
                    <a:pt x="1025565" y="667823"/>
                  </a:lnTo>
                  <a:lnTo>
                    <a:pt x="975883" y="662172"/>
                  </a:lnTo>
                  <a:lnTo>
                    <a:pt x="927240" y="656420"/>
                  </a:lnTo>
                  <a:lnTo>
                    <a:pt x="879650" y="650569"/>
                  </a:lnTo>
                  <a:lnTo>
                    <a:pt x="833130" y="644619"/>
                  </a:lnTo>
                  <a:lnTo>
                    <a:pt x="787695" y="638574"/>
                  </a:lnTo>
                  <a:lnTo>
                    <a:pt x="743361" y="632434"/>
                  </a:lnTo>
                  <a:lnTo>
                    <a:pt x="700144" y="626202"/>
                  </a:lnTo>
                  <a:lnTo>
                    <a:pt x="658059" y="619878"/>
                  </a:lnTo>
                  <a:lnTo>
                    <a:pt x="617122" y="613465"/>
                  </a:lnTo>
                  <a:lnTo>
                    <a:pt x="577349" y="606964"/>
                  </a:lnTo>
                  <a:lnTo>
                    <a:pt x="538755" y="600377"/>
                  </a:lnTo>
                  <a:lnTo>
                    <a:pt x="465169" y="586951"/>
                  </a:lnTo>
                  <a:lnTo>
                    <a:pt x="396490" y="573200"/>
                  </a:lnTo>
                  <a:lnTo>
                    <a:pt x="332843" y="559137"/>
                  </a:lnTo>
                  <a:lnTo>
                    <a:pt x="274354" y="544776"/>
                  </a:lnTo>
                  <a:lnTo>
                    <a:pt x="221149" y="530129"/>
                  </a:lnTo>
                  <a:lnTo>
                    <a:pt x="173353" y="515211"/>
                  </a:lnTo>
                  <a:lnTo>
                    <a:pt x="131093" y="500033"/>
                  </a:lnTo>
                  <a:lnTo>
                    <a:pt x="94493" y="484610"/>
                  </a:lnTo>
                  <a:lnTo>
                    <a:pt x="50482" y="461045"/>
                  </a:lnTo>
                  <a:lnTo>
                    <a:pt x="19916" y="437000"/>
                  </a:lnTo>
                  <a:lnTo>
                    <a:pt x="0" y="395986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879774" y="3460753"/>
            <a:ext cx="7614920" cy="146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Arial"/>
                <a:cs typeface="Arial"/>
              </a:rPr>
              <a:t>Схема</a:t>
            </a:r>
            <a:r>
              <a:rPr dirty="0" sz="1200" spc="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корреляции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скважин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по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spc="-15" b="1">
                <a:latin typeface="Arial"/>
                <a:cs typeface="Arial"/>
              </a:rPr>
              <a:t>отложениям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spc="-15" b="1">
                <a:latin typeface="Arial"/>
                <a:cs typeface="Arial"/>
              </a:rPr>
              <a:t>Кумкольской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свиты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spc="5" b="1">
                <a:latin typeface="Arial"/>
                <a:cs typeface="Arial"/>
              </a:rPr>
              <a:t>(Vcl,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Phie),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горизонт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Ю-II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Arial"/>
              <a:cs typeface="Arial"/>
            </a:endParaRPr>
          </a:p>
          <a:p>
            <a:pPr marL="3082925">
              <a:lnSpc>
                <a:spcPct val="100000"/>
              </a:lnSpc>
            </a:pP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Входные</a:t>
            </a:r>
            <a:r>
              <a:rPr dirty="0" u="heavy" sz="1200" spc="-5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данные</a:t>
            </a:r>
            <a:r>
              <a:rPr dirty="0" sz="1200" b="1"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  <a:p>
            <a:pPr marL="3177540" indent="-95250">
              <a:lnSpc>
                <a:spcPct val="100000"/>
              </a:lnSpc>
              <a:buChar char="-"/>
              <a:tabLst>
                <a:tab pos="3178175" algn="l"/>
              </a:tabLst>
            </a:pPr>
            <a:r>
              <a:rPr dirty="0" sz="1200" spc="-15" b="1">
                <a:latin typeface="Arial"/>
                <a:cs typeface="Arial"/>
              </a:rPr>
              <a:t>материалы</a:t>
            </a:r>
            <a:r>
              <a:rPr dirty="0" sz="1200" spc="3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ГИС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(результаты</a:t>
            </a:r>
            <a:r>
              <a:rPr dirty="0" sz="1200" spc="5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интерпретации),</a:t>
            </a:r>
            <a:endParaRPr sz="1200">
              <a:latin typeface="Arial"/>
              <a:cs typeface="Arial"/>
            </a:endParaRPr>
          </a:p>
          <a:p>
            <a:pPr marL="3177540" indent="-95250">
              <a:lnSpc>
                <a:spcPct val="100000"/>
              </a:lnSpc>
              <a:buChar char="-"/>
              <a:tabLst>
                <a:tab pos="3178175" algn="l"/>
              </a:tabLst>
            </a:pPr>
            <a:r>
              <a:rPr dirty="0" sz="1200" b="1">
                <a:latin typeface="Arial"/>
                <a:cs typeface="Arial"/>
              </a:rPr>
              <a:t>описание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керна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(литологическое),</a:t>
            </a:r>
            <a:endParaRPr sz="1200">
              <a:latin typeface="Arial"/>
              <a:cs typeface="Arial"/>
            </a:endParaRPr>
          </a:p>
          <a:p>
            <a:pPr marL="3177540" indent="-95250">
              <a:lnSpc>
                <a:spcPct val="100000"/>
              </a:lnSpc>
              <a:buChar char="-"/>
              <a:tabLst>
                <a:tab pos="3178175" algn="l"/>
              </a:tabLst>
            </a:pPr>
            <a:r>
              <a:rPr dirty="0" sz="1200" spc="-15" b="1">
                <a:latin typeface="Arial"/>
                <a:cs typeface="Arial"/>
              </a:rPr>
              <a:t>фотографии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керна,</a:t>
            </a:r>
            <a:endParaRPr sz="1200">
              <a:latin typeface="Arial"/>
              <a:cs typeface="Arial"/>
            </a:endParaRPr>
          </a:p>
          <a:p>
            <a:pPr marL="3177540" indent="-95250">
              <a:lnSpc>
                <a:spcPct val="100000"/>
              </a:lnSpc>
              <a:buChar char="-"/>
              <a:tabLst>
                <a:tab pos="3178175" algn="l"/>
              </a:tabLst>
            </a:pPr>
            <a:r>
              <a:rPr dirty="0" sz="1200" spc="-10" b="1">
                <a:latin typeface="Arial"/>
                <a:cs typeface="Arial"/>
              </a:rPr>
              <a:t>отбивки горизонтов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по скважинам</a:t>
            </a:r>
            <a:endParaRPr sz="1200">
              <a:latin typeface="Arial"/>
              <a:cs typeface="Arial"/>
            </a:endParaRPr>
          </a:p>
          <a:p>
            <a:pPr marL="3177540" indent="-95250">
              <a:lnSpc>
                <a:spcPct val="100000"/>
              </a:lnSpc>
              <a:buChar char="-"/>
              <a:tabLst>
                <a:tab pos="3178175" algn="l"/>
              </a:tabLst>
            </a:pPr>
            <a:r>
              <a:rPr dirty="0" sz="1200" spc="-10" b="1">
                <a:latin typeface="Arial"/>
                <a:cs typeface="Arial"/>
              </a:rPr>
              <a:t>визуальная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оценка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развития</a:t>
            </a:r>
            <a:r>
              <a:rPr dirty="0" sz="1200" spc="-5" b="1">
                <a:latin typeface="Arial"/>
                <a:cs typeface="Arial"/>
              </a:rPr>
              <a:t> фаций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в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пределах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горизонта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50584" y="5080839"/>
            <a:ext cx="518541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Последовательность</a:t>
            </a:r>
            <a:r>
              <a:rPr dirty="0" u="heavy" sz="1200" spc="-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работ</a:t>
            </a:r>
            <a:r>
              <a:rPr dirty="0" sz="1200" spc="-10" b="1"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dirty="0" sz="1200" spc="-10" b="1">
                <a:latin typeface="Arial"/>
                <a:cs typeface="Arial"/>
              </a:rPr>
              <a:t>визуальная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оценка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15" b="1">
                <a:latin typeface="Arial"/>
                <a:cs typeface="Arial"/>
              </a:rPr>
              <a:t>материалов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ГИС,</a:t>
            </a:r>
            <a:r>
              <a:rPr dirty="0" sz="1200" b="1">
                <a:latin typeface="Arial"/>
                <a:cs typeface="Arial"/>
              </a:rPr>
              <a:t> корреляции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скважин,</a:t>
            </a:r>
            <a:endParaRPr sz="1200">
              <a:latin typeface="Arial"/>
              <a:cs typeface="Arial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dirty="0" sz="1200" spc="-5" b="1">
                <a:latin typeface="Arial"/>
                <a:cs typeface="Arial"/>
              </a:rPr>
              <a:t>сейсмофациальные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исследования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(декомпоцизиция,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сейсмофаци</a:t>
            </a:r>
            <a:endParaRPr sz="1200">
              <a:latin typeface="Arial"/>
              <a:cs typeface="Arial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dirty="0" sz="1200" b="1">
                <a:latin typeface="Arial"/>
                <a:cs typeface="Arial"/>
              </a:rPr>
              <a:t>выборка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представительных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скважин,</a:t>
            </a:r>
            <a:endParaRPr sz="1200">
              <a:latin typeface="Arial"/>
              <a:cs typeface="Arial"/>
            </a:endParaRPr>
          </a:p>
          <a:p>
            <a:pPr marL="106680" indent="-94615">
              <a:lnSpc>
                <a:spcPct val="100000"/>
              </a:lnSpc>
              <a:spcBef>
                <a:spcPts val="5"/>
              </a:spcBef>
              <a:buChar char="-"/>
              <a:tabLst>
                <a:tab pos="107314" algn="l"/>
              </a:tabLst>
            </a:pPr>
            <a:r>
              <a:rPr dirty="0" sz="1200" spc="-5" b="1">
                <a:latin typeface="Arial"/>
                <a:cs typeface="Arial"/>
              </a:rPr>
              <a:t>интеграция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с</a:t>
            </a:r>
            <a:r>
              <a:rPr dirty="0" sz="1200" spc="-25" b="1">
                <a:latin typeface="Arial"/>
                <a:cs typeface="Arial"/>
              </a:rPr>
              <a:t> результатами</a:t>
            </a:r>
            <a:r>
              <a:rPr dirty="0" sz="1200" spc="7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сейсмического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анализа,</a:t>
            </a:r>
            <a:endParaRPr sz="1200">
              <a:latin typeface="Arial"/>
              <a:cs typeface="Arial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dirty="0" sz="1200" spc="-10" b="1">
                <a:latin typeface="Arial"/>
                <a:cs typeface="Arial"/>
              </a:rPr>
              <a:t>концептуальная</a:t>
            </a:r>
            <a:r>
              <a:rPr dirty="0" sz="1200" spc="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разбивка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основных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фациальных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зон.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01076" y="74676"/>
            <a:ext cx="865187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524722" y="6519458"/>
            <a:ext cx="1778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42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5287" y="908050"/>
            <a:ext cx="7488555" cy="0"/>
          </a:xfrm>
          <a:custGeom>
            <a:avLst/>
            <a:gdLst/>
            <a:ahLst/>
            <a:cxnLst/>
            <a:rect l="l" t="t" r="r" b="b"/>
            <a:pathLst>
              <a:path w="7488555" h="0">
                <a:moveTo>
                  <a:pt x="0" y="0"/>
                </a:moveTo>
                <a:lnTo>
                  <a:pt x="7488237" y="0"/>
                </a:lnTo>
              </a:path>
            </a:pathLst>
          </a:custGeom>
          <a:ln w="25400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79387" y="1052512"/>
            <a:ext cx="8714105" cy="5413375"/>
            <a:chOff x="179387" y="1052512"/>
            <a:chExt cx="8714105" cy="5413375"/>
          </a:xfrm>
        </p:grpSpPr>
        <p:sp>
          <p:nvSpPr>
            <p:cNvPr id="11" name="object 11"/>
            <p:cNvSpPr/>
            <p:nvPr/>
          </p:nvSpPr>
          <p:spPr>
            <a:xfrm>
              <a:off x="179387" y="6453187"/>
              <a:ext cx="8714105" cy="0"/>
            </a:xfrm>
            <a:custGeom>
              <a:avLst/>
              <a:gdLst/>
              <a:ahLst/>
              <a:cxnLst/>
              <a:rect l="l" t="t" r="r" b="b"/>
              <a:pathLst>
                <a:path w="8714105" h="0">
                  <a:moveTo>
                    <a:pt x="0" y="0"/>
                  </a:moveTo>
                  <a:lnTo>
                    <a:pt x="8713787" y="0"/>
                  </a:lnTo>
                </a:path>
              </a:pathLst>
            </a:custGeom>
            <a:ln w="25400">
              <a:solidFill>
                <a:srgbClr val="0000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287" y="1052512"/>
              <a:ext cx="8281924" cy="535305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692275" y="981125"/>
            <a:ext cx="6911975" cy="64008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254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35"/>
              </a:spcBef>
            </a:pP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Продуктивный</a:t>
            </a: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горизонт</a:t>
            </a:r>
            <a:r>
              <a:rPr dirty="0" u="heavy" sz="1200" spc="-3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Ю-III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Входные</a:t>
            </a:r>
            <a:r>
              <a:rPr dirty="0" u="heavy" sz="1200" spc="-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данные</a:t>
            </a:r>
            <a:r>
              <a:rPr dirty="0" sz="1200" b="1">
                <a:latin typeface="Arial"/>
                <a:cs typeface="Arial"/>
              </a:rPr>
              <a:t>: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15" b="1">
                <a:latin typeface="Arial"/>
                <a:cs typeface="Arial"/>
              </a:rPr>
              <a:t>материалы</a:t>
            </a:r>
            <a:r>
              <a:rPr dirty="0" sz="1200" spc="4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ГИС,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описание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керна,</a:t>
            </a:r>
            <a:r>
              <a:rPr dirty="0" sz="1200" spc="-10" b="1">
                <a:latin typeface="Arial"/>
                <a:cs typeface="Arial"/>
              </a:rPr>
              <a:t> отбивки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горизонтов.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9989" rIns="0" bIns="0" rtlCol="0" vert="horz">
            <a:spAutoFit/>
          </a:bodyPr>
          <a:lstStyle/>
          <a:p>
            <a:pPr marL="1740535" marR="5080" indent="-146367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Концептуальная</a:t>
            </a:r>
            <a:r>
              <a:rPr dirty="0" spc="-15"/>
              <a:t> </a:t>
            </a:r>
            <a:r>
              <a:rPr dirty="0" spc="-5"/>
              <a:t>палеофациальная</a:t>
            </a:r>
            <a:r>
              <a:rPr dirty="0" spc="-10"/>
              <a:t> </a:t>
            </a:r>
            <a:r>
              <a:rPr dirty="0" spc="-5"/>
              <a:t>схема</a:t>
            </a:r>
            <a:r>
              <a:rPr dirty="0" spc="30"/>
              <a:t> </a:t>
            </a:r>
            <a:r>
              <a:rPr dirty="0"/>
              <a:t>для</a:t>
            </a:r>
            <a:r>
              <a:rPr dirty="0" spc="-5"/>
              <a:t> отложений </a:t>
            </a:r>
            <a:r>
              <a:rPr dirty="0" spc="-585"/>
              <a:t> </a:t>
            </a:r>
            <a:r>
              <a:rPr dirty="0" spc="-5"/>
              <a:t>Кумкольской</a:t>
            </a:r>
            <a:r>
              <a:rPr dirty="0" spc="-35"/>
              <a:t> </a:t>
            </a:r>
            <a:r>
              <a:rPr dirty="0" spc="-5"/>
              <a:t>свиты,</a:t>
            </a:r>
            <a:r>
              <a:rPr dirty="0" spc="20"/>
              <a:t> </a:t>
            </a:r>
            <a:r>
              <a:rPr dirty="0" spc="-5"/>
              <a:t>горизонт</a:t>
            </a:r>
            <a:r>
              <a:rPr dirty="0" spc="15"/>
              <a:t> </a:t>
            </a:r>
            <a:r>
              <a:rPr dirty="0"/>
              <a:t>Ю-III</a:t>
            </a: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01076" y="74676"/>
            <a:ext cx="865187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39"/>
              <a:ext cx="9144000" cy="1026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2359" y="0"/>
              <a:ext cx="4741640" cy="599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9091231" cy="1020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843" y="53085"/>
              <a:ext cx="9145592" cy="90070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524722" y="6519458"/>
            <a:ext cx="1778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888888"/>
                </a:solidFill>
                <a:latin typeface="Calibri"/>
                <a:cs typeface="Calibri"/>
              </a:rPr>
              <a:t>43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604" y="1591119"/>
            <a:ext cx="2209800" cy="2038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dirty="0" sz="1200" spc="-10" b="1">
                <a:latin typeface="Constantia"/>
                <a:cs typeface="Constantia"/>
              </a:rPr>
              <a:t>На</a:t>
            </a:r>
            <a:r>
              <a:rPr dirty="0" sz="1200" spc="-35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рассматриваемой</a:t>
            </a:r>
            <a:endParaRPr sz="1200">
              <a:latin typeface="Constantia"/>
              <a:cs typeface="Constantia"/>
            </a:endParaRPr>
          </a:p>
          <a:p>
            <a:pPr marL="12700">
              <a:lnSpc>
                <a:spcPts val="1295"/>
              </a:lnSpc>
            </a:pPr>
            <a:r>
              <a:rPr dirty="0" sz="1200" b="1">
                <a:latin typeface="Constantia"/>
                <a:cs typeface="Constantia"/>
              </a:rPr>
              <a:t>п</a:t>
            </a:r>
            <a:r>
              <a:rPr dirty="0" sz="1200" spc="-5" b="1">
                <a:latin typeface="Constantia"/>
                <a:cs typeface="Constantia"/>
              </a:rPr>
              <a:t>л</a:t>
            </a:r>
            <a:r>
              <a:rPr dirty="0" sz="1200" b="1">
                <a:latin typeface="Constantia"/>
                <a:cs typeface="Constantia"/>
              </a:rPr>
              <a:t>о</a:t>
            </a:r>
            <a:r>
              <a:rPr dirty="0" sz="1200" spc="10" b="1">
                <a:latin typeface="Constantia"/>
                <a:cs typeface="Constantia"/>
              </a:rPr>
              <a:t>щ</a:t>
            </a:r>
            <a:r>
              <a:rPr dirty="0" sz="1200" b="1">
                <a:latin typeface="Constantia"/>
                <a:cs typeface="Constantia"/>
              </a:rPr>
              <a:t>а</a:t>
            </a:r>
            <a:r>
              <a:rPr dirty="0" sz="1200" spc="5" b="1">
                <a:latin typeface="Constantia"/>
                <a:cs typeface="Constantia"/>
              </a:rPr>
              <a:t>д</a:t>
            </a:r>
            <a:r>
              <a:rPr dirty="0" sz="1200" b="1">
                <a:latin typeface="Constantia"/>
                <a:cs typeface="Constantia"/>
              </a:rPr>
              <a:t>и</a:t>
            </a:r>
            <a:r>
              <a:rPr dirty="0" sz="1200" spc="-45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в</a:t>
            </a:r>
            <a:r>
              <a:rPr dirty="0" sz="1200" spc="-5" b="1">
                <a:latin typeface="Constantia"/>
                <a:cs typeface="Constantia"/>
              </a:rPr>
              <a:t>ы</a:t>
            </a:r>
            <a:r>
              <a:rPr dirty="0" sz="1200" spc="10" b="1">
                <a:latin typeface="Constantia"/>
                <a:cs typeface="Constantia"/>
              </a:rPr>
              <a:t>д</a:t>
            </a:r>
            <a:r>
              <a:rPr dirty="0" sz="1200" b="1">
                <a:latin typeface="Constantia"/>
                <a:cs typeface="Constantia"/>
              </a:rPr>
              <a:t>е</a:t>
            </a:r>
            <a:r>
              <a:rPr dirty="0" sz="1200" spc="-5" b="1">
                <a:latin typeface="Constantia"/>
                <a:cs typeface="Constantia"/>
              </a:rPr>
              <a:t>л</a:t>
            </a:r>
            <a:r>
              <a:rPr dirty="0" sz="1200" b="1">
                <a:latin typeface="Constantia"/>
                <a:cs typeface="Constantia"/>
              </a:rPr>
              <a:t>е</a:t>
            </a:r>
            <a:r>
              <a:rPr dirty="0" sz="1200" spc="5" b="1">
                <a:latin typeface="Constantia"/>
                <a:cs typeface="Constantia"/>
              </a:rPr>
              <a:t>н</a:t>
            </a:r>
            <a:r>
              <a:rPr dirty="0" sz="1200" b="1">
                <a:latin typeface="Constantia"/>
                <a:cs typeface="Constantia"/>
              </a:rPr>
              <a:t>ы</a:t>
            </a:r>
            <a:r>
              <a:rPr dirty="0" sz="1200" spc="-5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о</a:t>
            </a:r>
            <a:r>
              <a:rPr dirty="0" sz="1200" spc="5" b="1">
                <a:latin typeface="Constantia"/>
                <a:cs typeface="Constantia"/>
              </a:rPr>
              <a:t>б</a:t>
            </a:r>
            <a:r>
              <a:rPr dirty="0" sz="1200" spc="-5" b="1">
                <a:latin typeface="Constantia"/>
                <a:cs typeface="Constantia"/>
              </a:rPr>
              <a:t>л</a:t>
            </a:r>
            <a:r>
              <a:rPr dirty="0" sz="1200" b="1">
                <a:latin typeface="Constantia"/>
                <a:cs typeface="Constantia"/>
              </a:rPr>
              <a:t>а</a:t>
            </a:r>
            <a:r>
              <a:rPr dirty="0" sz="1200" spc="-5" b="1">
                <a:latin typeface="Constantia"/>
                <a:cs typeface="Constantia"/>
              </a:rPr>
              <a:t>с</a:t>
            </a:r>
            <a:r>
              <a:rPr dirty="0" sz="1200" spc="5" b="1">
                <a:latin typeface="Constantia"/>
                <a:cs typeface="Constantia"/>
              </a:rPr>
              <a:t>т</a:t>
            </a:r>
            <a:r>
              <a:rPr dirty="0" sz="1200" b="1">
                <a:latin typeface="Constantia"/>
                <a:cs typeface="Constantia"/>
              </a:rPr>
              <a:t>и:</a:t>
            </a:r>
            <a:endParaRPr sz="12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Constantia"/>
              <a:cs typeface="Constantia"/>
            </a:endParaRPr>
          </a:p>
          <a:p>
            <a:pPr marL="146050" indent="-133985">
              <a:lnSpc>
                <a:spcPct val="100000"/>
              </a:lnSpc>
              <a:buAutoNum type="arabicPeriod"/>
              <a:tabLst>
                <a:tab pos="146685" algn="l"/>
              </a:tabLst>
            </a:pPr>
            <a:r>
              <a:rPr dirty="0" sz="1200" spc="-5" b="1">
                <a:latin typeface="Constantia"/>
                <a:cs typeface="Constantia"/>
              </a:rPr>
              <a:t>Отложения</a:t>
            </a:r>
            <a:r>
              <a:rPr dirty="0" sz="1200" spc="-10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конуса</a:t>
            </a:r>
            <a:r>
              <a:rPr dirty="0" sz="1200" spc="-30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выноса</a:t>
            </a:r>
            <a:endParaRPr sz="12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onstantia"/>
              <a:buAutoNum type="arabicPeriod"/>
            </a:pPr>
            <a:endParaRPr sz="1400">
              <a:latin typeface="Constantia"/>
              <a:cs typeface="Constantia"/>
            </a:endParaRPr>
          </a:p>
          <a:p>
            <a:pPr marL="12700" marR="426720">
              <a:lnSpc>
                <a:spcPct val="80000"/>
              </a:lnSpc>
              <a:buAutoNum type="arabicPeriod"/>
              <a:tabLst>
                <a:tab pos="168275" algn="l"/>
              </a:tabLst>
            </a:pPr>
            <a:r>
              <a:rPr dirty="0" sz="1200" spc="10" b="1">
                <a:latin typeface="Constantia"/>
                <a:cs typeface="Constantia"/>
              </a:rPr>
              <a:t>З</a:t>
            </a:r>
            <a:r>
              <a:rPr dirty="0" sz="1200" b="1">
                <a:latin typeface="Constantia"/>
                <a:cs typeface="Constantia"/>
              </a:rPr>
              <a:t>о</a:t>
            </a:r>
            <a:r>
              <a:rPr dirty="0" sz="1200" spc="5" b="1">
                <a:latin typeface="Constantia"/>
                <a:cs typeface="Constantia"/>
              </a:rPr>
              <a:t>н</a:t>
            </a:r>
            <a:r>
              <a:rPr dirty="0" sz="1200" b="1">
                <a:latin typeface="Constantia"/>
                <a:cs typeface="Constantia"/>
              </a:rPr>
              <a:t>ы</a:t>
            </a:r>
            <a:r>
              <a:rPr dirty="0" sz="1200" spc="-25" b="1">
                <a:latin typeface="Constantia"/>
                <a:cs typeface="Constantia"/>
              </a:rPr>
              <a:t> </a:t>
            </a:r>
            <a:r>
              <a:rPr dirty="0" sz="1200" spc="5" b="1">
                <a:latin typeface="Constantia"/>
                <a:cs typeface="Constantia"/>
              </a:rPr>
              <a:t>р</a:t>
            </a:r>
            <a:r>
              <a:rPr dirty="0" sz="1200" b="1">
                <a:latin typeface="Constantia"/>
                <a:cs typeface="Constantia"/>
              </a:rPr>
              <a:t>азве</a:t>
            </a:r>
            <a:r>
              <a:rPr dirty="0" sz="1200" spc="10" b="1">
                <a:latin typeface="Constantia"/>
                <a:cs typeface="Constantia"/>
              </a:rPr>
              <a:t>т</a:t>
            </a:r>
            <a:r>
              <a:rPr dirty="0" sz="1200" b="1">
                <a:latin typeface="Constantia"/>
                <a:cs typeface="Constantia"/>
              </a:rPr>
              <a:t>в</a:t>
            </a:r>
            <a:r>
              <a:rPr dirty="0" sz="1200" spc="-5" b="1">
                <a:latin typeface="Constantia"/>
                <a:cs typeface="Constantia"/>
              </a:rPr>
              <a:t>л</a:t>
            </a:r>
            <a:r>
              <a:rPr dirty="0" sz="1200" b="1">
                <a:latin typeface="Constantia"/>
                <a:cs typeface="Constantia"/>
              </a:rPr>
              <a:t>е</a:t>
            </a:r>
            <a:r>
              <a:rPr dirty="0" sz="1200" spc="5" b="1">
                <a:latin typeface="Constantia"/>
                <a:cs typeface="Constantia"/>
              </a:rPr>
              <a:t>нн</a:t>
            </a:r>
            <a:r>
              <a:rPr dirty="0" sz="1200" spc="-5" b="1">
                <a:latin typeface="Constantia"/>
                <a:cs typeface="Constantia"/>
              </a:rPr>
              <a:t>ых  </a:t>
            </a:r>
            <a:r>
              <a:rPr dirty="0" sz="1200" b="1">
                <a:latin typeface="Constantia"/>
                <a:cs typeface="Constantia"/>
              </a:rPr>
              <a:t>палеорусел</a:t>
            </a:r>
            <a:endParaRPr sz="12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Constantia"/>
              <a:buAutoNum type="arabicPeriod"/>
            </a:pPr>
            <a:endParaRPr sz="1400">
              <a:latin typeface="Constantia"/>
              <a:cs typeface="Constantia"/>
            </a:endParaRPr>
          </a:p>
          <a:p>
            <a:pPr marL="12700" marR="333375">
              <a:lnSpc>
                <a:spcPct val="80000"/>
              </a:lnSpc>
              <a:buAutoNum type="arabicPeriod"/>
              <a:tabLst>
                <a:tab pos="162560" algn="l"/>
              </a:tabLst>
            </a:pPr>
            <a:r>
              <a:rPr dirty="0" sz="1200" spc="5" b="1">
                <a:latin typeface="Constantia"/>
                <a:cs typeface="Constantia"/>
              </a:rPr>
              <a:t>Эр</a:t>
            </a:r>
            <a:r>
              <a:rPr dirty="0" sz="1200" b="1">
                <a:latin typeface="Constantia"/>
                <a:cs typeface="Constantia"/>
              </a:rPr>
              <a:t>озио</a:t>
            </a:r>
            <a:r>
              <a:rPr dirty="0" sz="1200" spc="5" b="1">
                <a:latin typeface="Constantia"/>
                <a:cs typeface="Constantia"/>
              </a:rPr>
              <a:t>нн</a:t>
            </a:r>
            <a:r>
              <a:rPr dirty="0" sz="1200" spc="-5" b="1">
                <a:latin typeface="Constantia"/>
                <a:cs typeface="Constantia"/>
              </a:rPr>
              <a:t>ы</a:t>
            </a:r>
            <a:r>
              <a:rPr dirty="0" sz="1200" b="1">
                <a:latin typeface="Constantia"/>
                <a:cs typeface="Constantia"/>
              </a:rPr>
              <a:t>е</a:t>
            </a:r>
            <a:r>
              <a:rPr dirty="0" sz="1200" spc="-50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в</a:t>
            </a:r>
            <a:r>
              <a:rPr dirty="0" sz="1200" spc="-5" b="1">
                <a:latin typeface="Constantia"/>
                <a:cs typeface="Constantia"/>
              </a:rPr>
              <a:t>ы</a:t>
            </a:r>
            <a:r>
              <a:rPr dirty="0" sz="1200" spc="-10" b="1">
                <a:latin typeface="Constantia"/>
                <a:cs typeface="Constantia"/>
              </a:rPr>
              <a:t>с</a:t>
            </a:r>
            <a:r>
              <a:rPr dirty="0" sz="1200" spc="5" b="1">
                <a:latin typeface="Constantia"/>
                <a:cs typeface="Constantia"/>
              </a:rPr>
              <a:t>ту</a:t>
            </a:r>
            <a:r>
              <a:rPr dirty="0" sz="1200" b="1">
                <a:latin typeface="Constantia"/>
                <a:cs typeface="Constantia"/>
              </a:rPr>
              <a:t>п</a:t>
            </a:r>
            <a:r>
              <a:rPr dirty="0" sz="1200" spc="-5" b="1">
                <a:latin typeface="Constantia"/>
                <a:cs typeface="Constantia"/>
              </a:rPr>
              <a:t>ы,  </a:t>
            </a:r>
            <a:r>
              <a:rPr dirty="0" sz="1200" spc="-5" b="1">
                <a:latin typeface="Constantia"/>
                <a:cs typeface="Constantia"/>
              </a:rPr>
              <a:t>останцы. Область </a:t>
            </a:r>
            <a:r>
              <a:rPr dirty="0" sz="1200" b="1">
                <a:latin typeface="Constantia"/>
                <a:cs typeface="Constantia"/>
              </a:rPr>
              <a:t> отсутствия </a:t>
            </a:r>
            <a:r>
              <a:rPr dirty="0" sz="1200" spc="5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осадконакопления.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71775" y="1052512"/>
            <a:ext cx="6083300" cy="5184775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79387" y="6453187"/>
            <a:ext cx="8714105" cy="0"/>
          </a:xfrm>
          <a:custGeom>
            <a:avLst/>
            <a:gdLst/>
            <a:ahLst/>
            <a:cxnLst/>
            <a:rect l="l" t="t" r="r" b="b"/>
            <a:pathLst>
              <a:path w="8714105" h="0">
                <a:moveTo>
                  <a:pt x="0" y="0"/>
                </a:moveTo>
                <a:lnTo>
                  <a:pt x="8713787" y="0"/>
                </a:lnTo>
              </a:path>
            </a:pathLst>
          </a:custGeom>
          <a:ln w="25400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95287" y="908050"/>
            <a:ext cx="7488555" cy="0"/>
          </a:xfrm>
          <a:custGeom>
            <a:avLst/>
            <a:gdLst/>
            <a:ahLst/>
            <a:cxnLst/>
            <a:rect l="l" t="t" r="r" b="b"/>
            <a:pathLst>
              <a:path w="7488555" h="0">
                <a:moveTo>
                  <a:pt x="0" y="0"/>
                </a:moveTo>
                <a:lnTo>
                  <a:pt x="7488237" y="0"/>
                </a:lnTo>
              </a:path>
            </a:pathLst>
          </a:custGeom>
          <a:ln w="25400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924327" y="370090"/>
            <a:ext cx="329374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Фации</a:t>
            </a:r>
            <a:r>
              <a:rPr dirty="0" spc="-30"/>
              <a:t> </a:t>
            </a:r>
            <a:r>
              <a:rPr dirty="0" spc="-5"/>
              <a:t>Дощанской свиты</a:t>
            </a: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01076" y="74676"/>
            <a:ext cx="865187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1856232"/>
            <a:ext cx="5891784" cy="254812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6172" y="1957209"/>
            <a:ext cx="4551045" cy="51244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 spc="-30" b="1">
                <a:solidFill>
                  <a:srgbClr val="C00000"/>
                </a:solidFill>
                <a:latin typeface="Times New Roman"/>
                <a:cs typeface="Times New Roman"/>
              </a:rPr>
              <a:t>Благодарю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5" b="1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dirty="0" sz="32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внимание!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63699" y="2750314"/>
            <a:ext cx="5217160" cy="13049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6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your</a:t>
            </a:r>
            <a:r>
              <a:rPr dirty="0" sz="32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400"/>
              </a:spcBef>
            </a:pPr>
            <a:r>
              <a:rPr dirty="0" sz="3200" spc="-15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797" y="6519458"/>
            <a:ext cx="6870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0.0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12573" y="6519458"/>
            <a:ext cx="1905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44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2023-11-06T03:49:16Z</dcterms:created>
  <dcterms:modified xsi:type="dcterms:W3CDTF">2023-11-06T03:49:16Z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2023-11-06T00:00:00Z</vt:filetime>
  </property>
</Properties>
</file>