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CD5-3993-4F7C-AD0F-1C900CC42EA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D861-D1A8-498B-B111-30886CF95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97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CD5-3993-4F7C-AD0F-1C900CC42EA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D861-D1A8-498B-B111-30886CF95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96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CD5-3993-4F7C-AD0F-1C900CC42EA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D861-D1A8-498B-B111-30886CF95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58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CD5-3993-4F7C-AD0F-1C900CC42EA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D861-D1A8-498B-B111-30886CF95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04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CD5-3993-4F7C-AD0F-1C900CC42EA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D861-D1A8-498B-B111-30886CF95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4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CD5-3993-4F7C-AD0F-1C900CC42EA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D861-D1A8-498B-B111-30886CF95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3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CD5-3993-4F7C-AD0F-1C900CC42EA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D861-D1A8-498B-B111-30886CF95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3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CD5-3993-4F7C-AD0F-1C900CC42EA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D861-D1A8-498B-B111-30886CF95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8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CD5-3993-4F7C-AD0F-1C900CC42EA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D861-D1A8-498B-B111-30886CF95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06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CD5-3993-4F7C-AD0F-1C900CC42EA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D861-D1A8-498B-B111-30886CF95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95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CD5-3993-4F7C-AD0F-1C900CC42EA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D861-D1A8-498B-B111-30886CF95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42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2CD5-3993-4F7C-AD0F-1C900CC42EA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1D861-D1A8-498B-B111-30886CF95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1823337"/>
            <a:ext cx="776622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Переработка и обогащение полезных ископаемых</a:t>
            </a:r>
            <a: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Лекция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Технологические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аспекты переработки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полезных ископаемых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548680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4726" y="4725144"/>
            <a:ext cx="62054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smtClean="0">
                <a:solidFill>
                  <a:schemeClr val="bg1"/>
                </a:solidFill>
              </a:rPr>
              <a:t>Мотовилов Игорь Юрьевич доктор </a:t>
            </a:r>
            <a:r>
              <a:rPr lang="en-US" b="1" dirty="0" smtClean="0">
                <a:solidFill>
                  <a:schemeClr val="bg1"/>
                </a:solidFill>
              </a:rPr>
              <a:t>PhD</a:t>
            </a:r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b="1" smtClean="0">
                <a:solidFill>
                  <a:schemeClr val="bg1"/>
                </a:solidFill>
              </a:rPr>
              <a:t>кафедры </a:t>
            </a:r>
            <a:r>
              <a:rPr lang="ru-RU" b="1" dirty="0" smtClean="0">
                <a:solidFill>
                  <a:schemeClr val="bg1"/>
                </a:solidFill>
              </a:rPr>
              <a:t>«Металлургия и обогащение полезных ископаемых»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/>
              <a:t>motovilov88@inbox.ru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2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13042" y="1268760"/>
            <a:ext cx="83074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Основные понятия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Технологические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показатели обогащения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Гранулометрический состав продуктов обогащения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6377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Полезные ископаемые и роль процессов обогащения при их переработке</a:t>
            </a:r>
            <a:endParaRPr lang="ru-RU" sz="1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7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Терминология:</a:t>
            </a:r>
          </a:p>
          <a:p>
            <a:pPr indent="354013" algn="just"/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Полезные ископаемые;  ценные компоненты;  обогащение полезных ископаемых; концентраты; отходы; промежуточные  продукты; методы обогащения; процесс обогащения; операция; основная операция; </a:t>
            </a:r>
            <a:r>
              <a:rPr lang="ru-RU" sz="17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перечистная</a:t>
            </a:r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операция,  контрольная операция; цикл обогащения; стадия обогащения; подготовительные процессы; основные процессы; вспомогательные процессы; обслуживающие процессы; </a:t>
            </a:r>
            <a:r>
              <a:rPr lang="ru-RU" sz="17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технологиеская</a:t>
            </a:r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схема обогащения; качественно-количественная схема; водно-шламовая схема; схема цепи аппаратов.</a:t>
            </a:r>
          </a:p>
          <a:p>
            <a:pPr algn="just"/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процессе обогащения решаются вопросы:</a:t>
            </a:r>
          </a:p>
          <a:p>
            <a:pPr algn="just"/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• распределения всех компонентов руды между </a:t>
            </a:r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выпускаемыми товарными </a:t>
            </a:r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концентратами и продуктами, из </a:t>
            </a:r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которых обеспечивается </a:t>
            </a:r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наиболее рациональное их </a:t>
            </a:r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извлечение в </a:t>
            </a:r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металлургическом (или химическом) производстве или </a:t>
            </a:r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эффективное использование </a:t>
            </a:r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других отраслях народного хозяйства;</a:t>
            </a:r>
          </a:p>
          <a:p>
            <a:pPr algn="just"/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• сокращения безвозвратных потерь ценных </a:t>
            </a:r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компонентов (например</a:t>
            </a:r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цветных металлов) в концентратах, </a:t>
            </a:r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используемых в </a:t>
            </a:r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других отраслях промышленности (например, </a:t>
            </a:r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строительных материалов</a:t>
            </a:r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just"/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• обеспечения качества получаемых концентратов и </a:t>
            </a:r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продуктов (по </a:t>
            </a:r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крупности, содержанию основных </a:t>
            </a:r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компонентов, вредных </a:t>
            </a:r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примесей и др.), отвечающего условиям их </a:t>
            </a:r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наиболее эффективного </a:t>
            </a:r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использования в соответствующих отраслях промышленности.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6827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6377"/>
            <a:ext cx="864096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Полезные ископаемые и роль процессов обогащения при их переработке</a:t>
            </a:r>
            <a:endParaRPr lang="ru-RU" sz="1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7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Экономическое значение обогащения полезных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ископаемых обусловлено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• снижением стоимости переработки обогащенного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сырья, по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сравнению с природным, поскольку при том же выпуске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продукта уменьшается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количество материалов, подлежащих переработке;</a:t>
            </a:r>
          </a:p>
          <a:p>
            <a:pPr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• повышением эффективности последующего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металлургического, химического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других переделов за счет снижения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потерь, увеличения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производительности и повышения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качества продукции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переработке обогащенного сырья. </a:t>
            </a:r>
            <a:endParaRPr lang="ru-RU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увеличением доли дополнительной прибыли,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получаемой за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счет попутного извлечения ценных спутников и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минеральных компонентов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• сокращением расходов на перевозку обогащенного сырья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• возможностью резкого снижения стоимости добычи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руд при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осуществлении предварительной концентрации их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методами обогащения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 счет применения более эффективных,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 связанных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 значительным разубоживанием руд систем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отработки месторождения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Народнохозяйственное значение обогащения полезных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ископаемых заключается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• в огромном расширении при его применении запасов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важнейших полезных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ископаемых в виде вовлекаемого в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промышленный оборот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бедного по содержанию используемых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компонентов и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сложного по составу минерального сырья. </a:t>
            </a:r>
            <a:endParaRPr lang="ru-RU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возможности рационального и комплексного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использования сложных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многокомпонентных руд, что позволяет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 только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повысить экономическую эффективность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вовлечения сырья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эксплуатацию, увеличить долю дополнительной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прибыли, получаемой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 счет попутного извлечения ценных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спутников и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минеральных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компонентов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03"/>
          <a:stretch/>
        </p:blipFill>
        <p:spPr>
          <a:xfrm rot="16200000">
            <a:off x="1745254" y="-1228379"/>
            <a:ext cx="5653627" cy="89897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Технологические показатели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6377"/>
            <a:ext cx="864096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Технологические свойства минералов и минерального сырья</a:t>
            </a:r>
          </a:p>
          <a:p>
            <a:pPr algn="ctr"/>
            <a:endParaRPr lang="ru-RU" sz="17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Физические свойства</a:t>
            </a:r>
          </a:p>
          <a:p>
            <a:pPr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 физических свойств наибольшее значение имеет </a:t>
            </a:r>
            <a:r>
              <a:rPr lang="ru-RU" sz="1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механическая прочность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(крепость) углей и руд,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определяющая энергетические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затраты при их дроблении и измельчении,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 целью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раскрытия (разъединения) минералов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Также относятся: </a:t>
            </a:r>
            <a:r>
              <a:rPr lang="ru-RU" sz="16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дробимость</a:t>
            </a:r>
            <a:r>
              <a:rPr lang="ru-RU" sz="1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хрупкость, твердость, крепость, </a:t>
            </a:r>
            <a:r>
              <a:rPr lang="ru-RU" sz="16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кусковатость</a:t>
            </a:r>
            <a:r>
              <a:rPr lang="ru-RU" sz="1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влажность, плотность, насыпная плотность.</a:t>
            </a:r>
          </a:p>
          <a:p>
            <a:pPr indent="354013"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Гранулометрический состав характеризуется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количественным распределением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зерен полезного ископаемого по крупности.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0" t="27916" r="40498" b="41250"/>
          <a:stretch/>
        </p:blipFill>
        <p:spPr bwMode="auto">
          <a:xfrm>
            <a:off x="395536" y="2996952"/>
            <a:ext cx="4876800" cy="225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9" t="42403" r="58501" b="30746"/>
          <a:stretch/>
        </p:blipFill>
        <p:spPr bwMode="auto">
          <a:xfrm>
            <a:off x="5724128" y="3142603"/>
            <a:ext cx="2507226" cy="196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54601" y="5108866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Суммарная характеристика по плюсу и минусу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410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6377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Технологические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схемы  обогащения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8" t="24798" r="46003" b="10208"/>
          <a:stretch/>
        </p:blipFill>
        <p:spPr bwMode="auto">
          <a:xfrm>
            <a:off x="320040" y="692696"/>
            <a:ext cx="3352800" cy="47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0" t="22479" r="46033" b="16835"/>
          <a:stretch/>
        </p:blipFill>
        <p:spPr bwMode="auto">
          <a:xfrm>
            <a:off x="4606738" y="850257"/>
            <a:ext cx="3377381" cy="44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7766" y="5733256"/>
            <a:ext cx="3572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Качественная (а), количественная (б) схемы обогащения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1972" y="5317757"/>
            <a:ext cx="4264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Водно-шламовая технологическая схема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обогащения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(а), схема цепи аппаратов (б)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0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507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Переработка и обогащение полезных ископаемых  Лекция 1  Технологические аспекты переработки полезных ископаемых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Гравитационные методы обогащения  Лекция 1  Классификация гравитационных методов обогащения</dc:title>
  <dc:creator>Administrator</dc:creator>
  <cp:lastModifiedBy>Administrator</cp:lastModifiedBy>
  <cp:revision>44</cp:revision>
  <dcterms:created xsi:type="dcterms:W3CDTF">2020-08-05T03:49:31Z</dcterms:created>
  <dcterms:modified xsi:type="dcterms:W3CDTF">2022-09-12T05:24:38Z</dcterms:modified>
</cp:coreProperties>
</file>