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82" r:id="rId5"/>
    <p:sldId id="279" r:id="rId6"/>
    <p:sldId id="283" r:id="rId7"/>
    <p:sldId id="284" r:id="rId8"/>
    <p:sldId id="280" r:id="rId9"/>
    <p:sldId id="285" r:id="rId10"/>
    <p:sldId id="286" r:id="rId11"/>
    <p:sldId id="281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6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1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9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0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8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8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6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1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2C47-A9C5-4E6E-9D7B-242767F205C9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E0DE-263F-481D-8AC7-3AD2E9073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1823337"/>
            <a:ext cx="77662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Переработка и обогащение полезных ископаемых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Процессы и аппараты для подготовки полезных ископаемых к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обогащению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Измельчение и классификация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54868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726" y="4725144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Мотовилов Игорь Юрьевич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«Металлургия и обогащение полезных ископаемых»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motovilov88@inbox.ru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9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4775" r="38725" b="3913"/>
          <a:stretch/>
        </p:blipFill>
        <p:spPr>
          <a:xfrm rot="10800000">
            <a:off x="5275736" y="188640"/>
            <a:ext cx="3868264" cy="213943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6" y="476672"/>
            <a:ext cx="531869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2493238"/>
            <a:ext cx="35909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Четырехспиготный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гидравлический классификатор: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опорная рама;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водяной коллектор;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водяной патрубок;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манометр;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кран;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разгрузочные насадки;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разгрузочный конус;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цилиндры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спиготы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вортекс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спиготы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классифицирующая колонка;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спигот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камеры;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камера;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корпус-ванна;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приводной механизм;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электродвигатель с редуктором;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сливной порог;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шток с пробкой;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вал с мешалкой </a:t>
            </a:r>
          </a:p>
        </p:txBody>
      </p:sp>
    </p:spTree>
    <p:extLst>
      <p:ext uri="{BB962C8B-B14F-4D97-AF65-F5344CB8AC3E}">
        <p14:creationId xmlns:p14="http://schemas.microsoft.com/office/powerpoint/2010/main" val="238716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276"/>
          <a:stretch/>
        </p:blipFill>
        <p:spPr>
          <a:xfrm rot="10800000">
            <a:off x="260360" y="946146"/>
            <a:ext cx="2782950" cy="471510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80290"/>
            <a:ext cx="2857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35741"/>
            <a:ext cx="25812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18506" y="3229274"/>
            <a:ext cx="2757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Классифицирующий конический гидроциклон: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сливной патрубок;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цилиндр;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конусы;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конус из колец;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песковая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насадка;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питательный патрубок;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вкладыш</a:t>
            </a:r>
          </a:p>
        </p:txBody>
      </p:sp>
    </p:spTree>
    <p:extLst>
      <p:ext uri="{BB962C8B-B14F-4D97-AF65-F5344CB8AC3E}">
        <p14:creationId xmlns:p14="http://schemas.microsoft.com/office/powerpoint/2010/main" val="165794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794"/>
          <a:stretch/>
        </p:blipFill>
        <p:spPr>
          <a:xfrm rot="10800000">
            <a:off x="548344" y="620688"/>
            <a:ext cx="8595656" cy="452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152" y="501317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Полочный сепаратор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80" y="501317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Центробежный сепаратор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3042" y="1268760"/>
            <a:ext cx="83074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Измельчение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Классификация 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000" t="6304" b="5418"/>
          <a:stretch/>
        </p:blipFill>
        <p:spPr>
          <a:xfrm rot="16200000">
            <a:off x="1180558" y="-596382"/>
            <a:ext cx="1992094" cy="413820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669"/>
            <a:ext cx="4608512" cy="588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893" y="2511677"/>
            <a:ext cx="360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– цилиндрический барабан; 2 – питатель; 3 – коренные подшипники; 4 – загрузочная воронка; 5,8 – торцовые крышки; 6 – люк; 7 – зубчатый венец;  9 – разгрузочная воронка; 10 – малая шестерня; 11 – футеровка (стальные плиты).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1048" y="600071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Шаровая мельница с центральной разгрузкой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7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077" r="50000" b="4508"/>
          <a:stretch/>
        </p:blipFill>
        <p:spPr>
          <a:xfrm rot="16200000">
            <a:off x="3556908" y="-884500"/>
            <a:ext cx="1813510" cy="3815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729392" cy="37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04574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Шаровая мельница с разгрузкой через решетку: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комбинированный питатель;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цапфа;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подшипник;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торцовая крышка загрузочного конца;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люк;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торцовая крышка разгрузочного торца;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подшипник; 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разгрузочная воронка;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лифтеры;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кожух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венцовой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перердачи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разгрузочная решетка;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футеровка барабана.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79309" y="-1505787"/>
            <a:ext cx="4069442" cy="8610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212" y="5620989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Режимы работы шаровой мельницы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80996"/>
            <a:ext cx="8352928" cy="41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9411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Стержневая мельница: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улитковый питатель;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загрузочная втулка;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футеровка барабана;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венцовая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шестерня;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разгрузочная горловина.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32656"/>
            <a:ext cx="5616624" cy="53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33" y="553128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Мельница «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Аэрофол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для сухого самоизмельчения: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барабан;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балки-ребра;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торцовые крышки;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кольца треугольного сечения;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венцовая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шестерня;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разгрузочная горловина.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4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69" y="836712"/>
            <a:ext cx="7344818" cy="33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1" y="429309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Спиральный классификатор: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привод спирали;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механизм подъема спирали;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корыто спирали;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электродвигатель</a:t>
            </a:r>
            <a:endParaRPr lang="en-US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endParaRPr lang="en-US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Изготавливают с одной или двумя спиралями, по расположению вала различают классификаторы с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погруженной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спиралью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КСН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с погруженной спиралью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КСП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4013" algn="just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Главные параметры определяющие технологические показатели работы спирального классификатора –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диаметр спиралей, длина корыта и угол его наклона, высота сливного порога, частота вращения спирали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7369"/>
          <a:stretch/>
        </p:blipFill>
        <p:spPr>
          <a:xfrm rot="10800000">
            <a:off x="176983" y="28182"/>
            <a:ext cx="3974088" cy="21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5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831" t="20941"/>
          <a:stretch/>
        </p:blipFill>
        <p:spPr>
          <a:xfrm rot="10800000">
            <a:off x="4867750" y="527395"/>
            <a:ext cx="3037555" cy="262227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" y="260648"/>
            <a:ext cx="4833948" cy="5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97436" y="3429000"/>
            <a:ext cx="35909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Конусный классификатор: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корпус;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шаровой клапан;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прижимной рычаг;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диафрагма;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тяга;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пружина;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редукционные кольца;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коромысло;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поплавок;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противовес;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загрузочная труба;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распределитель</a:t>
            </a:r>
          </a:p>
        </p:txBody>
      </p:sp>
    </p:spTree>
    <p:extLst>
      <p:ext uri="{BB962C8B-B14F-4D97-AF65-F5344CB8AC3E}">
        <p14:creationId xmlns:p14="http://schemas.microsoft.com/office/powerpoint/2010/main" val="2674951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Переработка и обогащение полезных ископаемых  Лекция 3  Процессы и аппараты для подготовки полезных ископаемых к обогащению. Измельчение и классификация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Переработка и обогащение полезных ископаемых  Лекция 3  Процессы и аппараты для подготовки полезных ископаемых к обогащению. Измельчение и классификация</dc:title>
  <dc:creator>Administrator</dc:creator>
  <cp:lastModifiedBy>Administrator</cp:lastModifiedBy>
  <cp:revision>3</cp:revision>
  <dcterms:created xsi:type="dcterms:W3CDTF">2022-09-10T05:58:32Z</dcterms:created>
  <dcterms:modified xsi:type="dcterms:W3CDTF">2022-09-10T06:20:17Z</dcterms:modified>
</cp:coreProperties>
</file>