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2433F-347F-42D3-9FF7-0F4D7C82653A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3209-FC96-47DF-ABA4-AAF3477F5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19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7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5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8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50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3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1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7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53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4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16F0-E7B9-4482-8637-03A5DCA4A3CB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7513-1D84-413E-BAA3-2F3A41AB7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1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669449"/>
            <a:ext cx="77662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Переработка и обогащение полезных ископаемых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Флотационный метод обогащения.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Оборудование для флотационного обогащения. 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ехнология флотации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548680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4726" y="4725144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smtClean="0">
                <a:solidFill>
                  <a:schemeClr val="bg1"/>
                </a:solidFill>
              </a:rPr>
              <a:t>Мотовилов Игорь Юрьевич доктор </a:t>
            </a:r>
            <a:r>
              <a:rPr lang="en-US" b="1" dirty="0" smtClean="0">
                <a:solidFill>
                  <a:schemeClr val="bg1"/>
                </a:solidFill>
              </a:rPr>
              <a:t>PhD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«Металлургия и обогащение полезных ископаемых»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/>
              <a:t>motovilov88@inbox.ru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3042" y="1268760"/>
            <a:ext cx="83074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Флотационные машины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Контактный чан. Питатели реагентов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Технология флотации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флотации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Флотационные машины. Механические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0623" y="4955684"/>
            <a:ext cx="8208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Механическая флотационная машина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9766" b="37245"/>
          <a:stretch/>
        </p:blipFill>
        <p:spPr>
          <a:xfrm rot="16200000">
            <a:off x="2240396" y="-896350"/>
            <a:ext cx="4064666" cy="761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Флотационные машины. Пневмомеханические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9766" t="68527" b="1042"/>
          <a:stretch/>
        </p:blipFill>
        <p:spPr>
          <a:xfrm rot="16200000">
            <a:off x="2060808" y="932761"/>
            <a:ext cx="5135268" cy="46624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0622" y="5662360"/>
            <a:ext cx="8208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Пневмомеханическая флотационная машина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5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Флотационные машины. Пневматическая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8453" t="1479" r="5046" b="66536"/>
          <a:stretch/>
        </p:blipFill>
        <p:spPr>
          <a:xfrm rot="16200000">
            <a:off x="1704040" y="1363676"/>
            <a:ext cx="5107128" cy="38422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0622" y="5826750"/>
            <a:ext cx="8208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Пневматическая флотационная машина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1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Флотационные машины. Контактный чан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3954" t="34296" r="5045" b="1256"/>
          <a:stretch/>
        </p:blipFill>
        <p:spPr>
          <a:xfrm rot="16200000">
            <a:off x="2258485" y="-448270"/>
            <a:ext cx="4739914" cy="77419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10622" y="5826750"/>
            <a:ext cx="8208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Контактный чан</a:t>
            </a: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9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1886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Технология флотации</a:t>
            </a:r>
          </a:p>
          <a:p>
            <a:pPr algn="ctr"/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354013" algn="just"/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Крупность частиц полезного ископаемого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поступающего на флотационное обогащение, определяется необходимостью достаточного раскрытия минеральных зерен, плотностью и гидрофобностью минералов.</a:t>
            </a:r>
          </a:p>
          <a:p>
            <a:pPr indent="354013" algn="just"/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Плотность пульпы (содержание твердого в пульпе)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определяет степень извлечения в пену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флотируемого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минерала и содержание извлекаемого компонента в концентрате.</a:t>
            </a:r>
          </a:p>
          <a:p>
            <a:pPr indent="354013" algn="just"/>
            <a:r>
              <a:rPr lang="ru-RU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Реагентный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режим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определяет перечень применяемых флотационных реагентов, их расход и порядок подачи в процесс.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r="27524"/>
          <a:stretch/>
        </p:blipFill>
        <p:spPr>
          <a:xfrm rot="5400000">
            <a:off x="911074" y="2724849"/>
            <a:ext cx="2446048" cy="36522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7962" y="5744201"/>
            <a:ext cx="34719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Зависимость технологических показателей от продолжительности флотации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7230" y="3429000"/>
            <a:ext cx="50216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just"/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Продолжительность флотации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определяет содержание и извлечение </a:t>
            </a:r>
            <a:r>
              <a:rPr lang="ru-RU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флотируемого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компонента в концентрат.</a:t>
            </a:r>
          </a:p>
          <a:p>
            <a:pPr indent="176213" algn="just"/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Степень аэрации пульпы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измеряется в литрах воздуха на 1 м</a:t>
            </a:r>
            <a:r>
              <a:rPr lang="ru-RU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зеркала пульпы машины.</a:t>
            </a:r>
          </a:p>
          <a:p>
            <a:pPr indent="176213" algn="just"/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Ионный состав жидкой фазы пульпы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значительной степени может определять процесс взаимодействия реагентов с минералами.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5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08"/>
          <a:stretch/>
        </p:blipFill>
        <p:spPr bwMode="auto">
          <a:xfrm>
            <a:off x="876300" y="741958"/>
            <a:ext cx="7391400" cy="506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флотации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1540" y="602128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Развернутая схема цикла флотации с предварительным измельчением исходного материала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8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флотации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r="10714"/>
          <a:stretch/>
        </p:blipFill>
        <p:spPr>
          <a:xfrm rot="5400000">
            <a:off x="2597101" y="-1436861"/>
            <a:ext cx="4109506" cy="86566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5915" y="515719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Принципиальные схемы флотации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42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185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Переработка и обогащение полезных ископаемых  Лекция 7  Флотационный метод обогащения. Оборудование для флотационного обогащения. Технология флотации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и обогащение полезных ископаемых  Лекция 7  Флотационный метод обогащения. Оборудование для флотационного обогащения. Технология флотации</dc:title>
  <dc:creator>Administrator</dc:creator>
  <cp:lastModifiedBy>Administrator</cp:lastModifiedBy>
  <cp:revision>5</cp:revision>
  <dcterms:created xsi:type="dcterms:W3CDTF">2022-09-15T04:12:43Z</dcterms:created>
  <dcterms:modified xsi:type="dcterms:W3CDTF">2022-09-15T04:54:15Z</dcterms:modified>
</cp:coreProperties>
</file>