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02433F-347F-42D3-9FF7-0F4D7C82653A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F03209-FC96-47DF-ABA4-AAF3477F5F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0196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716F0-E7B9-4482-8637-03A5DCA4A3CB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27513-1D84-413E-BAA3-2F3A41AB7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077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716F0-E7B9-4482-8637-03A5DCA4A3CB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27513-1D84-413E-BAA3-2F3A41AB7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7458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716F0-E7B9-4482-8637-03A5DCA4A3CB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27513-1D84-413E-BAA3-2F3A41AB7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4586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716F0-E7B9-4482-8637-03A5DCA4A3CB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27513-1D84-413E-BAA3-2F3A41AB7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506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716F0-E7B9-4482-8637-03A5DCA4A3CB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27513-1D84-413E-BAA3-2F3A41AB7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7035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716F0-E7B9-4482-8637-03A5DCA4A3CB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27513-1D84-413E-BAA3-2F3A41AB7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21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716F0-E7B9-4482-8637-03A5DCA4A3CB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27513-1D84-413E-BAA3-2F3A41AB7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4612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716F0-E7B9-4482-8637-03A5DCA4A3CB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27513-1D84-413E-BAA3-2F3A41AB7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373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716F0-E7B9-4482-8637-03A5DCA4A3CB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27513-1D84-413E-BAA3-2F3A41AB7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6904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716F0-E7B9-4482-8637-03A5DCA4A3CB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27513-1D84-413E-BAA3-2F3A41AB7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8531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716F0-E7B9-4482-8637-03A5DCA4A3CB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27513-1D84-413E-BAA3-2F3A41AB7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146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716F0-E7B9-4482-8637-03A5DCA4A3CB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27513-1D84-413E-BAA3-2F3A41AB7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861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1669449"/>
            <a:ext cx="776622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Переработка и обогащение полезных ископаемых</a:t>
            </a:r>
            <a:r>
              <a:rPr lang="ru-RU" sz="44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/>
            </a:r>
            <a:br>
              <a:rPr lang="ru-RU" sz="4400" dirty="0" smtClean="0">
                <a:solidFill>
                  <a:schemeClr val="bg1"/>
                </a:solidFill>
                <a:cs typeface="Times New Roman" panose="02020603050405020304" pitchFamily="18" charset="0"/>
              </a:rPr>
            </a:br>
            <a:r>
              <a:rPr lang="en-US" sz="20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solidFill>
                  <a:schemeClr val="bg1"/>
                </a:solidFill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Лекция 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Флотационный метод обогащения. </a:t>
            </a:r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Оборудование для флотационного обогащения. </a:t>
            </a:r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</a:t>
            </a:r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ехнология флотации</a:t>
            </a:r>
            <a:endParaRPr lang="ru-RU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548680"/>
            <a:ext cx="4178893" cy="94781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714726" y="4725144"/>
            <a:ext cx="6205495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</a:t>
            </a:r>
            <a:r>
              <a:rPr lang="ru-RU" b="1" dirty="0" smtClean="0">
                <a:solidFill>
                  <a:schemeClr val="bg1"/>
                </a:solidFill>
              </a:rPr>
              <a:t>Мотовилов Игорь Юрьевич доктор </a:t>
            </a:r>
            <a:r>
              <a:rPr lang="en-US" b="1" dirty="0" smtClean="0">
                <a:solidFill>
                  <a:schemeClr val="bg1"/>
                </a:solidFill>
              </a:rPr>
              <a:t>PhD</a:t>
            </a:r>
            <a:r>
              <a:rPr lang="ru-RU" b="1">
                <a:solidFill>
                  <a:schemeClr val="bg1"/>
                </a:solidFill>
              </a:rPr>
              <a:t> </a:t>
            </a:r>
            <a:r>
              <a:rPr lang="ru-RU" b="1" smtClean="0">
                <a:solidFill>
                  <a:schemeClr val="bg1"/>
                </a:solidFill>
              </a:rPr>
              <a:t>кафедры </a:t>
            </a:r>
            <a:r>
              <a:rPr lang="ru-RU" b="1" dirty="0" smtClean="0">
                <a:solidFill>
                  <a:schemeClr val="bg1"/>
                </a:solidFill>
              </a:rPr>
              <a:t>«Металлургия и обогащение полезных ископаемых»</a:t>
            </a:r>
            <a:r>
              <a:rPr lang="en-US" b="1" dirty="0"/>
              <a:t/>
            </a:r>
            <a:br>
              <a:rPr lang="en-US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en-US" b="1" dirty="0" smtClean="0"/>
              <a:t>motovilov88@inbox.ru</a:t>
            </a:r>
            <a:r>
              <a:rPr lang="en-US" b="1" dirty="0"/>
              <a:t/>
            </a:r>
            <a:br>
              <a:rPr lang="en-US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99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Содержание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513042" y="1268760"/>
            <a:ext cx="830743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Флотационные машины</a:t>
            </a:r>
            <a:endParaRPr lang="ru-RU" sz="20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ru-RU" sz="2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Контактный чан. Питатели реагентов</a:t>
            </a:r>
            <a:endParaRPr lang="ru-RU" sz="20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ru-RU" sz="2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Технология флотации</a:t>
            </a:r>
            <a:endParaRPr lang="ru-RU" sz="20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ru-RU" sz="20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Схемы флотации</a:t>
            </a:r>
            <a:endParaRPr lang="ru-RU" sz="2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ru-RU" sz="2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194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962" y="332656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Флотационные машины. Механические</a:t>
            </a:r>
            <a:endParaRPr lang="ru-RU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0623" y="4955684"/>
            <a:ext cx="820891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Механическая флотационная машина</a:t>
            </a:r>
            <a:endParaRPr lang="ru-RU" sz="1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/>
          <a:srcRect l="19766" b="37245"/>
          <a:stretch/>
        </p:blipFill>
        <p:spPr>
          <a:xfrm rot="16200000">
            <a:off x="2240396" y="-896350"/>
            <a:ext cx="4064666" cy="761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97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962" y="332656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Флотационные машины. Пневмомеханические</a:t>
            </a:r>
            <a:endParaRPr lang="ru-RU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l="19766" t="68527" b="1042"/>
          <a:stretch/>
        </p:blipFill>
        <p:spPr>
          <a:xfrm rot="16200000">
            <a:off x="2060808" y="932761"/>
            <a:ext cx="5135268" cy="466248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10622" y="5662360"/>
            <a:ext cx="820891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Пневмомеханическая флотационная машина</a:t>
            </a:r>
            <a:endParaRPr lang="ru-RU" sz="1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455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962" y="332656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Флотационные машины. Пневматическая</a:t>
            </a:r>
            <a:endParaRPr lang="ru-RU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l="18453" t="1479" r="5046" b="66536"/>
          <a:stretch/>
        </p:blipFill>
        <p:spPr>
          <a:xfrm rot="16200000">
            <a:off x="1704040" y="1363676"/>
            <a:ext cx="5107128" cy="384226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10622" y="5826750"/>
            <a:ext cx="820891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Пневматическая флотационная машина</a:t>
            </a:r>
            <a:endParaRPr lang="ru-RU" sz="1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817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962" y="332656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Флотационные машины. Контактный чан</a:t>
            </a:r>
            <a:endParaRPr lang="ru-RU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l="23954" t="34296" r="5045" b="1256"/>
          <a:stretch/>
        </p:blipFill>
        <p:spPr>
          <a:xfrm rot="16200000">
            <a:off x="2258485" y="-448270"/>
            <a:ext cx="4739914" cy="774192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10622" y="5826750"/>
            <a:ext cx="820891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Контактный чан</a:t>
            </a:r>
            <a:endParaRPr lang="ru-RU" sz="1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294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962" y="188640"/>
            <a:ext cx="864096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Технология флотации</a:t>
            </a:r>
          </a:p>
          <a:p>
            <a:pPr algn="ctr"/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indent="354013" algn="just"/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Крупность частиц полезного ископаемого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поступающего на флотационное обогащение, определяется необходимостью достаточного раскрытия минеральных зерен, плотностью и гидрофобностью минералов.</a:t>
            </a:r>
          </a:p>
          <a:p>
            <a:pPr indent="354013" algn="just"/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Плотность пульпы (содержание твердого в пульпе) 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определяет степень извлечения в пену </a:t>
            </a:r>
            <a:r>
              <a:rPr lang="ru-RU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флотируемого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минерала и содержание извлекаемого компонента в концентрате.</a:t>
            </a:r>
          </a:p>
          <a:p>
            <a:pPr indent="354013" algn="just"/>
            <a:r>
              <a:rPr lang="ru-RU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Реагентный</a:t>
            </a:r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режим 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определяет перечень применяемых флотационных реагентов, их расход и порядок подачи в процесс.</a:t>
            </a:r>
            <a:endParaRPr lang="ru-RU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r="27524"/>
          <a:stretch/>
        </p:blipFill>
        <p:spPr>
          <a:xfrm rot="5400000">
            <a:off x="911074" y="2724849"/>
            <a:ext cx="2446048" cy="365227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07962" y="5744201"/>
            <a:ext cx="347195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Зависимость технологических показателей от продолжительности флотации</a:t>
            </a:r>
            <a:endParaRPr lang="ru-RU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27230" y="3429000"/>
            <a:ext cx="502169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6213" algn="just"/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Продолжительность флотации 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определяет содержание и извлечение </a:t>
            </a:r>
            <a:r>
              <a:rPr lang="ru-RU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флотируемого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компонента в концентрат.</a:t>
            </a:r>
          </a:p>
          <a:p>
            <a:pPr indent="176213" algn="just"/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Степень аэрации пульпы 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измеряется в литрах воздуха на 1 м</a:t>
            </a:r>
            <a:r>
              <a:rPr lang="ru-RU" b="1" baseline="30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зеркала пульпы машины.</a:t>
            </a:r>
          </a:p>
          <a:p>
            <a:pPr indent="176213" algn="just"/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Ионный состав жидкой фазы пульпы 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 значительной степени может определять процесс взаимодействия реагентов с минералами.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454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08"/>
          <a:stretch/>
        </p:blipFill>
        <p:spPr bwMode="auto">
          <a:xfrm>
            <a:off x="876300" y="741958"/>
            <a:ext cx="7391400" cy="5063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11560" y="188640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Схемы флотации</a:t>
            </a:r>
            <a:endParaRPr lang="ru-RU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31540" y="6021288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Развернутая схема цикла флотации с предварительным измельчением исходного материала</a:t>
            </a:r>
            <a:endParaRPr lang="ru-RU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887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88640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Схемы флотации</a:t>
            </a:r>
            <a:endParaRPr lang="ru-RU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r="10714"/>
          <a:stretch/>
        </p:blipFill>
        <p:spPr>
          <a:xfrm rot="5400000">
            <a:off x="2597101" y="-1436861"/>
            <a:ext cx="4109506" cy="865665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15915" y="5157192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Принципиальные схемы флотации</a:t>
            </a:r>
            <a:endParaRPr lang="ru-RU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3429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185</Words>
  <Application>Microsoft Office PowerPoint</Application>
  <PresentationFormat>Экран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Переработка и обогащение полезных ископаемых  Лекция 7  Флотационный метод обогащения. Оборудование для флотационного обогащения. Технология флотации</vt:lpstr>
      <vt:lpstr>Содержание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Переработка и обогащение полезных ископаемых  Лекция 7  Флотационный метод обогащения. Оборудование для флотационного обогащения. Технология флотации</dc:title>
  <dc:creator>Administrator</dc:creator>
  <cp:lastModifiedBy>Administrator</cp:lastModifiedBy>
  <cp:revision>5</cp:revision>
  <dcterms:created xsi:type="dcterms:W3CDTF">2022-09-15T04:12:43Z</dcterms:created>
  <dcterms:modified xsi:type="dcterms:W3CDTF">2022-09-15T04:54:15Z</dcterms:modified>
</cp:coreProperties>
</file>