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9" r:id="rId6"/>
    <p:sldId id="268" r:id="rId7"/>
    <p:sldId id="267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87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8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7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49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8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4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4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00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35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9D57-A637-4A98-9B50-9673D4D4BDF4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92825-1E3B-4010-8C29-1590D419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761782"/>
            <a:ext cx="77662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8  </a:t>
            </a:r>
            <a:r>
              <a:rPr lang="en-GB" sz="2400" b="1" dirty="0" err="1">
                <a:solidFill>
                  <a:schemeClr val="bg1"/>
                </a:solidFill>
              </a:rPr>
              <a:t>Специальные</a:t>
            </a:r>
            <a:r>
              <a:rPr lang="en-GB" sz="2400" b="1" dirty="0">
                <a:solidFill>
                  <a:schemeClr val="bg1"/>
                </a:solidFill>
              </a:rPr>
              <a:t> и </a:t>
            </a:r>
            <a:r>
              <a:rPr lang="en-GB" sz="2400" b="1" dirty="0" err="1">
                <a:solidFill>
                  <a:schemeClr val="bg1"/>
                </a:solidFill>
              </a:rPr>
              <a:t>комбинированные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методы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err="1">
                <a:solidFill>
                  <a:schemeClr val="bg1"/>
                </a:solidFill>
              </a:rPr>
              <a:t>обогащения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smtClean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b="1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/>
              <a:t>motovilov88@inbox.ru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49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25004"/>
            <a:ext cx="5647532" cy="521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8864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Извлечение ценных компонентов из продуктивных растворов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40152" y="836841"/>
            <a:ext cx="28803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Внешний вид электролизера осаждения ЭУ-1: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–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токоподводы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 2 – шины; 3 – корпус; 4 – направляющие; 5 – планки; 6 – катод; 7 – штуцер; 8 – патрубки для вывода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католита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анионита; 9 – мембрана; 10 – анод; 11 – винипластовая сетка.</a:t>
            </a:r>
          </a:p>
        </p:txBody>
      </p:sp>
    </p:spTree>
    <p:extLst>
      <p:ext uri="{BB962C8B-B14F-4D97-AF65-F5344CB8AC3E}">
        <p14:creationId xmlns:p14="http://schemas.microsoft.com/office/powerpoint/2010/main" val="210399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Извлечение ценных компонентов из продуктивных растворов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4824536" cy="5413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68144" y="1368349"/>
            <a:ext cx="29523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Схема типовой установки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Меррилл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Кроу для цементации золота и серебра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– емкость для насыщенного раствора;      2 – фильтр-осветлитель; 3 – колонна-деаэратор; 4 – ваку­ум-насос; 5 – ленточный дозатор; 6 – фильтр-пресс; 7 – емкость для обедненного раствора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46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Извлечение ценных компонентов из продуктивных растворов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4" y="586476"/>
            <a:ext cx="5947036" cy="6082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12160" y="1196752"/>
            <a:ext cx="29523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Принципиальная технологическая схема сорбционного цианирования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золотосодержаших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1 – сгуститель; 2 –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пачук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предварительного цианирования; 3 –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пачук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сорбционного выщелачивания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— 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поток пульпы;            ------поток смолы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37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268760"/>
            <a:ext cx="830743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Информационные методы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Радиометрические сепараторы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Гидрохимический метод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Выщелачивание ценных компонентов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Извлечение ценных компонентов из продуктивных растворов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0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Информационные методы</a:t>
            </a:r>
          </a:p>
          <a:p>
            <a:pPr algn="ctr"/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Информационный метод обогащения основан на предварительном получении информации о свойствах отдельных частиц полезного ископаемого и последующем их разделении в соответствии с этими свойствами, причем разделение происходит не вследствие воздействия на частицы силового поля, а за счет механического удаления частиц или группы частиц из потока материала.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качестве разделительного признака используют характер взаимодействия минералов с излучениями всего диапазона электромагнитного спектра от радиоволнового до рентгеновского и гамма-излучения, электрическими и теплофизическими свойствами минералов, либо их комбинации</a:t>
            </a:r>
          </a:p>
          <a:p>
            <a:pPr indent="354013"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использовании радиометрического метода обогащения можно решать следующие задачи: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Выделение крупнокусковых отвальных хвостов в голове процесса;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Получение крупнокусковых концентратов;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Разделение руды на технологические типы, обогащаемые в дальнейшем по различным схемам.</a:t>
            </a:r>
          </a:p>
        </p:txBody>
      </p:sp>
    </p:spTree>
    <p:extLst>
      <p:ext uri="{BB962C8B-B14F-4D97-AF65-F5344CB8AC3E}">
        <p14:creationId xmlns:p14="http://schemas.microsoft.com/office/powerpoint/2010/main" val="20135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Радиометрические сепараторы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17808"/>
          <a:stretch/>
        </p:blipFill>
        <p:spPr>
          <a:xfrm rot="5400000">
            <a:off x="2330403" y="-1174482"/>
            <a:ext cx="4555202" cy="857759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47817" y="55892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Принципиальная схема радиометрического сепаратора</a:t>
            </a:r>
          </a:p>
        </p:txBody>
      </p:sp>
    </p:spTree>
    <p:extLst>
      <p:ext uri="{BB962C8B-B14F-4D97-AF65-F5344CB8AC3E}">
        <p14:creationId xmlns:p14="http://schemas.microsoft.com/office/powerpoint/2010/main" val="32362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Радиометрические сепараторы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7817" y="55892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Принципиальная схема предварительного обогащения с использование радиометрических методов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r="18217"/>
          <a:stretch/>
        </p:blipFill>
        <p:spPr>
          <a:xfrm rot="5400000">
            <a:off x="2497184" y="-1340944"/>
            <a:ext cx="4270217" cy="843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Гидрохимический метод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54013" algn="just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Гидрохимическая переработка руд преследует следующие цели: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Переработка исходного минерального сырья путем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перерводы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раствор всех или части минералов с дальнейшим извлечением ценных компонентов из продуктивных растворов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Доводка богатых но некондиционных концентратов путем частичного или полного удаления из них сопутствующих минералов химическими методами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Подготовка труднообогатимых и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необогатимых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руд к обогащению обычными методами путем создания или удаления поверхностных пленок на зернах рудных минералов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Переработка черновых коллективных концентратов или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труднодоводимых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промпродуктов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 целью практически полного селективного извлечения полезных компонентов в одноименные продукты</a:t>
            </a:r>
          </a:p>
          <a:p>
            <a:pPr indent="354013" algn="just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Основной операцией гидрометаллургической переработки минерального сырья является выщелачивание.</a:t>
            </a:r>
          </a:p>
        </p:txBody>
      </p:sp>
    </p:spTree>
    <p:extLst>
      <p:ext uri="{BB962C8B-B14F-4D97-AF65-F5344CB8AC3E}">
        <p14:creationId xmlns:p14="http://schemas.microsoft.com/office/powerpoint/2010/main" val="323792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Выщелачивание ценных компонентов</a:t>
            </a:r>
          </a:p>
        </p:txBody>
      </p:sp>
      <p:pic>
        <p:nvPicPr>
          <p:cNvPr id="3" name="Picture 2" descr="C:\Users\Administrator\Desktop\лекции Нурикон\цианирование\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0136"/>
            <a:ext cx="5762228" cy="563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77585" y="622016"/>
            <a:ext cx="30243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Схема кучного выщелачивания: 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обрабатываемый материал для кучного выщелачивания; 2 - система орошения;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3 -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шламоотстойники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 4,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6,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13 - насосы; 5 - железобетонный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зумпф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7 - емкость для воды; 8 - емкость для раствора цианида натрия;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9 - емкость для раствора извести; 10 - емкость для раствора обезвреживания хлорной извести; 11,12- сорбционные угольные колонки; 14,15 - сборные емкости для цианистых растворов;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16 - бетонное основание для складирования материала</a:t>
            </a:r>
          </a:p>
        </p:txBody>
      </p:sp>
    </p:spTree>
    <p:extLst>
      <p:ext uri="{BB962C8B-B14F-4D97-AF65-F5344CB8AC3E}">
        <p14:creationId xmlns:p14="http://schemas.microsoft.com/office/powerpoint/2010/main" val="216613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Выщелачивание ценных компонентов</a:t>
            </a:r>
          </a:p>
        </p:txBody>
      </p:sp>
      <p:pic>
        <p:nvPicPr>
          <p:cNvPr id="1026" name="Picture 2" descr="C:\Users\Administrator\Desktop\преподавательские дела\осень 2022-2023\Переработка и обогащение полезных ископаемых\1451404414_r18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4"/>
          <a:stretch/>
        </p:blipFill>
        <p:spPr bwMode="auto">
          <a:xfrm>
            <a:off x="2156164" y="575420"/>
            <a:ext cx="4831672" cy="54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2686" y="621030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Пачук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сорбционного выщелачивания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8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преподавательские дела\осень 2022-2023\Переработка и обогащение полезных ископаемых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45" y="908720"/>
            <a:ext cx="827499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18864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Выщелачивание ценных компонентов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0812" y="580526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Автоклав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33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506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Переработка и обогащение полезных ископаемых  Лекция 8  Специальные и комбинированные методы обогащения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8  Специальные и комбинированные методы обогащения</dc:title>
  <dc:creator>Administrator</dc:creator>
  <cp:lastModifiedBy>Administrator</cp:lastModifiedBy>
  <cp:revision>8</cp:revision>
  <dcterms:created xsi:type="dcterms:W3CDTF">2022-10-04T10:40:35Z</dcterms:created>
  <dcterms:modified xsi:type="dcterms:W3CDTF">2022-10-06T06:00:49Z</dcterms:modified>
</cp:coreProperties>
</file>