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Default Extension="bin" ContentType="application/vnd.openxmlformats-officedocument.oleObject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7" r:id="rId3"/>
    <p:sldId id="276" r:id="rId4"/>
    <p:sldId id="275" r:id="rId5"/>
    <p:sldId id="288" r:id="rId6"/>
    <p:sldId id="289" r:id="rId7"/>
    <p:sldId id="302" r:id="rId8"/>
    <p:sldId id="303" r:id="rId9"/>
    <p:sldId id="306" r:id="rId10"/>
    <p:sldId id="307" r:id="rId11"/>
    <p:sldId id="308" r:id="rId12"/>
    <p:sldId id="309" r:id="rId13"/>
    <p:sldId id="310" r:id="rId14"/>
    <p:sldId id="290" r:id="rId15"/>
    <p:sldId id="291" r:id="rId16"/>
    <p:sldId id="292" r:id="rId17"/>
    <p:sldId id="319" r:id="rId18"/>
    <p:sldId id="293" r:id="rId19"/>
    <p:sldId id="294" r:id="rId20"/>
    <p:sldId id="295" r:id="rId21"/>
    <p:sldId id="314" r:id="rId22"/>
    <p:sldId id="315" r:id="rId23"/>
    <p:sldId id="296" r:id="rId24"/>
    <p:sldId id="297" r:id="rId25"/>
    <p:sldId id="298" r:id="rId26"/>
    <p:sldId id="299" r:id="rId27"/>
    <p:sldId id="316" r:id="rId28"/>
    <p:sldId id="317" r:id="rId29"/>
    <p:sldId id="318" r:id="rId30"/>
    <p:sldId id="30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102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7BDBA7-12B2-4F6D-B05E-82EA25EDFC2A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46F00579-8672-4185-9937-83C5E0E29BA9}">
      <dgm:prSet phldrT="[Текст]" custT="1"/>
      <dgm:spPr/>
      <dgm:t>
        <a:bodyPr/>
        <a:lstStyle/>
        <a:p>
          <a:r>
            <a:rPr lang="kk-KZ" sz="1100" dirty="0" smtClean="0">
              <a:solidFill>
                <a:schemeClr val="accent2">
                  <a:lumMod val="50000"/>
                </a:schemeClr>
              </a:solidFill>
            </a:rPr>
            <a:t>Ароматты қосылыстар молекулаларының құрамында ерекше байланысқан циклді атомдар тобы – бензол ядросы бар карбоциклді қосылыстар; мұндай жүйенің р электрондары тұрақты, тұйық, электрондық қауыз түзеді. </a:t>
          </a:r>
          <a:endParaRPr lang="ru-RU" sz="1100" dirty="0">
            <a:solidFill>
              <a:schemeClr val="accent2">
                <a:lumMod val="50000"/>
              </a:schemeClr>
            </a:solidFill>
          </a:endParaRPr>
        </a:p>
      </dgm:t>
    </dgm:pt>
    <dgm:pt modelId="{DD396E77-CCBD-4E69-AA7E-18EB839C135D}" type="parTrans" cxnId="{418B7793-B8FD-49CE-9348-0C43E7B23579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2252E546-7A87-42D5-B9D2-1D919154BC60}" type="sibTrans" cxnId="{418B7793-B8FD-49CE-9348-0C43E7B23579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F919150B-7F39-451A-A767-405CE7664442}">
      <dgm:prSet phldrT="[Текст]" custT="1"/>
      <dgm:spPr/>
      <dgm:t>
        <a:bodyPr/>
        <a:lstStyle/>
        <a:p>
          <a:r>
            <a:rPr lang="kk-KZ" sz="1100" dirty="0" smtClean="0">
              <a:solidFill>
                <a:schemeClr val="accent2">
                  <a:lumMod val="50000"/>
                </a:schemeClr>
              </a:solidFill>
            </a:rPr>
            <a:t>Ароматты көмірсутектердің ең қарапайым өкілі </a:t>
          </a:r>
          <a:r>
            <a:rPr lang="kk-KZ" sz="1100" dirty="0" smtClean="0">
              <a:solidFill>
                <a:srgbClr val="FF0000"/>
              </a:solidFill>
            </a:rPr>
            <a:t>бензол</a:t>
          </a:r>
          <a:r>
            <a:rPr lang="kk-KZ" sz="1100" dirty="0" smtClean="0">
              <a:solidFill>
                <a:schemeClr val="accent2">
                  <a:lumMod val="50000"/>
                </a:schemeClr>
              </a:solidFill>
            </a:rPr>
            <a:t>. Ароматты көмірсутектердің халықаралық атауы </a:t>
          </a:r>
          <a:r>
            <a:rPr lang="kk-KZ" sz="1100" dirty="0" smtClean="0">
              <a:solidFill>
                <a:srgbClr val="FF0000"/>
              </a:solidFill>
            </a:rPr>
            <a:t>арендер</a:t>
          </a:r>
          <a:r>
            <a:rPr lang="kk-KZ" sz="1100" dirty="0" smtClean="0">
              <a:solidFill>
                <a:schemeClr val="accent2">
                  <a:lumMod val="50000"/>
                </a:schemeClr>
              </a:solidFill>
            </a:rPr>
            <a:t>. </a:t>
          </a:r>
          <a:endParaRPr lang="ru-RU" sz="1100" dirty="0">
            <a:solidFill>
              <a:schemeClr val="accent2">
                <a:lumMod val="50000"/>
              </a:schemeClr>
            </a:solidFill>
          </a:endParaRPr>
        </a:p>
      </dgm:t>
    </dgm:pt>
    <dgm:pt modelId="{27FAD448-22AA-43CF-B9CB-831D8562870B}" type="parTrans" cxnId="{922904D5-C922-4931-A501-DA6BFA0DF96B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398F42A8-3094-415A-9DEC-599E764DE496}" type="sibTrans" cxnId="{922904D5-C922-4931-A501-DA6BFA0DF96B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3D2A66A9-98F5-4F14-9C77-53E05FF036D8}">
      <dgm:prSet phldrT="[Текст]" custT="1"/>
      <dgm:spPr/>
      <dgm:t>
        <a:bodyPr/>
        <a:lstStyle/>
        <a:p>
          <a:r>
            <a:rPr lang="kk-KZ" sz="1100" dirty="0" smtClean="0">
              <a:solidFill>
                <a:schemeClr val="accent2">
                  <a:lumMod val="50000"/>
                </a:schemeClr>
              </a:solidFill>
            </a:rPr>
            <a:t>Арендерге сонымен қатар нафталин, антрацен, фенантрен және құрамында конденсирленген бензол сақиналары болатын қосылыстар және олардың әртүрлі туындылары жатады.</a:t>
          </a:r>
          <a:endParaRPr lang="ru-RU" sz="1100" dirty="0">
            <a:solidFill>
              <a:schemeClr val="accent2">
                <a:lumMod val="50000"/>
              </a:schemeClr>
            </a:solidFill>
          </a:endParaRPr>
        </a:p>
      </dgm:t>
    </dgm:pt>
    <dgm:pt modelId="{662E61DC-2AD1-4AE8-B456-8F841BD7E46B}" type="parTrans" cxnId="{B0959237-C4A1-45C7-877A-2ED8D9E8824E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19BEE573-1D7C-493A-A222-3B840006FC39}" type="sibTrans" cxnId="{B0959237-C4A1-45C7-877A-2ED8D9E8824E}">
      <dgm:prSet/>
      <dgm:spPr/>
      <dgm:t>
        <a:bodyPr/>
        <a:lstStyle/>
        <a:p>
          <a:endParaRPr lang="ru-RU">
            <a:solidFill>
              <a:schemeClr val="tx2">
                <a:lumMod val="75000"/>
              </a:schemeClr>
            </a:solidFill>
          </a:endParaRPr>
        </a:p>
      </dgm:t>
    </dgm:pt>
    <dgm:pt modelId="{1E7D9ED9-A05A-4D9B-A991-D7204CEAF60E}">
      <dgm:prSet phldrT="[Текст]" custT="1"/>
      <dgm:spPr/>
      <dgm:t>
        <a:bodyPr/>
        <a:lstStyle/>
        <a:p>
          <a:r>
            <a:rPr lang="kk-KZ" sz="1100" dirty="0" smtClean="0">
              <a:solidFill>
                <a:schemeClr val="accent2">
                  <a:lumMod val="50000"/>
                </a:schemeClr>
              </a:solidFill>
            </a:rPr>
            <a:t>Алкандар мен нафтендерге қарағанда мұнай құрамында арендер аз болады және олар әртүрлі гомологтық қатар түрінде берілген. Ароматты көмірсутектердің жалпы формуласы </a:t>
          </a:r>
          <a:r>
            <a:rPr lang="kk-KZ" sz="1100" dirty="0" smtClean="0">
              <a:solidFill>
                <a:srgbClr val="FF0000"/>
              </a:solidFill>
            </a:rPr>
            <a:t>С</a:t>
          </a:r>
          <a:r>
            <a:rPr lang="kk-KZ" sz="1100" baseline="-25000" dirty="0" smtClean="0">
              <a:solidFill>
                <a:srgbClr val="FF0000"/>
              </a:solidFill>
            </a:rPr>
            <a:t>n</a:t>
          </a:r>
          <a:r>
            <a:rPr lang="kk-KZ" sz="1100" dirty="0" smtClean="0">
              <a:solidFill>
                <a:srgbClr val="FF0000"/>
              </a:solidFill>
            </a:rPr>
            <a:t>H</a:t>
          </a:r>
          <a:r>
            <a:rPr lang="kk-KZ" sz="1100" baseline="-25000" dirty="0" smtClean="0">
              <a:solidFill>
                <a:srgbClr val="FF0000"/>
              </a:solidFill>
            </a:rPr>
            <a:t>2n-6</a:t>
          </a:r>
          <a:r>
            <a:rPr lang="kk-KZ" sz="1100" dirty="0" smtClean="0">
              <a:solidFill>
                <a:schemeClr val="accent2">
                  <a:lumMod val="50000"/>
                </a:schemeClr>
              </a:solidFill>
            </a:rPr>
            <a:t>. </a:t>
          </a:r>
          <a:endParaRPr lang="ru-RU" sz="1100" dirty="0">
            <a:solidFill>
              <a:schemeClr val="accent2">
                <a:lumMod val="50000"/>
              </a:schemeClr>
            </a:solidFill>
          </a:endParaRPr>
        </a:p>
      </dgm:t>
    </dgm:pt>
    <dgm:pt modelId="{B35CA988-A4F3-4B52-B4AC-6E4C84894BBF}" type="parTrans" cxnId="{D0AD6894-3CB1-4908-B756-82DC853B889C}">
      <dgm:prSet/>
      <dgm:spPr/>
      <dgm:t>
        <a:bodyPr/>
        <a:lstStyle/>
        <a:p>
          <a:endParaRPr lang="ru-RU"/>
        </a:p>
      </dgm:t>
    </dgm:pt>
    <dgm:pt modelId="{A0799CC7-EAA9-4457-9F08-721FE3DA4A90}" type="sibTrans" cxnId="{D0AD6894-3CB1-4908-B756-82DC853B889C}">
      <dgm:prSet/>
      <dgm:spPr/>
      <dgm:t>
        <a:bodyPr/>
        <a:lstStyle/>
        <a:p>
          <a:endParaRPr lang="ru-RU"/>
        </a:p>
      </dgm:t>
    </dgm:pt>
    <dgm:pt modelId="{59B8D7A6-C1C5-4741-A475-AE9C10B6FE9F}">
      <dgm:prSet phldrT="[Текст]" custT="1"/>
      <dgm:spPr/>
      <dgm:t>
        <a:bodyPr/>
        <a:lstStyle/>
        <a:p>
          <a:r>
            <a:rPr lang="kk-KZ" sz="1100" dirty="0" smtClean="0">
              <a:solidFill>
                <a:schemeClr val="accent2">
                  <a:lumMod val="50000"/>
                </a:schemeClr>
              </a:solidFill>
            </a:rPr>
            <a:t>Ароматты көмірсутектердің өкілдері бензол және оның гомологтарының құрылысы тұйық тізбекті. Бензолдың кейбір туындыларының жағымды иісі болады. </a:t>
          </a:r>
          <a:endParaRPr lang="ru-RU" sz="1100" dirty="0">
            <a:solidFill>
              <a:schemeClr val="accent2">
                <a:lumMod val="50000"/>
              </a:schemeClr>
            </a:solidFill>
          </a:endParaRPr>
        </a:p>
      </dgm:t>
    </dgm:pt>
    <dgm:pt modelId="{42414071-6284-4B1B-8088-2F3A5143847C}" type="parTrans" cxnId="{CF21A9D0-7D48-46E5-A080-38EDA4023917}">
      <dgm:prSet/>
      <dgm:spPr/>
      <dgm:t>
        <a:bodyPr/>
        <a:lstStyle/>
        <a:p>
          <a:endParaRPr lang="ru-RU"/>
        </a:p>
      </dgm:t>
    </dgm:pt>
    <dgm:pt modelId="{5BE69BD4-3790-401B-9098-1B2469B81E9B}" type="sibTrans" cxnId="{CF21A9D0-7D48-46E5-A080-38EDA4023917}">
      <dgm:prSet/>
      <dgm:spPr/>
      <dgm:t>
        <a:bodyPr/>
        <a:lstStyle/>
        <a:p>
          <a:endParaRPr lang="ru-RU"/>
        </a:p>
      </dgm:t>
    </dgm:pt>
    <dgm:pt modelId="{15F39483-D85B-4A64-B4FF-EB1B65B821C7}" type="pres">
      <dgm:prSet presAssocID="{117BDBA7-12B2-4F6D-B05E-82EA25EDFC2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1BD2C023-CBA6-46AC-873B-4DA9BAABC100}" type="pres">
      <dgm:prSet presAssocID="{117BDBA7-12B2-4F6D-B05E-82EA25EDFC2A}" presName="Name1" presStyleCnt="0"/>
      <dgm:spPr/>
      <dgm:t>
        <a:bodyPr/>
        <a:lstStyle/>
        <a:p>
          <a:endParaRPr lang="ru-RU"/>
        </a:p>
      </dgm:t>
    </dgm:pt>
    <dgm:pt modelId="{B002EA28-E10A-4D06-95CC-C1C991EBB73E}" type="pres">
      <dgm:prSet presAssocID="{117BDBA7-12B2-4F6D-B05E-82EA25EDFC2A}" presName="cycle" presStyleCnt="0"/>
      <dgm:spPr/>
      <dgm:t>
        <a:bodyPr/>
        <a:lstStyle/>
        <a:p>
          <a:endParaRPr lang="ru-RU"/>
        </a:p>
      </dgm:t>
    </dgm:pt>
    <dgm:pt modelId="{EFDEF6E4-3C91-44BF-85BE-51EC59885D37}" type="pres">
      <dgm:prSet presAssocID="{117BDBA7-12B2-4F6D-B05E-82EA25EDFC2A}" presName="srcNode" presStyleLbl="node1" presStyleIdx="0" presStyleCnt="5"/>
      <dgm:spPr/>
      <dgm:t>
        <a:bodyPr/>
        <a:lstStyle/>
        <a:p>
          <a:endParaRPr lang="ru-RU"/>
        </a:p>
      </dgm:t>
    </dgm:pt>
    <dgm:pt modelId="{27671D54-3FFD-4B64-A183-71C6FEACB369}" type="pres">
      <dgm:prSet presAssocID="{117BDBA7-12B2-4F6D-B05E-82EA25EDFC2A}" presName="conn" presStyleLbl="parChTrans1D2" presStyleIdx="0" presStyleCnt="1"/>
      <dgm:spPr/>
      <dgm:t>
        <a:bodyPr/>
        <a:lstStyle/>
        <a:p>
          <a:endParaRPr lang="ru-RU"/>
        </a:p>
      </dgm:t>
    </dgm:pt>
    <dgm:pt modelId="{329E7B2D-C70C-4367-BE39-7FE39F59EB89}" type="pres">
      <dgm:prSet presAssocID="{117BDBA7-12B2-4F6D-B05E-82EA25EDFC2A}" presName="extraNode" presStyleLbl="node1" presStyleIdx="0" presStyleCnt="5"/>
      <dgm:spPr/>
      <dgm:t>
        <a:bodyPr/>
        <a:lstStyle/>
        <a:p>
          <a:endParaRPr lang="ru-RU"/>
        </a:p>
      </dgm:t>
    </dgm:pt>
    <dgm:pt modelId="{6A27F889-AD55-4825-B2D3-D13DFCDACA2D}" type="pres">
      <dgm:prSet presAssocID="{117BDBA7-12B2-4F6D-B05E-82EA25EDFC2A}" presName="dstNode" presStyleLbl="node1" presStyleIdx="0" presStyleCnt="5"/>
      <dgm:spPr/>
      <dgm:t>
        <a:bodyPr/>
        <a:lstStyle/>
        <a:p>
          <a:endParaRPr lang="ru-RU"/>
        </a:p>
      </dgm:t>
    </dgm:pt>
    <dgm:pt modelId="{D458DD48-1DE7-4F78-BFE5-49D3E6740E05}" type="pres">
      <dgm:prSet presAssocID="{46F00579-8672-4185-9937-83C5E0E29BA9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F82479-3CA7-473D-9857-5ECD1187C42F}" type="pres">
      <dgm:prSet presAssocID="{46F00579-8672-4185-9937-83C5E0E29BA9}" presName="accent_1" presStyleCnt="0"/>
      <dgm:spPr/>
      <dgm:t>
        <a:bodyPr/>
        <a:lstStyle/>
        <a:p>
          <a:endParaRPr lang="ru-RU"/>
        </a:p>
      </dgm:t>
    </dgm:pt>
    <dgm:pt modelId="{1599333E-C2C7-46B0-80BB-7D357556542A}" type="pres">
      <dgm:prSet presAssocID="{46F00579-8672-4185-9937-83C5E0E29BA9}" presName="accentRepeatNode" presStyleLbl="solidFgAcc1" presStyleIdx="0" presStyleCnt="5"/>
      <dgm:spPr/>
      <dgm:t>
        <a:bodyPr/>
        <a:lstStyle/>
        <a:p>
          <a:endParaRPr lang="ru-RU"/>
        </a:p>
      </dgm:t>
    </dgm:pt>
    <dgm:pt modelId="{F6F6D4DF-7E1D-47F2-B6F7-98C98066FC2D}" type="pres">
      <dgm:prSet presAssocID="{F919150B-7F39-451A-A767-405CE7664442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8CFC58-2FA9-4477-842A-37DC1D7D1214}" type="pres">
      <dgm:prSet presAssocID="{F919150B-7F39-451A-A767-405CE7664442}" presName="accent_2" presStyleCnt="0"/>
      <dgm:spPr/>
      <dgm:t>
        <a:bodyPr/>
        <a:lstStyle/>
        <a:p>
          <a:endParaRPr lang="ru-RU"/>
        </a:p>
      </dgm:t>
    </dgm:pt>
    <dgm:pt modelId="{C0CF9EBA-BF2A-4730-8CF3-37D66B025144}" type="pres">
      <dgm:prSet presAssocID="{F919150B-7F39-451A-A767-405CE7664442}" presName="accentRepeatNode" presStyleLbl="solidFgAcc1" presStyleIdx="1" presStyleCnt="5"/>
      <dgm:spPr/>
      <dgm:t>
        <a:bodyPr/>
        <a:lstStyle/>
        <a:p>
          <a:endParaRPr lang="ru-RU"/>
        </a:p>
      </dgm:t>
    </dgm:pt>
    <dgm:pt modelId="{E9017C5D-3256-43BA-BD27-3BA32E2CB98B}" type="pres">
      <dgm:prSet presAssocID="{3D2A66A9-98F5-4F14-9C77-53E05FF036D8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848365-1FEC-4F72-AC27-95913876F005}" type="pres">
      <dgm:prSet presAssocID="{3D2A66A9-98F5-4F14-9C77-53E05FF036D8}" presName="accent_3" presStyleCnt="0"/>
      <dgm:spPr/>
      <dgm:t>
        <a:bodyPr/>
        <a:lstStyle/>
        <a:p>
          <a:endParaRPr lang="ru-RU"/>
        </a:p>
      </dgm:t>
    </dgm:pt>
    <dgm:pt modelId="{4AFD4D6A-97B0-4A57-AFAE-77EF8A590D70}" type="pres">
      <dgm:prSet presAssocID="{3D2A66A9-98F5-4F14-9C77-53E05FF036D8}" presName="accentRepeatNode" presStyleLbl="solidFgAcc1" presStyleIdx="2" presStyleCnt="5"/>
      <dgm:spPr/>
      <dgm:t>
        <a:bodyPr/>
        <a:lstStyle/>
        <a:p>
          <a:endParaRPr lang="ru-RU"/>
        </a:p>
      </dgm:t>
    </dgm:pt>
    <dgm:pt modelId="{DF288CC5-6391-4347-914F-86AD051D27FF}" type="pres">
      <dgm:prSet presAssocID="{1E7D9ED9-A05A-4D9B-A991-D7204CEAF60E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8E7730-8829-4725-B285-220BB6D49B90}" type="pres">
      <dgm:prSet presAssocID="{1E7D9ED9-A05A-4D9B-A991-D7204CEAF60E}" presName="accent_4" presStyleCnt="0"/>
      <dgm:spPr/>
    </dgm:pt>
    <dgm:pt modelId="{408A2815-DB9D-4398-ACEE-0655A4C631E3}" type="pres">
      <dgm:prSet presAssocID="{1E7D9ED9-A05A-4D9B-A991-D7204CEAF60E}" presName="accentRepeatNode" presStyleLbl="solidFgAcc1" presStyleIdx="3" presStyleCnt="5"/>
      <dgm:spPr/>
    </dgm:pt>
    <dgm:pt modelId="{DA2342DB-D2BF-4C47-964C-B2E8D4B82153}" type="pres">
      <dgm:prSet presAssocID="{59B8D7A6-C1C5-4741-A475-AE9C10B6FE9F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C9A2E2-F322-4C0A-8AD3-7F662D6FB332}" type="pres">
      <dgm:prSet presAssocID="{59B8D7A6-C1C5-4741-A475-AE9C10B6FE9F}" presName="accent_5" presStyleCnt="0"/>
      <dgm:spPr/>
    </dgm:pt>
    <dgm:pt modelId="{D475AE7D-8A71-4D2A-859D-94A895E4546E}" type="pres">
      <dgm:prSet presAssocID="{59B8D7A6-C1C5-4741-A475-AE9C10B6FE9F}" presName="accentRepeatNode" presStyleLbl="solidFgAcc1" presStyleIdx="4" presStyleCnt="5"/>
      <dgm:spPr/>
    </dgm:pt>
  </dgm:ptLst>
  <dgm:cxnLst>
    <dgm:cxn modelId="{418B7793-B8FD-49CE-9348-0C43E7B23579}" srcId="{117BDBA7-12B2-4F6D-B05E-82EA25EDFC2A}" destId="{46F00579-8672-4185-9937-83C5E0E29BA9}" srcOrd="0" destOrd="0" parTransId="{DD396E77-CCBD-4E69-AA7E-18EB839C135D}" sibTransId="{2252E546-7A87-42D5-B9D2-1D919154BC60}"/>
    <dgm:cxn modelId="{B0959237-C4A1-45C7-877A-2ED8D9E8824E}" srcId="{117BDBA7-12B2-4F6D-B05E-82EA25EDFC2A}" destId="{3D2A66A9-98F5-4F14-9C77-53E05FF036D8}" srcOrd="2" destOrd="0" parTransId="{662E61DC-2AD1-4AE8-B456-8F841BD7E46B}" sibTransId="{19BEE573-1D7C-493A-A222-3B840006FC39}"/>
    <dgm:cxn modelId="{5EC6FBD6-D0F0-4403-8A58-3B93B887ECA3}" type="presOf" srcId="{59B8D7A6-C1C5-4741-A475-AE9C10B6FE9F}" destId="{DA2342DB-D2BF-4C47-964C-B2E8D4B82153}" srcOrd="0" destOrd="0" presId="urn:microsoft.com/office/officeart/2008/layout/VerticalCurvedList"/>
    <dgm:cxn modelId="{D0AD6894-3CB1-4908-B756-82DC853B889C}" srcId="{117BDBA7-12B2-4F6D-B05E-82EA25EDFC2A}" destId="{1E7D9ED9-A05A-4D9B-A991-D7204CEAF60E}" srcOrd="3" destOrd="0" parTransId="{B35CA988-A4F3-4B52-B4AC-6E4C84894BBF}" sibTransId="{A0799CC7-EAA9-4457-9F08-721FE3DA4A90}"/>
    <dgm:cxn modelId="{BE59A68B-AD02-4CB1-89C1-1CA582253D98}" type="presOf" srcId="{3D2A66A9-98F5-4F14-9C77-53E05FF036D8}" destId="{E9017C5D-3256-43BA-BD27-3BA32E2CB98B}" srcOrd="0" destOrd="0" presId="urn:microsoft.com/office/officeart/2008/layout/VerticalCurvedList"/>
    <dgm:cxn modelId="{922904D5-C922-4931-A501-DA6BFA0DF96B}" srcId="{117BDBA7-12B2-4F6D-B05E-82EA25EDFC2A}" destId="{F919150B-7F39-451A-A767-405CE7664442}" srcOrd="1" destOrd="0" parTransId="{27FAD448-22AA-43CF-B9CB-831D8562870B}" sibTransId="{398F42A8-3094-415A-9DEC-599E764DE496}"/>
    <dgm:cxn modelId="{152C4CFD-C42C-4BF2-82F8-0AEDB3178917}" type="presOf" srcId="{2252E546-7A87-42D5-B9D2-1D919154BC60}" destId="{27671D54-3FFD-4B64-A183-71C6FEACB369}" srcOrd="0" destOrd="0" presId="urn:microsoft.com/office/officeart/2008/layout/VerticalCurvedList"/>
    <dgm:cxn modelId="{1644F0D9-D8DB-4F96-852F-D9D66FE66D1A}" type="presOf" srcId="{117BDBA7-12B2-4F6D-B05E-82EA25EDFC2A}" destId="{15F39483-D85B-4A64-B4FF-EB1B65B821C7}" srcOrd="0" destOrd="0" presId="urn:microsoft.com/office/officeart/2008/layout/VerticalCurvedList"/>
    <dgm:cxn modelId="{0C06D6F5-80D7-4A5E-B391-CA155E5B9807}" type="presOf" srcId="{1E7D9ED9-A05A-4D9B-A991-D7204CEAF60E}" destId="{DF288CC5-6391-4347-914F-86AD051D27FF}" srcOrd="0" destOrd="0" presId="urn:microsoft.com/office/officeart/2008/layout/VerticalCurvedList"/>
    <dgm:cxn modelId="{CF21A9D0-7D48-46E5-A080-38EDA4023917}" srcId="{117BDBA7-12B2-4F6D-B05E-82EA25EDFC2A}" destId="{59B8D7A6-C1C5-4741-A475-AE9C10B6FE9F}" srcOrd="4" destOrd="0" parTransId="{42414071-6284-4B1B-8088-2F3A5143847C}" sibTransId="{5BE69BD4-3790-401B-9098-1B2469B81E9B}"/>
    <dgm:cxn modelId="{8F62FE52-C6C5-4599-9C26-ED27FC96E1E6}" type="presOf" srcId="{46F00579-8672-4185-9937-83C5E0E29BA9}" destId="{D458DD48-1DE7-4F78-BFE5-49D3E6740E05}" srcOrd="0" destOrd="0" presId="urn:microsoft.com/office/officeart/2008/layout/VerticalCurvedList"/>
    <dgm:cxn modelId="{7B7DAC2C-33C6-4D8D-A28C-1A56D68A8FA8}" type="presOf" srcId="{F919150B-7F39-451A-A767-405CE7664442}" destId="{F6F6D4DF-7E1D-47F2-B6F7-98C98066FC2D}" srcOrd="0" destOrd="0" presId="urn:microsoft.com/office/officeart/2008/layout/VerticalCurvedList"/>
    <dgm:cxn modelId="{912FE1ED-ADA8-46E3-B79D-9983291C90DA}" type="presParOf" srcId="{15F39483-D85B-4A64-B4FF-EB1B65B821C7}" destId="{1BD2C023-CBA6-46AC-873B-4DA9BAABC100}" srcOrd="0" destOrd="0" presId="urn:microsoft.com/office/officeart/2008/layout/VerticalCurvedList"/>
    <dgm:cxn modelId="{F05AFA50-38B5-429E-A9E6-FEB11D3BB182}" type="presParOf" srcId="{1BD2C023-CBA6-46AC-873B-4DA9BAABC100}" destId="{B002EA28-E10A-4D06-95CC-C1C991EBB73E}" srcOrd="0" destOrd="0" presId="urn:microsoft.com/office/officeart/2008/layout/VerticalCurvedList"/>
    <dgm:cxn modelId="{D5B7F45E-8356-4E50-A24B-3A0265706036}" type="presParOf" srcId="{B002EA28-E10A-4D06-95CC-C1C991EBB73E}" destId="{EFDEF6E4-3C91-44BF-85BE-51EC59885D37}" srcOrd="0" destOrd="0" presId="urn:microsoft.com/office/officeart/2008/layout/VerticalCurvedList"/>
    <dgm:cxn modelId="{92C0056D-BAFF-458C-90BE-E6D344EBB9F3}" type="presParOf" srcId="{B002EA28-E10A-4D06-95CC-C1C991EBB73E}" destId="{27671D54-3FFD-4B64-A183-71C6FEACB369}" srcOrd="1" destOrd="0" presId="urn:microsoft.com/office/officeart/2008/layout/VerticalCurvedList"/>
    <dgm:cxn modelId="{3F2CB74B-9501-4569-93A1-1D0A5D103F9B}" type="presParOf" srcId="{B002EA28-E10A-4D06-95CC-C1C991EBB73E}" destId="{329E7B2D-C70C-4367-BE39-7FE39F59EB89}" srcOrd="2" destOrd="0" presId="urn:microsoft.com/office/officeart/2008/layout/VerticalCurvedList"/>
    <dgm:cxn modelId="{3566AF8F-03D9-4890-8913-2BDB09C6E37B}" type="presParOf" srcId="{B002EA28-E10A-4D06-95CC-C1C991EBB73E}" destId="{6A27F889-AD55-4825-B2D3-D13DFCDACA2D}" srcOrd="3" destOrd="0" presId="urn:microsoft.com/office/officeart/2008/layout/VerticalCurvedList"/>
    <dgm:cxn modelId="{9748C1E1-0681-4237-8BE6-644193F049C8}" type="presParOf" srcId="{1BD2C023-CBA6-46AC-873B-4DA9BAABC100}" destId="{D458DD48-1DE7-4F78-BFE5-49D3E6740E05}" srcOrd="1" destOrd="0" presId="urn:microsoft.com/office/officeart/2008/layout/VerticalCurvedList"/>
    <dgm:cxn modelId="{F6D94FA1-0296-47DC-AF91-C0D60470F4A2}" type="presParOf" srcId="{1BD2C023-CBA6-46AC-873B-4DA9BAABC100}" destId="{CAF82479-3CA7-473D-9857-5ECD1187C42F}" srcOrd="2" destOrd="0" presId="urn:microsoft.com/office/officeart/2008/layout/VerticalCurvedList"/>
    <dgm:cxn modelId="{44ED39AD-E364-4250-AA4D-BC6FF2CE7AC9}" type="presParOf" srcId="{CAF82479-3CA7-473D-9857-5ECD1187C42F}" destId="{1599333E-C2C7-46B0-80BB-7D357556542A}" srcOrd="0" destOrd="0" presId="urn:microsoft.com/office/officeart/2008/layout/VerticalCurvedList"/>
    <dgm:cxn modelId="{5FD41B91-60F8-48DD-9C6B-A5D58422B8B7}" type="presParOf" srcId="{1BD2C023-CBA6-46AC-873B-4DA9BAABC100}" destId="{F6F6D4DF-7E1D-47F2-B6F7-98C98066FC2D}" srcOrd="3" destOrd="0" presId="urn:microsoft.com/office/officeart/2008/layout/VerticalCurvedList"/>
    <dgm:cxn modelId="{FF102B3E-8A54-4DA9-81DD-CA3F13DBE34C}" type="presParOf" srcId="{1BD2C023-CBA6-46AC-873B-4DA9BAABC100}" destId="{E28CFC58-2FA9-4477-842A-37DC1D7D1214}" srcOrd="4" destOrd="0" presId="urn:microsoft.com/office/officeart/2008/layout/VerticalCurvedList"/>
    <dgm:cxn modelId="{3EB6C12E-2B0D-489E-B3ED-16F605A293A8}" type="presParOf" srcId="{E28CFC58-2FA9-4477-842A-37DC1D7D1214}" destId="{C0CF9EBA-BF2A-4730-8CF3-37D66B025144}" srcOrd="0" destOrd="0" presId="urn:microsoft.com/office/officeart/2008/layout/VerticalCurvedList"/>
    <dgm:cxn modelId="{8EE8AEC0-C7A3-4F98-9350-5D199FE147B0}" type="presParOf" srcId="{1BD2C023-CBA6-46AC-873B-4DA9BAABC100}" destId="{E9017C5D-3256-43BA-BD27-3BA32E2CB98B}" srcOrd="5" destOrd="0" presId="urn:microsoft.com/office/officeart/2008/layout/VerticalCurvedList"/>
    <dgm:cxn modelId="{9EFBA326-B7CD-44DC-A36C-79E27895A010}" type="presParOf" srcId="{1BD2C023-CBA6-46AC-873B-4DA9BAABC100}" destId="{E5848365-1FEC-4F72-AC27-95913876F005}" srcOrd="6" destOrd="0" presId="urn:microsoft.com/office/officeart/2008/layout/VerticalCurvedList"/>
    <dgm:cxn modelId="{CF1D0B32-7048-40B2-BA82-AD0B7B1166FB}" type="presParOf" srcId="{E5848365-1FEC-4F72-AC27-95913876F005}" destId="{4AFD4D6A-97B0-4A57-AFAE-77EF8A590D70}" srcOrd="0" destOrd="0" presId="urn:microsoft.com/office/officeart/2008/layout/VerticalCurvedList"/>
    <dgm:cxn modelId="{049A3AAB-2C08-4C17-8872-6DB1429CA8BF}" type="presParOf" srcId="{1BD2C023-CBA6-46AC-873B-4DA9BAABC100}" destId="{DF288CC5-6391-4347-914F-86AD051D27FF}" srcOrd="7" destOrd="0" presId="urn:microsoft.com/office/officeart/2008/layout/VerticalCurvedList"/>
    <dgm:cxn modelId="{7134EB26-FDB1-4FA9-92D4-D8732751622A}" type="presParOf" srcId="{1BD2C023-CBA6-46AC-873B-4DA9BAABC100}" destId="{E48E7730-8829-4725-B285-220BB6D49B90}" srcOrd="8" destOrd="0" presId="urn:microsoft.com/office/officeart/2008/layout/VerticalCurvedList"/>
    <dgm:cxn modelId="{F1B2C2DA-C236-4351-AC6D-D27B3BA8CFC3}" type="presParOf" srcId="{E48E7730-8829-4725-B285-220BB6D49B90}" destId="{408A2815-DB9D-4398-ACEE-0655A4C631E3}" srcOrd="0" destOrd="0" presId="urn:microsoft.com/office/officeart/2008/layout/VerticalCurvedList"/>
    <dgm:cxn modelId="{9F3B1A52-7AFF-4CCC-A618-283AFC9435B1}" type="presParOf" srcId="{1BD2C023-CBA6-46AC-873B-4DA9BAABC100}" destId="{DA2342DB-D2BF-4C47-964C-B2E8D4B82153}" srcOrd="9" destOrd="0" presId="urn:microsoft.com/office/officeart/2008/layout/VerticalCurvedList"/>
    <dgm:cxn modelId="{BA6BC6BC-4BC7-4EC3-B66D-4FEE157CFAAF}" type="presParOf" srcId="{1BD2C023-CBA6-46AC-873B-4DA9BAABC100}" destId="{35C9A2E2-F322-4C0A-8AD3-7F662D6FB332}" srcOrd="10" destOrd="0" presId="urn:microsoft.com/office/officeart/2008/layout/VerticalCurvedList"/>
    <dgm:cxn modelId="{A82C39E3-D6AC-4E2E-BA83-C72D8F6016F6}" type="presParOf" srcId="{35C9A2E2-F322-4C0A-8AD3-7F662D6FB332}" destId="{D475AE7D-8A71-4D2A-859D-94A895E4546E}" srcOrd="0" destOrd="0" presId="urn:microsoft.com/office/officeart/2008/layout/VerticalCurvedList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47CEE79-7025-46DC-BDC5-8B77B0991C5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BAA66A-C150-478A-9C38-984991A89FFE}">
      <dgm:prSet phldrT="[Текст]" custT="1"/>
      <dgm:spPr/>
      <dgm:t>
        <a:bodyPr/>
        <a:lstStyle/>
        <a:p>
          <a:r>
            <a:rPr lang="kk-KZ" sz="1200" dirty="0" smtClean="0">
              <a:solidFill>
                <a:schemeClr val="tx2"/>
              </a:solidFill>
            </a:rPr>
            <a:t>Циклогексан және оның гомологтарын сутексіздеу, мысалы:</a:t>
          </a:r>
          <a:endParaRPr lang="ru-RU" sz="1200" dirty="0">
            <a:solidFill>
              <a:schemeClr val="tx2"/>
            </a:solidFill>
          </a:endParaRPr>
        </a:p>
      </dgm:t>
    </dgm:pt>
    <dgm:pt modelId="{EF46C8E6-51FA-47D1-96F2-6D7EA8D2284E}" type="parTrans" cxnId="{DDCEF92E-44D0-45B8-B972-75CFC9CD2AFB}">
      <dgm:prSet/>
      <dgm:spPr/>
      <dgm:t>
        <a:bodyPr/>
        <a:lstStyle/>
        <a:p>
          <a:endParaRPr lang="ru-RU"/>
        </a:p>
      </dgm:t>
    </dgm:pt>
    <dgm:pt modelId="{37AE1663-22C2-4AE2-A7B7-4DAAC9E5B477}" type="sibTrans" cxnId="{DDCEF92E-44D0-45B8-B972-75CFC9CD2AFB}">
      <dgm:prSet/>
      <dgm:spPr/>
      <dgm:t>
        <a:bodyPr/>
        <a:lstStyle/>
        <a:p>
          <a:endParaRPr lang="ru-RU"/>
        </a:p>
      </dgm:t>
    </dgm:pt>
    <dgm:pt modelId="{60D95E35-B270-478C-9368-F8EB83024CC0}">
      <dgm:prSet phldrT="[Текст]" custT="1"/>
      <dgm:spPr/>
      <dgm:t>
        <a:bodyPr/>
        <a:lstStyle/>
        <a:p>
          <a:r>
            <a:rPr lang="kk-KZ" sz="1200" dirty="0" smtClean="0">
              <a:solidFill>
                <a:schemeClr val="tx2"/>
              </a:solidFill>
            </a:rPr>
            <a:t>Циклопентан гомологтарын дегидроизомеризациялау, мысалы:</a:t>
          </a:r>
          <a:endParaRPr lang="ru-RU" sz="1200" dirty="0">
            <a:solidFill>
              <a:schemeClr val="tx2"/>
            </a:solidFill>
          </a:endParaRPr>
        </a:p>
      </dgm:t>
    </dgm:pt>
    <dgm:pt modelId="{59C250B9-C44D-49CE-83F0-4F2B69B1892F}" type="parTrans" cxnId="{17EE4BA4-E036-42FD-B0EE-66E8B56FFDE1}">
      <dgm:prSet/>
      <dgm:spPr/>
      <dgm:t>
        <a:bodyPr/>
        <a:lstStyle/>
        <a:p>
          <a:endParaRPr lang="ru-RU"/>
        </a:p>
      </dgm:t>
    </dgm:pt>
    <dgm:pt modelId="{10A25504-5914-4A7D-8E72-77E40025421C}" type="sibTrans" cxnId="{17EE4BA4-E036-42FD-B0EE-66E8B56FFDE1}">
      <dgm:prSet/>
      <dgm:spPr/>
      <dgm:t>
        <a:bodyPr/>
        <a:lstStyle/>
        <a:p>
          <a:endParaRPr lang="ru-RU"/>
        </a:p>
      </dgm:t>
    </dgm:pt>
    <dgm:pt modelId="{9B0B571C-92B3-4531-B325-BBA0D891B9C3}">
      <dgm:prSet phldrT="[Текст]" custT="1"/>
      <dgm:spPr/>
      <dgm:t>
        <a:bodyPr/>
        <a:lstStyle/>
        <a:p>
          <a:r>
            <a:rPr lang="kk-KZ" sz="1200" dirty="0" smtClean="0">
              <a:solidFill>
                <a:schemeClr val="tx2"/>
              </a:solidFill>
            </a:rPr>
            <a:t>Алты немесе одан да көп көміртек атомы болатын алкандарды дегидроциклдеу (Pt/Al</a:t>
          </a:r>
          <a:r>
            <a:rPr lang="kk-KZ" sz="1200" baseline="-25000" dirty="0" smtClean="0">
              <a:solidFill>
                <a:schemeClr val="tx2"/>
              </a:solidFill>
            </a:rPr>
            <a:t>2</a:t>
          </a:r>
          <a:r>
            <a:rPr lang="kk-KZ" sz="1200" dirty="0" smtClean="0">
              <a:solidFill>
                <a:schemeClr val="tx2"/>
              </a:solidFill>
            </a:rPr>
            <a:t>O</a:t>
          </a:r>
          <a:r>
            <a:rPr lang="kk-KZ" sz="1200" baseline="-25000" dirty="0" smtClean="0">
              <a:solidFill>
                <a:schemeClr val="tx2"/>
              </a:solidFill>
            </a:rPr>
            <a:t>3</a:t>
          </a:r>
          <a:r>
            <a:rPr lang="kk-KZ" sz="1200" dirty="0" smtClean="0">
              <a:solidFill>
                <a:schemeClr val="tx2"/>
              </a:solidFill>
            </a:rPr>
            <a:t> катализаторы қатысында), мысалы:</a:t>
          </a:r>
          <a:endParaRPr lang="ru-RU" sz="1200" dirty="0">
            <a:solidFill>
              <a:schemeClr val="tx2"/>
            </a:solidFill>
          </a:endParaRPr>
        </a:p>
      </dgm:t>
    </dgm:pt>
    <dgm:pt modelId="{D9793851-4877-4585-B933-B8F594521CA1}" type="parTrans" cxnId="{7A4797CE-493D-4CAB-BD4B-5230FCDF5FEA}">
      <dgm:prSet/>
      <dgm:spPr/>
      <dgm:t>
        <a:bodyPr/>
        <a:lstStyle/>
        <a:p>
          <a:endParaRPr lang="ru-RU"/>
        </a:p>
      </dgm:t>
    </dgm:pt>
    <dgm:pt modelId="{6478CD02-2E17-401F-B1E6-FCD6A2160E17}" type="sibTrans" cxnId="{7A4797CE-493D-4CAB-BD4B-5230FCDF5FEA}">
      <dgm:prSet/>
      <dgm:spPr/>
      <dgm:t>
        <a:bodyPr/>
        <a:lstStyle/>
        <a:p>
          <a:endParaRPr lang="ru-RU"/>
        </a:p>
      </dgm:t>
    </dgm:pt>
    <dgm:pt modelId="{0FF6A8EB-2444-4BF3-9BA4-1D5E101B93DE}">
      <dgm:prSet phldrT="[Текст]" custT="1"/>
      <dgm:spPr/>
      <dgm:t>
        <a:bodyPr/>
        <a:lstStyle/>
        <a:p>
          <a:r>
            <a:rPr lang="kk-KZ" sz="1200" dirty="0" smtClean="0">
              <a:solidFill>
                <a:schemeClr val="tx2"/>
              </a:solidFill>
            </a:rPr>
            <a:t>Қазіргі кезде </a:t>
          </a:r>
          <a:r>
            <a:rPr lang="en-US" sz="1200" dirty="0" smtClean="0">
              <a:solidFill>
                <a:schemeClr val="tx2"/>
              </a:solidFill>
            </a:rPr>
            <a:t>90% </a:t>
          </a:r>
          <a:r>
            <a:rPr lang="kk-KZ" sz="1200" dirty="0" smtClean="0">
              <a:solidFill>
                <a:schemeClr val="tx2"/>
              </a:solidFill>
            </a:rPr>
            <a:t>жуық бензол және оның гомологтарын өндірісте мұнайды катализдік риформинглеу нәтижесінде алады.</a:t>
          </a:r>
          <a:endParaRPr lang="ru-RU" sz="1200" dirty="0">
            <a:solidFill>
              <a:schemeClr val="tx2"/>
            </a:solidFill>
          </a:endParaRPr>
        </a:p>
      </dgm:t>
    </dgm:pt>
    <dgm:pt modelId="{C64808F2-7FF4-428E-9E77-C190AAC59734}" type="parTrans" cxnId="{C1591475-F61E-413E-8D37-6CFEF64AF23E}">
      <dgm:prSet/>
      <dgm:spPr/>
      <dgm:t>
        <a:bodyPr/>
        <a:lstStyle/>
        <a:p>
          <a:endParaRPr lang="ru-RU"/>
        </a:p>
      </dgm:t>
    </dgm:pt>
    <dgm:pt modelId="{7812826D-E6DD-49E3-BCB7-DEF1E3003417}" type="sibTrans" cxnId="{C1591475-F61E-413E-8D37-6CFEF64AF23E}">
      <dgm:prSet/>
      <dgm:spPr/>
      <dgm:t>
        <a:bodyPr/>
        <a:lstStyle/>
        <a:p>
          <a:endParaRPr lang="ru-RU"/>
        </a:p>
      </dgm:t>
    </dgm:pt>
    <dgm:pt modelId="{695D2494-C58A-4EDE-94CB-C227E5EAE56B}">
      <dgm:prSet phldrT="[Текст]" custT="1"/>
      <dgm:spPr/>
      <dgm:t>
        <a:bodyPr/>
        <a:lstStyle/>
        <a:p>
          <a:endParaRPr lang="ru-RU" sz="1200" dirty="0">
            <a:solidFill>
              <a:schemeClr val="tx2"/>
            </a:solidFill>
          </a:endParaRPr>
        </a:p>
      </dgm:t>
    </dgm:pt>
    <dgm:pt modelId="{B550926E-8C73-406D-87FD-AD5330E116AE}" type="parTrans" cxnId="{B3903264-6F04-4874-A14A-78D9422C9B36}">
      <dgm:prSet/>
      <dgm:spPr/>
      <dgm:t>
        <a:bodyPr/>
        <a:lstStyle/>
        <a:p>
          <a:endParaRPr lang="ru-RU"/>
        </a:p>
      </dgm:t>
    </dgm:pt>
    <dgm:pt modelId="{8F5E6FC4-1FC5-41F0-B7F9-70AA180085D6}" type="sibTrans" cxnId="{B3903264-6F04-4874-A14A-78D9422C9B36}">
      <dgm:prSet/>
      <dgm:spPr/>
      <dgm:t>
        <a:bodyPr/>
        <a:lstStyle/>
        <a:p>
          <a:endParaRPr lang="ru-RU"/>
        </a:p>
      </dgm:t>
    </dgm:pt>
    <dgm:pt modelId="{2A975B18-E2AD-4E00-992A-26C59610EF2C}">
      <dgm:prSet phldrT="[Текст]" custT="1"/>
      <dgm:spPr/>
      <dgm:t>
        <a:bodyPr/>
        <a:lstStyle/>
        <a:p>
          <a:endParaRPr lang="ru-RU" sz="1200" dirty="0">
            <a:solidFill>
              <a:schemeClr val="tx2"/>
            </a:solidFill>
          </a:endParaRPr>
        </a:p>
      </dgm:t>
    </dgm:pt>
    <dgm:pt modelId="{804BEC6D-6335-491E-A49B-E76369130895}" type="parTrans" cxnId="{1BB8E02C-92CE-44EC-9A7F-6E3C49881A22}">
      <dgm:prSet/>
      <dgm:spPr/>
      <dgm:t>
        <a:bodyPr/>
        <a:lstStyle/>
        <a:p>
          <a:endParaRPr lang="ru-RU"/>
        </a:p>
      </dgm:t>
    </dgm:pt>
    <dgm:pt modelId="{1FDF2E92-B8A1-4B96-A9C0-7DC9F206A9DD}" type="sibTrans" cxnId="{1BB8E02C-92CE-44EC-9A7F-6E3C49881A22}">
      <dgm:prSet/>
      <dgm:spPr/>
      <dgm:t>
        <a:bodyPr/>
        <a:lstStyle/>
        <a:p>
          <a:endParaRPr lang="ru-RU"/>
        </a:p>
      </dgm:t>
    </dgm:pt>
    <dgm:pt modelId="{F686C125-37D4-4924-A561-CFA2685419DF}">
      <dgm:prSet phldrT="[Текст]" custT="1"/>
      <dgm:spPr/>
      <dgm:t>
        <a:bodyPr/>
        <a:lstStyle/>
        <a:p>
          <a:endParaRPr lang="ru-RU" sz="1200" dirty="0">
            <a:solidFill>
              <a:schemeClr val="tx2"/>
            </a:solidFill>
          </a:endParaRPr>
        </a:p>
      </dgm:t>
    </dgm:pt>
    <dgm:pt modelId="{1D9FDF63-D538-42F2-9625-2787AF93D04E}" type="parTrans" cxnId="{A2E2B657-F6D7-4BA2-A4E5-BB8D89A721C8}">
      <dgm:prSet/>
      <dgm:spPr/>
      <dgm:t>
        <a:bodyPr/>
        <a:lstStyle/>
        <a:p>
          <a:endParaRPr lang="ru-RU"/>
        </a:p>
      </dgm:t>
    </dgm:pt>
    <dgm:pt modelId="{CD279EEC-40C6-46A6-AC6E-F0B78A9D9676}" type="sibTrans" cxnId="{A2E2B657-F6D7-4BA2-A4E5-BB8D89A721C8}">
      <dgm:prSet/>
      <dgm:spPr/>
      <dgm:t>
        <a:bodyPr/>
        <a:lstStyle/>
        <a:p>
          <a:endParaRPr lang="ru-RU"/>
        </a:p>
      </dgm:t>
    </dgm:pt>
    <dgm:pt modelId="{2BA597C8-5598-40AC-80F1-3341318CC18D}">
      <dgm:prSet phldrT="[Текст]" custT="1"/>
      <dgm:spPr/>
      <dgm:t>
        <a:bodyPr/>
        <a:lstStyle/>
        <a:p>
          <a:endParaRPr lang="ru-RU" sz="1200" dirty="0">
            <a:solidFill>
              <a:schemeClr val="tx2"/>
            </a:solidFill>
          </a:endParaRPr>
        </a:p>
      </dgm:t>
    </dgm:pt>
    <dgm:pt modelId="{255102CA-E412-4F12-A586-1DFA4CCB7CAA}" type="parTrans" cxnId="{774085B1-737D-4551-B2A4-530598F9BF06}">
      <dgm:prSet/>
      <dgm:spPr/>
      <dgm:t>
        <a:bodyPr/>
        <a:lstStyle/>
        <a:p>
          <a:endParaRPr lang="ru-RU"/>
        </a:p>
      </dgm:t>
    </dgm:pt>
    <dgm:pt modelId="{F6B850C2-1757-417C-AE21-DE07771BC1A8}" type="sibTrans" cxnId="{774085B1-737D-4551-B2A4-530598F9BF06}">
      <dgm:prSet/>
      <dgm:spPr/>
      <dgm:t>
        <a:bodyPr/>
        <a:lstStyle/>
        <a:p>
          <a:endParaRPr lang="ru-RU"/>
        </a:p>
      </dgm:t>
    </dgm:pt>
    <dgm:pt modelId="{2409A36D-24BE-4C9E-91CE-A11B5F4432BB}">
      <dgm:prSet phldrT="[Текст]" custT="1"/>
      <dgm:spPr/>
      <dgm:t>
        <a:bodyPr/>
        <a:lstStyle/>
        <a:p>
          <a:endParaRPr lang="ru-RU" sz="1200" dirty="0">
            <a:solidFill>
              <a:schemeClr val="tx2"/>
            </a:solidFill>
          </a:endParaRPr>
        </a:p>
      </dgm:t>
    </dgm:pt>
    <dgm:pt modelId="{A202EEBA-828C-4091-86B4-BF3913285A75}" type="parTrans" cxnId="{D8AC2DAB-50B3-41B8-BD52-162BE7AA0788}">
      <dgm:prSet/>
      <dgm:spPr/>
      <dgm:t>
        <a:bodyPr/>
        <a:lstStyle/>
        <a:p>
          <a:endParaRPr lang="ru-RU"/>
        </a:p>
      </dgm:t>
    </dgm:pt>
    <dgm:pt modelId="{C4E4DE56-E001-4883-8039-30B4B9253671}" type="sibTrans" cxnId="{D8AC2DAB-50B3-41B8-BD52-162BE7AA0788}">
      <dgm:prSet/>
      <dgm:spPr/>
      <dgm:t>
        <a:bodyPr/>
        <a:lstStyle/>
        <a:p>
          <a:endParaRPr lang="ru-RU"/>
        </a:p>
      </dgm:t>
    </dgm:pt>
    <dgm:pt modelId="{1D9972A7-9DC4-4FCE-902B-C1F3B8192425}">
      <dgm:prSet phldrT="[Текст]" custT="1"/>
      <dgm:spPr/>
      <dgm:t>
        <a:bodyPr/>
        <a:lstStyle/>
        <a:p>
          <a:endParaRPr lang="ru-RU" sz="1200" dirty="0">
            <a:solidFill>
              <a:schemeClr val="tx2"/>
            </a:solidFill>
          </a:endParaRPr>
        </a:p>
      </dgm:t>
    </dgm:pt>
    <dgm:pt modelId="{DAF4C3CC-8AAE-4900-9D0C-379435BF55A5}" type="parTrans" cxnId="{BC4D97D5-12C6-4ADB-9F0D-31FC2B513548}">
      <dgm:prSet/>
      <dgm:spPr/>
      <dgm:t>
        <a:bodyPr/>
        <a:lstStyle/>
        <a:p>
          <a:endParaRPr lang="ru-RU"/>
        </a:p>
      </dgm:t>
    </dgm:pt>
    <dgm:pt modelId="{FF0D30EA-47A2-4B7B-84A0-C9DD096E902D}" type="sibTrans" cxnId="{BC4D97D5-12C6-4ADB-9F0D-31FC2B513548}">
      <dgm:prSet/>
      <dgm:spPr/>
      <dgm:t>
        <a:bodyPr/>
        <a:lstStyle/>
        <a:p>
          <a:endParaRPr lang="ru-RU"/>
        </a:p>
      </dgm:t>
    </dgm:pt>
    <dgm:pt modelId="{30AA8F96-8E83-4D76-B20C-A560DA789479}">
      <dgm:prSet phldrT="[Текст]" custT="1"/>
      <dgm:spPr/>
      <dgm:t>
        <a:bodyPr/>
        <a:lstStyle/>
        <a:p>
          <a:endParaRPr lang="ru-RU" sz="1200" dirty="0">
            <a:solidFill>
              <a:schemeClr val="tx2"/>
            </a:solidFill>
          </a:endParaRPr>
        </a:p>
      </dgm:t>
    </dgm:pt>
    <dgm:pt modelId="{BAC736E8-8A01-4979-94D0-CB13796FEE36}" type="parTrans" cxnId="{28EEDA55-DDEE-4625-A526-A05180CDF95B}">
      <dgm:prSet/>
      <dgm:spPr/>
      <dgm:t>
        <a:bodyPr/>
        <a:lstStyle/>
        <a:p>
          <a:endParaRPr lang="ru-RU"/>
        </a:p>
      </dgm:t>
    </dgm:pt>
    <dgm:pt modelId="{41D0EBD2-7552-4E48-B49E-D40DFFD001F6}" type="sibTrans" cxnId="{28EEDA55-DDEE-4625-A526-A05180CDF95B}">
      <dgm:prSet/>
      <dgm:spPr/>
      <dgm:t>
        <a:bodyPr/>
        <a:lstStyle/>
        <a:p>
          <a:endParaRPr lang="ru-RU"/>
        </a:p>
      </dgm:t>
    </dgm:pt>
    <dgm:pt modelId="{EDCAA078-F6BF-4543-99F8-8AB72762E906}">
      <dgm:prSet phldrT="[Текст]" custT="1"/>
      <dgm:spPr/>
      <dgm:t>
        <a:bodyPr/>
        <a:lstStyle/>
        <a:p>
          <a:endParaRPr lang="ru-RU" sz="1200" dirty="0">
            <a:solidFill>
              <a:schemeClr val="tx2"/>
            </a:solidFill>
          </a:endParaRPr>
        </a:p>
      </dgm:t>
    </dgm:pt>
    <dgm:pt modelId="{8CEC4E5D-1509-42A4-8765-277C06533089}" type="parTrans" cxnId="{5941BA48-83B3-477E-983E-BD8E9EDDCA9E}">
      <dgm:prSet/>
      <dgm:spPr/>
      <dgm:t>
        <a:bodyPr/>
        <a:lstStyle/>
        <a:p>
          <a:endParaRPr lang="ru-RU"/>
        </a:p>
      </dgm:t>
    </dgm:pt>
    <dgm:pt modelId="{9286FCA5-9E89-4BE4-809D-9994F62CD022}" type="sibTrans" cxnId="{5941BA48-83B3-477E-983E-BD8E9EDDCA9E}">
      <dgm:prSet/>
      <dgm:spPr/>
      <dgm:t>
        <a:bodyPr/>
        <a:lstStyle/>
        <a:p>
          <a:endParaRPr lang="ru-RU"/>
        </a:p>
      </dgm:t>
    </dgm:pt>
    <dgm:pt modelId="{60D964CD-0A54-4E55-848C-52ED2B7C0319}">
      <dgm:prSet phldrT="[Текст]" custT="1"/>
      <dgm:spPr/>
      <dgm:t>
        <a:bodyPr/>
        <a:lstStyle/>
        <a:p>
          <a:endParaRPr lang="ru-RU" sz="1200" dirty="0">
            <a:solidFill>
              <a:schemeClr val="tx2"/>
            </a:solidFill>
          </a:endParaRPr>
        </a:p>
      </dgm:t>
    </dgm:pt>
    <dgm:pt modelId="{C131EE5B-7CEC-43D6-BA39-30D30E4F5602}" type="parTrans" cxnId="{C1CE8C3D-6318-44AE-B434-3EA39646C457}">
      <dgm:prSet/>
      <dgm:spPr/>
      <dgm:t>
        <a:bodyPr/>
        <a:lstStyle/>
        <a:p>
          <a:endParaRPr lang="ru-RU"/>
        </a:p>
      </dgm:t>
    </dgm:pt>
    <dgm:pt modelId="{70286612-D685-4D24-9F35-6DD855E71CE9}" type="sibTrans" cxnId="{C1CE8C3D-6318-44AE-B434-3EA39646C457}">
      <dgm:prSet/>
      <dgm:spPr/>
      <dgm:t>
        <a:bodyPr/>
        <a:lstStyle/>
        <a:p>
          <a:endParaRPr lang="ru-RU"/>
        </a:p>
      </dgm:t>
    </dgm:pt>
    <dgm:pt modelId="{C83A503D-E73C-4126-8146-DA1F912ECD57}">
      <dgm:prSet phldrT="[Текст]" custT="1"/>
      <dgm:spPr/>
      <dgm:t>
        <a:bodyPr/>
        <a:lstStyle/>
        <a:p>
          <a:endParaRPr lang="ru-RU" sz="1200" dirty="0">
            <a:solidFill>
              <a:schemeClr val="tx2"/>
            </a:solidFill>
          </a:endParaRPr>
        </a:p>
      </dgm:t>
    </dgm:pt>
    <dgm:pt modelId="{F6CCDFBD-DB19-4ED0-98FC-84D41CB9BBE7}" type="parTrans" cxnId="{05CDB423-B33B-4361-941D-DEF1DAC819A9}">
      <dgm:prSet/>
      <dgm:spPr/>
      <dgm:t>
        <a:bodyPr/>
        <a:lstStyle/>
        <a:p>
          <a:endParaRPr lang="ru-RU"/>
        </a:p>
      </dgm:t>
    </dgm:pt>
    <dgm:pt modelId="{24F3BBF9-DFD1-4A8F-8A2E-C4429C2CFD71}" type="sibTrans" cxnId="{05CDB423-B33B-4361-941D-DEF1DAC819A9}">
      <dgm:prSet/>
      <dgm:spPr/>
      <dgm:t>
        <a:bodyPr/>
        <a:lstStyle/>
        <a:p>
          <a:endParaRPr lang="ru-RU"/>
        </a:p>
      </dgm:t>
    </dgm:pt>
    <dgm:pt modelId="{7FEADDA6-CF74-4BED-B37F-EB3C71F97579}">
      <dgm:prSet phldrT="[Текст]" custT="1"/>
      <dgm:spPr/>
      <dgm:t>
        <a:bodyPr/>
        <a:lstStyle/>
        <a:p>
          <a:endParaRPr lang="ru-RU" sz="1200" dirty="0">
            <a:solidFill>
              <a:schemeClr val="tx2"/>
            </a:solidFill>
          </a:endParaRPr>
        </a:p>
      </dgm:t>
    </dgm:pt>
    <dgm:pt modelId="{B9B2626F-1D8A-40B2-9F35-97EBF2C166C1}" type="parTrans" cxnId="{5F3D5403-19F8-475D-B85B-1531DECE62A1}">
      <dgm:prSet/>
      <dgm:spPr/>
      <dgm:t>
        <a:bodyPr/>
        <a:lstStyle/>
        <a:p>
          <a:endParaRPr lang="ru-RU"/>
        </a:p>
      </dgm:t>
    </dgm:pt>
    <dgm:pt modelId="{DED9B4E9-4959-4A72-B6AD-C23F97C2947C}" type="sibTrans" cxnId="{5F3D5403-19F8-475D-B85B-1531DECE62A1}">
      <dgm:prSet/>
      <dgm:spPr/>
      <dgm:t>
        <a:bodyPr/>
        <a:lstStyle/>
        <a:p>
          <a:endParaRPr lang="ru-RU"/>
        </a:p>
      </dgm:t>
    </dgm:pt>
    <dgm:pt modelId="{4673B235-0D72-40B2-BBAE-02D7FE514F57}">
      <dgm:prSet phldrT="[Текст]" custT="1"/>
      <dgm:spPr/>
      <dgm:t>
        <a:bodyPr/>
        <a:lstStyle/>
        <a:p>
          <a:endParaRPr lang="ru-RU" sz="1200" dirty="0">
            <a:solidFill>
              <a:schemeClr val="tx2"/>
            </a:solidFill>
          </a:endParaRPr>
        </a:p>
      </dgm:t>
    </dgm:pt>
    <dgm:pt modelId="{9B2917E1-35AD-431A-81F1-AE834633D97B}" type="parTrans" cxnId="{52902056-20F5-40ED-B78A-D51BF37D9E5D}">
      <dgm:prSet/>
      <dgm:spPr/>
      <dgm:t>
        <a:bodyPr/>
        <a:lstStyle/>
        <a:p>
          <a:endParaRPr lang="ru-RU"/>
        </a:p>
      </dgm:t>
    </dgm:pt>
    <dgm:pt modelId="{9918E2C7-F269-4E17-9B02-5919ADF04ECB}" type="sibTrans" cxnId="{52902056-20F5-40ED-B78A-D51BF37D9E5D}">
      <dgm:prSet/>
      <dgm:spPr/>
      <dgm:t>
        <a:bodyPr/>
        <a:lstStyle/>
        <a:p>
          <a:endParaRPr lang="ru-RU"/>
        </a:p>
      </dgm:t>
    </dgm:pt>
    <dgm:pt modelId="{2B829AA4-915C-4CCC-92FC-7F68EE5AAF29}">
      <dgm:prSet phldrT="[Текст]" custT="1"/>
      <dgm:spPr/>
      <dgm:t>
        <a:bodyPr/>
        <a:lstStyle/>
        <a:p>
          <a:endParaRPr lang="ru-RU" sz="1200" dirty="0">
            <a:solidFill>
              <a:schemeClr val="tx2"/>
            </a:solidFill>
          </a:endParaRPr>
        </a:p>
      </dgm:t>
    </dgm:pt>
    <dgm:pt modelId="{C6C85429-5779-4721-888A-CB155AE49B20}" type="parTrans" cxnId="{0E6A8424-ED37-43EC-8BA2-1ACED9A33A1A}">
      <dgm:prSet/>
      <dgm:spPr/>
      <dgm:t>
        <a:bodyPr/>
        <a:lstStyle/>
        <a:p>
          <a:endParaRPr lang="ru-RU"/>
        </a:p>
      </dgm:t>
    </dgm:pt>
    <dgm:pt modelId="{6DD2E89C-3D5D-4021-A424-36E6FC2F4546}" type="sibTrans" cxnId="{0E6A8424-ED37-43EC-8BA2-1ACED9A33A1A}">
      <dgm:prSet/>
      <dgm:spPr/>
      <dgm:t>
        <a:bodyPr/>
        <a:lstStyle/>
        <a:p>
          <a:endParaRPr lang="ru-RU"/>
        </a:p>
      </dgm:t>
    </dgm:pt>
    <dgm:pt modelId="{058963D9-BFD9-4D51-8735-E84A040F806A}">
      <dgm:prSet phldrT="[Текст]" custT="1"/>
      <dgm:spPr/>
      <dgm:t>
        <a:bodyPr/>
        <a:lstStyle/>
        <a:p>
          <a:endParaRPr lang="ru-RU" sz="1200" dirty="0">
            <a:solidFill>
              <a:schemeClr val="tx2"/>
            </a:solidFill>
          </a:endParaRPr>
        </a:p>
      </dgm:t>
    </dgm:pt>
    <dgm:pt modelId="{718183FE-DD70-4C98-8B16-7D87C8CDC6A9}" type="parTrans" cxnId="{B3EE9F1F-9FE7-4411-A00E-D530D98882BA}">
      <dgm:prSet/>
      <dgm:spPr/>
      <dgm:t>
        <a:bodyPr/>
        <a:lstStyle/>
        <a:p>
          <a:endParaRPr lang="ru-RU"/>
        </a:p>
      </dgm:t>
    </dgm:pt>
    <dgm:pt modelId="{1F3EA78A-A061-4739-BBA4-D8D2E59649A0}" type="sibTrans" cxnId="{B3EE9F1F-9FE7-4411-A00E-D530D98882BA}">
      <dgm:prSet/>
      <dgm:spPr/>
      <dgm:t>
        <a:bodyPr/>
        <a:lstStyle/>
        <a:p>
          <a:endParaRPr lang="ru-RU"/>
        </a:p>
      </dgm:t>
    </dgm:pt>
    <dgm:pt modelId="{8D5D235A-AEBE-45D3-BC1F-7678D8E73FD7}">
      <dgm:prSet phldrT="[Текст]" custT="1"/>
      <dgm:spPr/>
      <dgm:t>
        <a:bodyPr/>
        <a:lstStyle/>
        <a:p>
          <a:endParaRPr lang="ru-RU" sz="1200" dirty="0">
            <a:solidFill>
              <a:schemeClr val="tx2"/>
            </a:solidFill>
          </a:endParaRPr>
        </a:p>
      </dgm:t>
    </dgm:pt>
    <dgm:pt modelId="{6E013021-1BDB-40C8-B25E-8B2BD1CC40B6}" type="parTrans" cxnId="{376564E5-4237-445F-8A0E-C168258C719C}">
      <dgm:prSet/>
      <dgm:spPr/>
      <dgm:t>
        <a:bodyPr/>
        <a:lstStyle/>
        <a:p>
          <a:endParaRPr lang="ru-RU"/>
        </a:p>
      </dgm:t>
    </dgm:pt>
    <dgm:pt modelId="{14C12807-FD0B-4E6E-A31D-5E534A026FB3}" type="sibTrans" cxnId="{376564E5-4237-445F-8A0E-C168258C719C}">
      <dgm:prSet/>
      <dgm:spPr/>
      <dgm:t>
        <a:bodyPr/>
        <a:lstStyle/>
        <a:p>
          <a:endParaRPr lang="ru-RU"/>
        </a:p>
      </dgm:t>
    </dgm:pt>
    <dgm:pt modelId="{7DBBD018-2905-48E9-BCFE-CAF64FDF7791}" type="pres">
      <dgm:prSet presAssocID="{F47CEE79-7025-46DC-BDC5-8B77B0991C5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C084D7-D037-4585-B43D-D042E1FEF084}" type="pres">
      <dgm:prSet presAssocID="{BEBAA66A-C150-478A-9C38-984991A89FFE}" presName="parentLin" presStyleCnt="0"/>
      <dgm:spPr/>
    </dgm:pt>
    <dgm:pt modelId="{F6BC7BE3-D834-497D-A79E-653C85195113}" type="pres">
      <dgm:prSet presAssocID="{BEBAA66A-C150-478A-9C38-984991A89FFE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CEF43781-2FD8-466B-9822-CECB556A0039}" type="pres">
      <dgm:prSet presAssocID="{BEBAA66A-C150-478A-9C38-984991A89FFE}" presName="parentText" presStyleLbl="node1" presStyleIdx="0" presStyleCnt="4" custLinFactNeighborX="-4219" custLinFactNeighborY="862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7C8C8C-5239-47AB-81A8-A9AC725AB97F}" type="pres">
      <dgm:prSet presAssocID="{BEBAA66A-C150-478A-9C38-984991A89FFE}" presName="negativeSpace" presStyleCnt="0"/>
      <dgm:spPr/>
    </dgm:pt>
    <dgm:pt modelId="{E2BF3D3C-A81C-46CE-93FE-26DE724C9FA4}" type="pres">
      <dgm:prSet presAssocID="{BEBAA66A-C150-478A-9C38-984991A89FFE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D56D8E-37FB-408A-980D-F955D2B3BFFA}" type="pres">
      <dgm:prSet presAssocID="{37AE1663-22C2-4AE2-A7B7-4DAAC9E5B477}" presName="spaceBetweenRectangles" presStyleCnt="0"/>
      <dgm:spPr/>
    </dgm:pt>
    <dgm:pt modelId="{58472257-30D7-4AB9-96CC-BA1A8E7FE0B0}" type="pres">
      <dgm:prSet presAssocID="{60D95E35-B270-478C-9368-F8EB83024CC0}" presName="parentLin" presStyleCnt="0"/>
      <dgm:spPr/>
    </dgm:pt>
    <dgm:pt modelId="{416DBF99-4DF7-4DAD-ADC9-3BC8BFAAEAC4}" type="pres">
      <dgm:prSet presAssocID="{60D95E35-B270-478C-9368-F8EB83024CC0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B6ECEC59-C099-490F-9756-1FA3BD435F93}" type="pres">
      <dgm:prSet presAssocID="{60D95E35-B270-478C-9368-F8EB83024CC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9C6493-1D96-4E86-864C-B016F855EF12}" type="pres">
      <dgm:prSet presAssocID="{60D95E35-B270-478C-9368-F8EB83024CC0}" presName="negativeSpace" presStyleCnt="0"/>
      <dgm:spPr/>
    </dgm:pt>
    <dgm:pt modelId="{33324DEC-CBC1-42AF-925F-83517B637ADC}" type="pres">
      <dgm:prSet presAssocID="{60D95E35-B270-478C-9368-F8EB83024CC0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2229D-B6D4-4F25-B541-74C54DFDA321}" type="pres">
      <dgm:prSet presAssocID="{10A25504-5914-4A7D-8E72-77E40025421C}" presName="spaceBetweenRectangles" presStyleCnt="0"/>
      <dgm:spPr/>
    </dgm:pt>
    <dgm:pt modelId="{4633483A-1290-425A-967D-C2535E063B2A}" type="pres">
      <dgm:prSet presAssocID="{9B0B571C-92B3-4531-B325-BBA0D891B9C3}" presName="parentLin" presStyleCnt="0"/>
      <dgm:spPr/>
    </dgm:pt>
    <dgm:pt modelId="{4860EFAF-9EDB-46EB-8D65-210357A6C8C2}" type="pres">
      <dgm:prSet presAssocID="{9B0B571C-92B3-4531-B325-BBA0D891B9C3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4D1F3F2C-1459-439E-B0E8-0D5469EE967E}" type="pres">
      <dgm:prSet presAssocID="{9B0B571C-92B3-4531-B325-BBA0D891B9C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391EB8-24A4-4716-80AB-0A56A48B3BAC}" type="pres">
      <dgm:prSet presAssocID="{9B0B571C-92B3-4531-B325-BBA0D891B9C3}" presName="negativeSpace" presStyleCnt="0"/>
      <dgm:spPr/>
    </dgm:pt>
    <dgm:pt modelId="{C30C527E-9157-44B5-9C05-C42482E91E37}" type="pres">
      <dgm:prSet presAssocID="{9B0B571C-92B3-4531-B325-BBA0D891B9C3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8CD8EF-CA7E-4848-9BBF-439B351F8A60}" type="pres">
      <dgm:prSet presAssocID="{6478CD02-2E17-401F-B1E6-FCD6A2160E17}" presName="spaceBetweenRectangles" presStyleCnt="0"/>
      <dgm:spPr/>
    </dgm:pt>
    <dgm:pt modelId="{D6B7D1E4-D1F8-4A91-B33A-4911B2F2D7D7}" type="pres">
      <dgm:prSet presAssocID="{0FF6A8EB-2444-4BF3-9BA4-1D5E101B93DE}" presName="parentLin" presStyleCnt="0"/>
      <dgm:spPr/>
    </dgm:pt>
    <dgm:pt modelId="{D5FF9570-202A-4ADA-BF48-DA6C26D123FE}" type="pres">
      <dgm:prSet presAssocID="{0FF6A8EB-2444-4BF3-9BA4-1D5E101B93DE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28517DE1-C6A9-460B-AD38-56AE288140D3}" type="pres">
      <dgm:prSet presAssocID="{0FF6A8EB-2444-4BF3-9BA4-1D5E101B93D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ADFAE6-222E-4BAE-A1D1-3BA049DE4EF8}" type="pres">
      <dgm:prSet presAssocID="{0FF6A8EB-2444-4BF3-9BA4-1D5E101B93DE}" presName="negativeSpace" presStyleCnt="0"/>
      <dgm:spPr/>
    </dgm:pt>
    <dgm:pt modelId="{630B9553-FAB0-4E6D-9DD1-8BA6FD037748}" type="pres">
      <dgm:prSet presAssocID="{0FF6A8EB-2444-4BF3-9BA4-1D5E101B93DE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FE89786-FC99-4383-9E58-2D676BC55A12}" type="presOf" srcId="{2409A36D-24BE-4C9E-91CE-A11B5F4432BB}" destId="{E2BF3D3C-A81C-46CE-93FE-26DE724C9FA4}" srcOrd="0" destOrd="2" presId="urn:microsoft.com/office/officeart/2005/8/layout/list1"/>
    <dgm:cxn modelId="{E13237AC-F771-48FE-AD0E-C5DE0B9F90C2}" type="presOf" srcId="{F47CEE79-7025-46DC-BDC5-8B77B0991C54}" destId="{7DBBD018-2905-48E9-BCFE-CAF64FDF7791}" srcOrd="0" destOrd="0" presId="urn:microsoft.com/office/officeart/2005/8/layout/list1"/>
    <dgm:cxn modelId="{58CACE05-4026-4259-9EF1-2443C28B7326}" type="presOf" srcId="{30AA8F96-8E83-4D76-B20C-A560DA789479}" destId="{33324DEC-CBC1-42AF-925F-83517B637ADC}" srcOrd="0" destOrd="1" presId="urn:microsoft.com/office/officeart/2005/8/layout/list1"/>
    <dgm:cxn modelId="{9F68AA5A-EE3C-4E15-B632-6E95C2BCD505}" type="presOf" srcId="{695D2494-C58A-4EDE-94CB-C227E5EAE56B}" destId="{E2BF3D3C-A81C-46CE-93FE-26DE724C9FA4}" srcOrd="0" destOrd="3" presId="urn:microsoft.com/office/officeart/2005/8/layout/list1"/>
    <dgm:cxn modelId="{BC70108B-32D0-474D-9C81-202177B94A54}" type="presOf" srcId="{BEBAA66A-C150-478A-9C38-984991A89FFE}" destId="{CEF43781-2FD8-466B-9822-CECB556A0039}" srcOrd="1" destOrd="0" presId="urn:microsoft.com/office/officeart/2005/8/layout/list1"/>
    <dgm:cxn modelId="{CE092DD2-7625-4CDA-982A-7A5323840056}" type="presOf" srcId="{1D9972A7-9DC4-4FCE-902B-C1F3B8192425}" destId="{33324DEC-CBC1-42AF-925F-83517B637ADC}" srcOrd="0" destOrd="0" presId="urn:microsoft.com/office/officeart/2005/8/layout/list1"/>
    <dgm:cxn modelId="{0E6A8424-ED37-43EC-8BA2-1ACED9A33A1A}" srcId="{9B0B571C-92B3-4531-B325-BBA0D891B9C3}" destId="{2B829AA4-915C-4CCC-92FC-7F68EE5AAF29}" srcOrd="1" destOrd="0" parTransId="{C6C85429-5779-4721-888A-CB155AE49B20}" sibTransId="{6DD2E89C-3D5D-4021-A424-36E6FC2F4546}"/>
    <dgm:cxn modelId="{3B295D95-826F-4C0B-B710-CE5B88C71444}" type="presOf" srcId="{8D5D235A-AEBE-45D3-BC1F-7678D8E73FD7}" destId="{C30C527E-9157-44B5-9C05-C42482E91E37}" srcOrd="0" destOrd="3" presId="urn:microsoft.com/office/officeart/2005/8/layout/list1"/>
    <dgm:cxn modelId="{5F3D5403-19F8-475D-B85B-1531DECE62A1}" srcId="{60D95E35-B270-478C-9368-F8EB83024CC0}" destId="{7FEADDA6-CF74-4BED-B37F-EB3C71F97579}" srcOrd="5" destOrd="0" parTransId="{B9B2626F-1D8A-40B2-9F35-97EBF2C166C1}" sibTransId="{DED9B4E9-4959-4A72-B6AD-C23F97C2947C}"/>
    <dgm:cxn modelId="{D5C529E0-A591-428D-826B-C9B777D35A9A}" type="presOf" srcId="{0FF6A8EB-2444-4BF3-9BA4-1D5E101B93DE}" destId="{28517DE1-C6A9-460B-AD38-56AE288140D3}" srcOrd="1" destOrd="0" presId="urn:microsoft.com/office/officeart/2005/8/layout/list1"/>
    <dgm:cxn modelId="{5C63C760-05A7-4C38-A5EC-F32C7A985877}" type="presOf" srcId="{F686C125-37D4-4924-A561-CFA2685419DF}" destId="{E2BF3D3C-A81C-46CE-93FE-26DE724C9FA4}" srcOrd="0" destOrd="0" presId="urn:microsoft.com/office/officeart/2005/8/layout/list1"/>
    <dgm:cxn modelId="{BBB30471-4DF1-43AF-9C41-6E591B7E89C7}" type="presOf" srcId="{60D964CD-0A54-4E55-848C-52ED2B7C0319}" destId="{33324DEC-CBC1-42AF-925F-83517B637ADC}" srcOrd="0" destOrd="3" presId="urn:microsoft.com/office/officeart/2005/8/layout/list1"/>
    <dgm:cxn modelId="{02618C35-23D1-4B72-90E4-3A3769CBC364}" type="presOf" srcId="{60D95E35-B270-478C-9368-F8EB83024CC0}" destId="{416DBF99-4DF7-4DAD-ADC9-3BC8BFAAEAC4}" srcOrd="0" destOrd="0" presId="urn:microsoft.com/office/officeart/2005/8/layout/list1"/>
    <dgm:cxn modelId="{ECB07D3B-0430-4376-AEAB-D33CE0EAAEC4}" type="presOf" srcId="{4673B235-0D72-40B2-BBAE-02D7FE514F57}" destId="{C30C527E-9157-44B5-9C05-C42482E91E37}" srcOrd="0" destOrd="0" presId="urn:microsoft.com/office/officeart/2005/8/layout/list1"/>
    <dgm:cxn modelId="{52902056-20F5-40ED-B78A-D51BF37D9E5D}" srcId="{9B0B571C-92B3-4531-B325-BBA0D891B9C3}" destId="{4673B235-0D72-40B2-BBAE-02D7FE514F57}" srcOrd="0" destOrd="0" parTransId="{9B2917E1-35AD-431A-81F1-AE834633D97B}" sibTransId="{9918E2C7-F269-4E17-9B02-5919ADF04ECB}"/>
    <dgm:cxn modelId="{C0E88874-7703-4986-8027-2A509E0613DB}" type="presOf" srcId="{0FF6A8EB-2444-4BF3-9BA4-1D5E101B93DE}" destId="{D5FF9570-202A-4ADA-BF48-DA6C26D123FE}" srcOrd="0" destOrd="0" presId="urn:microsoft.com/office/officeart/2005/8/layout/list1"/>
    <dgm:cxn modelId="{0D151308-F8A5-4ECE-95D9-A4B87DAD72C6}" type="presOf" srcId="{7FEADDA6-CF74-4BED-B37F-EB3C71F97579}" destId="{33324DEC-CBC1-42AF-925F-83517B637ADC}" srcOrd="0" destOrd="5" presId="urn:microsoft.com/office/officeart/2005/8/layout/list1"/>
    <dgm:cxn modelId="{54727F8A-BE4C-4335-909C-DB5463868D45}" type="presOf" srcId="{058963D9-BFD9-4D51-8735-E84A040F806A}" destId="{C30C527E-9157-44B5-9C05-C42482E91E37}" srcOrd="0" destOrd="2" presId="urn:microsoft.com/office/officeart/2005/8/layout/list1"/>
    <dgm:cxn modelId="{60AD93CB-4C59-48EC-9B90-614548CBD4CE}" type="presOf" srcId="{EDCAA078-F6BF-4543-99F8-8AB72762E906}" destId="{33324DEC-CBC1-42AF-925F-83517B637ADC}" srcOrd="0" destOrd="2" presId="urn:microsoft.com/office/officeart/2005/8/layout/list1"/>
    <dgm:cxn modelId="{234FF53A-A1F5-4E55-9152-4034862EADAA}" type="presOf" srcId="{2B829AA4-915C-4CCC-92FC-7F68EE5AAF29}" destId="{C30C527E-9157-44B5-9C05-C42482E91E37}" srcOrd="0" destOrd="1" presId="urn:microsoft.com/office/officeart/2005/8/layout/list1"/>
    <dgm:cxn modelId="{1BB8E02C-92CE-44EC-9A7F-6E3C49881A22}" srcId="{9B0B571C-92B3-4531-B325-BBA0D891B9C3}" destId="{2A975B18-E2AD-4E00-992A-26C59610EF2C}" srcOrd="4" destOrd="0" parTransId="{804BEC6D-6335-491E-A49B-E76369130895}" sibTransId="{1FDF2E92-B8A1-4B96-A9C0-7DC9F206A9DD}"/>
    <dgm:cxn modelId="{B3EE9F1F-9FE7-4411-A00E-D530D98882BA}" srcId="{9B0B571C-92B3-4531-B325-BBA0D891B9C3}" destId="{058963D9-BFD9-4D51-8735-E84A040F806A}" srcOrd="2" destOrd="0" parTransId="{718183FE-DD70-4C98-8B16-7D87C8CDC6A9}" sibTransId="{1F3EA78A-A061-4739-BBA4-D8D2E59649A0}"/>
    <dgm:cxn modelId="{6E186F31-FD38-4178-BAA8-DC8BF2D40A6B}" type="presOf" srcId="{2A975B18-E2AD-4E00-992A-26C59610EF2C}" destId="{C30C527E-9157-44B5-9C05-C42482E91E37}" srcOrd="0" destOrd="4" presId="urn:microsoft.com/office/officeart/2005/8/layout/list1"/>
    <dgm:cxn modelId="{BC4D97D5-12C6-4ADB-9F0D-31FC2B513548}" srcId="{60D95E35-B270-478C-9368-F8EB83024CC0}" destId="{1D9972A7-9DC4-4FCE-902B-C1F3B8192425}" srcOrd="0" destOrd="0" parTransId="{DAF4C3CC-8AAE-4900-9D0C-379435BF55A5}" sibTransId="{FF0D30EA-47A2-4B7B-84A0-C9DD096E902D}"/>
    <dgm:cxn modelId="{C1CE8C3D-6318-44AE-B434-3EA39646C457}" srcId="{60D95E35-B270-478C-9368-F8EB83024CC0}" destId="{60D964CD-0A54-4E55-848C-52ED2B7C0319}" srcOrd="3" destOrd="0" parTransId="{C131EE5B-7CEC-43D6-BA39-30D30E4F5602}" sibTransId="{70286612-D685-4D24-9F35-6DD855E71CE9}"/>
    <dgm:cxn modelId="{B3903264-6F04-4874-A14A-78D9422C9B36}" srcId="{BEBAA66A-C150-478A-9C38-984991A89FFE}" destId="{695D2494-C58A-4EDE-94CB-C227E5EAE56B}" srcOrd="3" destOrd="0" parTransId="{B550926E-8C73-406D-87FD-AD5330E116AE}" sibTransId="{8F5E6FC4-1FC5-41F0-B7F9-70AA180085D6}"/>
    <dgm:cxn modelId="{774085B1-737D-4551-B2A4-530598F9BF06}" srcId="{BEBAA66A-C150-478A-9C38-984991A89FFE}" destId="{2BA597C8-5598-40AC-80F1-3341318CC18D}" srcOrd="1" destOrd="0" parTransId="{255102CA-E412-4F12-A586-1DFA4CCB7CAA}" sibTransId="{F6B850C2-1757-417C-AE21-DE07771BC1A8}"/>
    <dgm:cxn modelId="{17EE4BA4-E036-42FD-B0EE-66E8B56FFDE1}" srcId="{F47CEE79-7025-46DC-BDC5-8B77B0991C54}" destId="{60D95E35-B270-478C-9368-F8EB83024CC0}" srcOrd="1" destOrd="0" parTransId="{59C250B9-C44D-49CE-83F0-4F2B69B1892F}" sibTransId="{10A25504-5914-4A7D-8E72-77E40025421C}"/>
    <dgm:cxn modelId="{05CDB423-B33B-4361-941D-DEF1DAC819A9}" srcId="{60D95E35-B270-478C-9368-F8EB83024CC0}" destId="{C83A503D-E73C-4126-8146-DA1F912ECD57}" srcOrd="4" destOrd="0" parTransId="{F6CCDFBD-DB19-4ED0-98FC-84D41CB9BBE7}" sibTransId="{24F3BBF9-DFD1-4A8F-8A2E-C4429C2CFD71}"/>
    <dgm:cxn modelId="{DDCEF92E-44D0-45B8-B972-75CFC9CD2AFB}" srcId="{F47CEE79-7025-46DC-BDC5-8B77B0991C54}" destId="{BEBAA66A-C150-478A-9C38-984991A89FFE}" srcOrd="0" destOrd="0" parTransId="{EF46C8E6-51FA-47D1-96F2-6D7EA8D2284E}" sibTransId="{37AE1663-22C2-4AE2-A7B7-4DAAC9E5B477}"/>
    <dgm:cxn modelId="{D8AC2DAB-50B3-41B8-BD52-162BE7AA0788}" srcId="{BEBAA66A-C150-478A-9C38-984991A89FFE}" destId="{2409A36D-24BE-4C9E-91CE-A11B5F4432BB}" srcOrd="2" destOrd="0" parTransId="{A202EEBA-828C-4091-86B4-BF3913285A75}" sibTransId="{C4E4DE56-E001-4883-8039-30B4B9253671}"/>
    <dgm:cxn modelId="{376564E5-4237-445F-8A0E-C168258C719C}" srcId="{9B0B571C-92B3-4531-B325-BBA0D891B9C3}" destId="{8D5D235A-AEBE-45D3-BC1F-7678D8E73FD7}" srcOrd="3" destOrd="0" parTransId="{6E013021-1BDB-40C8-B25E-8B2BD1CC40B6}" sibTransId="{14C12807-FD0B-4E6E-A31D-5E534A026FB3}"/>
    <dgm:cxn modelId="{8B895633-642D-47D5-BBC1-12C5520FBACE}" type="presOf" srcId="{BEBAA66A-C150-478A-9C38-984991A89FFE}" destId="{F6BC7BE3-D834-497D-A79E-653C85195113}" srcOrd="0" destOrd="0" presId="urn:microsoft.com/office/officeart/2005/8/layout/list1"/>
    <dgm:cxn modelId="{7A4797CE-493D-4CAB-BD4B-5230FCDF5FEA}" srcId="{F47CEE79-7025-46DC-BDC5-8B77B0991C54}" destId="{9B0B571C-92B3-4531-B325-BBA0D891B9C3}" srcOrd="2" destOrd="0" parTransId="{D9793851-4877-4585-B933-B8F594521CA1}" sibTransId="{6478CD02-2E17-401F-B1E6-FCD6A2160E17}"/>
    <dgm:cxn modelId="{B4793CB5-2DC7-4590-AC6B-380D88A2AB41}" type="presOf" srcId="{C83A503D-E73C-4126-8146-DA1F912ECD57}" destId="{33324DEC-CBC1-42AF-925F-83517B637ADC}" srcOrd="0" destOrd="4" presId="urn:microsoft.com/office/officeart/2005/8/layout/list1"/>
    <dgm:cxn modelId="{12513BD1-780E-47B0-A2F5-6CD111F70024}" type="presOf" srcId="{60D95E35-B270-478C-9368-F8EB83024CC0}" destId="{B6ECEC59-C099-490F-9756-1FA3BD435F93}" srcOrd="1" destOrd="0" presId="urn:microsoft.com/office/officeart/2005/8/layout/list1"/>
    <dgm:cxn modelId="{C1591475-F61E-413E-8D37-6CFEF64AF23E}" srcId="{F47CEE79-7025-46DC-BDC5-8B77B0991C54}" destId="{0FF6A8EB-2444-4BF3-9BA4-1D5E101B93DE}" srcOrd="3" destOrd="0" parTransId="{C64808F2-7FF4-428E-9E77-C190AAC59734}" sibTransId="{7812826D-E6DD-49E3-BCB7-DEF1E3003417}"/>
    <dgm:cxn modelId="{7AC4C082-B184-4CAC-8FEC-19315BEFE8F7}" type="presOf" srcId="{9B0B571C-92B3-4531-B325-BBA0D891B9C3}" destId="{4860EFAF-9EDB-46EB-8D65-210357A6C8C2}" srcOrd="0" destOrd="0" presId="urn:microsoft.com/office/officeart/2005/8/layout/list1"/>
    <dgm:cxn modelId="{A2E2B657-F6D7-4BA2-A4E5-BB8D89A721C8}" srcId="{BEBAA66A-C150-478A-9C38-984991A89FFE}" destId="{F686C125-37D4-4924-A561-CFA2685419DF}" srcOrd="0" destOrd="0" parTransId="{1D9FDF63-D538-42F2-9625-2787AF93D04E}" sibTransId="{CD279EEC-40C6-46A6-AC6E-F0B78A9D9676}"/>
    <dgm:cxn modelId="{5941BA48-83B3-477E-983E-BD8E9EDDCA9E}" srcId="{60D95E35-B270-478C-9368-F8EB83024CC0}" destId="{EDCAA078-F6BF-4543-99F8-8AB72762E906}" srcOrd="2" destOrd="0" parTransId="{8CEC4E5D-1509-42A4-8765-277C06533089}" sibTransId="{9286FCA5-9E89-4BE4-809D-9994F62CD022}"/>
    <dgm:cxn modelId="{8ABB4F43-6A54-4651-8861-899EF2B5BBD8}" type="presOf" srcId="{9B0B571C-92B3-4531-B325-BBA0D891B9C3}" destId="{4D1F3F2C-1459-439E-B0E8-0D5469EE967E}" srcOrd="1" destOrd="0" presId="urn:microsoft.com/office/officeart/2005/8/layout/list1"/>
    <dgm:cxn modelId="{E306EEC9-49F6-4D6D-B3AB-514455687BEC}" type="presOf" srcId="{2BA597C8-5598-40AC-80F1-3341318CC18D}" destId="{E2BF3D3C-A81C-46CE-93FE-26DE724C9FA4}" srcOrd="0" destOrd="1" presId="urn:microsoft.com/office/officeart/2005/8/layout/list1"/>
    <dgm:cxn modelId="{28EEDA55-DDEE-4625-A526-A05180CDF95B}" srcId="{60D95E35-B270-478C-9368-F8EB83024CC0}" destId="{30AA8F96-8E83-4D76-B20C-A560DA789479}" srcOrd="1" destOrd="0" parTransId="{BAC736E8-8A01-4979-94D0-CB13796FEE36}" sibTransId="{41D0EBD2-7552-4E48-B49E-D40DFFD001F6}"/>
    <dgm:cxn modelId="{7CF52DC4-0344-4AE9-8552-1649CEB96F42}" type="presParOf" srcId="{7DBBD018-2905-48E9-BCFE-CAF64FDF7791}" destId="{EFC084D7-D037-4585-B43D-D042E1FEF084}" srcOrd="0" destOrd="0" presId="urn:microsoft.com/office/officeart/2005/8/layout/list1"/>
    <dgm:cxn modelId="{CB34C494-CD58-409D-9E42-EAB41E1F173B}" type="presParOf" srcId="{EFC084D7-D037-4585-B43D-D042E1FEF084}" destId="{F6BC7BE3-D834-497D-A79E-653C85195113}" srcOrd="0" destOrd="0" presId="urn:microsoft.com/office/officeart/2005/8/layout/list1"/>
    <dgm:cxn modelId="{677CA7B6-85C9-43F8-9205-4D769046B5C6}" type="presParOf" srcId="{EFC084D7-D037-4585-B43D-D042E1FEF084}" destId="{CEF43781-2FD8-466B-9822-CECB556A0039}" srcOrd="1" destOrd="0" presId="urn:microsoft.com/office/officeart/2005/8/layout/list1"/>
    <dgm:cxn modelId="{DEB005CB-C03E-48A5-B483-6F0BEB2B8FEB}" type="presParOf" srcId="{7DBBD018-2905-48E9-BCFE-CAF64FDF7791}" destId="{E87C8C8C-5239-47AB-81A8-A9AC725AB97F}" srcOrd="1" destOrd="0" presId="urn:microsoft.com/office/officeart/2005/8/layout/list1"/>
    <dgm:cxn modelId="{6545EB66-2BA2-48F6-B105-18932A119FDF}" type="presParOf" srcId="{7DBBD018-2905-48E9-BCFE-CAF64FDF7791}" destId="{E2BF3D3C-A81C-46CE-93FE-26DE724C9FA4}" srcOrd="2" destOrd="0" presId="urn:microsoft.com/office/officeart/2005/8/layout/list1"/>
    <dgm:cxn modelId="{718B1D80-F40B-4689-8E44-925E25A71192}" type="presParOf" srcId="{7DBBD018-2905-48E9-BCFE-CAF64FDF7791}" destId="{FFD56D8E-37FB-408A-980D-F955D2B3BFFA}" srcOrd="3" destOrd="0" presId="urn:microsoft.com/office/officeart/2005/8/layout/list1"/>
    <dgm:cxn modelId="{E1FF3CB4-4316-48FF-A12D-153C907D5704}" type="presParOf" srcId="{7DBBD018-2905-48E9-BCFE-CAF64FDF7791}" destId="{58472257-30D7-4AB9-96CC-BA1A8E7FE0B0}" srcOrd="4" destOrd="0" presId="urn:microsoft.com/office/officeart/2005/8/layout/list1"/>
    <dgm:cxn modelId="{A39B6CB9-7539-4BAD-A407-8A2EB74B4B6A}" type="presParOf" srcId="{58472257-30D7-4AB9-96CC-BA1A8E7FE0B0}" destId="{416DBF99-4DF7-4DAD-ADC9-3BC8BFAAEAC4}" srcOrd="0" destOrd="0" presId="urn:microsoft.com/office/officeart/2005/8/layout/list1"/>
    <dgm:cxn modelId="{A395DA00-96E3-46A0-8457-B985DE80A99D}" type="presParOf" srcId="{58472257-30D7-4AB9-96CC-BA1A8E7FE0B0}" destId="{B6ECEC59-C099-490F-9756-1FA3BD435F93}" srcOrd="1" destOrd="0" presId="urn:microsoft.com/office/officeart/2005/8/layout/list1"/>
    <dgm:cxn modelId="{6C999ADD-B391-4D74-9D90-7CDE8EB8322B}" type="presParOf" srcId="{7DBBD018-2905-48E9-BCFE-CAF64FDF7791}" destId="{499C6493-1D96-4E86-864C-B016F855EF12}" srcOrd="5" destOrd="0" presId="urn:microsoft.com/office/officeart/2005/8/layout/list1"/>
    <dgm:cxn modelId="{0717232F-5C70-4B31-AB65-1EB7DE0A2613}" type="presParOf" srcId="{7DBBD018-2905-48E9-BCFE-CAF64FDF7791}" destId="{33324DEC-CBC1-42AF-925F-83517B637ADC}" srcOrd="6" destOrd="0" presId="urn:microsoft.com/office/officeart/2005/8/layout/list1"/>
    <dgm:cxn modelId="{D694006E-9E56-483B-BC03-7CD17DE28C17}" type="presParOf" srcId="{7DBBD018-2905-48E9-BCFE-CAF64FDF7791}" destId="{0232229D-B6D4-4F25-B541-74C54DFDA321}" srcOrd="7" destOrd="0" presId="urn:microsoft.com/office/officeart/2005/8/layout/list1"/>
    <dgm:cxn modelId="{74EC1024-2714-44B4-A39B-A0343DB280E7}" type="presParOf" srcId="{7DBBD018-2905-48E9-BCFE-CAF64FDF7791}" destId="{4633483A-1290-425A-967D-C2535E063B2A}" srcOrd="8" destOrd="0" presId="urn:microsoft.com/office/officeart/2005/8/layout/list1"/>
    <dgm:cxn modelId="{7953254C-85F1-4B90-B8F5-15287A76F64E}" type="presParOf" srcId="{4633483A-1290-425A-967D-C2535E063B2A}" destId="{4860EFAF-9EDB-46EB-8D65-210357A6C8C2}" srcOrd="0" destOrd="0" presId="urn:microsoft.com/office/officeart/2005/8/layout/list1"/>
    <dgm:cxn modelId="{FF85FC9E-41AD-4521-99D1-CBA31E48BEBC}" type="presParOf" srcId="{4633483A-1290-425A-967D-C2535E063B2A}" destId="{4D1F3F2C-1459-439E-B0E8-0D5469EE967E}" srcOrd="1" destOrd="0" presId="urn:microsoft.com/office/officeart/2005/8/layout/list1"/>
    <dgm:cxn modelId="{661887C0-DE72-4A7C-8A6A-5670B645CCCC}" type="presParOf" srcId="{7DBBD018-2905-48E9-BCFE-CAF64FDF7791}" destId="{15391EB8-24A4-4716-80AB-0A56A48B3BAC}" srcOrd="9" destOrd="0" presId="urn:microsoft.com/office/officeart/2005/8/layout/list1"/>
    <dgm:cxn modelId="{5F374EAC-FC5D-45AC-BE60-DC8BD28C2672}" type="presParOf" srcId="{7DBBD018-2905-48E9-BCFE-CAF64FDF7791}" destId="{C30C527E-9157-44B5-9C05-C42482E91E37}" srcOrd="10" destOrd="0" presId="urn:microsoft.com/office/officeart/2005/8/layout/list1"/>
    <dgm:cxn modelId="{4A475136-CD1F-4DFB-BCB8-04056A29311A}" type="presParOf" srcId="{7DBBD018-2905-48E9-BCFE-CAF64FDF7791}" destId="{D98CD8EF-CA7E-4848-9BBF-439B351F8A60}" srcOrd="11" destOrd="0" presId="urn:microsoft.com/office/officeart/2005/8/layout/list1"/>
    <dgm:cxn modelId="{17E38412-EA26-4142-943A-C4018BC43F1D}" type="presParOf" srcId="{7DBBD018-2905-48E9-BCFE-CAF64FDF7791}" destId="{D6B7D1E4-D1F8-4A91-B33A-4911B2F2D7D7}" srcOrd="12" destOrd="0" presId="urn:microsoft.com/office/officeart/2005/8/layout/list1"/>
    <dgm:cxn modelId="{F9ECB8C4-D6F4-4A34-B493-8522AD1131F1}" type="presParOf" srcId="{D6B7D1E4-D1F8-4A91-B33A-4911B2F2D7D7}" destId="{D5FF9570-202A-4ADA-BF48-DA6C26D123FE}" srcOrd="0" destOrd="0" presId="urn:microsoft.com/office/officeart/2005/8/layout/list1"/>
    <dgm:cxn modelId="{5C977E9E-9CDD-4470-92AB-3FA09F64A5E4}" type="presParOf" srcId="{D6B7D1E4-D1F8-4A91-B33A-4911B2F2D7D7}" destId="{28517DE1-C6A9-460B-AD38-56AE288140D3}" srcOrd="1" destOrd="0" presId="urn:microsoft.com/office/officeart/2005/8/layout/list1"/>
    <dgm:cxn modelId="{E3023BBE-DF42-4512-AC81-FDD47005BA0C}" type="presParOf" srcId="{7DBBD018-2905-48E9-BCFE-CAF64FDF7791}" destId="{3DADFAE6-222E-4BAE-A1D1-3BA049DE4EF8}" srcOrd="13" destOrd="0" presId="urn:microsoft.com/office/officeart/2005/8/layout/list1"/>
    <dgm:cxn modelId="{19FF82E6-F550-4661-B1C0-59F784FDBFA3}" type="presParOf" srcId="{7DBBD018-2905-48E9-BCFE-CAF64FDF7791}" destId="{630B9553-FAB0-4E6D-9DD1-8BA6FD037748}" srcOrd="14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66DD06-C8D8-407B-96E6-0ED6441FE023}" type="doc">
      <dgm:prSet loTypeId="urn:microsoft.com/office/officeart/2005/8/layout/lProcess2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1576502A-D4B0-4F69-871B-00053B5CCD6B}">
      <dgm:prSet phldrT="[Текст]" custT="1"/>
      <dgm:spPr/>
      <dgm:t>
        <a:bodyPr/>
        <a:lstStyle/>
        <a:p>
          <a:r>
            <a:rPr lang="kk-KZ" sz="1200" dirty="0" smtClean="0">
              <a:solidFill>
                <a:schemeClr val="tx2"/>
              </a:solidFill>
            </a:rPr>
            <a:t>Бензол С</a:t>
          </a:r>
          <a:r>
            <a:rPr lang="kk-KZ" sz="1200" baseline="-25000" dirty="0" smtClean="0">
              <a:solidFill>
                <a:schemeClr val="tx2"/>
              </a:solidFill>
            </a:rPr>
            <a:t>6</a:t>
          </a:r>
          <a:r>
            <a:rPr lang="kk-KZ" sz="1200" dirty="0" smtClean="0">
              <a:solidFill>
                <a:schemeClr val="tx2"/>
              </a:solidFill>
            </a:rPr>
            <a:t>Н</a:t>
          </a:r>
          <a:r>
            <a:rPr lang="kk-KZ" sz="1200" baseline="-25000" dirty="0" smtClean="0">
              <a:solidFill>
                <a:schemeClr val="tx2"/>
              </a:solidFill>
            </a:rPr>
            <a:t>6</a:t>
          </a:r>
          <a:r>
            <a:rPr lang="kk-KZ" sz="1200" dirty="0" smtClean="0">
              <a:solidFill>
                <a:schemeClr val="tx2"/>
              </a:solidFill>
            </a:rPr>
            <a:t> молекуласында алты көміртек атомдары бар ароматты көмірсутектердің негізгі өкілі болып табылады. </a:t>
          </a:r>
          <a:endParaRPr lang="ru-RU" sz="1200" dirty="0">
            <a:solidFill>
              <a:schemeClr val="tx2"/>
            </a:solidFill>
          </a:endParaRPr>
        </a:p>
      </dgm:t>
    </dgm:pt>
    <dgm:pt modelId="{783E3B43-A8CE-46CA-B370-1CEB2BC750CA}" type="parTrans" cxnId="{8FE6C02C-E231-4431-B946-8AEC104DA2DC}">
      <dgm:prSet/>
      <dgm:spPr/>
      <dgm:t>
        <a:bodyPr/>
        <a:lstStyle/>
        <a:p>
          <a:endParaRPr lang="ru-RU"/>
        </a:p>
      </dgm:t>
    </dgm:pt>
    <dgm:pt modelId="{7FB9736B-34C1-4DED-8915-21F8FA7EAB7C}" type="sibTrans" cxnId="{8FE6C02C-E231-4431-B946-8AEC104DA2DC}">
      <dgm:prSet/>
      <dgm:spPr/>
      <dgm:t>
        <a:bodyPr/>
        <a:lstStyle/>
        <a:p>
          <a:endParaRPr lang="ru-RU"/>
        </a:p>
      </dgm:t>
    </dgm:pt>
    <dgm:pt modelId="{DBF23E7B-F608-4390-B05A-B910FCB19EBF}">
      <dgm:prSet phldrT="[Текст]" custT="1"/>
      <dgm:spPr/>
      <dgm:t>
        <a:bodyPr/>
        <a:lstStyle/>
        <a:p>
          <a:r>
            <a:rPr lang="kk-KZ" sz="1200" dirty="0" smtClean="0">
              <a:solidFill>
                <a:schemeClr val="tx2"/>
              </a:solidFill>
            </a:rPr>
            <a:t>Бензол сақинасы толық симметриялы және бір жазықтың бойында жатады. </a:t>
          </a:r>
          <a:endParaRPr lang="ru-RU" sz="1200" dirty="0">
            <a:solidFill>
              <a:schemeClr val="tx2"/>
            </a:solidFill>
          </a:endParaRPr>
        </a:p>
      </dgm:t>
    </dgm:pt>
    <dgm:pt modelId="{43FF682A-53D9-4281-A374-EBE69694132E}" type="parTrans" cxnId="{6E6DB779-B04F-4883-85DE-6D705F2100B1}">
      <dgm:prSet/>
      <dgm:spPr/>
      <dgm:t>
        <a:bodyPr/>
        <a:lstStyle/>
        <a:p>
          <a:endParaRPr lang="ru-RU"/>
        </a:p>
      </dgm:t>
    </dgm:pt>
    <dgm:pt modelId="{437931F9-990C-4188-911E-8A78089A26E4}" type="sibTrans" cxnId="{6E6DB779-B04F-4883-85DE-6D705F2100B1}">
      <dgm:prSet/>
      <dgm:spPr/>
      <dgm:t>
        <a:bodyPr/>
        <a:lstStyle/>
        <a:p>
          <a:endParaRPr lang="ru-RU"/>
        </a:p>
      </dgm:t>
    </dgm:pt>
    <dgm:pt modelId="{75BECB10-812E-4057-A2EF-F799C08EF725}">
      <dgm:prSet phldrT="[Текст]" custT="1"/>
      <dgm:spPr/>
      <dgm:t>
        <a:bodyPr/>
        <a:lstStyle/>
        <a:p>
          <a:r>
            <a:rPr lang="kk-KZ" sz="1000" dirty="0" smtClean="0">
              <a:solidFill>
                <a:schemeClr val="tx2"/>
              </a:solidFill>
            </a:rPr>
            <a:t>Бензолдағы көміртек атомдарының арасындағы байланысты түзуге қатысатын барлық электрондардың біркелкі таралғандағы дәлелденген. </a:t>
          </a:r>
          <a:endParaRPr lang="ru-RU" sz="1000" dirty="0">
            <a:solidFill>
              <a:schemeClr val="tx2"/>
            </a:solidFill>
          </a:endParaRPr>
        </a:p>
      </dgm:t>
    </dgm:pt>
    <dgm:pt modelId="{626C755C-B75A-41FE-B4E6-31F76C38E75A}" type="parTrans" cxnId="{6157357C-F483-4A57-839B-F713BF4A33FE}">
      <dgm:prSet/>
      <dgm:spPr/>
      <dgm:t>
        <a:bodyPr/>
        <a:lstStyle/>
        <a:p>
          <a:endParaRPr lang="ru-RU"/>
        </a:p>
      </dgm:t>
    </dgm:pt>
    <dgm:pt modelId="{0D9DD5C7-26C3-41DF-8AEB-84A6EEBF55DE}" type="sibTrans" cxnId="{6157357C-F483-4A57-839B-F713BF4A33FE}">
      <dgm:prSet/>
      <dgm:spPr/>
      <dgm:t>
        <a:bodyPr/>
        <a:lstStyle/>
        <a:p>
          <a:endParaRPr lang="ru-RU"/>
        </a:p>
      </dgm:t>
    </dgm:pt>
    <dgm:pt modelId="{A37B492C-7CBD-4537-96E2-8F11D5729554}">
      <dgm:prSet phldrT="[Текст]" custT="1"/>
      <dgm:spPr/>
      <dgm:t>
        <a:bodyPr/>
        <a:lstStyle/>
        <a:p>
          <a:r>
            <a:rPr lang="kk-KZ" sz="1200" dirty="0" smtClean="0">
              <a:solidFill>
                <a:schemeClr val="tx2"/>
              </a:solidFill>
            </a:rPr>
            <a:t>Бензол молекуласы дұрыс жазық алтыбұрыштан тұрады. </a:t>
          </a:r>
          <a:endParaRPr lang="ru-RU" sz="1200" dirty="0">
            <a:solidFill>
              <a:schemeClr val="tx2"/>
            </a:solidFill>
          </a:endParaRPr>
        </a:p>
      </dgm:t>
    </dgm:pt>
    <dgm:pt modelId="{F2DACECA-E764-43FC-A81F-D31D327D91A5}" type="parTrans" cxnId="{049A1B15-B6B1-4CAF-8206-AFBA8A5A7286}">
      <dgm:prSet/>
      <dgm:spPr/>
      <dgm:t>
        <a:bodyPr/>
        <a:lstStyle/>
        <a:p>
          <a:endParaRPr lang="ru-RU"/>
        </a:p>
      </dgm:t>
    </dgm:pt>
    <dgm:pt modelId="{903883A0-C4AC-4B69-B84D-A2437BE09D99}" type="sibTrans" cxnId="{049A1B15-B6B1-4CAF-8206-AFBA8A5A7286}">
      <dgm:prSet/>
      <dgm:spPr/>
      <dgm:t>
        <a:bodyPr/>
        <a:lstStyle/>
        <a:p>
          <a:endParaRPr lang="ru-RU"/>
        </a:p>
      </dgm:t>
    </dgm:pt>
    <dgm:pt modelId="{8CF1DF38-6C6F-4915-AD58-12F624568363}">
      <dgm:prSet phldrT="[Текст]" custT="1"/>
      <dgm:spPr/>
      <dgm:t>
        <a:bodyPr/>
        <a:lstStyle/>
        <a:p>
          <a:r>
            <a:rPr lang="kk-KZ" sz="1000" dirty="0" smtClean="0">
              <a:solidFill>
                <a:schemeClr val="tx2"/>
              </a:solidFill>
            </a:rPr>
            <a:t>Бензол молекуласының құрылысын көрсететін формуланы неміс ғалымы Кекуле ұсынды. </a:t>
          </a:r>
          <a:endParaRPr lang="ru-RU" sz="1000" dirty="0">
            <a:solidFill>
              <a:schemeClr val="tx2"/>
            </a:solidFill>
          </a:endParaRPr>
        </a:p>
      </dgm:t>
    </dgm:pt>
    <dgm:pt modelId="{E77F1216-CBF6-4C3C-8955-05B0C1288E5E}" type="parTrans" cxnId="{1F05794E-DB6A-4113-8B4C-E9B08D1586D3}">
      <dgm:prSet/>
      <dgm:spPr/>
      <dgm:t>
        <a:bodyPr/>
        <a:lstStyle/>
        <a:p>
          <a:endParaRPr lang="ru-RU"/>
        </a:p>
      </dgm:t>
    </dgm:pt>
    <dgm:pt modelId="{FCAF0583-CE2E-4A89-B389-E3120CBC92F7}" type="sibTrans" cxnId="{1F05794E-DB6A-4113-8B4C-E9B08D1586D3}">
      <dgm:prSet/>
      <dgm:spPr/>
      <dgm:t>
        <a:bodyPr/>
        <a:lstStyle/>
        <a:p>
          <a:endParaRPr lang="ru-RU"/>
        </a:p>
      </dgm:t>
    </dgm:pt>
    <dgm:pt modelId="{D48856A4-0C7A-409A-91A3-073960F01E4A}">
      <dgm:prSet phldrT="[Текст]" custT="1"/>
      <dgm:spPr/>
      <dgm:t>
        <a:bodyPr/>
        <a:lstStyle/>
        <a:p>
          <a:r>
            <a:rPr lang="kk-KZ" sz="1000" dirty="0" smtClean="0">
              <a:solidFill>
                <a:schemeClr val="tx2"/>
              </a:solidFill>
            </a:rPr>
            <a:t>Құрылымдық формуласы көміртек атомдарының арасында кезектескен қос және бір байланыстарынан тұрады</a:t>
          </a:r>
          <a:r>
            <a:rPr lang="kk-KZ" sz="800" dirty="0" smtClean="0">
              <a:solidFill>
                <a:schemeClr val="tx2"/>
              </a:solidFill>
            </a:rPr>
            <a:t>:</a:t>
          </a:r>
          <a:endParaRPr lang="ru-RU" sz="800" dirty="0">
            <a:solidFill>
              <a:schemeClr val="tx2"/>
            </a:solidFill>
          </a:endParaRPr>
        </a:p>
      </dgm:t>
    </dgm:pt>
    <dgm:pt modelId="{81148A31-416B-4543-826C-225F43114A27}" type="parTrans" cxnId="{6112BFD6-35B4-4C97-B062-9BFE9F8E207F}">
      <dgm:prSet/>
      <dgm:spPr/>
      <dgm:t>
        <a:bodyPr/>
        <a:lstStyle/>
        <a:p>
          <a:endParaRPr lang="ru-RU"/>
        </a:p>
      </dgm:t>
    </dgm:pt>
    <dgm:pt modelId="{D67A9F1E-3401-4A32-9C2C-FAE70845C1D8}" type="sibTrans" cxnId="{6112BFD6-35B4-4C97-B062-9BFE9F8E207F}">
      <dgm:prSet/>
      <dgm:spPr/>
      <dgm:t>
        <a:bodyPr/>
        <a:lstStyle/>
        <a:p>
          <a:endParaRPr lang="ru-RU"/>
        </a:p>
      </dgm:t>
    </dgm:pt>
    <dgm:pt modelId="{8193142E-1658-4189-BF5F-BAA42B4EBE9D}">
      <dgm:prSet phldrT="[Текст]" custT="1"/>
      <dgm:spPr/>
      <dgm:t>
        <a:bodyPr/>
        <a:lstStyle/>
        <a:p>
          <a:endParaRPr lang="ru-RU" sz="800" dirty="0">
            <a:solidFill>
              <a:schemeClr val="tx2"/>
            </a:solidFill>
          </a:endParaRPr>
        </a:p>
      </dgm:t>
    </dgm:pt>
    <dgm:pt modelId="{B5CD3A3B-6042-4460-A2FD-454329EDC44E}" type="parTrans" cxnId="{91BA78B3-E54F-4C54-A81D-218A9CA6773A}">
      <dgm:prSet/>
      <dgm:spPr/>
      <dgm:t>
        <a:bodyPr/>
        <a:lstStyle/>
        <a:p>
          <a:endParaRPr lang="ru-RU"/>
        </a:p>
      </dgm:t>
    </dgm:pt>
    <dgm:pt modelId="{F666DAC3-CFB6-4F2D-BF52-C8A5EA53B884}" type="sibTrans" cxnId="{91BA78B3-E54F-4C54-A81D-218A9CA6773A}">
      <dgm:prSet/>
      <dgm:spPr/>
      <dgm:t>
        <a:bodyPr/>
        <a:lstStyle/>
        <a:p>
          <a:endParaRPr lang="ru-RU"/>
        </a:p>
      </dgm:t>
    </dgm:pt>
    <dgm:pt modelId="{08BADAB0-C0AB-494F-976F-423E5C0E0E9E}">
      <dgm:prSet phldrT="[Текст]" custT="1"/>
      <dgm:spPr/>
      <dgm:t>
        <a:bodyPr/>
        <a:lstStyle/>
        <a:p>
          <a:r>
            <a:rPr lang="kk-KZ" sz="1000" dirty="0" smtClean="0">
              <a:solidFill>
                <a:schemeClr val="tx2"/>
              </a:solidFill>
            </a:rPr>
            <a:t>Бір байланыспен байланысқан көміртек атомдарының ара қашықтығы 1,54 А, ал қос байланыспен байланысқан көміртек атомдарының арасындағы ара қашықтық – 1,34 А. </a:t>
          </a:r>
          <a:endParaRPr lang="ru-RU" sz="1000" dirty="0">
            <a:solidFill>
              <a:schemeClr val="tx2"/>
            </a:solidFill>
          </a:endParaRPr>
        </a:p>
      </dgm:t>
    </dgm:pt>
    <dgm:pt modelId="{7A6EEB06-C810-4089-BCA0-876C797EA0A0}" type="parTrans" cxnId="{5467DD6B-6FF5-4E5A-804E-524E06D83512}">
      <dgm:prSet/>
      <dgm:spPr/>
      <dgm:t>
        <a:bodyPr/>
        <a:lstStyle/>
        <a:p>
          <a:endParaRPr lang="ru-RU"/>
        </a:p>
      </dgm:t>
    </dgm:pt>
    <dgm:pt modelId="{4B6DC86A-5A2B-49CB-BF52-89F7AC53FFF2}" type="sibTrans" cxnId="{5467DD6B-6FF5-4E5A-804E-524E06D83512}">
      <dgm:prSet/>
      <dgm:spPr/>
      <dgm:t>
        <a:bodyPr/>
        <a:lstStyle/>
        <a:p>
          <a:endParaRPr lang="ru-RU"/>
        </a:p>
      </dgm:t>
    </dgm:pt>
    <dgm:pt modelId="{91120D8D-2CF4-4FBF-B27F-CA22790F0880}">
      <dgm:prSet phldrT="[Текст]" custT="1"/>
      <dgm:spPr/>
      <dgm:t>
        <a:bodyPr/>
        <a:lstStyle/>
        <a:p>
          <a:r>
            <a:rPr lang="kk-KZ" sz="1000" dirty="0" smtClean="0">
              <a:solidFill>
                <a:schemeClr val="tx2"/>
              </a:solidFill>
            </a:rPr>
            <a:t>Бензол молекуласында барлық көміртек атомдарының ара қашықтығы бірдей және 1,40 А-ге тең. </a:t>
          </a:r>
          <a:endParaRPr lang="ru-RU" sz="1000" dirty="0">
            <a:solidFill>
              <a:schemeClr val="tx2"/>
            </a:solidFill>
          </a:endParaRPr>
        </a:p>
      </dgm:t>
    </dgm:pt>
    <dgm:pt modelId="{AE144043-A51B-48B5-9C37-86CB55BDA0AF}" type="parTrans" cxnId="{8D2323EC-2C5A-4185-8F9A-19B6C0084235}">
      <dgm:prSet/>
      <dgm:spPr/>
      <dgm:t>
        <a:bodyPr/>
        <a:lstStyle/>
        <a:p>
          <a:endParaRPr lang="ru-RU"/>
        </a:p>
      </dgm:t>
    </dgm:pt>
    <dgm:pt modelId="{91831925-465E-460F-8BCB-DEE9341A2161}" type="sibTrans" cxnId="{8D2323EC-2C5A-4185-8F9A-19B6C0084235}">
      <dgm:prSet/>
      <dgm:spPr/>
      <dgm:t>
        <a:bodyPr/>
        <a:lstStyle/>
        <a:p>
          <a:endParaRPr lang="ru-RU"/>
        </a:p>
      </dgm:t>
    </dgm:pt>
    <dgm:pt modelId="{A3A3579B-3B99-4C4A-AA4E-3FA1AD3DF10D}">
      <dgm:prSet phldrT="[Текст]" custT="1"/>
      <dgm:spPr/>
      <dgm:t>
        <a:bodyPr/>
        <a:lstStyle/>
        <a:p>
          <a:r>
            <a:rPr lang="kk-KZ" sz="800" dirty="0" smtClean="0">
              <a:solidFill>
                <a:schemeClr val="tx2"/>
              </a:solidFill>
            </a:rPr>
            <a:t>Ондағы әрбір көміртек атомы sр</a:t>
          </a:r>
          <a:r>
            <a:rPr lang="kk-KZ" sz="800" baseline="30000" dirty="0" smtClean="0">
              <a:solidFill>
                <a:schemeClr val="tx2"/>
              </a:solidFill>
            </a:rPr>
            <a:t>2</a:t>
          </a:r>
          <a:r>
            <a:rPr lang="kk-KZ" sz="800" dirty="0" smtClean="0">
              <a:solidFill>
                <a:schemeClr val="tx2"/>
              </a:solidFill>
            </a:rPr>
            <a:t>- гибридтену қалпында болады. Көміртектің әрбір атомында гибридтенуге қатыспайтын бір р электрон болады. Осы р электрондарының бұлттары σ- байланысына перпендикуляр жазықта жатады</a:t>
          </a:r>
          <a:r>
            <a:rPr lang="kk-KZ" sz="700" dirty="0" smtClean="0">
              <a:solidFill>
                <a:schemeClr val="tx2"/>
              </a:solidFill>
            </a:rPr>
            <a:t>. </a:t>
          </a:r>
          <a:endParaRPr lang="ru-RU" sz="700" dirty="0">
            <a:solidFill>
              <a:schemeClr val="tx2"/>
            </a:solidFill>
          </a:endParaRPr>
        </a:p>
      </dgm:t>
    </dgm:pt>
    <dgm:pt modelId="{E9EAB633-3607-41B2-8A01-1E4D82191AE8}" type="parTrans" cxnId="{1B3CFC15-734C-4AED-B492-2616FEEA8771}">
      <dgm:prSet/>
      <dgm:spPr/>
      <dgm:t>
        <a:bodyPr/>
        <a:lstStyle/>
        <a:p>
          <a:endParaRPr lang="ru-RU"/>
        </a:p>
      </dgm:t>
    </dgm:pt>
    <dgm:pt modelId="{A15E715A-E41D-4BD9-82C3-087F3D0782AA}" type="sibTrans" cxnId="{1B3CFC15-734C-4AED-B492-2616FEEA8771}">
      <dgm:prSet/>
      <dgm:spPr/>
      <dgm:t>
        <a:bodyPr/>
        <a:lstStyle/>
        <a:p>
          <a:endParaRPr lang="ru-RU"/>
        </a:p>
      </dgm:t>
    </dgm:pt>
    <dgm:pt modelId="{E713F712-4092-45F7-AC2A-DFE1F684BD54}">
      <dgm:prSet phldrT="[Текст]" custT="1"/>
      <dgm:spPr/>
      <dgm:t>
        <a:bodyPr/>
        <a:lstStyle/>
        <a:p>
          <a:r>
            <a:rPr lang="kk-KZ" sz="1000" dirty="0" smtClean="0">
              <a:solidFill>
                <a:schemeClr val="tx2"/>
              </a:solidFill>
            </a:rPr>
            <a:t>Әрбір р бұлты көршілес екі р бұлтымен бүркелесіп, нәтижесінде бірыңғай қосарланған π жүйесі түзіледі. </a:t>
          </a:r>
          <a:endParaRPr lang="ru-RU" sz="1000" dirty="0">
            <a:solidFill>
              <a:schemeClr val="tx2"/>
            </a:solidFill>
          </a:endParaRPr>
        </a:p>
      </dgm:t>
    </dgm:pt>
    <dgm:pt modelId="{14859DF6-8C41-43FC-8B6B-A6EF7B774308}" type="parTrans" cxnId="{205D6C99-013D-4832-9659-695485F74166}">
      <dgm:prSet/>
      <dgm:spPr/>
      <dgm:t>
        <a:bodyPr/>
        <a:lstStyle/>
        <a:p>
          <a:endParaRPr lang="ru-RU"/>
        </a:p>
      </dgm:t>
    </dgm:pt>
    <dgm:pt modelId="{B8F4D280-C9AB-45D9-B879-173FC8637564}" type="sibTrans" cxnId="{205D6C99-013D-4832-9659-695485F74166}">
      <dgm:prSet/>
      <dgm:spPr/>
      <dgm:t>
        <a:bodyPr/>
        <a:lstStyle/>
        <a:p>
          <a:endParaRPr lang="ru-RU"/>
        </a:p>
      </dgm:t>
    </dgm:pt>
    <dgm:pt modelId="{AEFABF09-79BF-404D-832C-3D5DEBC194ED}">
      <dgm:prSet phldrT="[Текст]" custT="1"/>
      <dgm:spPr/>
      <dgm:t>
        <a:bodyPr/>
        <a:lstStyle/>
        <a:p>
          <a:r>
            <a:rPr lang="kk-KZ" sz="900" dirty="0" smtClean="0">
              <a:solidFill>
                <a:schemeClr val="tx2"/>
              </a:solidFill>
            </a:rPr>
            <a:t>Алты σ байланыспен және біріңғай алты электронды π жүйесімен байланысқан көміртектің алты атомынан тұратын цикл бензол ядросы деп аталады. Электрон бұлтының осылайша орналасуы бензолдағы ароматты байланыс C-C байланысының мәнін түсіндіреді. </a:t>
          </a:r>
          <a:endParaRPr lang="ru-RU" sz="900" dirty="0">
            <a:solidFill>
              <a:schemeClr val="tx2"/>
            </a:solidFill>
          </a:endParaRPr>
        </a:p>
      </dgm:t>
    </dgm:pt>
    <dgm:pt modelId="{42DEB3C7-F227-4D1D-A011-0ED175C9837F}" type="parTrans" cxnId="{67053358-1488-4DB3-9742-3739DACC058C}">
      <dgm:prSet/>
      <dgm:spPr/>
      <dgm:t>
        <a:bodyPr/>
        <a:lstStyle/>
        <a:p>
          <a:endParaRPr lang="ru-RU"/>
        </a:p>
      </dgm:t>
    </dgm:pt>
    <dgm:pt modelId="{B86F7EB6-D6FD-46FC-B9A7-1B3384FF6C51}" type="sibTrans" cxnId="{67053358-1488-4DB3-9742-3739DACC058C}">
      <dgm:prSet/>
      <dgm:spPr/>
      <dgm:t>
        <a:bodyPr/>
        <a:lstStyle/>
        <a:p>
          <a:endParaRPr lang="ru-RU"/>
        </a:p>
      </dgm:t>
    </dgm:pt>
    <dgm:pt modelId="{2AF1E867-5584-4D61-BBF1-FAA783675A61}" type="pres">
      <dgm:prSet presAssocID="{1266DD06-C8D8-407B-96E6-0ED6441FE023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A9E510-9FCC-446C-89F8-C5A436090078}" type="pres">
      <dgm:prSet presAssocID="{1576502A-D4B0-4F69-871B-00053B5CCD6B}" presName="compNode" presStyleCnt="0"/>
      <dgm:spPr/>
      <dgm:t>
        <a:bodyPr/>
        <a:lstStyle/>
        <a:p>
          <a:endParaRPr lang="ru-RU"/>
        </a:p>
      </dgm:t>
    </dgm:pt>
    <dgm:pt modelId="{43FB87E9-50B5-4C10-BCE9-978CBBB04C70}" type="pres">
      <dgm:prSet presAssocID="{1576502A-D4B0-4F69-871B-00053B5CCD6B}" presName="aNode" presStyleLbl="bgShp" presStyleIdx="0" presStyleCnt="3"/>
      <dgm:spPr/>
      <dgm:t>
        <a:bodyPr/>
        <a:lstStyle/>
        <a:p>
          <a:endParaRPr lang="ru-RU"/>
        </a:p>
      </dgm:t>
    </dgm:pt>
    <dgm:pt modelId="{A126AAA5-7606-40FF-92C7-BD2D041D1D33}" type="pres">
      <dgm:prSet presAssocID="{1576502A-D4B0-4F69-871B-00053B5CCD6B}" presName="textNode" presStyleLbl="bgShp" presStyleIdx="0" presStyleCnt="3"/>
      <dgm:spPr/>
      <dgm:t>
        <a:bodyPr/>
        <a:lstStyle/>
        <a:p>
          <a:endParaRPr lang="ru-RU"/>
        </a:p>
      </dgm:t>
    </dgm:pt>
    <dgm:pt modelId="{E46700E7-EFFF-42B1-A8FB-26BDCDA990C6}" type="pres">
      <dgm:prSet presAssocID="{1576502A-D4B0-4F69-871B-00053B5CCD6B}" presName="compChildNode" presStyleCnt="0"/>
      <dgm:spPr/>
      <dgm:t>
        <a:bodyPr/>
        <a:lstStyle/>
        <a:p>
          <a:endParaRPr lang="ru-RU"/>
        </a:p>
      </dgm:t>
    </dgm:pt>
    <dgm:pt modelId="{155F4EBC-7920-4CFA-8196-A71AFB00C5C7}" type="pres">
      <dgm:prSet presAssocID="{1576502A-D4B0-4F69-871B-00053B5CCD6B}" presName="theInnerList" presStyleCnt="0"/>
      <dgm:spPr/>
      <dgm:t>
        <a:bodyPr/>
        <a:lstStyle/>
        <a:p>
          <a:endParaRPr lang="ru-RU"/>
        </a:p>
      </dgm:t>
    </dgm:pt>
    <dgm:pt modelId="{43568024-183C-4C88-A24C-FDD6955C7EC5}" type="pres">
      <dgm:prSet presAssocID="{8CF1DF38-6C6F-4915-AD58-12F624568363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552142-6978-485D-B295-0CDB941C95B6}" type="pres">
      <dgm:prSet presAssocID="{8CF1DF38-6C6F-4915-AD58-12F624568363}" presName="aSpace2" presStyleCnt="0"/>
      <dgm:spPr/>
      <dgm:t>
        <a:bodyPr/>
        <a:lstStyle/>
        <a:p>
          <a:endParaRPr lang="ru-RU"/>
        </a:p>
      </dgm:t>
    </dgm:pt>
    <dgm:pt modelId="{DC05FDFA-BF2E-4326-828E-1FF679FE615C}" type="pres">
      <dgm:prSet presAssocID="{D48856A4-0C7A-409A-91A3-073960F01E4A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233035-1FB8-4A46-8E50-E8A4C1D04820}" type="pres">
      <dgm:prSet presAssocID="{D48856A4-0C7A-409A-91A3-073960F01E4A}" presName="aSpace2" presStyleCnt="0"/>
      <dgm:spPr/>
      <dgm:t>
        <a:bodyPr/>
        <a:lstStyle/>
        <a:p>
          <a:endParaRPr lang="ru-RU"/>
        </a:p>
      </dgm:t>
    </dgm:pt>
    <dgm:pt modelId="{F29CD507-6409-4EF6-8D0C-FEEC33C7FD97}" type="pres">
      <dgm:prSet presAssocID="{8193142E-1658-4189-BF5F-BAA42B4EBE9D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B6E06F-5CD9-432E-A141-14DF8FD89F37}" type="pres">
      <dgm:prSet presAssocID="{1576502A-D4B0-4F69-871B-00053B5CCD6B}" presName="aSpace" presStyleCnt="0"/>
      <dgm:spPr/>
      <dgm:t>
        <a:bodyPr/>
        <a:lstStyle/>
        <a:p>
          <a:endParaRPr lang="ru-RU"/>
        </a:p>
      </dgm:t>
    </dgm:pt>
    <dgm:pt modelId="{764EA4F9-2878-455A-95A9-8BDEFC60F882}" type="pres">
      <dgm:prSet presAssocID="{DBF23E7B-F608-4390-B05A-B910FCB19EBF}" presName="compNode" presStyleCnt="0"/>
      <dgm:spPr/>
      <dgm:t>
        <a:bodyPr/>
        <a:lstStyle/>
        <a:p>
          <a:endParaRPr lang="ru-RU"/>
        </a:p>
      </dgm:t>
    </dgm:pt>
    <dgm:pt modelId="{705B9C1A-E9C6-4954-A2EC-B975879DD9E2}" type="pres">
      <dgm:prSet presAssocID="{DBF23E7B-F608-4390-B05A-B910FCB19EBF}" presName="aNode" presStyleLbl="bgShp" presStyleIdx="1" presStyleCnt="3" custLinFactNeighborX="-637"/>
      <dgm:spPr/>
      <dgm:t>
        <a:bodyPr/>
        <a:lstStyle/>
        <a:p>
          <a:endParaRPr lang="ru-RU"/>
        </a:p>
      </dgm:t>
    </dgm:pt>
    <dgm:pt modelId="{1FE2F466-05D6-4BD2-8936-B7C971EC1EC6}" type="pres">
      <dgm:prSet presAssocID="{DBF23E7B-F608-4390-B05A-B910FCB19EBF}" presName="textNode" presStyleLbl="bgShp" presStyleIdx="1" presStyleCnt="3"/>
      <dgm:spPr/>
      <dgm:t>
        <a:bodyPr/>
        <a:lstStyle/>
        <a:p>
          <a:endParaRPr lang="ru-RU"/>
        </a:p>
      </dgm:t>
    </dgm:pt>
    <dgm:pt modelId="{9A44D782-EB39-47FC-AC56-D161D792E5DA}" type="pres">
      <dgm:prSet presAssocID="{DBF23E7B-F608-4390-B05A-B910FCB19EBF}" presName="compChildNode" presStyleCnt="0"/>
      <dgm:spPr/>
      <dgm:t>
        <a:bodyPr/>
        <a:lstStyle/>
        <a:p>
          <a:endParaRPr lang="ru-RU"/>
        </a:p>
      </dgm:t>
    </dgm:pt>
    <dgm:pt modelId="{16D6249D-D49E-4A40-A6F4-FF78D2FFBD95}" type="pres">
      <dgm:prSet presAssocID="{DBF23E7B-F608-4390-B05A-B910FCB19EBF}" presName="theInnerList" presStyleCnt="0"/>
      <dgm:spPr/>
      <dgm:t>
        <a:bodyPr/>
        <a:lstStyle/>
        <a:p>
          <a:endParaRPr lang="ru-RU"/>
        </a:p>
      </dgm:t>
    </dgm:pt>
    <dgm:pt modelId="{45916EC2-6080-44AF-AD0C-2DC2FA8AC18A}" type="pres">
      <dgm:prSet presAssocID="{08BADAB0-C0AB-494F-976F-423E5C0E0E9E}" presName="childNode" presStyleLbl="node1" presStyleIdx="3" presStyleCnt="9" custScaleY="281495" custLinFactY="-31624" custLinFactNeighborX="51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2232AF-0D2C-4022-843B-302EBF2298C4}" type="pres">
      <dgm:prSet presAssocID="{08BADAB0-C0AB-494F-976F-423E5C0E0E9E}" presName="aSpace2" presStyleCnt="0"/>
      <dgm:spPr/>
      <dgm:t>
        <a:bodyPr/>
        <a:lstStyle/>
        <a:p>
          <a:endParaRPr lang="ru-RU"/>
        </a:p>
      </dgm:t>
    </dgm:pt>
    <dgm:pt modelId="{A6CEC5D8-BE67-4F55-87C6-BE8186357E3F}" type="pres">
      <dgm:prSet presAssocID="{91120D8D-2CF4-4FBF-B27F-CA22790F0880}" presName="childNode" presStyleLbl="node1" presStyleIdx="4" presStyleCnt="9" custScaleY="1434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BC95F4-2C0A-4626-8FDF-9A84E1F42D73}" type="pres">
      <dgm:prSet presAssocID="{91120D8D-2CF4-4FBF-B27F-CA22790F0880}" presName="aSpace2" presStyleCnt="0"/>
      <dgm:spPr/>
      <dgm:t>
        <a:bodyPr/>
        <a:lstStyle/>
        <a:p>
          <a:endParaRPr lang="ru-RU"/>
        </a:p>
      </dgm:t>
    </dgm:pt>
    <dgm:pt modelId="{1DB6FB54-1257-4E80-ABBD-BCBE440008CC}" type="pres">
      <dgm:prSet presAssocID="{75BECB10-812E-4057-A2EF-F799C08EF725}" presName="childNode" presStyleLbl="node1" presStyleIdx="5" presStyleCnt="9" custScaleY="154629" custLinFactNeighborX="-15" custLinFactNeighborY="664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7FA280-B49C-4F8D-AB80-97C3B5650B42}" type="pres">
      <dgm:prSet presAssocID="{DBF23E7B-F608-4390-B05A-B910FCB19EBF}" presName="aSpace" presStyleCnt="0"/>
      <dgm:spPr/>
      <dgm:t>
        <a:bodyPr/>
        <a:lstStyle/>
        <a:p>
          <a:endParaRPr lang="ru-RU"/>
        </a:p>
      </dgm:t>
    </dgm:pt>
    <dgm:pt modelId="{B3F97460-B951-43B6-A0A2-2D39EB7F986A}" type="pres">
      <dgm:prSet presAssocID="{A37B492C-7CBD-4537-96E2-8F11D5729554}" presName="compNode" presStyleCnt="0"/>
      <dgm:spPr/>
      <dgm:t>
        <a:bodyPr/>
        <a:lstStyle/>
        <a:p>
          <a:endParaRPr lang="ru-RU"/>
        </a:p>
      </dgm:t>
    </dgm:pt>
    <dgm:pt modelId="{56EA8BF4-4AE7-4402-BB39-C8C994D75844}" type="pres">
      <dgm:prSet presAssocID="{A37B492C-7CBD-4537-96E2-8F11D5729554}" presName="aNode" presStyleLbl="bgShp" presStyleIdx="2" presStyleCnt="3" custLinFactNeighborX="1577" custLinFactNeighborY="978"/>
      <dgm:spPr/>
      <dgm:t>
        <a:bodyPr/>
        <a:lstStyle/>
        <a:p>
          <a:endParaRPr lang="ru-RU"/>
        </a:p>
      </dgm:t>
    </dgm:pt>
    <dgm:pt modelId="{E05DC405-4BA5-477C-B2E8-AD6FD4BF1271}" type="pres">
      <dgm:prSet presAssocID="{A37B492C-7CBD-4537-96E2-8F11D5729554}" presName="textNode" presStyleLbl="bgShp" presStyleIdx="2" presStyleCnt="3"/>
      <dgm:spPr/>
      <dgm:t>
        <a:bodyPr/>
        <a:lstStyle/>
        <a:p>
          <a:endParaRPr lang="ru-RU"/>
        </a:p>
      </dgm:t>
    </dgm:pt>
    <dgm:pt modelId="{6729727A-8318-427C-925A-A2FEC571C817}" type="pres">
      <dgm:prSet presAssocID="{A37B492C-7CBD-4537-96E2-8F11D5729554}" presName="compChildNode" presStyleCnt="0"/>
      <dgm:spPr/>
      <dgm:t>
        <a:bodyPr/>
        <a:lstStyle/>
        <a:p>
          <a:endParaRPr lang="ru-RU"/>
        </a:p>
      </dgm:t>
    </dgm:pt>
    <dgm:pt modelId="{29375A8A-57B3-4164-93CE-FF38FB10F08D}" type="pres">
      <dgm:prSet presAssocID="{A37B492C-7CBD-4537-96E2-8F11D5729554}" presName="theInnerList" presStyleCnt="0"/>
      <dgm:spPr/>
      <dgm:t>
        <a:bodyPr/>
        <a:lstStyle/>
        <a:p>
          <a:endParaRPr lang="ru-RU"/>
        </a:p>
      </dgm:t>
    </dgm:pt>
    <dgm:pt modelId="{E5DF33EC-2F2D-4238-9F8E-529F4823620E}" type="pres">
      <dgm:prSet presAssocID="{A3A3579B-3B99-4C4A-AA4E-3FA1AD3DF10D}" presName="childNode" presStyleLbl="node1" presStyleIdx="6" presStyleCnt="9" custScaleY="193903" custLinFactY="-17412" custLinFactNeighborX="2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C476D2-7C5C-4EFE-AD6E-E87DF5E09126}" type="pres">
      <dgm:prSet presAssocID="{A3A3579B-3B99-4C4A-AA4E-3FA1AD3DF10D}" presName="aSpace2" presStyleCnt="0"/>
      <dgm:spPr/>
      <dgm:t>
        <a:bodyPr/>
        <a:lstStyle/>
        <a:p>
          <a:endParaRPr lang="ru-RU"/>
        </a:p>
      </dgm:t>
    </dgm:pt>
    <dgm:pt modelId="{3C8A3299-1B34-4026-B056-C1FB8BAD6598}" type="pres">
      <dgm:prSet presAssocID="{E713F712-4092-45F7-AC2A-DFE1F684BD54}" presName="childNode" presStyleLbl="node1" presStyleIdx="7" presStyleCnt="9" custScaleY="141292" custLinFactNeighborX="21" custLinFactNeighborY="-116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63CE20-707E-43E7-89AD-59B7603E0EA1}" type="pres">
      <dgm:prSet presAssocID="{E713F712-4092-45F7-AC2A-DFE1F684BD54}" presName="aSpace2" presStyleCnt="0"/>
      <dgm:spPr/>
      <dgm:t>
        <a:bodyPr/>
        <a:lstStyle/>
        <a:p>
          <a:endParaRPr lang="ru-RU"/>
        </a:p>
      </dgm:t>
    </dgm:pt>
    <dgm:pt modelId="{2D5FD8FF-CD00-406B-BE1A-BF5760ABAC16}" type="pres">
      <dgm:prSet presAssocID="{AEFABF09-79BF-404D-832C-3D5DEBC194ED}" presName="childNode" presStyleLbl="node1" presStyleIdx="8" presStyleCnt="9" custScaleY="198779" custLinFactY="1354" custLinFactNeighborX="21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4934A9-8240-442E-BFA7-130B9C0D3958}" type="presOf" srcId="{AEFABF09-79BF-404D-832C-3D5DEBC194ED}" destId="{2D5FD8FF-CD00-406B-BE1A-BF5760ABAC16}" srcOrd="0" destOrd="0" presId="urn:microsoft.com/office/officeart/2005/8/layout/lProcess2"/>
    <dgm:cxn modelId="{05F9C6A7-AE4F-45CD-94D7-6F0264864408}" type="presOf" srcId="{A37B492C-7CBD-4537-96E2-8F11D5729554}" destId="{56EA8BF4-4AE7-4402-BB39-C8C994D75844}" srcOrd="0" destOrd="0" presId="urn:microsoft.com/office/officeart/2005/8/layout/lProcess2"/>
    <dgm:cxn modelId="{4CB175C4-5644-4793-9553-37997DB681DF}" type="presOf" srcId="{DBF23E7B-F608-4390-B05A-B910FCB19EBF}" destId="{705B9C1A-E9C6-4954-A2EC-B975879DD9E2}" srcOrd="0" destOrd="0" presId="urn:microsoft.com/office/officeart/2005/8/layout/lProcess2"/>
    <dgm:cxn modelId="{3BC5031D-DD0E-4FBC-93AB-DFE5A1D0F8A4}" type="presOf" srcId="{1576502A-D4B0-4F69-871B-00053B5CCD6B}" destId="{A126AAA5-7606-40FF-92C7-BD2D041D1D33}" srcOrd="1" destOrd="0" presId="urn:microsoft.com/office/officeart/2005/8/layout/lProcess2"/>
    <dgm:cxn modelId="{26F7E58D-8CCC-4CE7-9CCD-55DA7F62A7C1}" type="presOf" srcId="{08BADAB0-C0AB-494F-976F-423E5C0E0E9E}" destId="{45916EC2-6080-44AF-AD0C-2DC2FA8AC18A}" srcOrd="0" destOrd="0" presId="urn:microsoft.com/office/officeart/2005/8/layout/lProcess2"/>
    <dgm:cxn modelId="{4E8B87E0-2D33-403C-ACFD-1D634A1C61DB}" type="presOf" srcId="{A3A3579B-3B99-4C4A-AA4E-3FA1AD3DF10D}" destId="{E5DF33EC-2F2D-4238-9F8E-529F4823620E}" srcOrd="0" destOrd="0" presId="urn:microsoft.com/office/officeart/2005/8/layout/lProcess2"/>
    <dgm:cxn modelId="{6E6DB779-B04F-4883-85DE-6D705F2100B1}" srcId="{1266DD06-C8D8-407B-96E6-0ED6441FE023}" destId="{DBF23E7B-F608-4390-B05A-B910FCB19EBF}" srcOrd="1" destOrd="0" parTransId="{43FF682A-53D9-4281-A374-EBE69694132E}" sibTransId="{437931F9-990C-4188-911E-8A78089A26E4}"/>
    <dgm:cxn modelId="{1DAA283F-DD28-4666-BB32-756CBA903461}" type="presOf" srcId="{1576502A-D4B0-4F69-871B-00053B5CCD6B}" destId="{43FB87E9-50B5-4C10-BCE9-978CBBB04C70}" srcOrd="0" destOrd="0" presId="urn:microsoft.com/office/officeart/2005/8/layout/lProcess2"/>
    <dgm:cxn modelId="{6157357C-F483-4A57-839B-F713BF4A33FE}" srcId="{DBF23E7B-F608-4390-B05A-B910FCB19EBF}" destId="{75BECB10-812E-4057-A2EF-F799C08EF725}" srcOrd="2" destOrd="0" parTransId="{626C755C-B75A-41FE-B4E6-31F76C38E75A}" sibTransId="{0D9DD5C7-26C3-41DF-8AEB-84A6EEBF55DE}"/>
    <dgm:cxn modelId="{1B3CFC15-734C-4AED-B492-2616FEEA8771}" srcId="{A37B492C-7CBD-4537-96E2-8F11D5729554}" destId="{A3A3579B-3B99-4C4A-AA4E-3FA1AD3DF10D}" srcOrd="0" destOrd="0" parTransId="{E9EAB633-3607-41B2-8A01-1E4D82191AE8}" sibTransId="{A15E715A-E41D-4BD9-82C3-087F3D0782AA}"/>
    <dgm:cxn modelId="{1F05794E-DB6A-4113-8B4C-E9B08D1586D3}" srcId="{1576502A-D4B0-4F69-871B-00053B5CCD6B}" destId="{8CF1DF38-6C6F-4915-AD58-12F624568363}" srcOrd="0" destOrd="0" parTransId="{E77F1216-CBF6-4C3C-8955-05B0C1288E5E}" sibTransId="{FCAF0583-CE2E-4A89-B389-E3120CBC92F7}"/>
    <dgm:cxn modelId="{A48617B5-C3BF-4C4F-A6D9-54403823A28B}" type="presOf" srcId="{8CF1DF38-6C6F-4915-AD58-12F624568363}" destId="{43568024-183C-4C88-A24C-FDD6955C7EC5}" srcOrd="0" destOrd="0" presId="urn:microsoft.com/office/officeart/2005/8/layout/lProcess2"/>
    <dgm:cxn modelId="{205D6C99-013D-4832-9659-695485F74166}" srcId="{A37B492C-7CBD-4537-96E2-8F11D5729554}" destId="{E713F712-4092-45F7-AC2A-DFE1F684BD54}" srcOrd="1" destOrd="0" parTransId="{14859DF6-8C41-43FC-8B6B-A6EF7B774308}" sibTransId="{B8F4D280-C9AB-45D9-B879-173FC8637564}"/>
    <dgm:cxn modelId="{1259262D-3A78-4727-8FA7-2517311A48A1}" type="presOf" srcId="{1266DD06-C8D8-407B-96E6-0ED6441FE023}" destId="{2AF1E867-5584-4D61-BBF1-FAA783675A61}" srcOrd="0" destOrd="0" presId="urn:microsoft.com/office/officeart/2005/8/layout/lProcess2"/>
    <dgm:cxn modelId="{7E741ADC-74A7-4605-9863-5A03FF622468}" type="presOf" srcId="{D48856A4-0C7A-409A-91A3-073960F01E4A}" destId="{DC05FDFA-BF2E-4326-828E-1FF679FE615C}" srcOrd="0" destOrd="0" presId="urn:microsoft.com/office/officeart/2005/8/layout/lProcess2"/>
    <dgm:cxn modelId="{91BA78B3-E54F-4C54-A81D-218A9CA6773A}" srcId="{1576502A-D4B0-4F69-871B-00053B5CCD6B}" destId="{8193142E-1658-4189-BF5F-BAA42B4EBE9D}" srcOrd="2" destOrd="0" parTransId="{B5CD3A3B-6042-4460-A2FD-454329EDC44E}" sibTransId="{F666DAC3-CFB6-4F2D-BF52-C8A5EA53B884}"/>
    <dgm:cxn modelId="{ADF55EC1-D637-4646-8D7D-C9BF933E1823}" type="presOf" srcId="{A37B492C-7CBD-4537-96E2-8F11D5729554}" destId="{E05DC405-4BA5-477C-B2E8-AD6FD4BF1271}" srcOrd="1" destOrd="0" presId="urn:microsoft.com/office/officeart/2005/8/layout/lProcess2"/>
    <dgm:cxn modelId="{67053358-1488-4DB3-9742-3739DACC058C}" srcId="{A37B492C-7CBD-4537-96E2-8F11D5729554}" destId="{AEFABF09-79BF-404D-832C-3D5DEBC194ED}" srcOrd="2" destOrd="0" parTransId="{42DEB3C7-F227-4D1D-A011-0ED175C9837F}" sibTransId="{B86F7EB6-D6FD-46FC-B9A7-1B3384FF6C51}"/>
    <dgm:cxn modelId="{8D2323EC-2C5A-4185-8F9A-19B6C0084235}" srcId="{DBF23E7B-F608-4390-B05A-B910FCB19EBF}" destId="{91120D8D-2CF4-4FBF-B27F-CA22790F0880}" srcOrd="1" destOrd="0" parTransId="{AE144043-A51B-48B5-9C37-86CB55BDA0AF}" sibTransId="{91831925-465E-460F-8BCB-DEE9341A2161}"/>
    <dgm:cxn modelId="{32357C6A-3043-4BAD-928A-092FCB8A1973}" type="presOf" srcId="{75BECB10-812E-4057-A2EF-F799C08EF725}" destId="{1DB6FB54-1257-4E80-ABBD-BCBE440008CC}" srcOrd="0" destOrd="0" presId="urn:microsoft.com/office/officeart/2005/8/layout/lProcess2"/>
    <dgm:cxn modelId="{4423B2E5-FC1F-41A6-8BFB-4D2A84E0BF39}" type="presOf" srcId="{E713F712-4092-45F7-AC2A-DFE1F684BD54}" destId="{3C8A3299-1B34-4026-B056-C1FB8BAD6598}" srcOrd="0" destOrd="0" presId="urn:microsoft.com/office/officeart/2005/8/layout/lProcess2"/>
    <dgm:cxn modelId="{5467DD6B-6FF5-4E5A-804E-524E06D83512}" srcId="{DBF23E7B-F608-4390-B05A-B910FCB19EBF}" destId="{08BADAB0-C0AB-494F-976F-423E5C0E0E9E}" srcOrd="0" destOrd="0" parTransId="{7A6EEB06-C810-4089-BCA0-876C797EA0A0}" sibTransId="{4B6DC86A-5A2B-49CB-BF52-89F7AC53FFF2}"/>
    <dgm:cxn modelId="{6B272EC9-7EF4-4765-9FC8-14DD871286BF}" type="presOf" srcId="{8193142E-1658-4189-BF5F-BAA42B4EBE9D}" destId="{F29CD507-6409-4EF6-8D0C-FEEC33C7FD97}" srcOrd="0" destOrd="0" presId="urn:microsoft.com/office/officeart/2005/8/layout/lProcess2"/>
    <dgm:cxn modelId="{E3BCB161-A19D-476C-8C85-E34D20F74A1A}" type="presOf" srcId="{91120D8D-2CF4-4FBF-B27F-CA22790F0880}" destId="{A6CEC5D8-BE67-4F55-87C6-BE8186357E3F}" srcOrd="0" destOrd="0" presId="urn:microsoft.com/office/officeart/2005/8/layout/lProcess2"/>
    <dgm:cxn modelId="{049A1B15-B6B1-4CAF-8206-AFBA8A5A7286}" srcId="{1266DD06-C8D8-407B-96E6-0ED6441FE023}" destId="{A37B492C-7CBD-4537-96E2-8F11D5729554}" srcOrd="2" destOrd="0" parTransId="{F2DACECA-E764-43FC-A81F-D31D327D91A5}" sibTransId="{903883A0-C4AC-4B69-B84D-A2437BE09D99}"/>
    <dgm:cxn modelId="{6112BFD6-35B4-4C97-B062-9BFE9F8E207F}" srcId="{1576502A-D4B0-4F69-871B-00053B5CCD6B}" destId="{D48856A4-0C7A-409A-91A3-073960F01E4A}" srcOrd="1" destOrd="0" parTransId="{81148A31-416B-4543-826C-225F43114A27}" sibTransId="{D67A9F1E-3401-4A32-9C2C-FAE70845C1D8}"/>
    <dgm:cxn modelId="{ACF7C597-47D3-420A-81A4-AA4C8360A6C8}" type="presOf" srcId="{DBF23E7B-F608-4390-B05A-B910FCB19EBF}" destId="{1FE2F466-05D6-4BD2-8936-B7C971EC1EC6}" srcOrd="1" destOrd="0" presId="urn:microsoft.com/office/officeart/2005/8/layout/lProcess2"/>
    <dgm:cxn modelId="{8FE6C02C-E231-4431-B946-8AEC104DA2DC}" srcId="{1266DD06-C8D8-407B-96E6-0ED6441FE023}" destId="{1576502A-D4B0-4F69-871B-00053B5CCD6B}" srcOrd="0" destOrd="0" parTransId="{783E3B43-A8CE-46CA-B370-1CEB2BC750CA}" sibTransId="{7FB9736B-34C1-4DED-8915-21F8FA7EAB7C}"/>
    <dgm:cxn modelId="{5870FE57-641E-43B2-8369-B94D49ED7C95}" type="presParOf" srcId="{2AF1E867-5584-4D61-BBF1-FAA783675A61}" destId="{71A9E510-9FCC-446C-89F8-C5A436090078}" srcOrd="0" destOrd="0" presId="urn:microsoft.com/office/officeart/2005/8/layout/lProcess2"/>
    <dgm:cxn modelId="{5DD4962C-E8AA-45D7-800F-9951672D5C2F}" type="presParOf" srcId="{71A9E510-9FCC-446C-89F8-C5A436090078}" destId="{43FB87E9-50B5-4C10-BCE9-978CBBB04C70}" srcOrd="0" destOrd="0" presId="urn:microsoft.com/office/officeart/2005/8/layout/lProcess2"/>
    <dgm:cxn modelId="{2F664388-1F85-4098-82CA-14CC2F7104E9}" type="presParOf" srcId="{71A9E510-9FCC-446C-89F8-C5A436090078}" destId="{A126AAA5-7606-40FF-92C7-BD2D041D1D33}" srcOrd="1" destOrd="0" presId="urn:microsoft.com/office/officeart/2005/8/layout/lProcess2"/>
    <dgm:cxn modelId="{387B300A-A19A-4B7B-B32A-0AA0FB2F6F85}" type="presParOf" srcId="{71A9E510-9FCC-446C-89F8-C5A436090078}" destId="{E46700E7-EFFF-42B1-A8FB-26BDCDA990C6}" srcOrd="2" destOrd="0" presId="urn:microsoft.com/office/officeart/2005/8/layout/lProcess2"/>
    <dgm:cxn modelId="{557D3441-466F-43F1-A8C4-9D7463BACE04}" type="presParOf" srcId="{E46700E7-EFFF-42B1-A8FB-26BDCDA990C6}" destId="{155F4EBC-7920-4CFA-8196-A71AFB00C5C7}" srcOrd="0" destOrd="0" presId="urn:microsoft.com/office/officeart/2005/8/layout/lProcess2"/>
    <dgm:cxn modelId="{B0E9860F-CDB2-4E6C-8564-B81C1EDEFF26}" type="presParOf" srcId="{155F4EBC-7920-4CFA-8196-A71AFB00C5C7}" destId="{43568024-183C-4C88-A24C-FDD6955C7EC5}" srcOrd="0" destOrd="0" presId="urn:microsoft.com/office/officeart/2005/8/layout/lProcess2"/>
    <dgm:cxn modelId="{C96D1275-83DA-4093-AA53-B6EAE3AA50D3}" type="presParOf" srcId="{155F4EBC-7920-4CFA-8196-A71AFB00C5C7}" destId="{E4552142-6978-485D-B295-0CDB941C95B6}" srcOrd="1" destOrd="0" presId="urn:microsoft.com/office/officeart/2005/8/layout/lProcess2"/>
    <dgm:cxn modelId="{5595680A-262C-4F5E-954D-1BCBC6AD7E90}" type="presParOf" srcId="{155F4EBC-7920-4CFA-8196-A71AFB00C5C7}" destId="{DC05FDFA-BF2E-4326-828E-1FF679FE615C}" srcOrd="2" destOrd="0" presId="urn:microsoft.com/office/officeart/2005/8/layout/lProcess2"/>
    <dgm:cxn modelId="{FD10EB04-C24A-41B3-A9E5-B8300EB1990A}" type="presParOf" srcId="{155F4EBC-7920-4CFA-8196-A71AFB00C5C7}" destId="{DB233035-1FB8-4A46-8E50-E8A4C1D04820}" srcOrd="3" destOrd="0" presId="urn:microsoft.com/office/officeart/2005/8/layout/lProcess2"/>
    <dgm:cxn modelId="{8932E913-77B0-4853-9F98-B77689772FE1}" type="presParOf" srcId="{155F4EBC-7920-4CFA-8196-A71AFB00C5C7}" destId="{F29CD507-6409-4EF6-8D0C-FEEC33C7FD97}" srcOrd="4" destOrd="0" presId="urn:microsoft.com/office/officeart/2005/8/layout/lProcess2"/>
    <dgm:cxn modelId="{48F9C945-BC86-4898-88AE-A71E31EFF66C}" type="presParOf" srcId="{2AF1E867-5584-4D61-BBF1-FAA783675A61}" destId="{2DB6E06F-5CD9-432E-A141-14DF8FD89F37}" srcOrd="1" destOrd="0" presId="urn:microsoft.com/office/officeart/2005/8/layout/lProcess2"/>
    <dgm:cxn modelId="{7D2A65BD-2F6F-4EFF-BE68-CE5710DBD44F}" type="presParOf" srcId="{2AF1E867-5584-4D61-BBF1-FAA783675A61}" destId="{764EA4F9-2878-455A-95A9-8BDEFC60F882}" srcOrd="2" destOrd="0" presId="urn:microsoft.com/office/officeart/2005/8/layout/lProcess2"/>
    <dgm:cxn modelId="{94C69CED-7600-4C56-BC31-3E1846774C67}" type="presParOf" srcId="{764EA4F9-2878-455A-95A9-8BDEFC60F882}" destId="{705B9C1A-E9C6-4954-A2EC-B975879DD9E2}" srcOrd="0" destOrd="0" presId="urn:microsoft.com/office/officeart/2005/8/layout/lProcess2"/>
    <dgm:cxn modelId="{6BB4A50C-CC7F-4D99-80EA-ED8DCD3E0C15}" type="presParOf" srcId="{764EA4F9-2878-455A-95A9-8BDEFC60F882}" destId="{1FE2F466-05D6-4BD2-8936-B7C971EC1EC6}" srcOrd="1" destOrd="0" presId="urn:microsoft.com/office/officeart/2005/8/layout/lProcess2"/>
    <dgm:cxn modelId="{737D4B33-704D-4E8E-A3F4-ECD2729F8797}" type="presParOf" srcId="{764EA4F9-2878-455A-95A9-8BDEFC60F882}" destId="{9A44D782-EB39-47FC-AC56-D161D792E5DA}" srcOrd="2" destOrd="0" presId="urn:microsoft.com/office/officeart/2005/8/layout/lProcess2"/>
    <dgm:cxn modelId="{AB490604-41EB-40C6-8710-BC4088AC3E30}" type="presParOf" srcId="{9A44D782-EB39-47FC-AC56-D161D792E5DA}" destId="{16D6249D-D49E-4A40-A6F4-FF78D2FFBD95}" srcOrd="0" destOrd="0" presId="urn:microsoft.com/office/officeart/2005/8/layout/lProcess2"/>
    <dgm:cxn modelId="{80AF8EC3-2145-4BF9-8AC3-306DE9F9C206}" type="presParOf" srcId="{16D6249D-D49E-4A40-A6F4-FF78D2FFBD95}" destId="{45916EC2-6080-44AF-AD0C-2DC2FA8AC18A}" srcOrd="0" destOrd="0" presId="urn:microsoft.com/office/officeart/2005/8/layout/lProcess2"/>
    <dgm:cxn modelId="{E6E74919-A0DD-4BBB-AB0F-2F72D09199DE}" type="presParOf" srcId="{16D6249D-D49E-4A40-A6F4-FF78D2FFBD95}" destId="{1F2232AF-0D2C-4022-843B-302EBF2298C4}" srcOrd="1" destOrd="0" presId="urn:microsoft.com/office/officeart/2005/8/layout/lProcess2"/>
    <dgm:cxn modelId="{07292879-3222-4C5F-BB2F-411C470F3551}" type="presParOf" srcId="{16D6249D-D49E-4A40-A6F4-FF78D2FFBD95}" destId="{A6CEC5D8-BE67-4F55-87C6-BE8186357E3F}" srcOrd="2" destOrd="0" presId="urn:microsoft.com/office/officeart/2005/8/layout/lProcess2"/>
    <dgm:cxn modelId="{D01EA7AF-14BE-4948-9462-CD088C29A4C2}" type="presParOf" srcId="{16D6249D-D49E-4A40-A6F4-FF78D2FFBD95}" destId="{88BC95F4-2C0A-4626-8FDF-9A84E1F42D73}" srcOrd="3" destOrd="0" presId="urn:microsoft.com/office/officeart/2005/8/layout/lProcess2"/>
    <dgm:cxn modelId="{D41E44C2-47E9-4D22-8BF2-0834CFC2AF6A}" type="presParOf" srcId="{16D6249D-D49E-4A40-A6F4-FF78D2FFBD95}" destId="{1DB6FB54-1257-4E80-ABBD-BCBE440008CC}" srcOrd="4" destOrd="0" presId="urn:microsoft.com/office/officeart/2005/8/layout/lProcess2"/>
    <dgm:cxn modelId="{8CBD8E8D-DD7F-4546-9492-A76A089C84D2}" type="presParOf" srcId="{2AF1E867-5584-4D61-BBF1-FAA783675A61}" destId="{B47FA280-B49C-4F8D-AB80-97C3B5650B42}" srcOrd="3" destOrd="0" presId="urn:microsoft.com/office/officeart/2005/8/layout/lProcess2"/>
    <dgm:cxn modelId="{7D6192C7-10CE-45F4-A896-2803B02C4BF7}" type="presParOf" srcId="{2AF1E867-5584-4D61-BBF1-FAA783675A61}" destId="{B3F97460-B951-43B6-A0A2-2D39EB7F986A}" srcOrd="4" destOrd="0" presId="urn:microsoft.com/office/officeart/2005/8/layout/lProcess2"/>
    <dgm:cxn modelId="{49ADF01A-6BB7-4363-8441-26C89C3AE08A}" type="presParOf" srcId="{B3F97460-B951-43B6-A0A2-2D39EB7F986A}" destId="{56EA8BF4-4AE7-4402-BB39-C8C994D75844}" srcOrd="0" destOrd="0" presId="urn:microsoft.com/office/officeart/2005/8/layout/lProcess2"/>
    <dgm:cxn modelId="{7BE3050A-0933-44C4-980A-43ED9E48387C}" type="presParOf" srcId="{B3F97460-B951-43B6-A0A2-2D39EB7F986A}" destId="{E05DC405-4BA5-477C-B2E8-AD6FD4BF1271}" srcOrd="1" destOrd="0" presId="urn:microsoft.com/office/officeart/2005/8/layout/lProcess2"/>
    <dgm:cxn modelId="{56960073-9018-4C7A-BC2B-33BE75F8566A}" type="presParOf" srcId="{B3F97460-B951-43B6-A0A2-2D39EB7F986A}" destId="{6729727A-8318-427C-925A-A2FEC571C817}" srcOrd="2" destOrd="0" presId="urn:microsoft.com/office/officeart/2005/8/layout/lProcess2"/>
    <dgm:cxn modelId="{E0930225-1AC7-4F0A-8EB7-5D997A20D649}" type="presParOf" srcId="{6729727A-8318-427C-925A-A2FEC571C817}" destId="{29375A8A-57B3-4164-93CE-FF38FB10F08D}" srcOrd="0" destOrd="0" presId="urn:microsoft.com/office/officeart/2005/8/layout/lProcess2"/>
    <dgm:cxn modelId="{BF264A8D-5A4C-46E9-8676-739C021131F8}" type="presParOf" srcId="{29375A8A-57B3-4164-93CE-FF38FB10F08D}" destId="{E5DF33EC-2F2D-4238-9F8E-529F4823620E}" srcOrd="0" destOrd="0" presId="urn:microsoft.com/office/officeart/2005/8/layout/lProcess2"/>
    <dgm:cxn modelId="{4CB89E53-1032-4370-A676-4A88C4E6BE9D}" type="presParOf" srcId="{29375A8A-57B3-4164-93CE-FF38FB10F08D}" destId="{35C476D2-7C5C-4EFE-AD6E-E87DF5E09126}" srcOrd="1" destOrd="0" presId="urn:microsoft.com/office/officeart/2005/8/layout/lProcess2"/>
    <dgm:cxn modelId="{8BDDA3D7-CEC7-4D7A-AC3D-CA751CEA752C}" type="presParOf" srcId="{29375A8A-57B3-4164-93CE-FF38FB10F08D}" destId="{3C8A3299-1B34-4026-B056-C1FB8BAD6598}" srcOrd="2" destOrd="0" presId="urn:microsoft.com/office/officeart/2005/8/layout/lProcess2"/>
    <dgm:cxn modelId="{BA498CD1-FC70-47B7-8047-00781960A3B6}" type="presParOf" srcId="{29375A8A-57B3-4164-93CE-FF38FB10F08D}" destId="{A963CE20-707E-43E7-89AD-59B7603E0EA1}" srcOrd="3" destOrd="0" presId="urn:microsoft.com/office/officeart/2005/8/layout/lProcess2"/>
    <dgm:cxn modelId="{E0357491-DBC6-41B1-895F-FE8C73DC4B20}" type="presParOf" srcId="{29375A8A-57B3-4164-93CE-FF38FB10F08D}" destId="{2D5FD8FF-CD00-406B-BE1A-BF5760ABAC16}" srcOrd="4" destOrd="0" presId="urn:microsoft.com/office/officeart/2005/8/layout/lProcess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D0A308-33EB-4B6C-B245-0437C68FC2CE}" type="doc">
      <dgm:prSet loTypeId="urn:microsoft.com/office/officeart/2008/layout/SquareAccentLis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57EF65AF-A77C-4586-97D3-97D932D05C28}">
      <dgm:prSet phldrT="[Текст]"/>
      <dgm:spPr/>
      <dgm:t>
        <a:bodyPr/>
        <a:lstStyle/>
        <a:p>
          <a:r>
            <a:rPr lang="kk-KZ" dirty="0" smtClean="0">
              <a:solidFill>
                <a:schemeClr val="tx2"/>
              </a:solidFill>
            </a:rPr>
            <a:t>Бензолдың қарапайым моноорынбасқан туындыларын атау үшін, «бензол» деген сөздің алдында орынбасарды атайды. </a:t>
          </a:r>
          <a:endParaRPr lang="ru-RU" dirty="0">
            <a:solidFill>
              <a:schemeClr val="tx2"/>
            </a:solidFill>
          </a:endParaRPr>
        </a:p>
      </dgm:t>
    </dgm:pt>
    <dgm:pt modelId="{38758C43-BA16-4AD7-865D-96C08EBEF479}" type="parTrans" cxnId="{DFEA1BD9-F87F-4119-8EA9-1B8829B471A4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1BA9955D-F13E-4421-A875-35F76A6A5482}" type="sibTrans" cxnId="{DFEA1BD9-F87F-4119-8EA9-1B8829B471A4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03609A94-DCA6-4B41-8C57-45038EE0E22D}">
      <dgm:prSet phldrT="[Текст]"/>
      <dgm:spPr/>
      <dgm:t>
        <a:bodyPr/>
        <a:lstStyle/>
        <a:p>
          <a:r>
            <a:rPr lang="ru-RU" dirty="0" smtClean="0">
              <a:solidFill>
                <a:schemeClr val="tx2"/>
              </a:solidFill>
            </a:rPr>
            <a:t>метилбензол</a:t>
          </a:r>
          <a:endParaRPr lang="ru-RU" dirty="0">
            <a:solidFill>
              <a:schemeClr val="tx2"/>
            </a:solidFill>
          </a:endParaRPr>
        </a:p>
      </dgm:t>
    </dgm:pt>
    <dgm:pt modelId="{96D37F0A-37D7-40CA-AF11-C3330E637BA6}" type="parTrans" cxnId="{A165FE14-C1A5-4785-B39D-57FC58F5AF04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38BDBB6A-CF3A-4693-9569-8AC914B78586}" type="sibTrans" cxnId="{A165FE14-C1A5-4785-B39D-57FC58F5AF04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6F833F9F-3CF6-4535-A770-2C9F32B69CEF}">
      <dgm:prSet phldrT="[Текст]"/>
      <dgm:spPr/>
      <dgm:t>
        <a:bodyPr/>
        <a:lstStyle/>
        <a:p>
          <a:r>
            <a:rPr lang="ru-RU" dirty="0" smtClean="0">
              <a:solidFill>
                <a:schemeClr val="tx2"/>
              </a:solidFill>
            </a:rPr>
            <a:t>этилбензол</a:t>
          </a:r>
          <a:endParaRPr lang="ru-RU" dirty="0">
            <a:solidFill>
              <a:schemeClr val="tx2"/>
            </a:solidFill>
          </a:endParaRPr>
        </a:p>
      </dgm:t>
    </dgm:pt>
    <dgm:pt modelId="{3E03FC25-3C2A-46F1-9D37-F44F1C836E19}" type="parTrans" cxnId="{D88A5E08-C735-41E8-A66B-D97DADB2CFB1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F2E738AC-1ADC-4C27-97B7-79DDAA64E2EA}" type="sibTrans" cxnId="{D88A5E08-C735-41E8-A66B-D97DADB2CFB1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3737CDFF-D79B-480A-9E5D-AB261453CDDB}">
      <dgm:prSet phldrT="[Текст]"/>
      <dgm:spPr/>
      <dgm:t>
        <a:bodyPr/>
        <a:lstStyle/>
        <a:p>
          <a:r>
            <a:rPr lang="ru-RU" dirty="0" smtClean="0">
              <a:solidFill>
                <a:schemeClr val="tx2"/>
              </a:solidFill>
            </a:rPr>
            <a:t>винилбензол (стирол)</a:t>
          </a:r>
          <a:endParaRPr lang="ru-RU" dirty="0">
            <a:solidFill>
              <a:schemeClr val="tx2"/>
            </a:solidFill>
          </a:endParaRPr>
        </a:p>
      </dgm:t>
    </dgm:pt>
    <dgm:pt modelId="{0D8EBF4E-57DC-49DD-8C70-1CF71980A78C}" type="parTrans" cxnId="{DD8A6A66-BA1D-49E2-BCDD-3101D3948A2B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E45F21A9-351E-4070-B613-52B00039943D}" type="sibTrans" cxnId="{DD8A6A66-BA1D-49E2-BCDD-3101D3948A2B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62A1DC71-B777-4F7A-8133-E0B0198038C0}">
      <dgm:prSet phldrT="[Текст]"/>
      <dgm:spPr/>
      <dgm:t>
        <a:bodyPr/>
        <a:lstStyle/>
        <a:p>
          <a:r>
            <a:rPr lang="kk-KZ" dirty="0" smtClean="0">
              <a:solidFill>
                <a:schemeClr val="tx2"/>
              </a:solidFill>
            </a:rPr>
            <a:t>Бензолдың кейбір орынбасарлы туындыларын тривиалдық атаулармен атайды. Мысалы: </a:t>
          </a:r>
          <a:endParaRPr lang="ru-RU" dirty="0">
            <a:solidFill>
              <a:schemeClr val="tx2"/>
            </a:solidFill>
          </a:endParaRPr>
        </a:p>
      </dgm:t>
    </dgm:pt>
    <dgm:pt modelId="{342A6B69-A8A3-481D-AF32-13EDAC85A4CF}" type="parTrans" cxnId="{BA73C3C5-33FF-4041-ACF8-C3AA727835CC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3B1DAF50-9B68-4910-8CA7-0A0CF5F38BD3}" type="sibTrans" cxnId="{BA73C3C5-33FF-4041-ACF8-C3AA727835CC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F3C87431-4E82-44AE-AA81-BCE3ED06FE0A}">
      <dgm:prSet phldrT="[Текст]"/>
      <dgm:spPr/>
      <dgm:t>
        <a:bodyPr/>
        <a:lstStyle/>
        <a:p>
          <a:r>
            <a:rPr lang="kk-KZ" dirty="0" smtClean="0">
              <a:solidFill>
                <a:schemeClr val="tx2"/>
              </a:solidFill>
            </a:rPr>
            <a:t>метилбензол - толуол</a:t>
          </a:r>
          <a:r>
            <a:rPr lang="kk-KZ" b="1" dirty="0" smtClean="0">
              <a:solidFill>
                <a:schemeClr val="tx2"/>
              </a:solidFill>
            </a:rPr>
            <a:t> </a:t>
          </a:r>
          <a:r>
            <a:rPr lang="kk-KZ" dirty="0" smtClean="0">
              <a:solidFill>
                <a:schemeClr val="tx2"/>
              </a:solidFill>
            </a:rPr>
            <a:t>С</a:t>
          </a:r>
          <a:r>
            <a:rPr lang="kk-KZ" baseline="-25000" dirty="0" smtClean="0">
              <a:solidFill>
                <a:schemeClr val="tx2"/>
              </a:solidFill>
            </a:rPr>
            <a:t>6</a:t>
          </a:r>
          <a:r>
            <a:rPr lang="kk-KZ" dirty="0" smtClean="0">
              <a:solidFill>
                <a:schemeClr val="tx2"/>
              </a:solidFill>
            </a:rPr>
            <a:t>Н</a:t>
          </a:r>
          <a:r>
            <a:rPr lang="kk-KZ" baseline="-25000" dirty="0" smtClean="0">
              <a:solidFill>
                <a:schemeClr val="tx2"/>
              </a:solidFill>
            </a:rPr>
            <a:t>5</a:t>
          </a:r>
          <a:r>
            <a:rPr lang="kk-KZ" dirty="0" smtClean="0">
              <a:solidFill>
                <a:schemeClr val="tx2"/>
              </a:solidFill>
            </a:rPr>
            <a:t>СН</a:t>
          </a:r>
          <a:r>
            <a:rPr lang="kk-KZ" baseline="-25000" dirty="0" smtClean="0">
              <a:solidFill>
                <a:schemeClr val="tx2"/>
              </a:solidFill>
            </a:rPr>
            <a:t>3</a:t>
          </a:r>
          <a:endParaRPr lang="ru-RU" dirty="0">
            <a:solidFill>
              <a:schemeClr val="tx2"/>
            </a:solidFill>
          </a:endParaRPr>
        </a:p>
      </dgm:t>
    </dgm:pt>
    <dgm:pt modelId="{2C064D96-856D-49C4-A2D2-34C9C9F5A858}" type="parTrans" cxnId="{2739E3F8-9C21-4697-A9EB-A273C07F4D42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A548FA74-17E2-4FFB-B1C4-054F11170052}" type="sibTrans" cxnId="{2739E3F8-9C21-4697-A9EB-A273C07F4D42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A936CC82-7119-4340-BD19-AED78E120402}">
      <dgm:prSet phldrT="[Текст]"/>
      <dgm:spPr/>
      <dgm:t>
        <a:bodyPr/>
        <a:lstStyle/>
        <a:p>
          <a:r>
            <a:rPr lang="kk-KZ" dirty="0" smtClean="0">
              <a:solidFill>
                <a:schemeClr val="tx2"/>
              </a:solidFill>
            </a:rPr>
            <a:t>аминобензол - анилин С</a:t>
          </a:r>
          <a:r>
            <a:rPr lang="kk-KZ" baseline="-25000" dirty="0" smtClean="0">
              <a:solidFill>
                <a:schemeClr val="tx2"/>
              </a:solidFill>
            </a:rPr>
            <a:t>6</a:t>
          </a:r>
          <a:r>
            <a:rPr lang="kk-KZ" dirty="0" smtClean="0">
              <a:solidFill>
                <a:schemeClr val="tx2"/>
              </a:solidFill>
            </a:rPr>
            <a:t>Н</a:t>
          </a:r>
          <a:r>
            <a:rPr lang="kk-KZ" baseline="-25000" dirty="0" smtClean="0">
              <a:solidFill>
                <a:schemeClr val="tx2"/>
              </a:solidFill>
            </a:rPr>
            <a:t>5</a:t>
          </a:r>
          <a:r>
            <a:rPr lang="en-US" dirty="0" smtClean="0">
              <a:solidFill>
                <a:schemeClr val="tx2"/>
              </a:solidFill>
            </a:rPr>
            <a:t>NH</a:t>
          </a:r>
          <a:r>
            <a:rPr lang="ru-RU" baseline="-25000" dirty="0" smtClean="0">
              <a:solidFill>
                <a:schemeClr val="tx2"/>
              </a:solidFill>
            </a:rPr>
            <a:t>2</a:t>
          </a:r>
          <a:endParaRPr lang="ru-RU" dirty="0">
            <a:solidFill>
              <a:schemeClr val="tx2"/>
            </a:solidFill>
          </a:endParaRPr>
        </a:p>
      </dgm:t>
    </dgm:pt>
    <dgm:pt modelId="{EF20CD08-0BED-45C9-B2A7-29FDBDB8D91D}" type="parTrans" cxnId="{CC964272-7692-4A97-A68A-311B301610A7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AC8F6CE3-E185-4E60-B952-AD14F923B0B6}" type="sibTrans" cxnId="{CC964272-7692-4A97-A68A-311B301610A7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561A7F33-E578-4902-A050-AC019E486694}">
      <dgm:prSet phldrT="[Текст]"/>
      <dgm:spPr/>
      <dgm:t>
        <a:bodyPr/>
        <a:lstStyle/>
        <a:p>
          <a:r>
            <a:rPr lang="kk-KZ" dirty="0" smtClean="0">
              <a:solidFill>
                <a:schemeClr val="tx2"/>
              </a:solidFill>
            </a:rPr>
            <a:t>винилбензол </a:t>
          </a:r>
          <a:r>
            <a:rPr lang="ru-RU" dirty="0" smtClean="0">
              <a:solidFill>
                <a:schemeClr val="tx2"/>
              </a:solidFill>
            </a:rPr>
            <a:t>стирол</a:t>
          </a:r>
          <a:r>
            <a:rPr lang="ru-RU" b="1" dirty="0" smtClean="0">
              <a:solidFill>
                <a:schemeClr val="tx2"/>
              </a:solidFill>
            </a:rPr>
            <a:t> </a:t>
          </a:r>
          <a:r>
            <a:rPr lang="ru-RU" dirty="0" smtClean="0">
              <a:solidFill>
                <a:schemeClr val="tx2"/>
              </a:solidFill>
            </a:rPr>
            <a:t>С</a:t>
          </a:r>
          <a:r>
            <a:rPr lang="ru-RU" baseline="-25000" dirty="0" smtClean="0">
              <a:solidFill>
                <a:schemeClr val="tx2"/>
              </a:solidFill>
            </a:rPr>
            <a:t>6</a:t>
          </a:r>
          <a:r>
            <a:rPr lang="ru-RU" dirty="0" smtClean="0">
              <a:solidFill>
                <a:schemeClr val="tx2"/>
              </a:solidFill>
            </a:rPr>
            <a:t>Н</a:t>
          </a:r>
          <a:r>
            <a:rPr lang="ru-RU" baseline="-25000" dirty="0" smtClean="0">
              <a:solidFill>
                <a:schemeClr val="tx2"/>
              </a:solidFill>
            </a:rPr>
            <a:t>5</a:t>
          </a:r>
          <a:r>
            <a:rPr lang="ru-RU" dirty="0" smtClean="0">
              <a:solidFill>
                <a:schemeClr val="tx2"/>
              </a:solidFill>
            </a:rPr>
            <a:t>С</a:t>
          </a:r>
          <a:r>
            <a:rPr lang="ru-RU" baseline="-25000" dirty="0" smtClean="0">
              <a:solidFill>
                <a:schemeClr val="tx2"/>
              </a:solidFill>
            </a:rPr>
            <a:t>2</a:t>
          </a:r>
          <a:r>
            <a:rPr lang="ru-RU" dirty="0" smtClean="0">
              <a:solidFill>
                <a:schemeClr val="tx2"/>
              </a:solidFill>
            </a:rPr>
            <a:t>Н</a:t>
          </a:r>
          <a:r>
            <a:rPr lang="ru-RU" baseline="-25000" dirty="0" smtClean="0">
              <a:solidFill>
                <a:schemeClr val="tx2"/>
              </a:solidFill>
            </a:rPr>
            <a:t>3</a:t>
          </a:r>
          <a:endParaRPr lang="ru-RU" dirty="0">
            <a:solidFill>
              <a:schemeClr val="tx2"/>
            </a:solidFill>
          </a:endParaRPr>
        </a:p>
      </dgm:t>
    </dgm:pt>
    <dgm:pt modelId="{4B29871B-DF56-4EA4-9AB2-412E3ECF199A}" type="parTrans" cxnId="{8AB7FFC8-D246-4575-927C-E1458AC50938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EDF3A9A4-0AA5-4F0F-8253-EA23B1A05872}" type="sibTrans" cxnId="{8AB7FFC8-D246-4575-927C-E1458AC50938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FA4605DC-46E2-421A-A626-1450464B1A11}" type="pres">
      <dgm:prSet presAssocID="{AAD0A308-33EB-4B6C-B245-0437C68FC2CE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B9C64823-712E-440B-8F3A-4C4E8EF3E8DF}" type="pres">
      <dgm:prSet presAssocID="{57EF65AF-A77C-4586-97D3-97D932D05C28}" presName="root" presStyleCnt="0">
        <dgm:presLayoutVars>
          <dgm:chMax/>
          <dgm:chPref/>
        </dgm:presLayoutVars>
      </dgm:prSet>
      <dgm:spPr/>
      <dgm:t>
        <a:bodyPr/>
        <a:lstStyle/>
        <a:p>
          <a:endParaRPr lang="ru-RU"/>
        </a:p>
      </dgm:t>
    </dgm:pt>
    <dgm:pt modelId="{0AFF8CE5-4855-4A84-A682-DB33D1743952}" type="pres">
      <dgm:prSet presAssocID="{57EF65AF-A77C-4586-97D3-97D932D05C28}" presName="rootComposite" presStyleCnt="0">
        <dgm:presLayoutVars/>
      </dgm:prSet>
      <dgm:spPr/>
      <dgm:t>
        <a:bodyPr/>
        <a:lstStyle/>
        <a:p>
          <a:endParaRPr lang="ru-RU"/>
        </a:p>
      </dgm:t>
    </dgm:pt>
    <dgm:pt modelId="{72CF73EE-56F5-447D-97CC-177FFDC4DF05}" type="pres">
      <dgm:prSet presAssocID="{57EF65AF-A77C-4586-97D3-97D932D05C28}" presName="ParentAccent" presStyleLbl="alignNode1" presStyleIdx="0" presStyleCnt="2"/>
      <dgm:spPr/>
      <dgm:t>
        <a:bodyPr/>
        <a:lstStyle/>
        <a:p>
          <a:endParaRPr lang="ru-RU"/>
        </a:p>
      </dgm:t>
    </dgm:pt>
    <dgm:pt modelId="{6482E072-A82C-4FA5-A0F3-EBB5A8E3DFD9}" type="pres">
      <dgm:prSet presAssocID="{57EF65AF-A77C-4586-97D3-97D932D05C28}" presName="ParentSmallAccent" presStyleLbl="fgAcc1" presStyleIdx="0" presStyleCnt="2"/>
      <dgm:spPr/>
      <dgm:t>
        <a:bodyPr/>
        <a:lstStyle/>
        <a:p>
          <a:endParaRPr lang="ru-RU"/>
        </a:p>
      </dgm:t>
    </dgm:pt>
    <dgm:pt modelId="{6ED4BDEA-62B6-48CD-B119-FCEDCB3AADBE}" type="pres">
      <dgm:prSet presAssocID="{57EF65AF-A77C-4586-97D3-97D932D05C28}" presName="Parent" presStyleLbl="revTx" presStyleIdx="0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559580-8162-4078-A75A-75F73D91E9C5}" type="pres">
      <dgm:prSet presAssocID="{57EF65AF-A77C-4586-97D3-97D932D05C28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FB28EA73-CA56-4EB3-95AE-CC52DC7695C4}" type="pres">
      <dgm:prSet presAssocID="{03609A94-DCA6-4B41-8C57-45038EE0E22D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FD096606-5C22-49BA-B10C-EE637F23D9C0}" type="pres">
      <dgm:prSet presAssocID="{03609A94-DCA6-4B41-8C57-45038EE0E22D}" presName="ChildAccent" presStyleLbl="solidFgAcc1" presStyleIdx="0" presStyleCnt="6"/>
      <dgm:spPr/>
      <dgm:t>
        <a:bodyPr/>
        <a:lstStyle/>
        <a:p>
          <a:endParaRPr lang="ru-RU"/>
        </a:p>
      </dgm:t>
    </dgm:pt>
    <dgm:pt modelId="{E9B32F3B-3DD4-4B72-9048-D6CBA3C22A00}" type="pres">
      <dgm:prSet presAssocID="{03609A94-DCA6-4B41-8C57-45038EE0E22D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0D71FE-332A-499E-9DDA-46EB72D61CC4}" type="pres">
      <dgm:prSet presAssocID="{6F833F9F-3CF6-4535-A770-2C9F32B69CEF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AFBC6FAA-C45E-436D-B8B0-7FAF377CFECB}" type="pres">
      <dgm:prSet presAssocID="{6F833F9F-3CF6-4535-A770-2C9F32B69CEF}" presName="ChildAccent" presStyleLbl="solidFgAcc1" presStyleIdx="1" presStyleCnt="6"/>
      <dgm:spPr/>
      <dgm:t>
        <a:bodyPr/>
        <a:lstStyle/>
        <a:p>
          <a:endParaRPr lang="ru-RU"/>
        </a:p>
      </dgm:t>
    </dgm:pt>
    <dgm:pt modelId="{15573631-AA9A-4F6F-89AE-23C0B0BE614E}" type="pres">
      <dgm:prSet presAssocID="{6F833F9F-3CF6-4535-A770-2C9F32B69CEF}" presName="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E91903-FB9E-42A5-8496-94080C63CAD2}" type="pres">
      <dgm:prSet presAssocID="{3737CDFF-D79B-480A-9E5D-AB261453CDDB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FE31DBD1-8198-4CE3-9067-AA951E959BAF}" type="pres">
      <dgm:prSet presAssocID="{3737CDFF-D79B-480A-9E5D-AB261453CDDB}" presName="ChildAccent" presStyleLbl="solidFgAcc1" presStyleIdx="2" presStyleCnt="6"/>
      <dgm:spPr/>
      <dgm:t>
        <a:bodyPr/>
        <a:lstStyle/>
        <a:p>
          <a:endParaRPr lang="ru-RU"/>
        </a:p>
      </dgm:t>
    </dgm:pt>
    <dgm:pt modelId="{C9C00D05-0E10-45F3-8502-98D0EF028109}" type="pres">
      <dgm:prSet presAssocID="{3737CDFF-D79B-480A-9E5D-AB261453CDDB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15FFFB-0A79-4C0F-87EF-C8231C05C24C}" type="pres">
      <dgm:prSet presAssocID="{62A1DC71-B777-4F7A-8133-E0B0198038C0}" presName="root" presStyleCnt="0">
        <dgm:presLayoutVars>
          <dgm:chMax/>
          <dgm:chPref/>
        </dgm:presLayoutVars>
      </dgm:prSet>
      <dgm:spPr/>
      <dgm:t>
        <a:bodyPr/>
        <a:lstStyle/>
        <a:p>
          <a:endParaRPr lang="ru-RU"/>
        </a:p>
      </dgm:t>
    </dgm:pt>
    <dgm:pt modelId="{0E6F1D6A-B2F2-4B93-8287-36014713DC35}" type="pres">
      <dgm:prSet presAssocID="{62A1DC71-B777-4F7A-8133-E0B0198038C0}" presName="rootComposite" presStyleCnt="0">
        <dgm:presLayoutVars/>
      </dgm:prSet>
      <dgm:spPr/>
      <dgm:t>
        <a:bodyPr/>
        <a:lstStyle/>
        <a:p>
          <a:endParaRPr lang="ru-RU"/>
        </a:p>
      </dgm:t>
    </dgm:pt>
    <dgm:pt modelId="{393F8C1A-E48A-426B-844C-BB3B826E8694}" type="pres">
      <dgm:prSet presAssocID="{62A1DC71-B777-4F7A-8133-E0B0198038C0}" presName="ParentAccent" presStyleLbl="alignNode1" presStyleIdx="1" presStyleCnt="2"/>
      <dgm:spPr/>
      <dgm:t>
        <a:bodyPr/>
        <a:lstStyle/>
        <a:p>
          <a:endParaRPr lang="ru-RU"/>
        </a:p>
      </dgm:t>
    </dgm:pt>
    <dgm:pt modelId="{776EAC36-DDE1-4DEA-BA60-4583BD8714FF}" type="pres">
      <dgm:prSet presAssocID="{62A1DC71-B777-4F7A-8133-E0B0198038C0}" presName="ParentSmallAccent" presStyleLbl="fgAcc1" presStyleIdx="1" presStyleCnt="2"/>
      <dgm:spPr/>
      <dgm:t>
        <a:bodyPr/>
        <a:lstStyle/>
        <a:p>
          <a:endParaRPr lang="ru-RU"/>
        </a:p>
      </dgm:t>
    </dgm:pt>
    <dgm:pt modelId="{D7DC44BB-1EC2-41B1-877E-CF2E381B45C9}" type="pres">
      <dgm:prSet presAssocID="{62A1DC71-B777-4F7A-8133-E0B0198038C0}" presName="Parent" presStyleLbl="revTx" presStyleIdx="4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97B7CE-C0F1-4434-95D3-D80CBFA03EC1}" type="pres">
      <dgm:prSet presAssocID="{62A1DC71-B777-4F7A-8133-E0B0198038C0}" presName="childShap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D38C0F12-CC24-479A-89E9-E7E80C44E5D0}" type="pres">
      <dgm:prSet presAssocID="{F3C87431-4E82-44AE-AA81-BCE3ED06FE0A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27AC6DF9-83CB-4DD5-A054-FB8DE78964CE}" type="pres">
      <dgm:prSet presAssocID="{F3C87431-4E82-44AE-AA81-BCE3ED06FE0A}" presName="ChildAccent" presStyleLbl="solidFgAcc1" presStyleIdx="3" presStyleCnt="6"/>
      <dgm:spPr/>
      <dgm:t>
        <a:bodyPr/>
        <a:lstStyle/>
        <a:p>
          <a:endParaRPr lang="ru-RU"/>
        </a:p>
      </dgm:t>
    </dgm:pt>
    <dgm:pt modelId="{9E0F9610-2D66-4240-B70F-B311D9B2D696}" type="pres">
      <dgm:prSet presAssocID="{F3C87431-4E82-44AE-AA81-BCE3ED06FE0A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64F443-B5CA-45D9-9622-CF0BAD270001}" type="pres">
      <dgm:prSet presAssocID="{A936CC82-7119-4340-BD19-AED78E120402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4CA37926-90B2-4E76-8D8F-E5E698199E63}" type="pres">
      <dgm:prSet presAssocID="{A936CC82-7119-4340-BD19-AED78E120402}" presName="ChildAccent" presStyleLbl="solidFgAcc1" presStyleIdx="4" presStyleCnt="6"/>
      <dgm:spPr/>
      <dgm:t>
        <a:bodyPr/>
        <a:lstStyle/>
        <a:p>
          <a:endParaRPr lang="ru-RU"/>
        </a:p>
      </dgm:t>
    </dgm:pt>
    <dgm:pt modelId="{792FF8B1-818A-42F4-8F30-521428ADE79A}" type="pres">
      <dgm:prSet presAssocID="{A936CC82-7119-4340-BD19-AED78E120402}" presName="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47FC60-DB55-48AB-BB0B-20F2FB615DBA}" type="pres">
      <dgm:prSet presAssocID="{561A7F33-E578-4902-A050-AC019E486694}" presName="childComposite" presStyleCnt="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FD33CB8D-F2C5-4213-95BB-821453A254EA}" type="pres">
      <dgm:prSet presAssocID="{561A7F33-E578-4902-A050-AC019E486694}" presName="ChildAccent" presStyleLbl="solidFgAcc1" presStyleIdx="5" presStyleCnt="6"/>
      <dgm:spPr/>
      <dgm:t>
        <a:bodyPr/>
        <a:lstStyle/>
        <a:p>
          <a:endParaRPr lang="ru-RU"/>
        </a:p>
      </dgm:t>
    </dgm:pt>
    <dgm:pt modelId="{5C171E66-D926-4B70-A55D-1A2A6969B4E4}" type="pres">
      <dgm:prSet presAssocID="{561A7F33-E578-4902-A050-AC019E486694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8A5E08-C735-41E8-A66B-D97DADB2CFB1}" srcId="{57EF65AF-A77C-4586-97D3-97D932D05C28}" destId="{6F833F9F-3CF6-4535-A770-2C9F32B69CEF}" srcOrd="1" destOrd="0" parTransId="{3E03FC25-3C2A-46F1-9D37-F44F1C836E19}" sibTransId="{F2E738AC-1ADC-4C27-97B7-79DDAA64E2EA}"/>
    <dgm:cxn modelId="{9C12742D-A0B2-4178-A4D6-C70039B420DC}" type="presOf" srcId="{3737CDFF-D79B-480A-9E5D-AB261453CDDB}" destId="{C9C00D05-0E10-45F3-8502-98D0EF028109}" srcOrd="0" destOrd="0" presId="urn:microsoft.com/office/officeart/2008/layout/SquareAccentList"/>
    <dgm:cxn modelId="{DD8A6A66-BA1D-49E2-BCDD-3101D3948A2B}" srcId="{57EF65AF-A77C-4586-97D3-97D932D05C28}" destId="{3737CDFF-D79B-480A-9E5D-AB261453CDDB}" srcOrd="2" destOrd="0" parTransId="{0D8EBF4E-57DC-49DD-8C70-1CF71980A78C}" sibTransId="{E45F21A9-351E-4070-B613-52B00039943D}"/>
    <dgm:cxn modelId="{EDB73233-C96B-4FB4-A39F-45CE3AA484E7}" type="presOf" srcId="{03609A94-DCA6-4B41-8C57-45038EE0E22D}" destId="{E9B32F3B-3DD4-4B72-9048-D6CBA3C22A00}" srcOrd="0" destOrd="0" presId="urn:microsoft.com/office/officeart/2008/layout/SquareAccentList"/>
    <dgm:cxn modelId="{8AB7FFC8-D246-4575-927C-E1458AC50938}" srcId="{62A1DC71-B777-4F7A-8133-E0B0198038C0}" destId="{561A7F33-E578-4902-A050-AC019E486694}" srcOrd="2" destOrd="0" parTransId="{4B29871B-DF56-4EA4-9AB2-412E3ECF199A}" sibTransId="{EDF3A9A4-0AA5-4F0F-8253-EA23B1A05872}"/>
    <dgm:cxn modelId="{291CEA26-8627-4260-B5FF-94A9D65002E6}" type="presOf" srcId="{62A1DC71-B777-4F7A-8133-E0B0198038C0}" destId="{D7DC44BB-1EC2-41B1-877E-CF2E381B45C9}" srcOrd="0" destOrd="0" presId="urn:microsoft.com/office/officeart/2008/layout/SquareAccentList"/>
    <dgm:cxn modelId="{CC964272-7692-4A97-A68A-311B301610A7}" srcId="{62A1DC71-B777-4F7A-8133-E0B0198038C0}" destId="{A936CC82-7119-4340-BD19-AED78E120402}" srcOrd="1" destOrd="0" parTransId="{EF20CD08-0BED-45C9-B2A7-29FDBDB8D91D}" sibTransId="{AC8F6CE3-E185-4E60-B952-AD14F923B0B6}"/>
    <dgm:cxn modelId="{BA73C3C5-33FF-4041-ACF8-C3AA727835CC}" srcId="{AAD0A308-33EB-4B6C-B245-0437C68FC2CE}" destId="{62A1DC71-B777-4F7A-8133-E0B0198038C0}" srcOrd="1" destOrd="0" parTransId="{342A6B69-A8A3-481D-AF32-13EDAC85A4CF}" sibTransId="{3B1DAF50-9B68-4910-8CA7-0A0CF5F38BD3}"/>
    <dgm:cxn modelId="{D1555B62-A27D-4EC6-8933-E68D45B9BAA2}" type="presOf" srcId="{6F833F9F-3CF6-4535-A770-2C9F32B69CEF}" destId="{15573631-AA9A-4F6F-89AE-23C0B0BE614E}" srcOrd="0" destOrd="0" presId="urn:microsoft.com/office/officeart/2008/layout/SquareAccentList"/>
    <dgm:cxn modelId="{5793C6C1-59AB-48E3-B660-C5CEA6179950}" type="presOf" srcId="{A936CC82-7119-4340-BD19-AED78E120402}" destId="{792FF8B1-818A-42F4-8F30-521428ADE79A}" srcOrd="0" destOrd="0" presId="urn:microsoft.com/office/officeart/2008/layout/SquareAccentList"/>
    <dgm:cxn modelId="{36011B3A-4B3A-4F6A-9916-4265D5C45B0D}" type="presOf" srcId="{AAD0A308-33EB-4B6C-B245-0437C68FC2CE}" destId="{FA4605DC-46E2-421A-A626-1450464B1A11}" srcOrd="0" destOrd="0" presId="urn:microsoft.com/office/officeart/2008/layout/SquareAccentList"/>
    <dgm:cxn modelId="{A165FE14-C1A5-4785-B39D-57FC58F5AF04}" srcId="{57EF65AF-A77C-4586-97D3-97D932D05C28}" destId="{03609A94-DCA6-4B41-8C57-45038EE0E22D}" srcOrd="0" destOrd="0" parTransId="{96D37F0A-37D7-40CA-AF11-C3330E637BA6}" sibTransId="{38BDBB6A-CF3A-4693-9569-8AC914B78586}"/>
    <dgm:cxn modelId="{DFEA1BD9-F87F-4119-8EA9-1B8829B471A4}" srcId="{AAD0A308-33EB-4B6C-B245-0437C68FC2CE}" destId="{57EF65AF-A77C-4586-97D3-97D932D05C28}" srcOrd="0" destOrd="0" parTransId="{38758C43-BA16-4AD7-865D-96C08EBEF479}" sibTransId="{1BA9955D-F13E-4421-A875-35F76A6A5482}"/>
    <dgm:cxn modelId="{2739E3F8-9C21-4697-A9EB-A273C07F4D42}" srcId="{62A1DC71-B777-4F7A-8133-E0B0198038C0}" destId="{F3C87431-4E82-44AE-AA81-BCE3ED06FE0A}" srcOrd="0" destOrd="0" parTransId="{2C064D96-856D-49C4-A2D2-34C9C9F5A858}" sibTransId="{A548FA74-17E2-4FFB-B1C4-054F11170052}"/>
    <dgm:cxn modelId="{3382196E-4026-474E-B424-1D0C8BB04E5D}" type="presOf" srcId="{F3C87431-4E82-44AE-AA81-BCE3ED06FE0A}" destId="{9E0F9610-2D66-4240-B70F-B311D9B2D696}" srcOrd="0" destOrd="0" presId="urn:microsoft.com/office/officeart/2008/layout/SquareAccentList"/>
    <dgm:cxn modelId="{A64FEAB1-3E91-492D-98DD-8E1CBABC8782}" type="presOf" srcId="{561A7F33-E578-4902-A050-AC019E486694}" destId="{5C171E66-D926-4B70-A55D-1A2A6969B4E4}" srcOrd="0" destOrd="0" presId="urn:microsoft.com/office/officeart/2008/layout/SquareAccentList"/>
    <dgm:cxn modelId="{37EB7E90-105B-44C9-8C9E-4517851A32B9}" type="presOf" srcId="{57EF65AF-A77C-4586-97D3-97D932D05C28}" destId="{6ED4BDEA-62B6-48CD-B119-FCEDCB3AADBE}" srcOrd="0" destOrd="0" presId="urn:microsoft.com/office/officeart/2008/layout/SquareAccentList"/>
    <dgm:cxn modelId="{D196B901-0876-493E-8D5F-ED35C73EFB80}" type="presParOf" srcId="{FA4605DC-46E2-421A-A626-1450464B1A11}" destId="{B9C64823-712E-440B-8F3A-4C4E8EF3E8DF}" srcOrd="0" destOrd="0" presId="urn:microsoft.com/office/officeart/2008/layout/SquareAccentList"/>
    <dgm:cxn modelId="{B24B3F75-5E9F-4FDC-86D8-D2882E58182F}" type="presParOf" srcId="{B9C64823-712E-440B-8F3A-4C4E8EF3E8DF}" destId="{0AFF8CE5-4855-4A84-A682-DB33D1743952}" srcOrd="0" destOrd="0" presId="urn:microsoft.com/office/officeart/2008/layout/SquareAccentList"/>
    <dgm:cxn modelId="{5F9704A9-2BCA-4992-BF87-388542CF12CA}" type="presParOf" srcId="{0AFF8CE5-4855-4A84-A682-DB33D1743952}" destId="{72CF73EE-56F5-447D-97CC-177FFDC4DF05}" srcOrd="0" destOrd="0" presId="urn:microsoft.com/office/officeart/2008/layout/SquareAccentList"/>
    <dgm:cxn modelId="{DDB36809-EB8C-43E4-AD51-60BC7A1C2D3F}" type="presParOf" srcId="{0AFF8CE5-4855-4A84-A682-DB33D1743952}" destId="{6482E072-A82C-4FA5-A0F3-EBB5A8E3DFD9}" srcOrd="1" destOrd="0" presId="urn:microsoft.com/office/officeart/2008/layout/SquareAccentList"/>
    <dgm:cxn modelId="{B811D1D9-CF89-420B-B2BC-3D4846F53203}" type="presParOf" srcId="{0AFF8CE5-4855-4A84-A682-DB33D1743952}" destId="{6ED4BDEA-62B6-48CD-B119-FCEDCB3AADBE}" srcOrd="2" destOrd="0" presId="urn:microsoft.com/office/officeart/2008/layout/SquareAccentList"/>
    <dgm:cxn modelId="{761B48AB-2951-47ED-B6E1-1A458C96BF23}" type="presParOf" srcId="{B9C64823-712E-440B-8F3A-4C4E8EF3E8DF}" destId="{03559580-8162-4078-A75A-75F73D91E9C5}" srcOrd="1" destOrd="0" presId="urn:microsoft.com/office/officeart/2008/layout/SquareAccentList"/>
    <dgm:cxn modelId="{7E3973C9-91CA-4034-BCFE-93F29524D5BD}" type="presParOf" srcId="{03559580-8162-4078-A75A-75F73D91E9C5}" destId="{FB28EA73-CA56-4EB3-95AE-CC52DC7695C4}" srcOrd="0" destOrd="0" presId="urn:microsoft.com/office/officeart/2008/layout/SquareAccentList"/>
    <dgm:cxn modelId="{376545F9-5DFE-42F7-A19B-17C6C9898A20}" type="presParOf" srcId="{FB28EA73-CA56-4EB3-95AE-CC52DC7695C4}" destId="{FD096606-5C22-49BA-B10C-EE637F23D9C0}" srcOrd="0" destOrd="0" presId="urn:microsoft.com/office/officeart/2008/layout/SquareAccentList"/>
    <dgm:cxn modelId="{A13EE673-8981-4253-97CB-C8947D640C6F}" type="presParOf" srcId="{FB28EA73-CA56-4EB3-95AE-CC52DC7695C4}" destId="{E9B32F3B-3DD4-4B72-9048-D6CBA3C22A00}" srcOrd="1" destOrd="0" presId="urn:microsoft.com/office/officeart/2008/layout/SquareAccentList"/>
    <dgm:cxn modelId="{9A7BBC7D-1B26-4E9D-9F1C-ACCA9B611DF2}" type="presParOf" srcId="{03559580-8162-4078-A75A-75F73D91E9C5}" destId="{6C0D71FE-332A-499E-9DDA-46EB72D61CC4}" srcOrd="1" destOrd="0" presId="urn:microsoft.com/office/officeart/2008/layout/SquareAccentList"/>
    <dgm:cxn modelId="{D98CE8B9-0D96-4B29-9382-4A73B837309A}" type="presParOf" srcId="{6C0D71FE-332A-499E-9DDA-46EB72D61CC4}" destId="{AFBC6FAA-C45E-436D-B8B0-7FAF377CFECB}" srcOrd="0" destOrd="0" presId="urn:microsoft.com/office/officeart/2008/layout/SquareAccentList"/>
    <dgm:cxn modelId="{8E3BE133-7F0D-42ED-A20A-EF8F660FD662}" type="presParOf" srcId="{6C0D71FE-332A-499E-9DDA-46EB72D61CC4}" destId="{15573631-AA9A-4F6F-89AE-23C0B0BE614E}" srcOrd="1" destOrd="0" presId="urn:microsoft.com/office/officeart/2008/layout/SquareAccentList"/>
    <dgm:cxn modelId="{E629E08B-BF5F-4574-BB72-E6087A90E3E1}" type="presParOf" srcId="{03559580-8162-4078-A75A-75F73D91E9C5}" destId="{8FE91903-FB9E-42A5-8496-94080C63CAD2}" srcOrd="2" destOrd="0" presId="urn:microsoft.com/office/officeart/2008/layout/SquareAccentList"/>
    <dgm:cxn modelId="{16319915-BA2F-473D-8468-45B20A47E5F6}" type="presParOf" srcId="{8FE91903-FB9E-42A5-8496-94080C63CAD2}" destId="{FE31DBD1-8198-4CE3-9067-AA951E959BAF}" srcOrd="0" destOrd="0" presId="urn:microsoft.com/office/officeart/2008/layout/SquareAccentList"/>
    <dgm:cxn modelId="{84B673AD-3E73-4914-8DDA-344659918FF8}" type="presParOf" srcId="{8FE91903-FB9E-42A5-8496-94080C63CAD2}" destId="{C9C00D05-0E10-45F3-8502-98D0EF028109}" srcOrd="1" destOrd="0" presId="urn:microsoft.com/office/officeart/2008/layout/SquareAccentList"/>
    <dgm:cxn modelId="{B558340F-13A6-40EC-B21E-0C90A951BFD7}" type="presParOf" srcId="{FA4605DC-46E2-421A-A626-1450464B1A11}" destId="{FA15FFFB-0A79-4C0F-87EF-C8231C05C24C}" srcOrd="1" destOrd="0" presId="urn:microsoft.com/office/officeart/2008/layout/SquareAccentList"/>
    <dgm:cxn modelId="{812B7043-17DF-452D-BB95-2809CE08D0B3}" type="presParOf" srcId="{FA15FFFB-0A79-4C0F-87EF-C8231C05C24C}" destId="{0E6F1D6A-B2F2-4B93-8287-36014713DC35}" srcOrd="0" destOrd="0" presId="urn:microsoft.com/office/officeart/2008/layout/SquareAccentList"/>
    <dgm:cxn modelId="{A51E5C70-35C9-4AAA-BDBF-081994F48125}" type="presParOf" srcId="{0E6F1D6A-B2F2-4B93-8287-36014713DC35}" destId="{393F8C1A-E48A-426B-844C-BB3B826E8694}" srcOrd="0" destOrd="0" presId="urn:microsoft.com/office/officeart/2008/layout/SquareAccentList"/>
    <dgm:cxn modelId="{3139AE7B-0A23-46FB-BF24-8F34BBCCE9B1}" type="presParOf" srcId="{0E6F1D6A-B2F2-4B93-8287-36014713DC35}" destId="{776EAC36-DDE1-4DEA-BA60-4583BD8714FF}" srcOrd="1" destOrd="0" presId="urn:microsoft.com/office/officeart/2008/layout/SquareAccentList"/>
    <dgm:cxn modelId="{69C995AE-61D5-4814-BCDF-8F55CAACE42C}" type="presParOf" srcId="{0E6F1D6A-B2F2-4B93-8287-36014713DC35}" destId="{D7DC44BB-1EC2-41B1-877E-CF2E381B45C9}" srcOrd="2" destOrd="0" presId="urn:microsoft.com/office/officeart/2008/layout/SquareAccentList"/>
    <dgm:cxn modelId="{F808B5A2-7619-450F-A9BC-4BCF1579C254}" type="presParOf" srcId="{FA15FFFB-0A79-4C0F-87EF-C8231C05C24C}" destId="{0497B7CE-C0F1-4434-95D3-D80CBFA03EC1}" srcOrd="1" destOrd="0" presId="urn:microsoft.com/office/officeart/2008/layout/SquareAccentList"/>
    <dgm:cxn modelId="{9F2BFBD2-2DE7-4DAC-8C53-68B63227C282}" type="presParOf" srcId="{0497B7CE-C0F1-4434-95D3-D80CBFA03EC1}" destId="{D38C0F12-CC24-479A-89E9-E7E80C44E5D0}" srcOrd="0" destOrd="0" presId="urn:microsoft.com/office/officeart/2008/layout/SquareAccentList"/>
    <dgm:cxn modelId="{092D821F-3A1A-4B7D-9602-5B7F108AFE80}" type="presParOf" srcId="{D38C0F12-CC24-479A-89E9-E7E80C44E5D0}" destId="{27AC6DF9-83CB-4DD5-A054-FB8DE78964CE}" srcOrd="0" destOrd="0" presId="urn:microsoft.com/office/officeart/2008/layout/SquareAccentList"/>
    <dgm:cxn modelId="{44963D17-2E75-4C88-8D06-186E654EB782}" type="presParOf" srcId="{D38C0F12-CC24-479A-89E9-E7E80C44E5D0}" destId="{9E0F9610-2D66-4240-B70F-B311D9B2D696}" srcOrd="1" destOrd="0" presId="urn:microsoft.com/office/officeart/2008/layout/SquareAccentList"/>
    <dgm:cxn modelId="{BD189594-49BA-4753-A7DD-B25970AAA021}" type="presParOf" srcId="{0497B7CE-C0F1-4434-95D3-D80CBFA03EC1}" destId="{6764F443-B5CA-45D9-9622-CF0BAD270001}" srcOrd="1" destOrd="0" presId="urn:microsoft.com/office/officeart/2008/layout/SquareAccentList"/>
    <dgm:cxn modelId="{04EB6DF5-C09C-4A55-93D1-9C7C9730858F}" type="presParOf" srcId="{6764F443-B5CA-45D9-9622-CF0BAD270001}" destId="{4CA37926-90B2-4E76-8D8F-E5E698199E63}" srcOrd="0" destOrd="0" presId="urn:microsoft.com/office/officeart/2008/layout/SquareAccentList"/>
    <dgm:cxn modelId="{43D73B55-AFB3-4ABE-BC0B-2FED79DA6EB5}" type="presParOf" srcId="{6764F443-B5CA-45D9-9622-CF0BAD270001}" destId="{792FF8B1-818A-42F4-8F30-521428ADE79A}" srcOrd="1" destOrd="0" presId="urn:microsoft.com/office/officeart/2008/layout/SquareAccentList"/>
    <dgm:cxn modelId="{6DF31BD8-B75D-4DF7-AF89-D3BA421697FC}" type="presParOf" srcId="{0497B7CE-C0F1-4434-95D3-D80CBFA03EC1}" destId="{8247FC60-DB55-48AB-BB0B-20F2FB615DBA}" srcOrd="2" destOrd="0" presId="urn:microsoft.com/office/officeart/2008/layout/SquareAccentList"/>
    <dgm:cxn modelId="{0AC097E4-EF35-427B-A5F5-5B57723F1EC3}" type="presParOf" srcId="{8247FC60-DB55-48AB-BB0B-20F2FB615DBA}" destId="{FD33CB8D-F2C5-4213-95BB-821453A254EA}" srcOrd="0" destOrd="0" presId="urn:microsoft.com/office/officeart/2008/layout/SquareAccentList"/>
    <dgm:cxn modelId="{5A8B0F76-7114-4C61-8E02-F550D5B58CB0}" type="presParOf" srcId="{8247FC60-DB55-48AB-BB0B-20F2FB615DBA}" destId="{5C171E66-D926-4B70-A55D-1A2A6969B4E4}" srcOrd="1" destOrd="0" presId="urn:microsoft.com/office/officeart/2008/layout/SquareAccentList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CAAD83-22CE-408F-9285-9B745CB48086}" type="doc">
      <dgm:prSet loTypeId="urn:microsoft.com/office/officeart/2005/8/layout/bList2#1" loCatId="list" qsTypeId="urn:microsoft.com/office/officeart/2005/8/quickstyle/simple1" qsCatId="simple" csTypeId="urn:microsoft.com/office/officeart/2005/8/colors/accent0_2" csCatId="mainScheme" phldr="1"/>
      <dgm:spPr/>
    </dgm:pt>
    <dgm:pt modelId="{B12D9561-085C-4579-BA06-1B7C48FBE585}">
      <dgm:prSet phldrT="[Текст]" custT="1"/>
      <dgm:spPr/>
      <dgm:t>
        <a:bodyPr/>
        <a:lstStyle/>
        <a:p>
          <a:pPr algn="ctr"/>
          <a:r>
            <a:rPr lang="kk-KZ" sz="900" b="1" dirty="0" smtClean="0">
              <a:solidFill>
                <a:schemeClr val="tx2"/>
              </a:solidFill>
            </a:rPr>
            <a:t>Егер екі орынбасар көрші көміртегі атомдарында қатар орналасса, ондай изомерді орто- </a:t>
          </a:r>
          <a:r>
            <a:rPr lang="kk-KZ" sz="900" b="1" dirty="0" smtClean="0">
              <a:solidFill>
                <a:srgbClr val="FF0000"/>
              </a:solidFill>
            </a:rPr>
            <a:t>о-изомер</a:t>
          </a:r>
          <a:r>
            <a:rPr lang="kk-KZ" sz="900" b="1" dirty="0" smtClean="0">
              <a:solidFill>
                <a:schemeClr val="tx2"/>
              </a:solidFill>
            </a:rPr>
            <a:t> дейді.</a:t>
          </a:r>
          <a:endParaRPr lang="ru-RU" sz="900" b="1" dirty="0">
            <a:solidFill>
              <a:schemeClr val="tx2"/>
            </a:solidFill>
          </a:endParaRPr>
        </a:p>
      </dgm:t>
    </dgm:pt>
    <dgm:pt modelId="{BF449E66-F09B-4823-8CF7-C643BA56B40C}" type="parTrans" cxnId="{DBB6B80B-10D7-46E7-940B-0342FD716D10}">
      <dgm:prSet/>
      <dgm:spPr/>
      <dgm:t>
        <a:bodyPr/>
        <a:lstStyle/>
        <a:p>
          <a:endParaRPr lang="ru-RU"/>
        </a:p>
      </dgm:t>
    </dgm:pt>
    <dgm:pt modelId="{82E4FE01-A05F-4630-AB22-C440414A0830}" type="sibTrans" cxnId="{DBB6B80B-10D7-46E7-940B-0342FD716D10}">
      <dgm:prSet/>
      <dgm:spPr/>
      <dgm:t>
        <a:bodyPr/>
        <a:lstStyle/>
        <a:p>
          <a:endParaRPr lang="ru-RU"/>
        </a:p>
      </dgm:t>
    </dgm:pt>
    <dgm:pt modelId="{0826A90D-D0D1-42DC-BE90-CB79669CE388}">
      <dgm:prSet custT="1"/>
      <dgm:spPr/>
      <dgm:t>
        <a:bodyPr/>
        <a:lstStyle/>
        <a:p>
          <a:pPr algn="ctr"/>
          <a:r>
            <a:rPr lang="kk-KZ" sz="900" b="1" dirty="0" smtClean="0">
              <a:solidFill>
                <a:schemeClr val="tx2"/>
              </a:solidFill>
            </a:rPr>
            <a:t>Егер орынбасар бір көміртегі атомынан кейін орналасса, ондай изомерді мета-  </a:t>
          </a:r>
          <a:r>
            <a:rPr lang="kk-KZ" sz="900" b="1" dirty="0" smtClean="0">
              <a:solidFill>
                <a:srgbClr val="FF0000"/>
              </a:solidFill>
            </a:rPr>
            <a:t>м-изомер</a:t>
          </a:r>
          <a:r>
            <a:rPr lang="kk-KZ" sz="900" b="1" dirty="0" smtClean="0">
              <a:solidFill>
                <a:schemeClr val="tx2"/>
              </a:solidFill>
            </a:rPr>
            <a:t> дейді.</a:t>
          </a:r>
          <a:endParaRPr lang="ru-RU" sz="900" b="1" dirty="0">
            <a:solidFill>
              <a:schemeClr val="tx2"/>
            </a:solidFill>
          </a:endParaRPr>
        </a:p>
      </dgm:t>
    </dgm:pt>
    <dgm:pt modelId="{39A459D9-183B-46BC-98B7-904B83280121}" type="parTrans" cxnId="{A87E4620-DD76-4BD3-A645-0E8FBD46787F}">
      <dgm:prSet/>
      <dgm:spPr/>
      <dgm:t>
        <a:bodyPr/>
        <a:lstStyle/>
        <a:p>
          <a:endParaRPr lang="ru-RU"/>
        </a:p>
      </dgm:t>
    </dgm:pt>
    <dgm:pt modelId="{AA4DAC3A-CBC5-4713-8FCF-B2B8D7DAF431}" type="sibTrans" cxnId="{A87E4620-DD76-4BD3-A645-0E8FBD46787F}">
      <dgm:prSet/>
      <dgm:spPr/>
      <dgm:t>
        <a:bodyPr/>
        <a:lstStyle/>
        <a:p>
          <a:endParaRPr lang="ru-RU"/>
        </a:p>
      </dgm:t>
    </dgm:pt>
    <dgm:pt modelId="{8942553C-8137-4F8B-8A02-76668A71F609}">
      <dgm:prSet custT="1"/>
      <dgm:spPr/>
      <dgm:t>
        <a:bodyPr/>
        <a:lstStyle/>
        <a:p>
          <a:pPr algn="ctr"/>
          <a:r>
            <a:rPr lang="kk-KZ" sz="900" b="1" dirty="0" smtClean="0">
              <a:solidFill>
                <a:schemeClr val="tx2"/>
              </a:solidFill>
            </a:rPr>
            <a:t>Егер орныбасар екі көміртегі атомынан кейін орналасса, ондай изомерді пара-  </a:t>
          </a:r>
          <a:r>
            <a:rPr lang="kk-KZ" sz="900" b="1" dirty="0" smtClean="0">
              <a:solidFill>
                <a:srgbClr val="FF0000"/>
              </a:solidFill>
            </a:rPr>
            <a:t>n-изомер</a:t>
          </a:r>
          <a:r>
            <a:rPr lang="kk-KZ" sz="900" b="1" dirty="0" smtClean="0">
              <a:solidFill>
                <a:schemeClr val="tx2"/>
              </a:solidFill>
            </a:rPr>
            <a:t> дейді.</a:t>
          </a:r>
          <a:endParaRPr lang="ru-RU" sz="900" b="1" dirty="0">
            <a:solidFill>
              <a:schemeClr val="tx2"/>
            </a:solidFill>
          </a:endParaRPr>
        </a:p>
      </dgm:t>
    </dgm:pt>
    <dgm:pt modelId="{E46FA550-B306-4966-8C7E-D5AD6FE8B319}" type="parTrans" cxnId="{9F397367-76EC-4225-A714-777385E33CD4}">
      <dgm:prSet/>
      <dgm:spPr/>
      <dgm:t>
        <a:bodyPr/>
        <a:lstStyle/>
        <a:p>
          <a:endParaRPr lang="ru-RU"/>
        </a:p>
      </dgm:t>
    </dgm:pt>
    <dgm:pt modelId="{891B8D10-0422-4D62-99AC-D389AD445138}" type="sibTrans" cxnId="{9F397367-76EC-4225-A714-777385E33CD4}">
      <dgm:prSet/>
      <dgm:spPr/>
      <dgm:t>
        <a:bodyPr/>
        <a:lstStyle/>
        <a:p>
          <a:endParaRPr lang="ru-RU"/>
        </a:p>
      </dgm:t>
    </dgm:pt>
    <dgm:pt modelId="{CE1320E1-5B55-46C2-A32C-873EA3D756C0}" type="pres">
      <dgm:prSet presAssocID="{C9CAAD83-22CE-408F-9285-9B745CB48086}" presName="diagram" presStyleCnt="0">
        <dgm:presLayoutVars>
          <dgm:dir/>
          <dgm:animLvl val="lvl"/>
          <dgm:resizeHandles val="exact"/>
        </dgm:presLayoutVars>
      </dgm:prSet>
      <dgm:spPr/>
    </dgm:pt>
    <dgm:pt modelId="{4D0491D1-75F4-4A5C-9BAC-44F32F54E949}" type="pres">
      <dgm:prSet presAssocID="{B12D9561-085C-4579-BA06-1B7C48FBE585}" presName="compNode" presStyleCnt="0"/>
      <dgm:spPr/>
    </dgm:pt>
    <dgm:pt modelId="{9EE03F4F-946E-4693-81D6-629FA8EC0D9F}" type="pres">
      <dgm:prSet presAssocID="{B12D9561-085C-4579-BA06-1B7C48FBE585}" presName="childRect" presStyleLbl="bgAcc1" presStyleIdx="0" presStyleCnt="3">
        <dgm:presLayoutVars>
          <dgm:bulletEnabled val="1"/>
        </dgm:presLayoutVars>
      </dgm:prSet>
      <dgm:spPr>
        <a:solidFill>
          <a:srgbClr val="FFFFFF">
            <a:alpha val="90000"/>
          </a:srgbClr>
        </a:solidFill>
      </dgm:spPr>
    </dgm:pt>
    <dgm:pt modelId="{A8AB5E38-9131-4DFD-A59D-06DD1888AA78}" type="pres">
      <dgm:prSet presAssocID="{B12D9561-085C-4579-BA06-1B7C48FBE58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BBF9DC-23E6-46CF-836E-13F1A11B26BB}" type="pres">
      <dgm:prSet presAssocID="{B12D9561-085C-4579-BA06-1B7C48FBE585}" presName="parentRect" presStyleLbl="alignNode1" presStyleIdx="0" presStyleCnt="3"/>
      <dgm:spPr/>
      <dgm:t>
        <a:bodyPr/>
        <a:lstStyle/>
        <a:p>
          <a:endParaRPr lang="ru-RU"/>
        </a:p>
      </dgm:t>
    </dgm:pt>
    <dgm:pt modelId="{B4DD37EF-6A59-4D3A-93F2-54DDA47BB74F}" type="pres">
      <dgm:prSet presAssocID="{B12D9561-085C-4579-BA06-1B7C48FBE585}" presName="adorn" presStyleLbl="fgAccFollowNode1" presStyleIdx="0" presStyleCnt="3"/>
      <dgm:spPr/>
    </dgm:pt>
    <dgm:pt modelId="{2351148D-F45E-433C-82FE-9414747CA124}" type="pres">
      <dgm:prSet presAssocID="{82E4FE01-A05F-4630-AB22-C440414A0830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E59D899-7A9A-48B1-ACF2-4C8D442237C4}" type="pres">
      <dgm:prSet presAssocID="{0826A90D-D0D1-42DC-BE90-CB79669CE388}" presName="compNode" presStyleCnt="0"/>
      <dgm:spPr/>
    </dgm:pt>
    <dgm:pt modelId="{2EBA9D00-A122-4DF7-83F5-963E094A76B0}" type="pres">
      <dgm:prSet presAssocID="{0826A90D-D0D1-42DC-BE90-CB79669CE388}" presName="childRect" presStyleLbl="bgAcc1" presStyleIdx="1" presStyleCnt="3">
        <dgm:presLayoutVars>
          <dgm:bulletEnabled val="1"/>
        </dgm:presLayoutVars>
      </dgm:prSet>
      <dgm:spPr>
        <a:solidFill>
          <a:srgbClr val="FFFFFF">
            <a:alpha val="90000"/>
          </a:srgbClr>
        </a:solidFill>
      </dgm:spPr>
    </dgm:pt>
    <dgm:pt modelId="{3DE2EBB5-6B48-4262-9DD4-27DB350F0068}" type="pres">
      <dgm:prSet presAssocID="{0826A90D-D0D1-42DC-BE90-CB79669CE38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E37921-2BC4-429E-B452-BDE58DDC68B5}" type="pres">
      <dgm:prSet presAssocID="{0826A90D-D0D1-42DC-BE90-CB79669CE388}" presName="parentRect" presStyleLbl="alignNode1" presStyleIdx="1" presStyleCnt="3"/>
      <dgm:spPr/>
      <dgm:t>
        <a:bodyPr/>
        <a:lstStyle/>
        <a:p>
          <a:endParaRPr lang="ru-RU"/>
        </a:p>
      </dgm:t>
    </dgm:pt>
    <dgm:pt modelId="{37A4D6DB-0264-466A-A5BE-FDF56EAE5F87}" type="pres">
      <dgm:prSet presAssocID="{0826A90D-D0D1-42DC-BE90-CB79669CE388}" presName="adorn" presStyleLbl="fgAccFollowNode1" presStyleIdx="1" presStyleCnt="3"/>
      <dgm:spPr/>
    </dgm:pt>
    <dgm:pt modelId="{E039AB09-A2F2-47D1-BFE4-C6DF14BBD31E}" type="pres">
      <dgm:prSet presAssocID="{AA4DAC3A-CBC5-4713-8FCF-B2B8D7DAF43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9E5805A-4E76-481B-AAC9-561188C5EB58}" type="pres">
      <dgm:prSet presAssocID="{8942553C-8137-4F8B-8A02-76668A71F609}" presName="compNode" presStyleCnt="0"/>
      <dgm:spPr/>
    </dgm:pt>
    <dgm:pt modelId="{7F814E3D-CB31-4E4F-BED3-52F5D9C6B60A}" type="pres">
      <dgm:prSet presAssocID="{8942553C-8137-4F8B-8A02-76668A71F609}" presName="childRect" presStyleLbl="bgAcc1" presStyleIdx="2" presStyleCnt="3">
        <dgm:presLayoutVars>
          <dgm:bulletEnabled val="1"/>
        </dgm:presLayoutVars>
      </dgm:prSet>
      <dgm:spPr>
        <a:solidFill>
          <a:srgbClr val="FFFFFF">
            <a:alpha val="90000"/>
          </a:srgbClr>
        </a:solidFill>
      </dgm:spPr>
    </dgm:pt>
    <dgm:pt modelId="{F2A1C24B-2578-4517-A9F2-C7BA39D3FF03}" type="pres">
      <dgm:prSet presAssocID="{8942553C-8137-4F8B-8A02-76668A71F60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BB1D93-8FFF-449C-BCC4-3199E8DCF575}" type="pres">
      <dgm:prSet presAssocID="{8942553C-8137-4F8B-8A02-76668A71F609}" presName="parentRect" presStyleLbl="alignNode1" presStyleIdx="2" presStyleCnt="3"/>
      <dgm:spPr/>
      <dgm:t>
        <a:bodyPr/>
        <a:lstStyle/>
        <a:p>
          <a:endParaRPr lang="ru-RU"/>
        </a:p>
      </dgm:t>
    </dgm:pt>
    <dgm:pt modelId="{577A011A-9A57-45BD-97E7-0AF26CA4492C}" type="pres">
      <dgm:prSet presAssocID="{8942553C-8137-4F8B-8A02-76668A71F609}" presName="adorn" presStyleLbl="fgAccFollowNode1" presStyleIdx="2" presStyleCnt="3"/>
      <dgm:spPr/>
    </dgm:pt>
  </dgm:ptLst>
  <dgm:cxnLst>
    <dgm:cxn modelId="{D2601DF4-FB9F-46CF-86A3-7ECF2781D86C}" type="presOf" srcId="{82E4FE01-A05F-4630-AB22-C440414A0830}" destId="{2351148D-F45E-433C-82FE-9414747CA124}" srcOrd="0" destOrd="0" presId="urn:microsoft.com/office/officeart/2005/8/layout/bList2#1"/>
    <dgm:cxn modelId="{3811622F-8BEC-43BA-887B-FEF00288E6E6}" type="presOf" srcId="{8942553C-8137-4F8B-8A02-76668A71F609}" destId="{F2A1C24B-2578-4517-A9F2-C7BA39D3FF03}" srcOrd="0" destOrd="0" presId="urn:microsoft.com/office/officeart/2005/8/layout/bList2#1"/>
    <dgm:cxn modelId="{B244FED7-F645-4C44-BDE6-505FA015A66F}" type="presOf" srcId="{B12D9561-085C-4579-BA06-1B7C48FBE585}" destId="{3EBBF9DC-23E6-46CF-836E-13F1A11B26BB}" srcOrd="1" destOrd="0" presId="urn:microsoft.com/office/officeart/2005/8/layout/bList2#1"/>
    <dgm:cxn modelId="{DBB6B80B-10D7-46E7-940B-0342FD716D10}" srcId="{C9CAAD83-22CE-408F-9285-9B745CB48086}" destId="{B12D9561-085C-4579-BA06-1B7C48FBE585}" srcOrd="0" destOrd="0" parTransId="{BF449E66-F09B-4823-8CF7-C643BA56B40C}" sibTransId="{82E4FE01-A05F-4630-AB22-C440414A0830}"/>
    <dgm:cxn modelId="{3E754A26-C739-4FE7-9619-8E237B395991}" type="presOf" srcId="{B12D9561-085C-4579-BA06-1B7C48FBE585}" destId="{A8AB5E38-9131-4DFD-A59D-06DD1888AA78}" srcOrd="0" destOrd="0" presId="urn:microsoft.com/office/officeart/2005/8/layout/bList2#1"/>
    <dgm:cxn modelId="{F03E30F8-2DEF-4B0F-AEE4-627FF459D999}" type="presOf" srcId="{8942553C-8137-4F8B-8A02-76668A71F609}" destId="{CEBB1D93-8FFF-449C-BCC4-3199E8DCF575}" srcOrd="1" destOrd="0" presId="urn:microsoft.com/office/officeart/2005/8/layout/bList2#1"/>
    <dgm:cxn modelId="{9F397367-76EC-4225-A714-777385E33CD4}" srcId="{C9CAAD83-22CE-408F-9285-9B745CB48086}" destId="{8942553C-8137-4F8B-8A02-76668A71F609}" srcOrd="2" destOrd="0" parTransId="{E46FA550-B306-4966-8C7E-D5AD6FE8B319}" sibTransId="{891B8D10-0422-4D62-99AC-D389AD445138}"/>
    <dgm:cxn modelId="{A87E4620-DD76-4BD3-A645-0E8FBD46787F}" srcId="{C9CAAD83-22CE-408F-9285-9B745CB48086}" destId="{0826A90D-D0D1-42DC-BE90-CB79669CE388}" srcOrd="1" destOrd="0" parTransId="{39A459D9-183B-46BC-98B7-904B83280121}" sibTransId="{AA4DAC3A-CBC5-4713-8FCF-B2B8D7DAF431}"/>
    <dgm:cxn modelId="{3BE9C964-F819-4A2E-A4B0-FE9151DF695B}" type="presOf" srcId="{AA4DAC3A-CBC5-4713-8FCF-B2B8D7DAF431}" destId="{E039AB09-A2F2-47D1-BFE4-C6DF14BBD31E}" srcOrd="0" destOrd="0" presId="urn:microsoft.com/office/officeart/2005/8/layout/bList2#1"/>
    <dgm:cxn modelId="{E96202B3-8DC4-417E-BF2C-EAE64DCA7867}" type="presOf" srcId="{C9CAAD83-22CE-408F-9285-9B745CB48086}" destId="{CE1320E1-5B55-46C2-A32C-873EA3D756C0}" srcOrd="0" destOrd="0" presId="urn:microsoft.com/office/officeart/2005/8/layout/bList2#1"/>
    <dgm:cxn modelId="{FB117B8F-1CE9-4333-BEBE-D8F1C6B45F0F}" type="presOf" srcId="{0826A90D-D0D1-42DC-BE90-CB79669CE388}" destId="{3DE2EBB5-6B48-4262-9DD4-27DB350F0068}" srcOrd="0" destOrd="0" presId="urn:microsoft.com/office/officeart/2005/8/layout/bList2#1"/>
    <dgm:cxn modelId="{DB79A060-ABCD-4D46-9A2E-CA5281769975}" type="presOf" srcId="{0826A90D-D0D1-42DC-BE90-CB79669CE388}" destId="{7AE37921-2BC4-429E-B452-BDE58DDC68B5}" srcOrd="1" destOrd="0" presId="urn:microsoft.com/office/officeart/2005/8/layout/bList2#1"/>
    <dgm:cxn modelId="{15354B12-F419-4D7E-905D-14AE5CF04661}" type="presParOf" srcId="{CE1320E1-5B55-46C2-A32C-873EA3D756C0}" destId="{4D0491D1-75F4-4A5C-9BAC-44F32F54E949}" srcOrd="0" destOrd="0" presId="urn:microsoft.com/office/officeart/2005/8/layout/bList2#1"/>
    <dgm:cxn modelId="{1D4EBAAD-4C38-442C-9EF8-7126377CE187}" type="presParOf" srcId="{4D0491D1-75F4-4A5C-9BAC-44F32F54E949}" destId="{9EE03F4F-946E-4693-81D6-629FA8EC0D9F}" srcOrd="0" destOrd="0" presId="urn:microsoft.com/office/officeart/2005/8/layout/bList2#1"/>
    <dgm:cxn modelId="{31E19AE2-A73E-4151-B4EF-AEE8906700FE}" type="presParOf" srcId="{4D0491D1-75F4-4A5C-9BAC-44F32F54E949}" destId="{A8AB5E38-9131-4DFD-A59D-06DD1888AA78}" srcOrd="1" destOrd="0" presId="urn:microsoft.com/office/officeart/2005/8/layout/bList2#1"/>
    <dgm:cxn modelId="{3E8831CB-9197-4BE2-A410-901A6A4F80AD}" type="presParOf" srcId="{4D0491D1-75F4-4A5C-9BAC-44F32F54E949}" destId="{3EBBF9DC-23E6-46CF-836E-13F1A11B26BB}" srcOrd="2" destOrd="0" presId="urn:microsoft.com/office/officeart/2005/8/layout/bList2#1"/>
    <dgm:cxn modelId="{BAA808D0-2FFA-4720-B7D6-63772C72AE0A}" type="presParOf" srcId="{4D0491D1-75F4-4A5C-9BAC-44F32F54E949}" destId="{B4DD37EF-6A59-4D3A-93F2-54DDA47BB74F}" srcOrd="3" destOrd="0" presId="urn:microsoft.com/office/officeart/2005/8/layout/bList2#1"/>
    <dgm:cxn modelId="{7A226856-B4CA-43D0-A2D4-0C5CA57284BC}" type="presParOf" srcId="{CE1320E1-5B55-46C2-A32C-873EA3D756C0}" destId="{2351148D-F45E-433C-82FE-9414747CA124}" srcOrd="1" destOrd="0" presId="urn:microsoft.com/office/officeart/2005/8/layout/bList2#1"/>
    <dgm:cxn modelId="{24CBDFD5-081A-4588-8FFA-95E325E99F79}" type="presParOf" srcId="{CE1320E1-5B55-46C2-A32C-873EA3D756C0}" destId="{EE59D899-7A9A-48B1-ACF2-4C8D442237C4}" srcOrd="2" destOrd="0" presId="urn:microsoft.com/office/officeart/2005/8/layout/bList2#1"/>
    <dgm:cxn modelId="{1AF7981B-D4A8-41DE-99F2-EFE133CE5754}" type="presParOf" srcId="{EE59D899-7A9A-48B1-ACF2-4C8D442237C4}" destId="{2EBA9D00-A122-4DF7-83F5-963E094A76B0}" srcOrd="0" destOrd="0" presId="urn:microsoft.com/office/officeart/2005/8/layout/bList2#1"/>
    <dgm:cxn modelId="{719F510A-6DD2-4EC9-9765-4AA4ECC28D93}" type="presParOf" srcId="{EE59D899-7A9A-48B1-ACF2-4C8D442237C4}" destId="{3DE2EBB5-6B48-4262-9DD4-27DB350F0068}" srcOrd="1" destOrd="0" presId="urn:microsoft.com/office/officeart/2005/8/layout/bList2#1"/>
    <dgm:cxn modelId="{9F2F46AA-E52E-46F9-AB77-005808A66F5A}" type="presParOf" srcId="{EE59D899-7A9A-48B1-ACF2-4C8D442237C4}" destId="{7AE37921-2BC4-429E-B452-BDE58DDC68B5}" srcOrd="2" destOrd="0" presId="urn:microsoft.com/office/officeart/2005/8/layout/bList2#1"/>
    <dgm:cxn modelId="{D551E21B-6E07-48C1-9D60-CD069D2B9A14}" type="presParOf" srcId="{EE59D899-7A9A-48B1-ACF2-4C8D442237C4}" destId="{37A4D6DB-0264-466A-A5BE-FDF56EAE5F87}" srcOrd="3" destOrd="0" presId="urn:microsoft.com/office/officeart/2005/8/layout/bList2#1"/>
    <dgm:cxn modelId="{FC953A3D-4EC9-483A-A5EF-D54FA0B78082}" type="presParOf" srcId="{CE1320E1-5B55-46C2-A32C-873EA3D756C0}" destId="{E039AB09-A2F2-47D1-BFE4-C6DF14BBD31E}" srcOrd="3" destOrd="0" presId="urn:microsoft.com/office/officeart/2005/8/layout/bList2#1"/>
    <dgm:cxn modelId="{6D0AB23B-7383-426C-96D2-18ED93D4E2ED}" type="presParOf" srcId="{CE1320E1-5B55-46C2-A32C-873EA3D756C0}" destId="{19E5805A-4E76-481B-AAC9-561188C5EB58}" srcOrd="4" destOrd="0" presId="urn:microsoft.com/office/officeart/2005/8/layout/bList2#1"/>
    <dgm:cxn modelId="{AFBA11F4-3738-4250-B067-53157D9B7CCC}" type="presParOf" srcId="{19E5805A-4E76-481B-AAC9-561188C5EB58}" destId="{7F814E3D-CB31-4E4F-BED3-52F5D9C6B60A}" srcOrd="0" destOrd="0" presId="urn:microsoft.com/office/officeart/2005/8/layout/bList2#1"/>
    <dgm:cxn modelId="{4DB1BAAB-F7A7-4887-9B55-CF07080BA62F}" type="presParOf" srcId="{19E5805A-4E76-481B-AAC9-561188C5EB58}" destId="{F2A1C24B-2578-4517-A9F2-C7BA39D3FF03}" srcOrd="1" destOrd="0" presId="urn:microsoft.com/office/officeart/2005/8/layout/bList2#1"/>
    <dgm:cxn modelId="{61C97FBE-2FCA-4602-82B9-CAF1ADAB0650}" type="presParOf" srcId="{19E5805A-4E76-481B-AAC9-561188C5EB58}" destId="{CEBB1D93-8FFF-449C-BCC4-3199E8DCF575}" srcOrd="2" destOrd="0" presId="urn:microsoft.com/office/officeart/2005/8/layout/bList2#1"/>
    <dgm:cxn modelId="{CB0FDDA8-CC58-41FA-BB43-05FE3267B928}" type="presParOf" srcId="{19E5805A-4E76-481B-AAC9-561188C5EB58}" destId="{577A011A-9A57-45BD-97E7-0AF26CA4492C}" srcOrd="3" destOrd="0" presId="urn:microsoft.com/office/officeart/2005/8/layout/bList2#1"/>
  </dgm:cxnLst>
  <dgm:bg>
    <a:solidFill>
      <a:srgbClr val="FFFFFF"/>
    </a:solidFill>
  </dgm:bg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03B7F8-470C-42BD-9796-2F1F7C4F6AB3}" type="doc">
      <dgm:prSet loTypeId="urn:microsoft.com/office/officeart/2005/8/layout/hList2#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20906F48-9305-4351-BBD7-80A1B4197DAE}">
      <dgm:prSet phldrT="[Текст]" custT="1"/>
      <dgm:spPr/>
      <dgm:t>
        <a:bodyPr/>
        <a:lstStyle/>
        <a:p>
          <a:pPr algn="ctr"/>
          <a:r>
            <a:rPr lang="kk-KZ" sz="1100" i="1" dirty="0" smtClean="0">
              <a:solidFill>
                <a:srgbClr val="FF0000"/>
              </a:solidFill>
            </a:rPr>
            <a:t>Ароматты көмірсутектері жоғары фракцияларында шоғырланатын мұнайлар.</a:t>
          </a:r>
          <a:endParaRPr lang="ru-RU" sz="1100" i="1" dirty="0">
            <a:solidFill>
              <a:srgbClr val="FF0000"/>
            </a:solidFill>
          </a:endParaRPr>
        </a:p>
      </dgm:t>
    </dgm:pt>
    <dgm:pt modelId="{9A0A8372-83C2-4135-82D6-1D0BD3397B6A}" type="parTrans" cxnId="{60241FE1-A3EA-4BE0-B4C4-A1E912346C81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4C831794-E40C-45A9-B11E-5373AD616F23}" type="sibTrans" cxnId="{60241FE1-A3EA-4BE0-B4C4-A1E912346C81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119EE363-2869-4AD6-90E4-9D4F0DBD44F3}">
      <dgm:prSet custT="1"/>
      <dgm:spPr/>
      <dgm:t>
        <a:bodyPr/>
        <a:lstStyle/>
        <a:p>
          <a:pPr algn="ctr"/>
          <a:r>
            <a:rPr lang="kk-KZ" sz="1100" i="1" dirty="0" smtClean="0">
              <a:solidFill>
                <a:srgbClr val="FF0000"/>
              </a:solidFill>
            </a:rPr>
            <a:t>Ароматты көмірсутектері ортаңғы фракцияларында шоғырланатын мұнайлар</a:t>
          </a:r>
          <a:endParaRPr lang="ru-RU" sz="1100" i="1" dirty="0">
            <a:solidFill>
              <a:srgbClr val="FF0000"/>
            </a:solidFill>
          </a:endParaRPr>
        </a:p>
      </dgm:t>
    </dgm:pt>
    <dgm:pt modelId="{24ACA90F-DC4E-4003-8C71-69A6C22BF146}" type="parTrans" cxnId="{8892BE22-71B8-4EDE-B001-B19787C4278D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58753506-D53A-486E-90A0-2E48DEEC4AEE}" type="sibTrans" cxnId="{8892BE22-71B8-4EDE-B001-B19787C4278D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D6142F9B-51CA-4F63-AE8D-5D276FE0168C}">
      <dgm:prSet custT="1"/>
      <dgm:spPr/>
      <dgm:t>
        <a:bodyPr/>
        <a:lstStyle/>
        <a:p>
          <a:pPr algn="ctr"/>
          <a:r>
            <a:rPr lang="kk-KZ" sz="1100" i="1" dirty="0" smtClean="0">
              <a:solidFill>
                <a:srgbClr val="FF0000"/>
              </a:solidFill>
            </a:rPr>
            <a:t>Ароматты көмірсутектері жеңіл фракциясында шоғырланған (300</a:t>
          </a:r>
          <a:r>
            <a:rPr lang="kk-KZ" sz="1100" i="1" baseline="30000" dirty="0" smtClean="0">
              <a:solidFill>
                <a:srgbClr val="FF0000"/>
              </a:solidFill>
            </a:rPr>
            <a:t>0</a:t>
          </a:r>
          <a:r>
            <a:rPr lang="kk-KZ" sz="1100" i="1" dirty="0" smtClean="0">
              <a:solidFill>
                <a:srgbClr val="FF0000"/>
              </a:solidFill>
            </a:rPr>
            <a:t>C) дейін мұнайлар</a:t>
          </a:r>
          <a:endParaRPr lang="ru-RU" sz="1100" i="1" dirty="0">
            <a:solidFill>
              <a:srgbClr val="FF0000"/>
            </a:solidFill>
          </a:endParaRPr>
        </a:p>
      </dgm:t>
    </dgm:pt>
    <dgm:pt modelId="{02B59EAE-4905-4EDF-90C4-72B0246CD208}" type="parTrans" cxnId="{4CF83476-545C-46DE-891F-15F1E2F30191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5728A0AF-2F5F-4C84-BB38-BAAC3BEC189F}" type="sibTrans" cxnId="{4CF83476-545C-46DE-891F-15F1E2F30191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B07D4B23-97F3-4679-B5D8-9130B6FEE7D4}">
      <dgm:prSet phldrT="[Текст]" custT="1"/>
      <dgm:spPr/>
      <dgm:t>
        <a:bodyPr/>
        <a:lstStyle/>
        <a:p>
          <a:r>
            <a:rPr lang="kk-KZ" sz="1000" dirty="0" smtClean="0">
              <a:solidFill>
                <a:schemeClr val="tx2"/>
              </a:solidFill>
            </a:rPr>
            <a:t>Бұл тығыздығы &gt;0,9 болатын ауыр шайырлы мұнайлар</a:t>
          </a:r>
          <a:endParaRPr lang="ru-RU" sz="1000" dirty="0">
            <a:solidFill>
              <a:schemeClr val="tx2"/>
            </a:solidFill>
          </a:endParaRPr>
        </a:p>
      </dgm:t>
    </dgm:pt>
    <dgm:pt modelId="{17A587E5-B913-4D82-80FC-DB2F37D15DE3}" type="parTrans" cxnId="{CAC1D7C0-2BFC-4DDF-859B-C70EE8185A58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56D2E856-5283-49A2-8A03-E0406BC51146}" type="sibTrans" cxnId="{CAC1D7C0-2BFC-4DDF-859B-C70EE8185A58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909860E8-54AF-4DEA-8942-945535BD6EB9}">
      <dgm:prSet custT="1"/>
      <dgm:spPr/>
      <dgm:t>
        <a:bodyPr/>
        <a:lstStyle/>
        <a:p>
          <a:r>
            <a:rPr lang="kk-KZ" sz="1000" dirty="0" smtClean="0">
              <a:solidFill>
                <a:schemeClr val="tx2"/>
              </a:solidFill>
            </a:rPr>
            <a:t>Осы екі түрге қатысты мұнайлар нафтенді және нафтенді ароматты мұнайға жатады</a:t>
          </a:r>
          <a:endParaRPr lang="ru-RU" sz="1000" dirty="0">
            <a:solidFill>
              <a:schemeClr val="tx2"/>
            </a:solidFill>
          </a:endParaRPr>
        </a:p>
      </dgm:t>
    </dgm:pt>
    <dgm:pt modelId="{9AC2E134-AD95-4787-963B-8350D2243EFD}" type="parTrans" cxnId="{91BFBD5E-6BDA-4B07-AADB-6EE5A56F5FB0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738D8994-AA0E-48E3-A9BC-C718895BF4A8}" type="sibTrans" cxnId="{91BFBD5E-6BDA-4B07-AADB-6EE5A56F5FB0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7ABD7D4D-2980-4241-81D8-AFC274BA34D5}">
      <dgm:prSet custT="1"/>
      <dgm:spPr/>
      <dgm:t>
        <a:bodyPr/>
        <a:lstStyle/>
        <a:p>
          <a:r>
            <a:rPr lang="kk-KZ" sz="800" dirty="0" smtClean="0">
              <a:solidFill>
                <a:schemeClr val="tx2"/>
              </a:solidFill>
            </a:rPr>
            <a:t>Бұл парафинді мұнайлар. Жоғары фракцияларында конденсирленген сақиналы полициклді көмірсутектер гомологтарының аздаған мөлшері болады</a:t>
          </a:r>
          <a:endParaRPr lang="ru-RU" sz="800" dirty="0">
            <a:solidFill>
              <a:schemeClr val="tx2"/>
            </a:solidFill>
          </a:endParaRPr>
        </a:p>
      </dgm:t>
    </dgm:pt>
    <dgm:pt modelId="{FC1383C7-7D1C-4F8D-B24B-9BE787D2B8D1}" type="parTrans" cxnId="{CBBD0489-CBA0-4D80-BD3C-51895923F1A2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1754F8DE-FB66-44BB-A834-9EDB60A0B85F}" type="sibTrans" cxnId="{CBBD0489-CBA0-4D80-BD3C-51895923F1A2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D783E4A2-20A2-40C9-AAE2-409619EF2B1B}">
      <dgm:prSet custT="1"/>
      <dgm:spPr/>
      <dgm:t>
        <a:bodyPr/>
        <a:lstStyle/>
        <a:p>
          <a:r>
            <a:rPr lang="ru-RU" sz="800" dirty="0" smtClean="0">
              <a:solidFill>
                <a:schemeClr val="tx2"/>
              </a:solidFill>
            </a:rPr>
            <a:t>200 </a:t>
          </a:r>
          <a:r>
            <a:rPr lang="ru-RU" sz="800" baseline="30000" dirty="0" smtClean="0">
              <a:solidFill>
                <a:schemeClr val="tx2"/>
              </a:solidFill>
            </a:rPr>
            <a:t>0</a:t>
          </a:r>
          <a:r>
            <a:rPr lang="en-US" sz="800" dirty="0" smtClean="0">
              <a:solidFill>
                <a:schemeClr val="tx2"/>
              </a:solidFill>
            </a:rPr>
            <a:t>C </a:t>
          </a:r>
          <a:r>
            <a:rPr lang="kk-KZ" sz="800" dirty="0" smtClean="0">
              <a:solidFill>
                <a:schemeClr val="tx2"/>
              </a:solidFill>
            </a:rPr>
            <a:t>дейінгі фракцияларды (бензин фракциялары) тек қана бензол гомологтары болады. Мұнайда бензолдың C</a:t>
          </a:r>
          <a:r>
            <a:rPr lang="kk-KZ" sz="800" baseline="-25000" dirty="0" smtClean="0">
              <a:solidFill>
                <a:schemeClr val="tx2"/>
              </a:solidFill>
            </a:rPr>
            <a:t>9</a:t>
          </a:r>
          <a:r>
            <a:rPr lang="kk-KZ" sz="800" dirty="0" smtClean="0">
              <a:solidFill>
                <a:schemeClr val="tx2"/>
              </a:solidFill>
            </a:rPr>
            <a:t>-бен бірге барлық гомологтары табылған. Бүйір тізбегінде 4 немесе одан да көп көміртек атомы болатын бензолдың моноорын басқан гомологтары аз кездеседі. Ең көп таралғандары толуол, этилбензол, ксилолдар, одан кейін триметилбензол, әрі қарай кумол, пропилбензол, метилэтилбензол. </a:t>
          </a:r>
          <a:endParaRPr lang="ru-RU" sz="800" dirty="0">
            <a:solidFill>
              <a:schemeClr val="tx2"/>
            </a:solidFill>
          </a:endParaRPr>
        </a:p>
      </dgm:t>
    </dgm:pt>
    <dgm:pt modelId="{38CDAB75-7F4F-4CD7-84A2-5BEB4E7FADFF}" type="parTrans" cxnId="{D1A1C098-0AC5-4AFB-BA66-5DB9FA0197BA}">
      <dgm:prSet/>
      <dgm:spPr/>
      <dgm:t>
        <a:bodyPr/>
        <a:lstStyle/>
        <a:p>
          <a:endParaRPr lang="ru-RU"/>
        </a:p>
      </dgm:t>
    </dgm:pt>
    <dgm:pt modelId="{6297D770-A1A0-400B-A335-F8349E06B231}" type="sibTrans" cxnId="{D1A1C098-0AC5-4AFB-BA66-5DB9FA0197BA}">
      <dgm:prSet/>
      <dgm:spPr/>
      <dgm:t>
        <a:bodyPr/>
        <a:lstStyle/>
        <a:p>
          <a:endParaRPr lang="ru-RU"/>
        </a:p>
      </dgm:t>
    </dgm:pt>
    <dgm:pt modelId="{7D0BD6BE-55B5-4DE1-814B-3F84C4516518}">
      <dgm:prSet custT="1"/>
      <dgm:spPr/>
      <dgm:t>
        <a:bodyPr/>
        <a:lstStyle/>
        <a:p>
          <a:r>
            <a:rPr lang="kk-KZ" sz="800" dirty="0" smtClean="0">
              <a:solidFill>
                <a:schemeClr val="tx2"/>
              </a:solidFill>
            </a:rPr>
            <a:t>200-350 </a:t>
          </a:r>
          <a:r>
            <a:rPr lang="kk-KZ" sz="800" baseline="30000" dirty="0" smtClean="0">
              <a:solidFill>
                <a:schemeClr val="tx2"/>
              </a:solidFill>
            </a:rPr>
            <a:t>0</a:t>
          </a:r>
          <a:r>
            <a:rPr lang="kk-KZ" sz="800" dirty="0" smtClean="0">
              <a:solidFill>
                <a:schemeClr val="tx2"/>
              </a:solidFill>
            </a:rPr>
            <a:t>C фракцияларда молекулаларының құрамы C</a:t>
          </a:r>
          <a:r>
            <a:rPr lang="kk-KZ" sz="800" baseline="-25000" dirty="0" smtClean="0">
              <a:solidFill>
                <a:schemeClr val="tx2"/>
              </a:solidFill>
            </a:rPr>
            <a:t>7</a:t>
          </a:r>
          <a:r>
            <a:rPr lang="kk-KZ" sz="800" dirty="0" smtClean="0">
              <a:solidFill>
                <a:schemeClr val="tx2"/>
              </a:solidFill>
            </a:rPr>
            <a:t> болатын алкил және метил тобынан тұратын екі және үш орынбасқан алкилбензолдар. Бұл фракцияларда бензол гомологтарынан басқа нафталин гомологтары (моно, би, три, тетраметилнафталиндер) кездеседі. </a:t>
          </a:r>
          <a:endParaRPr lang="ru-RU" sz="800" dirty="0">
            <a:solidFill>
              <a:schemeClr val="tx2"/>
            </a:solidFill>
          </a:endParaRPr>
        </a:p>
      </dgm:t>
    </dgm:pt>
    <dgm:pt modelId="{57714DAE-70DB-43BA-B60F-7A2F5BFE876B}" type="parTrans" cxnId="{88135127-CF0F-4FFD-8051-F80A1C5F1E28}">
      <dgm:prSet/>
      <dgm:spPr/>
      <dgm:t>
        <a:bodyPr/>
        <a:lstStyle/>
        <a:p>
          <a:endParaRPr lang="ru-RU"/>
        </a:p>
      </dgm:t>
    </dgm:pt>
    <dgm:pt modelId="{5C3D7C90-91C3-4F89-93FA-825144482C56}" type="sibTrans" cxnId="{88135127-CF0F-4FFD-8051-F80A1C5F1E28}">
      <dgm:prSet/>
      <dgm:spPr/>
      <dgm:t>
        <a:bodyPr/>
        <a:lstStyle/>
        <a:p>
          <a:endParaRPr lang="ru-RU"/>
        </a:p>
      </dgm:t>
    </dgm:pt>
    <dgm:pt modelId="{5A7C7A01-EFAC-49C5-83D9-1B39243B1B9B}">
      <dgm:prSet custT="1"/>
      <dgm:spPr/>
      <dgm:t>
        <a:bodyPr/>
        <a:lstStyle/>
        <a:p>
          <a:r>
            <a:rPr lang="kk-KZ" sz="1000" dirty="0" smtClean="0">
              <a:solidFill>
                <a:schemeClr val="tx2"/>
              </a:solidFill>
            </a:rPr>
            <a:t>Ортаңғы фракцияда ароматты көмірсутектердің мөлшері сол мұнайдан алынған бензин фракциясына қарағанда жоғары және 15-35% аралығында болады.</a:t>
          </a:r>
          <a:endParaRPr lang="ru-RU" sz="1000" dirty="0">
            <a:solidFill>
              <a:schemeClr val="tx2"/>
            </a:solidFill>
          </a:endParaRPr>
        </a:p>
      </dgm:t>
    </dgm:pt>
    <dgm:pt modelId="{65DC956E-E621-4974-8768-B8BE9CB16024}" type="parTrans" cxnId="{69D2F092-7D65-43B3-ADE6-9F5F57FE1492}">
      <dgm:prSet/>
      <dgm:spPr/>
      <dgm:t>
        <a:bodyPr/>
        <a:lstStyle/>
        <a:p>
          <a:endParaRPr lang="ru-RU"/>
        </a:p>
      </dgm:t>
    </dgm:pt>
    <dgm:pt modelId="{2DF176DC-3CEA-477D-8DDB-F197D68231CD}" type="sibTrans" cxnId="{69D2F092-7D65-43B3-ADE6-9F5F57FE1492}">
      <dgm:prSet/>
      <dgm:spPr/>
      <dgm:t>
        <a:bodyPr/>
        <a:lstStyle/>
        <a:p>
          <a:endParaRPr lang="ru-RU"/>
        </a:p>
      </dgm:t>
    </dgm:pt>
    <dgm:pt modelId="{99C0AB2A-2995-4020-B46E-5DEADE707711}">
      <dgm:prSet phldrT="[Текст]" custT="1"/>
      <dgm:spPr/>
      <dgm:t>
        <a:bodyPr/>
        <a:lstStyle/>
        <a:p>
          <a:r>
            <a:rPr lang="kk-KZ" sz="1000" dirty="0" smtClean="0">
              <a:solidFill>
                <a:schemeClr val="tx2"/>
              </a:solidFill>
            </a:rPr>
            <a:t>Мұнайдың жоғары фракциясында конденсирленген бензол сақинасынан тұратын күрделі полициклді ароматты көмірсутектер болады. Олар нафталиннің, дифенилдың, аценафтеннің, антраценнің, фенантреннің, пиреннің, бензантраценнің, хризеннің, периленнің гомологтары болып табылады</a:t>
          </a:r>
          <a:endParaRPr lang="ru-RU" sz="1000" dirty="0">
            <a:solidFill>
              <a:schemeClr val="tx2"/>
            </a:solidFill>
          </a:endParaRPr>
        </a:p>
      </dgm:t>
    </dgm:pt>
    <dgm:pt modelId="{ABAB2617-F7F2-4A38-9F40-B23D3FB3CADB}" type="parTrans" cxnId="{CF7A45F7-AE2A-4791-8D51-671732DC6FC1}">
      <dgm:prSet/>
      <dgm:spPr/>
      <dgm:t>
        <a:bodyPr/>
        <a:lstStyle/>
        <a:p>
          <a:endParaRPr lang="ru-RU"/>
        </a:p>
      </dgm:t>
    </dgm:pt>
    <dgm:pt modelId="{780295F7-CC04-448F-B035-453BFBF40E9D}" type="sibTrans" cxnId="{CF7A45F7-AE2A-4791-8D51-671732DC6FC1}">
      <dgm:prSet/>
      <dgm:spPr/>
      <dgm:t>
        <a:bodyPr/>
        <a:lstStyle/>
        <a:p>
          <a:endParaRPr lang="ru-RU"/>
        </a:p>
      </dgm:t>
    </dgm:pt>
    <dgm:pt modelId="{14400F10-C09C-4957-866F-88A2B4E47CCF}" type="pres">
      <dgm:prSet presAssocID="{C403B7F8-470C-42BD-9796-2F1F7C4F6AB3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F1340E-7761-48E5-92D0-E533EFECF109}" type="pres">
      <dgm:prSet presAssocID="{20906F48-9305-4351-BBD7-80A1B4197DAE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4347EE-28BD-453B-99D3-ADA312B2700D}" type="pres">
      <dgm:prSet presAssocID="{20906F48-9305-4351-BBD7-80A1B4197DAE}" presName="image" presStyleLbl="fgImgPlace1" presStyleIdx="0" presStyleCnt="3"/>
      <dgm:spPr/>
      <dgm:t>
        <a:bodyPr/>
        <a:lstStyle/>
        <a:p>
          <a:endParaRPr lang="ru-RU"/>
        </a:p>
      </dgm:t>
    </dgm:pt>
    <dgm:pt modelId="{BEC0ED6C-39A3-4096-A7B7-9622B758E4A1}" type="pres">
      <dgm:prSet presAssocID="{20906F48-9305-4351-BBD7-80A1B4197DAE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57062C-CC1F-4AD2-A3A1-39AD0755BFE5}" type="pres">
      <dgm:prSet presAssocID="{20906F48-9305-4351-BBD7-80A1B4197DAE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EF45A6-F4B5-49C0-B0FF-3597660A0502}" type="pres">
      <dgm:prSet presAssocID="{4C831794-E40C-45A9-B11E-5373AD616F23}" presName="sibTrans" presStyleCnt="0"/>
      <dgm:spPr/>
      <dgm:t>
        <a:bodyPr/>
        <a:lstStyle/>
        <a:p>
          <a:endParaRPr lang="ru-RU"/>
        </a:p>
      </dgm:t>
    </dgm:pt>
    <dgm:pt modelId="{359F6ACA-0764-4ED5-8AD9-99E12392C408}" type="pres">
      <dgm:prSet presAssocID="{119EE363-2869-4AD6-90E4-9D4F0DBD44F3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6B8ED9-194A-40AB-9C48-FC68EE3D8411}" type="pres">
      <dgm:prSet presAssocID="{119EE363-2869-4AD6-90E4-9D4F0DBD44F3}" presName="image" presStyleLbl="fgImgPlace1" presStyleIdx="1" presStyleCnt="3"/>
      <dgm:spPr/>
      <dgm:t>
        <a:bodyPr/>
        <a:lstStyle/>
        <a:p>
          <a:endParaRPr lang="ru-RU"/>
        </a:p>
      </dgm:t>
    </dgm:pt>
    <dgm:pt modelId="{E01D78F5-C9F9-463A-BFA0-B89BB256E2D3}" type="pres">
      <dgm:prSet presAssocID="{119EE363-2869-4AD6-90E4-9D4F0DBD44F3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269400-27C3-4D7F-B41E-22907C5680D0}" type="pres">
      <dgm:prSet presAssocID="{119EE363-2869-4AD6-90E4-9D4F0DBD44F3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F284A5-5C42-4F4D-8B9C-6282A12E1DB7}" type="pres">
      <dgm:prSet presAssocID="{58753506-D53A-486E-90A0-2E48DEEC4AEE}" presName="sibTrans" presStyleCnt="0"/>
      <dgm:spPr/>
      <dgm:t>
        <a:bodyPr/>
        <a:lstStyle/>
        <a:p>
          <a:endParaRPr lang="ru-RU"/>
        </a:p>
      </dgm:t>
    </dgm:pt>
    <dgm:pt modelId="{77CBF2B1-D005-4A84-A656-D802F3C833E4}" type="pres">
      <dgm:prSet presAssocID="{D6142F9B-51CA-4F63-AE8D-5D276FE0168C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DC072C-F98F-4689-81FA-70962818AB6F}" type="pres">
      <dgm:prSet presAssocID="{D6142F9B-51CA-4F63-AE8D-5D276FE0168C}" presName="image" presStyleLbl="fgImgPlace1" presStyleIdx="2" presStyleCnt="3"/>
      <dgm:spPr/>
      <dgm:t>
        <a:bodyPr/>
        <a:lstStyle/>
        <a:p>
          <a:endParaRPr lang="ru-RU"/>
        </a:p>
      </dgm:t>
    </dgm:pt>
    <dgm:pt modelId="{B44D2AE2-1323-40C1-B11D-1B5B339F5DFE}" type="pres">
      <dgm:prSet presAssocID="{D6142F9B-51CA-4F63-AE8D-5D276FE0168C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C17569-8179-4F70-B1A4-6D7AA55751E5}" type="pres">
      <dgm:prSet presAssocID="{D6142F9B-51CA-4F63-AE8D-5D276FE0168C}" presName="parentNode" presStyleLbl="revTx" presStyleIdx="2" presStyleCnt="3" custLinFactNeighborX="-7906" custLinFactNeighborY="-13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91E809-5F7F-4F50-A572-71FA9DC18B4E}" type="presOf" srcId="{7D0BD6BE-55B5-4DE1-814B-3F84C4516518}" destId="{B44D2AE2-1323-40C1-B11D-1B5B339F5DFE}" srcOrd="0" destOrd="2" presId="urn:microsoft.com/office/officeart/2005/8/layout/hList2#1"/>
    <dgm:cxn modelId="{F3146975-1080-4506-8DE2-69DA0F32EE7C}" type="presOf" srcId="{D783E4A2-20A2-40C9-AAE2-409619EF2B1B}" destId="{B44D2AE2-1323-40C1-B11D-1B5B339F5DFE}" srcOrd="0" destOrd="1" presId="urn:microsoft.com/office/officeart/2005/8/layout/hList2#1"/>
    <dgm:cxn modelId="{4CF83476-545C-46DE-891F-15F1E2F30191}" srcId="{C403B7F8-470C-42BD-9796-2F1F7C4F6AB3}" destId="{D6142F9B-51CA-4F63-AE8D-5D276FE0168C}" srcOrd="2" destOrd="0" parTransId="{02B59EAE-4905-4EDF-90C4-72B0246CD208}" sibTransId="{5728A0AF-2F5F-4C84-BB38-BAAC3BEC189F}"/>
    <dgm:cxn modelId="{62E32D32-9A8D-4D91-A9EA-4D7D1029D074}" type="presOf" srcId="{B07D4B23-97F3-4679-B5D8-9130B6FEE7D4}" destId="{BEC0ED6C-39A3-4096-A7B7-9622B758E4A1}" srcOrd="0" destOrd="0" presId="urn:microsoft.com/office/officeart/2005/8/layout/hList2#1"/>
    <dgm:cxn modelId="{88135127-CF0F-4FFD-8051-F80A1C5F1E28}" srcId="{D6142F9B-51CA-4F63-AE8D-5D276FE0168C}" destId="{7D0BD6BE-55B5-4DE1-814B-3F84C4516518}" srcOrd="2" destOrd="0" parTransId="{57714DAE-70DB-43BA-B60F-7A2F5BFE876B}" sibTransId="{5C3D7C90-91C3-4F89-93FA-825144482C56}"/>
    <dgm:cxn modelId="{CF7A45F7-AE2A-4791-8D51-671732DC6FC1}" srcId="{20906F48-9305-4351-BBD7-80A1B4197DAE}" destId="{99C0AB2A-2995-4020-B46E-5DEADE707711}" srcOrd="1" destOrd="0" parTransId="{ABAB2617-F7F2-4A38-9F40-B23D3FB3CADB}" sibTransId="{780295F7-CC04-448F-B035-453BFBF40E9D}"/>
    <dgm:cxn modelId="{69D2F092-7D65-43B3-ADE6-9F5F57FE1492}" srcId="{119EE363-2869-4AD6-90E4-9D4F0DBD44F3}" destId="{5A7C7A01-EFAC-49C5-83D9-1B39243B1B9B}" srcOrd="1" destOrd="0" parTransId="{65DC956E-E621-4974-8768-B8BE9CB16024}" sibTransId="{2DF176DC-3CEA-477D-8DDB-F197D68231CD}"/>
    <dgm:cxn modelId="{ABB3E156-E20A-4A57-B729-92771E293656}" type="presOf" srcId="{99C0AB2A-2995-4020-B46E-5DEADE707711}" destId="{BEC0ED6C-39A3-4096-A7B7-9622B758E4A1}" srcOrd="0" destOrd="1" presId="urn:microsoft.com/office/officeart/2005/8/layout/hList2#1"/>
    <dgm:cxn modelId="{60241FE1-A3EA-4BE0-B4C4-A1E912346C81}" srcId="{C403B7F8-470C-42BD-9796-2F1F7C4F6AB3}" destId="{20906F48-9305-4351-BBD7-80A1B4197DAE}" srcOrd="0" destOrd="0" parTransId="{9A0A8372-83C2-4135-82D6-1D0BD3397B6A}" sibTransId="{4C831794-E40C-45A9-B11E-5373AD616F23}"/>
    <dgm:cxn modelId="{8892BE22-71B8-4EDE-B001-B19787C4278D}" srcId="{C403B7F8-470C-42BD-9796-2F1F7C4F6AB3}" destId="{119EE363-2869-4AD6-90E4-9D4F0DBD44F3}" srcOrd="1" destOrd="0" parTransId="{24ACA90F-DC4E-4003-8C71-69A6C22BF146}" sibTransId="{58753506-D53A-486E-90A0-2E48DEEC4AEE}"/>
    <dgm:cxn modelId="{FFEBB8C4-5F2D-44BF-8D17-41BA4ABABC16}" type="presOf" srcId="{119EE363-2869-4AD6-90E4-9D4F0DBD44F3}" destId="{B0269400-27C3-4D7F-B41E-22907C5680D0}" srcOrd="0" destOrd="0" presId="urn:microsoft.com/office/officeart/2005/8/layout/hList2#1"/>
    <dgm:cxn modelId="{CBBD0489-CBA0-4D80-BD3C-51895923F1A2}" srcId="{D6142F9B-51CA-4F63-AE8D-5D276FE0168C}" destId="{7ABD7D4D-2980-4241-81D8-AFC274BA34D5}" srcOrd="0" destOrd="0" parTransId="{FC1383C7-7D1C-4F8D-B24B-9BE787D2B8D1}" sibTransId="{1754F8DE-FB66-44BB-A834-9EDB60A0B85F}"/>
    <dgm:cxn modelId="{718D621A-D091-4A05-9A1E-95C8567FBA79}" type="presOf" srcId="{7ABD7D4D-2980-4241-81D8-AFC274BA34D5}" destId="{B44D2AE2-1323-40C1-B11D-1B5B339F5DFE}" srcOrd="0" destOrd="0" presId="urn:microsoft.com/office/officeart/2005/8/layout/hList2#1"/>
    <dgm:cxn modelId="{46B69716-5F2A-4640-A048-C6F18CC435B4}" type="presOf" srcId="{D6142F9B-51CA-4F63-AE8D-5D276FE0168C}" destId="{C0C17569-8179-4F70-B1A4-6D7AA55751E5}" srcOrd="0" destOrd="0" presId="urn:microsoft.com/office/officeart/2005/8/layout/hList2#1"/>
    <dgm:cxn modelId="{F2C99EDC-C374-4668-ABFB-B1E1B24D12D9}" type="presOf" srcId="{20906F48-9305-4351-BBD7-80A1B4197DAE}" destId="{E657062C-CC1F-4AD2-A3A1-39AD0755BFE5}" srcOrd="0" destOrd="0" presId="urn:microsoft.com/office/officeart/2005/8/layout/hList2#1"/>
    <dgm:cxn modelId="{B04B9A14-8B43-42B9-A278-74064CD73F1A}" type="presOf" srcId="{C403B7F8-470C-42BD-9796-2F1F7C4F6AB3}" destId="{14400F10-C09C-4957-866F-88A2B4E47CCF}" srcOrd="0" destOrd="0" presId="urn:microsoft.com/office/officeart/2005/8/layout/hList2#1"/>
    <dgm:cxn modelId="{CAC1D7C0-2BFC-4DDF-859B-C70EE8185A58}" srcId="{20906F48-9305-4351-BBD7-80A1B4197DAE}" destId="{B07D4B23-97F3-4679-B5D8-9130B6FEE7D4}" srcOrd="0" destOrd="0" parTransId="{17A587E5-B913-4D82-80FC-DB2F37D15DE3}" sibTransId="{56D2E856-5283-49A2-8A03-E0406BC51146}"/>
    <dgm:cxn modelId="{1AA6A632-6D4C-4736-A00E-12B594B99C8F}" type="presOf" srcId="{909860E8-54AF-4DEA-8942-945535BD6EB9}" destId="{E01D78F5-C9F9-463A-BFA0-B89BB256E2D3}" srcOrd="0" destOrd="0" presId="urn:microsoft.com/office/officeart/2005/8/layout/hList2#1"/>
    <dgm:cxn modelId="{D1A1C098-0AC5-4AFB-BA66-5DB9FA0197BA}" srcId="{D6142F9B-51CA-4F63-AE8D-5D276FE0168C}" destId="{D783E4A2-20A2-40C9-AAE2-409619EF2B1B}" srcOrd="1" destOrd="0" parTransId="{38CDAB75-7F4F-4CD7-84A2-5BEB4E7FADFF}" sibTransId="{6297D770-A1A0-400B-A335-F8349E06B231}"/>
    <dgm:cxn modelId="{46E4F72F-5B5F-415A-9E05-A03D2CA1A4EB}" type="presOf" srcId="{5A7C7A01-EFAC-49C5-83D9-1B39243B1B9B}" destId="{E01D78F5-C9F9-463A-BFA0-B89BB256E2D3}" srcOrd="0" destOrd="1" presId="urn:microsoft.com/office/officeart/2005/8/layout/hList2#1"/>
    <dgm:cxn modelId="{91BFBD5E-6BDA-4B07-AADB-6EE5A56F5FB0}" srcId="{119EE363-2869-4AD6-90E4-9D4F0DBD44F3}" destId="{909860E8-54AF-4DEA-8942-945535BD6EB9}" srcOrd="0" destOrd="0" parTransId="{9AC2E134-AD95-4787-963B-8350D2243EFD}" sibTransId="{738D8994-AA0E-48E3-A9BC-C718895BF4A8}"/>
    <dgm:cxn modelId="{939FF0C4-4427-421C-80DA-90DF902F8220}" type="presParOf" srcId="{14400F10-C09C-4957-866F-88A2B4E47CCF}" destId="{5AF1340E-7761-48E5-92D0-E533EFECF109}" srcOrd="0" destOrd="0" presId="urn:microsoft.com/office/officeart/2005/8/layout/hList2#1"/>
    <dgm:cxn modelId="{54D1F072-F7F8-47CA-B206-34F2F9854571}" type="presParOf" srcId="{5AF1340E-7761-48E5-92D0-E533EFECF109}" destId="{FB4347EE-28BD-453B-99D3-ADA312B2700D}" srcOrd="0" destOrd="0" presId="urn:microsoft.com/office/officeart/2005/8/layout/hList2#1"/>
    <dgm:cxn modelId="{244E9A69-479B-4835-8927-E33B5409E8E7}" type="presParOf" srcId="{5AF1340E-7761-48E5-92D0-E533EFECF109}" destId="{BEC0ED6C-39A3-4096-A7B7-9622B758E4A1}" srcOrd="1" destOrd="0" presId="urn:microsoft.com/office/officeart/2005/8/layout/hList2#1"/>
    <dgm:cxn modelId="{21008D47-68FD-47CA-A495-2C5888C73BE4}" type="presParOf" srcId="{5AF1340E-7761-48E5-92D0-E533EFECF109}" destId="{E657062C-CC1F-4AD2-A3A1-39AD0755BFE5}" srcOrd="2" destOrd="0" presId="urn:microsoft.com/office/officeart/2005/8/layout/hList2#1"/>
    <dgm:cxn modelId="{1BF1ACC1-DE42-4194-8105-2715F53F3DE1}" type="presParOf" srcId="{14400F10-C09C-4957-866F-88A2B4E47CCF}" destId="{98EF45A6-F4B5-49C0-B0FF-3597660A0502}" srcOrd="1" destOrd="0" presId="urn:microsoft.com/office/officeart/2005/8/layout/hList2#1"/>
    <dgm:cxn modelId="{84DD45EF-106E-4657-B700-8AAED47A76DF}" type="presParOf" srcId="{14400F10-C09C-4957-866F-88A2B4E47CCF}" destId="{359F6ACA-0764-4ED5-8AD9-99E12392C408}" srcOrd="2" destOrd="0" presId="urn:microsoft.com/office/officeart/2005/8/layout/hList2#1"/>
    <dgm:cxn modelId="{3F549428-D755-499E-A67B-284281100314}" type="presParOf" srcId="{359F6ACA-0764-4ED5-8AD9-99E12392C408}" destId="{A46B8ED9-194A-40AB-9C48-FC68EE3D8411}" srcOrd="0" destOrd="0" presId="urn:microsoft.com/office/officeart/2005/8/layout/hList2#1"/>
    <dgm:cxn modelId="{B2BFC7BB-53B8-413E-BAE2-91F41D774AEA}" type="presParOf" srcId="{359F6ACA-0764-4ED5-8AD9-99E12392C408}" destId="{E01D78F5-C9F9-463A-BFA0-B89BB256E2D3}" srcOrd="1" destOrd="0" presId="urn:microsoft.com/office/officeart/2005/8/layout/hList2#1"/>
    <dgm:cxn modelId="{997D34E3-DCC5-487D-BE26-97879CEDDCB2}" type="presParOf" srcId="{359F6ACA-0764-4ED5-8AD9-99E12392C408}" destId="{B0269400-27C3-4D7F-B41E-22907C5680D0}" srcOrd="2" destOrd="0" presId="urn:microsoft.com/office/officeart/2005/8/layout/hList2#1"/>
    <dgm:cxn modelId="{0E8882B0-53C0-47E7-B990-84FCB07DAFC0}" type="presParOf" srcId="{14400F10-C09C-4957-866F-88A2B4E47CCF}" destId="{04F284A5-5C42-4F4D-8B9C-6282A12E1DB7}" srcOrd="3" destOrd="0" presId="urn:microsoft.com/office/officeart/2005/8/layout/hList2#1"/>
    <dgm:cxn modelId="{C2D43DCE-2EC2-44AD-9855-B5666D992B50}" type="presParOf" srcId="{14400F10-C09C-4957-866F-88A2B4E47CCF}" destId="{77CBF2B1-D005-4A84-A656-D802F3C833E4}" srcOrd="4" destOrd="0" presId="urn:microsoft.com/office/officeart/2005/8/layout/hList2#1"/>
    <dgm:cxn modelId="{AB12A3C6-7645-4C88-83C8-0E3BCE437BDD}" type="presParOf" srcId="{77CBF2B1-D005-4A84-A656-D802F3C833E4}" destId="{5CDC072C-F98F-4689-81FA-70962818AB6F}" srcOrd="0" destOrd="0" presId="urn:microsoft.com/office/officeart/2005/8/layout/hList2#1"/>
    <dgm:cxn modelId="{67772298-C9CC-48F4-936A-6893356CDBAB}" type="presParOf" srcId="{77CBF2B1-D005-4A84-A656-D802F3C833E4}" destId="{B44D2AE2-1323-40C1-B11D-1B5B339F5DFE}" srcOrd="1" destOrd="0" presId="urn:microsoft.com/office/officeart/2005/8/layout/hList2#1"/>
    <dgm:cxn modelId="{CCA26354-CCB2-4ECA-AE4F-DFC30EF007B6}" type="presParOf" srcId="{77CBF2B1-D005-4A84-A656-D802F3C833E4}" destId="{C0C17569-8179-4F70-B1A4-6D7AA55751E5}" srcOrd="2" destOrd="0" presId="urn:microsoft.com/office/officeart/2005/8/layout/hList2#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AD0A308-33EB-4B6C-B245-0437C68FC2CE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EF65AF-A77C-4586-97D3-97D932D05C28}">
      <dgm:prSet phldrT="[Текст]"/>
      <dgm:spPr/>
      <dgm:t>
        <a:bodyPr/>
        <a:lstStyle/>
        <a:p>
          <a:pPr algn="ctr"/>
          <a:r>
            <a:rPr lang="kk-KZ" dirty="0" smtClean="0">
              <a:solidFill>
                <a:srgbClr val="FF0000"/>
              </a:solidFill>
            </a:rPr>
            <a:t>Бензин фракцияларында</a:t>
          </a:r>
          <a:endParaRPr lang="ru-RU" dirty="0">
            <a:solidFill>
              <a:srgbClr val="FF0000"/>
            </a:solidFill>
          </a:endParaRPr>
        </a:p>
      </dgm:t>
    </dgm:pt>
    <dgm:pt modelId="{38758C43-BA16-4AD7-865D-96C08EBEF479}" type="parTrans" cxnId="{DFEA1BD9-F87F-4119-8EA9-1B8829B471A4}">
      <dgm:prSet/>
      <dgm:spPr/>
      <dgm:t>
        <a:bodyPr/>
        <a:lstStyle/>
        <a:p>
          <a:endParaRPr lang="ru-RU"/>
        </a:p>
      </dgm:t>
    </dgm:pt>
    <dgm:pt modelId="{1BA9955D-F13E-4421-A875-35F76A6A5482}" type="sibTrans" cxnId="{DFEA1BD9-F87F-4119-8EA9-1B8829B471A4}">
      <dgm:prSet/>
      <dgm:spPr/>
      <dgm:t>
        <a:bodyPr/>
        <a:lstStyle/>
        <a:p>
          <a:endParaRPr lang="ru-RU"/>
        </a:p>
      </dgm:t>
    </dgm:pt>
    <dgm:pt modelId="{62A1DC71-B777-4F7A-8133-E0B0198038C0}">
      <dgm:prSet phldrT="[Текст]"/>
      <dgm:spPr/>
      <dgm:t>
        <a:bodyPr/>
        <a:lstStyle/>
        <a:p>
          <a:pPr algn="ctr"/>
          <a:r>
            <a:rPr lang="kk-KZ" dirty="0" smtClean="0">
              <a:solidFill>
                <a:srgbClr val="FF0000"/>
              </a:solidFill>
            </a:rPr>
            <a:t>Керосин фракциясында</a:t>
          </a:r>
          <a:endParaRPr lang="ru-RU" dirty="0">
            <a:solidFill>
              <a:srgbClr val="FF0000"/>
            </a:solidFill>
          </a:endParaRPr>
        </a:p>
      </dgm:t>
    </dgm:pt>
    <dgm:pt modelId="{342A6B69-A8A3-481D-AF32-13EDAC85A4CF}" type="parTrans" cxnId="{BA73C3C5-33FF-4041-ACF8-C3AA727835CC}">
      <dgm:prSet/>
      <dgm:spPr/>
      <dgm:t>
        <a:bodyPr/>
        <a:lstStyle/>
        <a:p>
          <a:endParaRPr lang="ru-RU"/>
        </a:p>
      </dgm:t>
    </dgm:pt>
    <dgm:pt modelId="{3B1DAF50-9B68-4910-8CA7-0A0CF5F38BD3}" type="sibTrans" cxnId="{BA73C3C5-33FF-4041-ACF8-C3AA727835CC}">
      <dgm:prSet/>
      <dgm:spPr/>
      <dgm:t>
        <a:bodyPr/>
        <a:lstStyle/>
        <a:p>
          <a:endParaRPr lang="ru-RU"/>
        </a:p>
      </dgm:t>
    </dgm:pt>
    <dgm:pt modelId="{50E68D1A-7142-467A-B74F-D96C94DA8746}">
      <dgm:prSet phldrT="[Текст]" custT="1"/>
      <dgm:spPr/>
      <dgm:t>
        <a:bodyPr/>
        <a:lstStyle/>
        <a:p>
          <a:r>
            <a:rPr lang="kk-KZ" sz="1050" dirty="0" smtClean="0">
              <a:solidFill>
                <a:schemeClr val="tx2"/>
              </a:solidFill>
            </a:rPr>
            <a:t>барлық теориялық мүмкін болатын C</a:t>
          </a:r>
          <a:r>
            <a:rPr lang="kk-KZ" sz="1050" baseline="-25000" dirty="0" smtClean="0">
              <a:solidFill>
                <a:schemeClr val="tx2"/>
              </a:solidFill>
            </a:rPr>
            <a:t>6</a:t>
          </a:r>
          <a:r>
            <a:rPr lang="kk-KZ" sz="1050" dirty="0" smtClean="0">
              <a:solidFill>
                <a:schemeClr val="tx2"/>
              </a:solidFill>
            </a:rPr>
            <a:t>-C</a:t>
          </a:r>
          <a:r>
            <a:rPr lang="kk-KZ" sz="1050" baseline="-25000" dirty="0" smtClean="0">
              <a:solidFill>
                <a:schemeClr val="tx2"/>
              </a:solidFill>
            </a:rPr>
            <a:t>9</a:t>
          </a:r>
          <a:r>
            <a:rPr lang="kk-KZ" sz="1050" dirty="0" smtClean="0">
              <a:solidFill>
                <a:schemeClr val="tx2"/>
              </a:solidFill>
            </a:rPr>
            <a:t> арендері C</a:t>
          </a:r>
          <a:r>
            <a:rPr lang="kk-KZ" sz="1050" baseline="-25000" dirty="0" smtClean="0">
              <a:solidFill>
                <a:schemeClr val="tx2"/>
              </a:solidFill>
            </a:rPr>
            <a:t>6</a:t>
          </a:r>
          <a:r>
            <a:rPr lang="kk-KZ" sz="1050" dirty="0" smtClean="0">
              <a:solidFill>
                <a:schemeClr val="tx2"/>
              </a:solidFill>
            </a:rPr>
            <a:t>:C</a:t>
          </a:r>
          <a:r>
            <a:rPr lang="kk-KZ" sz="1050" baseline="-25000" dirty="0" smtClean="0">
              <a:solidFill>
                <a:schemeClr val="tx2"/>
              </a:solidFill>
            </a:rPr>
            <a:t>7</a:t>
          </a:r>
          <a:r>
            <a:rPr lang="kk-KZ" sz="1050" dirty="0" smtClean="0">
              <a:solidFill>
                <a:schemeClr val="tx2"/>
              </a:solidFill>
            </a:rPr>
            <a:t>:C</a:t>
          </a:r>
          <a:r>
            <a:rPr lang="kk-KZ" sz="1050" baseline="-25000" dirty="0" smtClean="0">
              <a:solidFill>
                <a:schemeClr val="tx2"/>
              </a:solidFill>
            </a:rPr>
            <a:t>8</a:t>
          </a:r>
          <a:r>
            <a:rPr lang="kk-KZ" sz="1050" dirty="0" smtClean="0">
              <a:solidFill>
                <a:schemeClr val="tx2"/>
              </a:solidFill>
            </a:rPr>
            <a:t>:C</a:t>
          </a:r>
          <a:r>
            <a:rPr lang="kk-KZ" sz="1050" baseline="-25000" dirty="0" smtClean="0">
              <a:solidFill>
                <a:schemeClr val="tx2"/>
              </a:solidFill>
            </a:rPr>
            <a:t>9</a:t>
          </a:r>
          <a:r>
            <a:rPr lang="kk-KZ" sz="1050" dirty="0" smtClean="0">
              <a:solidFill>
                <a:schemeClr val="tx2"/>
              </a:solidFill>
            </a:rPr>
            <a:t>=1:3:7:8 қатынаста болады. </a:t>
          </a:r>
          <a:endParaRPr lang="ru-RU" sz="1050" dirty="0">
            <a:solidFill>
              <a:schemeClr val="tx2"/>
            </a:solidFill>
          </a:endParaRPr>
        </a:p>
      </dgm:t>
    </dgm:pt>
    <dgm:pt modelId="{31F9BA44-8ACF-4004-9E7E-1AD8D30837E2}" type="parTrans" cxnId="{87FA3B87-8EB9-46A2-9C7A-F5BAAC8E5141}">
      <dgm:prSet/>
      <dgm:spPr/>
      <dgm:t>
        <a:bodyPr/>
        <a:lstStyle/>
        <a:p>
          <a:endParaRPr lang="ru-RU"/>
        </a:p>
      </dgm:t>
    </dgm:pt>
    <dgm:pt modelId="{363AEF57-13C9-415E-B361-04E688800F2F}" type="sibTrans" cxnId="{87FA3B87-8EB9-46A2-9C7A-F5BAAC8E5141}">
      <dgm:prSet/>
      <dgm:spPr/>
      <dgm:t>
        <a:bodyPr/>
        <a:lstStyle/>
        <a:p>
          <a:endParaRPr lang="ru-RU"/>
        </a:p>
      </dgm:t>
    </dgm:pt>
    <dgm:pt modelId="{CB54F8F5-BC4C-4841-8C23-0133EB7E92E0}">
      <dgm:prSet phldrT="[Текст]" custT="1"/>
      <dgm:spPr/>
      <dgm:t>
        <a:bodyPr/>
        <a:lstStyle/>
        <a:p>
          <a:r>
            <a:rPr lang="kk-KZ" sz="1050" dirty="0" smtClean="0">
              <a:solidFill>
                <a:schemeClr val="tx2"/>
              </a:solidFill>
            </a:rPr>
            <a:t>Көбінесе термодинамикалық тұрақты 1,3-ди және 1,2,4-триалкилбензол кездеседі. </a:t>
          </a:r>
          <a:endParaRPr lang="ru-RU" sz="1050" dirty="0">
            <a:solidFill>
              <a:schemeClr val="tx2"/>
            </a:solidFill>
          </a:endParaRPr>
        </a:p>
      </dgm:t>
    </dgm:pt>
    <dgm:pt modelId="{0130FCA9-D8FA-4DE6-B0F4-D60113A33677}" type="parTrans" cxnId="{AB555223-203D-46E7-B166-D369AC1F3DCD}">
      <dgm:prSet/>
      <dgm:spPr/>
      <dgm:t>
        <a:bodyPr/>
        <a:lstStyle/>
        <a:p>
          <a:endParaRPr lang="ru-RU"/>
        </a:p>
      </dgm:t>
    </dgm:pt>
    <dgm:pt modelId="{CECD140B-71FD-4EB1-AB84-5ABF29122556}" type="sibTrans" cxnId="{AB555223-203D-46E7-B166-D369AC1F3DCD}">
      <dgm:prSet/>
      <dgm:spPr/>
      <dgm:t>
        <a:bodyPr/>
        <a:lstStyle/>
        <a:p>
          <a:endParaRPr lang="ru-RU"/>
        </a:p>
      </dgm:t>
    </dgm:pt>
    <dgm:pt modelId="{0400A14A-D349-4000-9ECD-75728B6D5629}">
      <dgm:prSet phldrT="[Текст]" custT="1"/>
      <dgm:spPr/>
      <dgm:t>
        <a:bodyPr/>
        <a:lstStyle/>
        <a:p>
          <a:r>
            <a:rPr lang="kk-KZ" sz="1050" dirty="0" smtClean="0">
              <a:solidFill>
                <a:schemeClr val="tx2"/>
              </a:solidFill>
            </a:rPr>
            <a:t>Бұл фракцияда қарапайым гибридті нафтенді ароматты көмірсутек индан болады:</a:t>
          </a:r>
          <a:endParaRPr lang="ru-RU" sz="1050" dirty="0">
            <a:solidFill>
              <a:schemeClr val="tx2"/>
            </a:solidFill>
          </a:endParaRPr>
        </a:p>
      </dgm:t>
    </dgm:pt>
    <dgm:pt modelId="{35B100F1-4345-40D9-AD1E-7DE8835DE7F8}" type="parTrans" cxnId="{B3AEB476-01EC-490E-92D9-3478C1E3DC5A}">
      <dgm:prSet/>
      <dgm:spPr/>
      <dgm:t>
        <a:bodyPr/>
        <a:lstStyle/>
        <a:p>
          <a:endParaRPr lang="ru-RU"/>
        </a:p>
      </dgm:t>
    </dgm:pt>
    <dgm:pt modelId="{F25B14E6-FF8B-4BC9-AE10-AEEC0DC94CA4}" type="sibTrans" cxnId="{B3AEB476-01EC-490E-92D9-3478C1E3DC5A}">
      <dgm:prSet/>
      <dgm:spPr/>
      <dgm:t>
        <a:bodyPr/>
        <a:lstStyle/>
        <a:p>
          <a:endParaRPr lang="ru-RU"/>
        </a:p>
      </dgm:t>
    </dgm:pt>
    <dgm:pt modelId="{45BD6120-DB88-40FF-A458-89D5B7675E0B}">
      <dgm:prSet phldrT="[Текст]" custT="1"/>
      <dgm:spPr/>
      <dgm:t>
        <a:bodyPr/>
        <a:lstStyle/>
        <a:p>
          <a:r>
            <a:rPr lang="kk-KZ" sz="800" dirty="0" smtClean="0">
              <a:solidFill>
                <a:schemeClr val="tx2"/>
              </a:solidFill>
            </a:rPr>
            <a:t>метил туындылары болатындығы анықталған. Онда сонымен бірге нафталин, тетралин және олардың метил орынбасқандар болады. </a:t>
          </a:r>
          <a:endParaRPr lang="ru-RU" sz="800" dirty="0">
            <a:solidFill>
              <a:schemeClr val="tx2"/>
            </a:solidFill>
          </a:endParaRPr>
        </a:p>
      </dgm:t>
    </dgm:pt>
    <dgm:pt modelId="{8F66DFA1-4162-43FA-B8C7-5A91680A35D5}" type="parTrans" cxnId="{947CA833-85C2-4E4B-9FC0-0E456833274A}">
      <dgm:prSet/>
      <dgm:spPr/>
      <dgm:t>
        <a:bodyPr/>
        <a:lstStyle/>
        <a:p>
          <a:endParaRPr lang="ru-RU"/>
        </a:p>
      </dgm:t>
    </dgm:pt>
    <dgm:pt modelId="{D49D8731-301D-4C16-938B-FF5329F579E2}" type="sibTrans" cxnId="{947CA833-85C2-4E4B-9FC0-0E456833274A}">
      <dgm:prSet/>
      <dgm:spPr/>
      <dgm:t>
        <a:bodyPr/>
        <a:lstStyle/>
        <a:p>
          <a:endParaRPr lang="ru-RU"/>
        </a:p>
      </dgm:t>
    </dgm:pt>
    <dgm:pt modelId="{8578C4A7-AE00-4986-96D8-44206E95AD02}">
      <dgm:prSet phldrT="[Текст]" custT="1"/>
      <dgm:spPr/>
      <dgm:t>
        <a:bodyPr/>
        <a:lstStyle/>
        <a:p>
          <a:r>
            <a:rPr lang="kk-KZ" sz="800" dirty="0" smtClean="0">
              <a:solidFill>
                <a:schemeClr val="tx2"/>
              </a:solidFill>
            </a:rPr>
            <a:t>Айыр фракцияларындағы арендердің құрамында ароматты нафтенді ядролар көп болады да, мұнда орынбасарлар саны мен ұзындығы артады, олардың ішінде изопреноидтылары да анықталған. </a:t>
          </a:r>
          <a:endParaRPr lang="ru-RU" sz="800" dirty="0">
            <a:solidFill>
              <a:schemeClr val="tx2"/>
            </a:solidFill>
          </a:endParaRPr>
        </a:p>
      </dgm:t>
    </dgm:pt>
    <dgm:pt modelId="{09A46545-5F56-44D6-B9E3-5091B78EC743}" type="parTrans" cxnId="{6795D2B5-21D3-485D-AB31-089D95D525B2}">
      <dgm:prSet/>
      <dgm:spPr/>
      <dgm:t>
        <a:bodyPr/>
        <a:lstStyle/>
        <a:p>
          <a:endParaRPr lang="ru-RU"/>
        </a:p>
      </dgm:t>
    </dgm:pt>
    <dgm:pt modelId="{5E33868E-0590-428C-BBE8-2EF3E68658A6}" type="sibTrans" cxnId="{6795D2B5-21D3-485D-AB31-089D95D525B2}">
      <dgm:prSet/>
      <dgm:spPr/>
      <dgm:t>
        <a:bodyPr/>
        <a:lstStyle/>
        <a:p>
          <a:endParaRPr lang="ru-RU"/>
        </a:p>
      </dgm:t>
    </dgm:pt>
    <dgm:pt modelId="{5D4E3541-87C9-4A1D-BD96-D924F33284A0}">
      <dgm:prSet phldrT="[Текст]"/>
      <dgm:spPr/>
      <dgm:t>
        <a:bodyPr/>
        <a:lstStyle/>
        <a:p>
          <a:pPr algn="ctr"/>
          <a:r>
            <a:rPr lang="kk-KZ" dirty="0" smtClean="0">
              <a:solidFill>
                <a:srgbClr val="FF0000"/>
              </a:solidFill>
            </a:rPr>
            <a:t>Жоғары температурада қайнайтын фракцияларда</a:t>
          </a:r>
          <a:endParaRPr lang="ru-RU" dirty="0">
            <a:solidFill>
              <a:srgbClr val="FF0000"/>
            </a:solidFill>
          </a:endParaRPr>
        </a:p>
      </dgm:t>
    </dgm:pt>
    <dgm:pt modelId="{8EA5BA5C-53D2-4512-BCB9-78377A4F5036}" type="parTrans" cxnId="{C73230BC-35CE-4C8B-B8AD-D94F5736C09E}">
      <dgm:prSet/>
      <dgm:spPr/>
      <dgm:t>
        <a:bodyPr/>
        <a:lstStyle/>
        <a:p>
          <a:endParaRPr lang="ru-RU"/>
        </a:p>
      </dgm:t>
    </dgm:pt>
    <dgm:pt modelId="{EF0FD736-1AED-4F62-94DA-66427F236B81}" type="sibTrans" cxnId="{C73230BC-35CE-4C8B-B8AD-D94F5736C09E}">
      <dgm:prSet/>
      <dgm:spPr/>
      <dgm:t>
        <a:bodyPr/>
        <a:lstStyle/>
        <a:p>
          <a:endParaRPr lang="ru-RU"/>
        </a:p>
      </dgm:t>
    </dgm:pt>
    <dgm:pt modelId="{6131D860-6948-46DD-8C16-56090D886571}">
      <dgm:prSet phldrT="[Текст]"/>
      <dgm:spPr/>
      <dgm:t>
        <a:bodyPr/>
        <a:lstStyle/>
        <a:p>
          <a:r>
            <a:rPr lang="kk-KZ" dirty="0" smtClean="0">
              <a:solidFill>
                <a:schemeClr val="tx2"/>
              </a:solidFill>
            </a:rPr>
            <a:t>полициклді ароматты қосылыстар табылған. </a:t>
          </a:r>
          <a:endParaRPr lang="ru-RU" dirty="0">
            <a:solidFill>
              <a:schemeClr val="tx2"/>
            </a:solidFill>
          </a:endParaRPr>
        </a:p>
      </dgm:t>
    </dgm:pt>
    <dgm:pt modelId="{B33325DB-1B61-4D16-907C-6BBD7CC9953A}" type="parTrans" cxnId="{5DD370F0-9089-4FC6-B77F-65909AA88298}">
      <dgm:prSet/>
      <dgm:spPr/>
      <dgm:t>
        <a:bodyPr/>
        <a:lstStyle/>
        <a:p>
          <a:endParaRPr lang="ru-RU"/>
        </a:p>
      </dgm:t>
    </dgm:pt>
    <dgm:pt modelId="{0FE8CE09-7A4C-4C75-818E-B5AD01978FDA}" type="sibTrans" cxnId="{5DD370F0-9089-4FC6-B77F-65909AA88298}">
      <dgm:prSet/>
      <dgm:spPr/>
      <dgm:t>
        <a:bodyPr/>
        <a:lstStyle/>
        <a:p>
          <a:endParaRPr lang="ru-RU"/>
        </a:p>
      </dgm:t>
    </dgm:pt>
    <dgm:pt modelId="{FA4605DC-46E2-421A-A626-1450464B1A11}" type="pres">
      <dgm:prSet presAssocID="{AAD0A308-33EB-4B6C-B245-0437C68FC2CE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B9C64823-712E-440B-8F3A-4C4E8EF3E8DF}" type="pres">
      <dgm:prSet presAssocID="{57EF65AF-A77C-4586-97D3-97D932D05C28}" presName="root" presStyleCnt="0">
        <dgm:presLayoutVars>
          <dgm:chMax/>
          <dgm:chPref/>
        </dgm:presLayoutVars>
      </dgm:prSet>
      <dgm:spPr/>
    </dgm:pt>
    <dgm:pt modelId="{0AFF8CE5-4855-4A84-A682-DB33D1743952}" type="pres">
      <dgm:prSet presAssocID="{57EF65AF-A77C-4586-97D3-97D932D05C28}" presName="rootComposite" presStyleCnt="0">
        <dgm:presLayoutVars/>
      </dgm:prSet>
      <dgm:spPr/>
    </dgm:pt>
    <dgm:pt modelId="{72CF73EE-56F5-447D-97CC-177FFDC4DF05}" type="pres">
      <dgm:prSet presAssocID="{57EF65AF-A77C-4586-97D3-97D932D05C28}" presName="ParentAccent" presStyleLbl="alignNode1" presStyleIdx="0" presStyleCnt="3"/>
      <dgm:spPr/>
    </dgm:pt>
    <dgm:pt modelId="{6482E072-A82C-4FA5-A0F3-EBB5A8E3DFD9}" type="pres">
      <dgm:prSet presAssocID="{57EF65AF-A77C-4586-97D3-97D932D05C28}" presName="ParentSmallAccent" presStyleLbl="fgAcc1" presStyleIdx="0" presStyleCnt="3"/>
      <dgm:spPr/>
    </dgm:pt>
    <dgm:pt modelId="{6ED4BDEA-62B6-48CD-B119-FCEDCB3AADBE}" type="pres">
      <dgm:prSet presAssocID="{57EF65AF-A77C-4586-97D3-97D932D05C28}" presName="Parent" presStyleLbl="revTx" presStyleIdx="0" presStyleCnt="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559580-8162-4078-A75A-75F73D91E9C5}" type="pres">
      <dgm:prSet presAssocID="{57EF65AF-A77C-4586-97D3-97D932D05C28}" presName="childShape" presStyleCnt="0">
        <dgm:presLayoutVars>
          <dgm:chMax val="0"/>
          <dgm:chPref val="0"/>
        </dgm:presLayoutVars>
      </dgm:prSet>
      <dgm:spPr/>
    </dgm:pt>
    <dgm:pt modelId="{3D9A3EC5-2079-4CA6-A38C-C58B4AA176D1}" type="pres">
      <dgm:prSet presAssocID="{50E68D1A-7142-467A-B74F-D96C94DA8746}" presName="childComposite" presStyleCnt="0">
        <dgm:presLayoutVars>
          <dgm:chMax val="0"/>
          <dgm:chPref val="0"/>
        </dgm:presLayoutVars>
      </dgm:prSet>
      <dgm:spPr/>
    </dgm:pt>
    <dgm:pt modelId="{4F8C847A-79B5-46BA-BAFC-E9B73B164921}" type="pres">
      <dgm:prSet presAssocID="{50E68D1A-7142-467A-B74F-D96C94DA8746}" presName="ChildAccent" presStyleLbl="solidFgAcc1" presStyleIdx="0" presStyleCnt="6"/>
      <dgm:spPr/>
    </dgm:pt>
    <dgm:pt modelId="{79015246-7678-436C-8F16-410CB7168909}" type="pres">
      <dgm:prSet presAssocID="{50E68D1A-7142-467A-B74F-D96C94DA8746}" presName="Child" presStyleLbl="revTx" presStyleIdx="1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AD19AC-E4A5-4CC0-AA6D-FE8DAA01E7B1}" type="pres">
      <dgm:prSet presAssocID="{CB54F8F5-BC4C-4841-8C23-0133EB7E92E0}" presName="childComposite" presStyleCnt="0">
        <dgm:presLayoutVars>
          <dgm:chMax val="0"/>
          <dgm:chPref val="0"/>
        </dgm:presLayoutVars>
      </dgm:prSet>
      <dgm:spPr/>
    </dgm:pt>
    <dgm:pt modelId="{FC2EB743-84AF-47A2-836A-B0799F12D821}" type="pres">
      <dgm:prSet presAssocID="{CB54F8F5-BC4C-4841-8C23-0133EB7E92E0}" presName="ChildAccent" presStyleLbl="solidFgAcc1" presStyleIdx="1" presStyleCnt="6"/>
      <dgm:spPr/>
    </dgm:pt>
    <dgm:pt modelId="{24279713-D13A-4A08-92E1-352ABC257340}" type="pres">
      <dgm:prSet presAssocID="{CB54F8F5-BC4C-4841-8C23-0133EB7E92E0}" presName="Child" presStyleLbl="revTx" presStyleIdx="2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5F5593-1643-41F4-A670-875F318C8963}" type="pres">
      <dgm:prSet presAssocID="{0400A14A-D349-4000-9ECD-75728B6D5629}" presName="childComposite" presStyleCnt="0">
        <dgm:presLayoutVars>
          <dgm:chMax val="0"/>
          <dgm:chPref val="0"/>
        </dgm:presLayoutVars>
      </dgm:prSet>
      <dgm:spPr/>
    </dgm:pt>
    <dgm:pt modelId="{4E79D8EC-F34B-4674-81F4-53128B13E882}" type="pres">
      <dgm:prSet presAssocID="{0400A14A-D349-4000-9ECD-75728B6D5629}" presName="ChildAccent" presStyleLbl="solidFgAcc1" presStyleIdx="2" presStyleCnt="6"/>
      <dgm:spPr/>
    </dgm:pt>
    <dgm:pt modelId="{7F9D4F32-E7DF-4F69-BE5C-D5BC2FFCD9FC}" type="pres">
      <dgm:prSet presAssocID="{0400A14A-D349-4000-9ECD-75728B6D5629}" presName="Child" presStyleLbl="revTx" presStyleIdx="3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15FFFB-0A79-4C0F-87EF-C8231C05C24C}" type="pres">
      <dgm:prSet presAssocID="{62A1DC71-B777-4F7A-8133-E0B0198038C0}" presName="root" presStyleCnt="0">
        <dgm:presLayoutVars>
          <dgm:chMax/>
          <dgm:chPref/>
        </dgm:presLayoutVars>
      </dgm:prSet>
      <dgm:spPr/>
    </dgm:pt>
    <dgm:pt modelId="{0E6F1D6A-B2F2-4B93-8287-36014713DC35}" type="pres">
      <dgm:prSet presAssocID="{62A1DC71-B777-4F7A-8133-E0B0198038C0}" presName="rootComposite" presStyleCnt="0">
        <dgm:presLayoutVars/>
      </dgm:prSet>
      <dgm:spPr/>
    </dgm:pt>
    <dgm:pt modelId="{393F8C1A-E48A-426B-844C-BB3B826E8694}" type="pres">
      <dgm:prSet presAssocID="{62A1DC71-B777-4F7A-8133-E0B0198038C0}" presName="ParentAccent" presStyleLbl="alignNode1" presStyleIdx="1" presStyleCnt="3"/>
      <dgm:spPr/>
    </dgm:pt>
    <dgm:pt modelId="{776EAC36-DDE1-4DEA-BA60-4583BD8714FF}" type="pres">
      <dgm:prSet presAssocID="{62A1DC71-B777-4F7A-8133-E0B0198038C0}" presName="ParentSmallAccent" presStyleLbl="fgAcc1" presStyleIdx="1" presStyleCnt="3"/>
      <dgm:spPr/>
    </dgm:pt>
    <dgm:pt modelId="{D7DC44BB-1EC2-41B1-877E-CF2E381B45C9}" type="pres">
      <dgm:prSet presAssocID="{62A1DC71-B777-4F7A-8133-E0B0198038C0}" presName="Parent" presStyleLbl="revTx" presStyleIdx="4" presStyleCnt="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97B7CE-C0F1-4434-95D3-D80CBFA03EC1}" type="pres">
      <dgm:prSet presAssocID="{62A1DC71-B777-4F7A-8133-E0B0198038C0}" presName="childShape" presStyleCnt="0">
        <dgm:presLayoutVars>
          <dgm:chMax val="0"/>
          <dgm:chPref val="0"/>
        </dgm:presLayoutVars>
      </dgm:prSet>
      <dgm:spPr/>
    </dgm:pt>
    <dgm:pt modelId="{25EBECBA-9DE3-46F2-B972-29D25C2F56B5}" type="pres">
      <dgm:prSet presAssocID="{45BD6120-DB88-40FF-A458-89D5B7675E0B}" presName="childComposite" presStyleCnt="0">
        <dgm:presLayoutVars>
          <dgm:chMax val="0"/>
          <dgm:chPref val="0"/>
        </dgm:presLayoutVars>
      </dgm:prSet>
      <dgm:spPr/>
    </dgm:pt>
    <dgm:pt modelId="{83E61470-305E-4A50-9B78-3C32AB9A474E}" type="pres">
      <dgm:prSet presAssocID="{45BD6120-DB88-40FF-A458-89D5B7675E0B}" presName="ChildAccent" presStyleLbl="solidFgAcc1" presStyleIdx="3" presStyleCnt="6"/>
      <dgm:spPr/>
    </dgm:pt>
    <dgm:pt modelId="{B5DEFD0C-405F-4158-9BF9-E08BEB3AD961}" type="pres">
      <dgm:prSet presAssocID="{45BD6120-DB88-40FF-A458-89D5B7675E0B}" presName="Child" presStyleLbl="revTx" presStyleIdx="5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F02631-6531-4947-B466-030F9FB264D6}" type="pres">
      <dgm:prSet presAssocID="{8578C4A7-AE00-4986-96D8-44206E95AD02}" presName="childComposite" presStyleCnt="0">
        <dgm:presLayoutVars>
          <dgm:chMax val="0"/>
          <dgm:chPref val="0"/>
        </dgm:presLayoutVars>
      </dgm:prSet>
      <dgm:spPr/>
    </dgm:pt>
    <dgm:pt modelId="{D3FDE296-E2CE-4496-8C96-BACDE4AB8CEC}" type="pres">
      <dgm:prSet presAssocID="{8578C4A7-AE00-4986-96D8-44206E95AD02}" presName="ChildAccent" presStyleLbl="solidFgAcc1" presStyleIdx="4" presStyleCnt="6"/>
      <dgm:spPr/>
    </dgm:pt>
    <dgm:pt modelId="{38F4B5C5-6C4B-4811-89F0-63441CA595B3}" type="pres">
      <dgm:prSet presAssocID="{8578C4A7-AE00-4986-96D8-44206E95AD02}" presName="Child" presStyleLbl="revTx" presStyleIdx="6" presStyleCnt="9" custLinFactNeighborX="-1481" custLinFactNeighborY="788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635E93-B36E-47FA-A71B-0DEFA89D1DB0}" type="pres">
      <dgm:prSet presAssocID="{5D4E3541-87C9-4A1D-BD96-D924F33284A0}" presName="root" presStyleCnt="0">
        <dgm:presLayoutVars>
          <dgm:chMax/>
          <dgm:chPref/>
        </dgm:presLayoutVars>
      </dgm:prSet>
      <dgm:spPr/>
    </dgm:pt>
    <dgm:pt modelId="{3DC6CD58-3ACC-4387-B9BF-3B845EA7F9D8}" type="pres">
      <dgm:prSet presAssocID="{5D4E3541-87C9-4A1D-BD96-D924F33284A0}" presName="rootComposite" presStyleCnt="0">
        <dgm:presLayoutVars/>
      </dgm:prSet>
      <dgm:spPr/>
    </dgm:pt>
    <dgm:pt modelId="{ED2BE9C6-D156-4ABF-82E3-7FBE3FD7760E}" type="pres">
      <dgm:prSet presAssocID="{5D4E3541-87C9-4A1D-BD96-D924F33284A0}" presName="ParentAccent" presStyleLbl="alignNode1" presStyleIdx="2" presStyleCnt="3"/>
      <dgm:spPr/>
    </dgm:pt>
    <dgm:pt modelId="{BFE0EFDA-3700-4A28-B9B7-CA5E9EF7BB58}" type="pres">
      <dgm:prSet presAssocID="{5D4E3541-87C9-4A1D-BD96-D924F33284A0}" presName="ParentSmallAccent" presStyleLbl="fgAcc1" presStyleIdx="2" presStyleCnt="3"/>
      <dgm:spPr/>
    </dgm:pt>
    <dgm:pt modelId="{A8775B92-73B7-475D-9B0E-0818CF21DC1F}" type="pres">
      <dgm:prSet presAssocID="{5D4E3541-87C9-4A1D-BD96-D924F33284A0}" presName="Parent" presStyleLbl="revTx" presStyleIdx="7" presStyleCnt="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94FBC2-23BD-4126-8FA7-136A0ADC31DE}" type="pres">
      <dgm:prSet presAssocID="{5D4E3541-87C9-4A1D-BD96-D924F33284A0}" presName="childShape" presStyleCnt="0">
        <dgm:presLayoutVars>
          <dgm:chMax val="0"/>
          <dgm:chPref val="0"/>
        </dgm:presLayoutVars>
      </dgm:prSet>
      <dgm:spPr/>
    </dgm:pt>
    <dgm:pt modelId="{4BDF7487-D86F-45A3-BF3C-91E696C6E086}" type="pres">
      <dgm:prSet presAssocID="{6131D860-6948-46DD-8C16-56090D886571}" presName="childComposite" presStyleCnt="0">
        <dgm:presLayoutVars>
          <dgm:chMax val="0"/>
          <dgm:chPref val="0"/>
        </dgm:presLayoutVars>
      </dgm:prSet>
      <dgm:spPr/>
    </dgm:pt>
    <dgm:pt modelId="{CBF209A0-21AD-481B-B88B-524B30628B13}" type="pres">
      <dgm:prSet presAssocID="{6131D860-6948-46DD-8C16-56090D886571}" presName="ChildAccent" presStyleLbl="solidFgAcc1" presStyleIdx="5" presStyleCnt="6"/>
      <dgm:spPr/>
    </dgm:pt>
    <dgm:pt modelId="{9C852E11-F0C3-461F-8883-82B005CD353D}" type="pres">
      <dgm:prSet presAssocID="{6131D860-6948-46DD-8C16-56090D886571}" presName="Child" presStyleLbl="revTx" presStyleIdx="8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26D7A7-0D30-4C9C-94FB-E74C2E518575}" type="presOf" srcId="{5D4E3541-87C9-4A1D-BD96-D924F33284A0}" destId="{A8775B92-73B7-475D-9B0E-0818CF21DC1F}" srcOrd="0" destOrd="0" presId="urn:microsoft.com/office/officeart/2008/layout/SquareAccentList"/>
    <dgm:cxn modelId="{CEA20E2F-B723-4EBB-A41D-5AEE6362CB9F}" type="presOf" srcId="{45BD6120-DB88-40FF-A458-89D5B7675E0B}" destId="{B5DEFD0C-405F-4158-9BF9-E08BEB3AD961}" srcOrd="0" destOrd="0" presId="urn:microsoft.com/office/officeart/2008/layout/SquareAccentList"/>
    <dgm:cxn modelId="{AB555223-203D-46E7-B166-D369AC1F3DCD}" srcId="{57EF65AF-A77C-4586-97D3-97D932D05C28}" destId="{CB54F8F5-BC4C-4841-8C23-0133EB7E92E0}" srcOrd="1" destOrd="0" parTransId="{0130FCA9-D8FA-4DE6-B0F4-D60113A33677}" sibTransId="{CECD140B-71FD-4EB1-AB84-5ABF29122556}"/>
    <dgm:cxn modelId="{8533DBFB-FC94-47CC-9F3B-47E500C6BEBB}" type="presOf" srcId="{CB54F8F5-BC4C-4841-8C23-0133EB7E92E0}" destId="{24279713-D13A-4A08-92E1-352ABC257340}" srcOrd="0" destOrd="0" presId="urn:microsoft.com/office/officeart/2008/layout/SquareAccentList"/>
    <dgm:cxn modelId="{E11D29F9-D261-449B-B088-D7B5C0E7965E}" type="presOf" srcId="{62A1DC71-B777-4F7A-8133-E0B0198038C0}" destId="{D7DC44BB-1EC2-41B1-877E-CF2E381B45C9}" srcOrd="0" destOrd="0" presId="urn:microsoft.com/office/officeart/2008/layout/SquareAccentList"/>
    <dgm:cxn modelId="{87FA3B87-8EB9-46A2-9C7A-F5BAAC8E5141}" srcId="{57EF65AF-A77C-4586-97D3-97D932D05C28}" destId="{50E68D1A-7142-467A-B74F-D96C94DA8746}" srcOrd="0" destOrd="0" parTransId="{31F9BA44-8ACF-4004-9E7E-1AD8D30837E2}" sibTransId="{363AEF57-13C9-415E-B361-04E688800F2F}"/>
    <dgm:cxn modelId="{947CA833-85C2-4E4B-9FC0-0E456833274A}" srcId="{62A1DC71-B777-4F7A-8133-E0B0198038C0}" destId="{45BD6120-DB88-40FF-A458-89D5B7675E0B}" srcOrd="0" destOrd="0" parTransId="{8F66DFA1-4162-43FA-B8C7-5A91680A35D5}" sibTransId="{D49D8731-301D-4C16-938B-FF5329F579E2}"/>
    <dgm:cxn modelId="{DBAAB735-9C79-4C9A-B602-665328A7040B}" type="presOf" srcId="{57EF65AF-A77C-4586-97D3-97D932D05C28}" destId="{6ED4BDEA-62B6-48CD-B119-FCEDCB3AADBE}" srcOrd="0" destOrd="0" presId="urn:microsoft.com/office/officeart/2008/layout/SquareAccentList"/>
    <dgm:cxn modelId="{BA73C3C5-33FF-4041-ACF8-C3AA727835CC}" srcId="{AAD0A308-33EB-4B6C-B245-0437C68FC2CE}" destId="{62A1DC71-B777-4F7A-8133-E0B0198038C0}" srcOrd="1" destOrd="0" parTransId="{342A6B69-A8A3-481D-AF32-13EDAC85A4CF}" sibTransId="{3B1DAF50-9B68-4910-8CA7-0A0CF5F38BD3}"/>
    <dgm:cxn modelId="{A3BEA9C5-BE9B-455B-AC84-A46F29349B14}" type="presOf" srcId="{8578C4A7-AE00-4986-96D8-44206E95AD02}" destId="{38F4B5C5-6C4B-4811-89F0-63441CA595B3}" srcOrd="0" destOrd="0" presId="urn:microsoft.com/office/officeart/2008/layout/SquareAccentList"/>
    <dgm:cxn modelId="{C73230BC-35CE-4C8B-B8AD-D94F5736C09E}" srcId="{AAD0A308-33EB-4B6C-B245-0437C68FC2CE}" destId="{5D4E3541-87C9-4A1D-BD96-D924F33284A0}" srcOrd="2" destOrd="0" parTransId="{8EA5BA5C-53D2-4512-BCB9-78377A4F5036}" sibTransId="{EF0FD736-1AED-4F62-94DA-66427F236B81}"/>
    <dgm:cxn modelId="{6795D2B5-21D3-485D-AB31-089D95D525B2}" srcId="{62A1DC71-B777-4F7A-8133-E0B0198038C0}" destId="{8578C4A7-AE00-4986-96D8-44206E95AD02}" srcOrd="1" destOrd="0" parTransId="{09A46545-5F56-44D6-B9E3-5091B78EC743}" sibTransId="{5E33868E-0590-428C-BBE8-2EF3E68658A6}"/>
    <dgm:cxn modelId="{DFEA1BD9-F87F-4119-8EA9-1B8829B471A4}" srcId="{AAD0A308-33EB-4B6C-B245-0437C68FC2CE}" destId="{57EF65AF-A77C-4586-97D3-97D932D05C28}" srcOrd="0" destOrd="0" parTransId="{38758C43-BA16-4AD7-865D-96C08EBEF479}" sibTransId="{1BA9955D-F13E-4421-A875-35F76A6A5482}"/>
    <dgm:cxn modelId="{1C0BCFC6-73FB-43DC-B4AC-1E64E8D88E6F}" type="presOf" srcId="{50E68D1A-7142-467A-B74F-D96C94DA8746}" destId="{79015246-7678-436C-8F16-410CB7168909}" srcOrd="0" destOrd="0" presId="urn:microsoft.com/office/officeart/2008/layout/SquareAccentList"/>
    <dgm:cxn modelId="{5DD370F0-9089-4FC6-B77F-65909AA88298}" srcId="{5D4E3541-87C9-4A1D-BD96-D924F33284A0}" destId="{6131D860-6948-46DD-8C16-56090D886571}" srcOrd="0" destOrd="0" parTransId="{B33325DB-1B61-4D16-907C-6BBD7CC9953A}" sibTransId="{0FE8CE09-7A4C-4C75-818E-B5AD01978FDA}"/>
    <dgm:cxn modelId="{CE08D0A9-D59C-44A4-862F-6C075CFB46AC}" type="presOf" srcId="{6131D860-6948-46DD-8C16-56090D886571}" destId="{9C852E11-F0C3-461F-8883-82B005CD353D}" srcOrd="0" destOrd="0" presId="urn:microsoft.com/office/officeart/2008/layout/SquareAccentList"/>
    <dgm:cxn modelId="{0EF0346A-7BBC-4618-BF43-1810AB981906}" type="presOf" srcId="{0400A14A-D349-4000-9ECD-75728B6D5629}" destId="{7F9D4F32-E7DF-4F69-BE5C-D5BC2FFCD9FC}" srcOrd="0" destOrd="0" presId="urn:microsoft.com/office/officeart/2008/layout/SquareAccentList"/>
    <dgm:cxn modelId="{2E53249C-6859-4B08-8B37-5AFF172CAC57}" type="presOf" srcId="{AAD0A308-33EB-4B6C-B245-0437C68FC2CE}" destId="{FA4605DC-46E2-421A-A626-1450464B1A11}" srcOrd="0" destOrd="0" presId="urn:microsoft.com/office/officeart/2008/layout/SquareAccentList"/>
    <dgm:cxn modelId="{B3AEB476-01EC-490E-92D9-3478C1E3DC5A}" srcId="{57EF65AF-A77C-4586-97D3-97D932D05C28}" destId="{0400A14A-D349-4000-9ECD-75728B6D5629}" srcOrd="2" destOrd="0" parTransId="{35B100F1-4345-40D9-AD1E-7DE8835DE7F8}" sibTransId="{F25B14E6-FF8B-4BC9-AE10-AEEC0DC94CA4}"/>
    <dgm:cxn modelId="{58FC13B1-2A5A-45E8-AEED-A64489A7657F}" type="presParOf" srcId="{FA4605DC-46E2-421A-A626-1450464B1A11}" destId="{B9C64823-712E-440B-8F3A-4C4E8EF3E8DF}" srcOrd="0" destOrd="0" presId="urn:microsoft.com/office/officeart/2008/layout/SquareAccentList"/>
    <dgm:cxn modelId="{6BB6E07C-6E90-49FE-B7D5-1914EA1CC27A}" type="presParOf" srcId="{B9C64823-712E-440B-8F3A-4C4E8EF3E8DF}" destId="{0AFF8CE5-4855-4A84-A682-DB33D1743952}" srcOrd="0" destOrd="0" presId="urn:microsoft.com/office/officeart/2008/layout/SquareAccentList"/>
    <dgm:cxn modelId="{2A3110D5-7B9D-4940-963F-8E80609B0C73}" type="presParOf" srcId="{0AFF8CE5-4855-4A84-A682-DB33D1743952}" destId="{72CF73EE-56F5-447D-97CC-177FFDC4DF05}" srcOrd="0" destOrd="0" presId="urn:microsoft.com/office/officeart/2008/layout/SquareAccentList"/>
    <dgm:cxn modelId="{1BA9357B-A959-414F-90FC-3FC1F6AEF0CE}" type="presParOf" srcId="{0AFF8CE5-4855-4A84-A682-DB33D1743952}" destId="{6482E072-A82C-4FA5-A0F3-EBB5A8E3DFD9}" srcOrd="1" destOrd="0" presId="urn:microsoft.com/office/officeart/2008/layout/SquareAccentList"/>
    <dgm:cxn modelId="{1A55CC88-A9E4-4126-86B0-9D3791CDD629}" type="presParOf" srcId="{0AFF8CE5-4855-4A84-A682-DB33D1743952}" destId="{6ED4BDEA-62B6-48CD-B119-FCEDCB3AADBE}" srcOrd="2" destOrd="0" presId="urn:microsoft.com/office/officeart/2008/layout/SquareAccentList"/>
    <dgm:cxn modelId="{8FC82608-12D8-4202-9BFB-E843F3F33769}" type="presParOf" srcId="{B9C64823-712E-440B-8F3A-4C4E8EF3E8DF}" destId="{03559580-8162-4078-A75A-75F73D91E9C5}" srcOrd="1" destOrd="0" presId="urn:microsoft.com/office/officeart/2008/layout/SquareAccentList"/>
    <dgm:cxn modelId="{1C33015A-7E7E-4B4B-BD9A-002FB235CF07}" type="presParOf" srcId="{03559580-8162-4078-A75A-75F73D91E9C5}" destId="{3D9A3EC5-2079-4CA6-A38C-C58B4AA176D1}" srcOrd="0" destOrd="0" presId="urn:microsoft.com/office/officeart/2008/layout/SquareAccentList"/>
    <dgm:cxn modelId="{CD9B2DF4-EB7B-4471-B5F6-328964DFD6B3}" type="presParOf" srcId="{3D9A3EC5-2079-4CA6-A38C-C58B4AA176D1}" destId="{4F8C847A-79B5-46BA-BAFC-E9B73B164921}" srcOrd="0" destOrd="0" presId="urn:microsoft.com/office/officeart/2008/layout/SquareAccentList"/>
    <dgm:cxn modelId="{9DDD5FA6-2FA6-4A5B-A41B-235CC476D610}" type="presParOf" srcId="{3D9A3EC5-2079-4CA6-A38C-C58B4AA176D1}" destId="{79015246-7678-436C-8F16-410CB7168909}" srcOrd="1" destOrd="0" presId="urn:microsoft.com/office/officeart/2008/layout/SquareAccentList"/>
    <dgm:cxn modelId="{908B3B19-662D-475E-BB38-68E19E6F0C27}" type="presParOf" srcId="{03559580-8162-4078-A75A-75F73D91E9C5}" destId="{E2AD19AC-E4A5-4CC0-AA6D-FE8DAA01E7B1}" srcOrd="1" destOrd="0" presId="urn:microsoft.com/office/officeart/2008/layout/SquareAccentList"/>
    <dgm:cxn modelId="{28C1E603-4B68-435F-A360-51541BEA76EB}" type="presParOf" srcId="{E2AD19AC-E4A5-4CC0-AA6D-FE8DAA01E7B1}" destId="{FC2EB743-84AF-47A2-836A-B0799F12D821}" srcOrd="0" destOrd="0" presId="urn:microsoft.com/office/officeart/2008/layout/SquareAccentList"/>
    <dgm:cxn modelId="{4974A93C-B003-4D2D-BF7E-48AF734EB425}" type="presParOf" srcId="{E2AD19AC-E4A5-4CC0-AA6D-FE8DAA01E7B1}" destId="{24279713-D13A-4A08-92E1-352ABC257340}" srcOrd="1" destOrd="0" presId="urn:microsoft.com/office/officeart/2008/layout/SquareAccentList"/>
    <dgm:cxn modelId="{13660E40-4DAD-4702-8C52-0FF6A213E781}" type="presParOf" srcId="{03559580-8162-4078-A75A-75F73D91E9C5}" destId="{265F5593-1643-41F4-A670-875F318C8963}" srcOrd="2" destOrd="0" presId="urn:microsoft.com/office/officeart/2008/layout/SquareAccentList"/>
    <dgm:cxn modelId="{50A25464-3277-4B67-B42A-DE5A4380165E}" type="presParOf" srcId="{265F5593-1643-41F4-A670-875F318C8963}" destId="{4E79D8EC-F34B-4674-81F4-53128B13E882}" srcOrd="0" destOrd="0" presId="urn:microsoft.com/office/officeart/2008/layout/SquareAccentList"/>
    <dgm:cxn modelId="{776FB055-0FFF-44B4-A629-7C9FE4551D50}" type="presParOf" srcId="{265F5593-1643-41F4-A670-875F318C8963}" destId="{7F9D4F32-E7DF-4F69-BE5C-D5BC2FFCD9FC}" srcOrd="1" destOrd="0" presId="urn:microsoft.com/office/officeart/2008/layout/SquareAccentList"/>
    <dgm:cxn modelId="{EE443D29-668B-400D-9D55-19E53F476FEE}" type="presParOf" srcId="{FA4605DC-46E2-421A-A626-1450464B1A11}" destId="{FA15FFFB-0A79-4C0F-87EF-C8231C05C24C}" srcOrd="1" destOrd="0" presId="urn:microsoft.com/office/officeart/2008/layout/SquareAccentList"/>
    <dgm:cxn modelId="{9A066E25-2179-4F60-9E46-93C461BB1F6D}" type="presParOf" srcId="{FA15FFFB-0A79-4C0F-87EF-C8231C05C24C}" destId="{0E6F1D6A-B2F2-4B93-8287-36014713DC35}" srcOrd="0" destOrd="0" presId="urn:microsoft.com/office/officeart/2008/layout/SquareAccentList"/>
    <dgm:cxn modelId="{7FB79521-A42F-4E3F-A3F1-E77F9B38899A}" type="presParOf" srcId="{0E6F1D6A-B2F2-4B93-8287-36014713DC35}" destId="{393F8C1A-E48A-426B-844C-BB3B826E8694}" srcOrd="0" destOrd="0" presId="urn:microsoft.com/office/officeart/2008/layout/SquareAccentList"/>
    <dgm:cxn modelId="{3BEEC411-F538-4461-9058-B54E96AD8E33}" type="presParOf" srcId="{0E6F1D6A-B2F2-4B93-8287-36014713DC35}" destId="{776EAC36-DDE1-4DEA-BA60-4583BD8714FF}" srcOrd="1" destOrd="0" presId="urn:microsoft.com/office/officeart/2008/layout/SquareAccentList"/>
    <dgm:cxn modelId="{4B6CEEF3-8A83-4FE3-AE0E-B9B6DBCEB685}" type="presParOf" srcId="{0E6F1D6A-B2F2-4B93-8287-36014713DC35}" destId="{D7DC44BB-1EC2-41B1-877E-CF2E381B45C9}" srcOrd="2" destOrd="0" presId="urn:microsoft.com/office/officeart/2008/layout/SquareAccentList"/>
    <dgm:cxn modelId="{D7EA214F-8B10-43FA-8DA5-94D1D6DD6C5F}" type="presParOf" srcId="{FA15FFFB-0A79-4C0F-87EF-C8231C05C24C}" destId="{0497B7CE-C0F1-4434-95D3-D80CBFA03EC1}" srcOrd="1" destOrd="0" presId="urn:microsoft.com/office/officeart/2008/layout/SquareAccentList"/>
    <dgm:cxn modelId="{2263610B-7B40-412B-8516-C1B50FA8BBAD}" type="presParOf" srcId="{0497B7CE-C0F1-4434-95D3-D80CBFA03EC1}" destId="{25EBECBA-9DE3-46F2-B972-29D25C2F56B5}" srcOrd="0" destOrd="0" presId="urn:microsoft.com/office/officeart/2008/layout/SquareAccentList"/>
    <dgm:cxn modelId="{5B700D3C-F119-46E4-9F39-0C4CACFDAE27}" type="presParOf" srcId="{25EBECBA-9DE3-46F2-B972-29D25C2F56B5}" destId="{83E61470-305E-4A50-9B78-3C32AB9A474E}" srcOrd="0" destOrd="0" presId="urn:microsoft.com/office/officeart/2008/layout/SquareAccentList"/>
    <dgm:cxn modelId="{FD653FCE-286B-4A7F-9180-A9465E047C73}" type="presParOf" srcId="{25EBECBA-9DE3-46F2-B972-29D25C2F56B5}" destId="{B5DEFD0C-405F-4158-9BF9-E08BEB3AD961}" srcOrd="1" destOrd="0" presId="urn:microsoft.com/office/officeart/2008/layout/SquareAccentList"/>
    <dgm:cxn modelId="{18CCBED4-31DE-4043-87DA-8B77799F3613}" type="presParOf" srcId="{0497B7CE-C0F1-4434-95D3-D80CBFA03EC1}" destId="{2AF02631-6531-4947-B466-030F9FB264D6}" srcOrd="1" destOrd="0" presId="urn:microsoft.com/office/officeart/2008/layout/SquareAccentList"/>
    <dgm:cxn modelId="{B8055D8B-5632-4A29-A988-58A05D0E0423}" type="presParOf" srcId="{2AF02631-6531-4947-B466-030F9FB264D6}" destId="{D3FDE296-E2CE-4496-8C96-BACDE4AB8CEC}" srcOrd="0" destOrd="0" presId="urn:microsoft.com/office/officeart/2008/layout/SquareAccentList"/>
    <dgm:cxn modelId="{1073FAE3-B813-49C1-AFB3-37889EE9C17D}" type="presParOf" srcId="{2AF02631-6531-4947-B466-030F9FB264D6}" destId="{38F4B5C5-6C4B-4811-89F0-63441CA595B3}" srcOrd="1" destOrd="0" presId="urn:microsoft.com/office/officeart/2008/layout/SquareAccentList"/>
    <dgm:cxn modelId="{FA998ACD-03F8-4529-91BB-0B67563D484B}" type="presParOf" srcId="{FA4605DC-46E2-421A-A626-1450464B1A11}" destId="{BC635E93-B36E-47FA-A71B-0DEFA89D1DB0}" srcOrd="2" destOrd="0" presId="urn:microsoft.com/office/officeart/2008/layout/SquareAccentList"/>
    <dgm:cxn modelId="{837B4049-533C-4B0C-9211-96B30F83BE84}" type="presParOf" srcId="{BC635E93-B36E-47FA-A71B-0DEFA89D1DB0}" destId="{3DC6CD58-3ACC-4387-B9BF-3B845EA7F9D8}" srcOrd="0" destOrd="0" presId="urn:microsoft.com/office/officeart/2008/layout/SquareAccentList"/>
    <dgm:cxn modelId="{DE10DC15-69D2-4771-B759-1FE8A3104F12}" type="presParOf" srcId="{3DC6CD58-3ACC-4387-B9BF-3B845EA7F9D8}" destId="{ED2BE9C6-D156-4ABF-82E3-7FBE3FD7760E}" srcOrd="0" destOrd="0" presId="urn:microsoft.com/office/officeart/2008/layout/SquareAccentList"/>
    <dgm:cxn modelId="{60E0A9F8-F30D-4A6B-8078-BD5609890AF6}" type="presParOf" srcId="{3DC6CD58-3ACC-4387-B9BF-3B845EA7F9D8}" destId="{BFE0EFDA-3700-4A28-B9B7-CA5E9EF7BB58}" srcOrd="1" destOrd="0" presId="urn:microsoft.com/office/officeart/2008/layout/SquareAccentList"/>
    <dgm:cxn modelId="{D4E5DCFA-ED43-4DFC-B945-BD4F65237C2A}" type="presParOf" srcId="{3DC6CD58-3ACC-4387-B9BF-3B845EA7F9D8}" destId="{A8775B92-73B7-475D-9B0E-0818CF21DC1F}" srcOrd="2" destOrd="0" presId="urn:microsoft.com/office/officeart/2008/layout/SquareAccentList"/>
    <dgm:cxn modelId="{D53A5CFA-565C-4E28-A20E-773072471DAF}" type="presParOf" srcId="{BC635E93-B36E-47FA-A71B-0DEFA89D1DB0}" destId="{1E94FBC2-23BD-4126-8FA7-136A0ADC31DE}" srcOrd="1" destOrd="0" presId="urn:microsoft.com/office/officeart/2008/layout/SquareAccentList"/>
    <dgm:cxn modelId="{80D04514-C24B-4C29-B118-CDDDD45C0E5C}" type="presParOf" srcId="{1E94FBC2-23BD-4126-8FA7-136A0ADC31DE}" destId="{4BDF7487-D86F-45A3-BF3C-91E696C6E086}" srcOrd="0" destOrd="0" presId="urn:microsoft.com/office/officeart/2008/layout/SquareAccentList"/>
    <dgm:cxn modelId="{9A23FDCA-F9FD-404A-852D-D2545EABFBF2}" type="presParOf" srcId="{4BDF7487-D86F-45A3-BF3C-91E696C6E086}" destId="{CBF209A0-21AD-481B-B88B-524B30628B13}" srcOrd="0" destOrd="0" presId="urn:microsoft.com/office/officeart/2008/layout/SquareAccentList"/>
    <dgm:cxn modelId="{642AE8B6-C235-4E64-8A01-69B2A09774D6}" type="presParOf" srcId="{4BDF7487-D86F-45A3-BF3C-91E696C6E086}" destId="{9C852E11-F0C3-461F-8883-82B005CD353D}" srcOrd="1" destOrd="0" presId="urn:microsoft.com/office/officeart/2008/layout/SquareAccentList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509CF68-B363-44CC-8EBB-D41B1199806E}" type="doc">
      <dgm:prSet loTypeId="urn:microsoft.com/office/officeart/2008/layout/AscendingPictureAccentProcess" loCatId="pictur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FB12213-CC66-4F32-8B49-0950411C2602}">
      <dgm:prSet phldrT="[Текст]" custT="1"/>
      <dgm:spPr/>
      <dgm:t>
        <a:bodyPr/>
        <a:lstStyle/>
        <a:p>
          <a:pPr algn="ctr"/>
          <a:r>
            <a:rPr lang="kk-KZ" sz="1000" dirty="0" smtClean="0">
              <a:solidFill>
                <a:schemeClr val="tx2"/>
              </a:solidFill>
            </a:rPr>
            <a:t>Ароматты көмірсутектер судан жеңіл және онда ерімейді, бірақ органикалық еріткіштерде – спирттерде, эфирде, ацетонда жақсы ериді. </a:t>
          </a:r>
          <a:endParaRPr lang="ru-RU" sz="1000" dirty="0">
            <a:solidFill>
              <a:schemeClr val="tx2"/>
            </a:solidFill>
          </a:endParaRPr>
        </a:p>
      </dgm:t>
    </dgm:pt>
    <dgm:pt modelId="{5B529E6F-A620-49FE-B85A-D4F71552D640}" type="parTrans" cxnId="{7DDC84F7-B15F-48FE-89AD-D8778A871465}">
      <dgm:prSet/>
      <dgm:spPr/>
      <dgm:t>
        <a:bodyPr/>
        <a:lstStyle/>
        <a:p>
          <a:pPr algn="ctr"/>
          <a:endParaRPr lang="ru-RU">
            <a:solidFill>
              <a:schemeClr val="tx2"/>
            </a:solidFill>
          </a:endParaRPr>
        </a:p>
      </dgm:t>
    </dgm:pt>
    <dgm:pt modelId="{CB88DF4D-8664-4932-866E-340CD8202479}" type="sibTrans" cxnId="{7DDC84F7-B15F-48FE-89AD-D8778A871465}">
      <dgm:prSet/>
      <dgm:spPr/>
      <dgm:t>
        <a:bodyPr/>
        <a:lstStyle/>
        <a:p>
          <a:pPr algn="ctr"/>
          <a:endParaRPr lang="ru-RU">
            <a:solidFill>
              <a:schemeClr val="tx2"/>
            </a:solidFill>
          </a:endParaRPr>
        </a:p>
      </dgm:t>
    </dgm:pt>
    <dgm:pt modelId="{F10A57CC-925E-44DE-B9E4-224589B7244D}">
      <dgm:prSet phldrT="[Текст]" custT="1"/>
      <dgm:spPr/>
      <dgm:t>
        <a:bodyPr/>
        <a:lstStyle/>
        <a:p>
          <a:pPr algn="ctr"/>
          <a:r>
            <a:rPr lang="kk-KZ" sz="1000" dirty="0" smtClean="0">
              <a:solidFill>
                <a:schemeClr val="tx2"/>
              </a:solidFill>
            </a:rPr>
            <a:t>Бензол және оның гомологтары көптеген органикалық заттардың еріткіші болып табылады. </a:t>
          </a:r>
          <a:endParaRPr lang="ru-RU" sz="1000" dirty="0">
            <a:solidFill>
              <a:schemeClr val="tx2"/>
            </a:solidFill>
          </a:endParaRPr>
        </a:p>
      </dgm:t>
    </dgm:pt>
    <dgm:pt modelId="{448E363D-5B9E-41E9-A22B-A190F0ADA576}" type="parTrans" cxnId="{F694CCD8-B8F5-4F78-B4AB-C17E4E4996D5}">
      <dgm:prSet/>
      <dgm:spPr/>
      <dgm:t>
        <a:bodyPr/>
        <a:lstStyle/>
        <a:p>
          <a:pPr algn="ctr"/>
          <a:endParaRPr lang="ru-RU">
            <a:solidFill>
              <a:schemeClr val="tx2"/>
            </a:solidFill>
          </a:endParaRPr>
        </a:p>
      </dgm:t>
    </dgm:pt>
    <dgm:pt modelId="{D77E6108-6DC9-4C0D-8D47-87401DAEAB50}" type="sibTrans" cxnId="{F694CCD8-B8F5-4F78-B4AB-C17E4E4996D5}">
      <dgm:prSet/>
      <dgm:spPr/>
      <dgm:t>
        <a:bodyPr/>
        <a:lstStyle/>
        <a:p>
          <a:pPr algn="ctr"/>
          <a:endParaRPr lang="ru-RU">
            <a:solidFill>
              <a:schemeClr val="tx2"/>
            </a:solidFill>
          </a:endParaRPr>
        </a:p>
      </dgm:t>
    </dgm:pt>
    <dgm:pt modelId="{48C0F538-DB98-4A5E-B60B-A924AF5AF7D1}">
      <dgm:prSet phldrT="[Текст]" custT="1"/>
      <dgm:spPr/>
      <dgm:t>
        <a:bodyPr/>
        <a:lstStyle/>
        <a:p>
          <a:pPr algn="ctr"/>
          <a:r>
            <a:rPr lang="kk-KZ" sz="1000" dirty="0" smtClean="0">
              <a:solidFill>
                <a:schemeClr val="tx2"/>
              </a:solidFill>
            </a:rPr>
            <a:t>Арендер өздерінің молекулаларында көміртектің көп мөлшері болатындықтан олар жалын шығарып жанады. </a:t>
          </a:r>
          <a:endParaRPr lang="ru-RU" sz="1000" dirty="0">
            <a:solidFill>
              <a:schemeClr val="tx2"/>
            </a:solidFill>
          </a:endParaRPr>
        </a:p>
      </dgm:t>
    </dgm:pt>
    <dgm:pt modelId="{6E4CBD6D-2A0F-4CE3-8CD7-79342BC95AA2}" type="parTrans" cxnId="{B6926F8D-A118-4E2B-BD35-E1F83F63B3CE}">
      <dgm:prSet/>
      <dgm:spPr/>
      <dgm:t>
        <a:bodyPr/>
        <a:lstStyle/>
        <a:p>
          <a:pPr algn="ctr"/>
          <a:endParaRPr lang="ru-RU">
            <a:solidFill>
              <a:schemeClr val="tx2"/>
            </a:solidFill>
          </a:endParaRPr>
        </a:p>
      </dgm:t>
    </dgm:pt>
    <dgm:pt modelId="{D377C057-2D4F-4F24-A506-D14D06CAB9F0}" type="sibTrans" cxnId="{B6926F8D-A118-4E2B-BD35-E1F83F63B3CE}">
      <dgm:prSet/>
      <dgm:spPr/>
      <dgm:t>
        <a:bodyPr/>
        <a:lstStyle/>
        <a:p>
          <a:pPr algn="ctr"/>
          <a:endParaRPr lang="ru-RU">
            <a:solidFill>
              <a:schemeClr val="tx2"/>
            </a:solidFill>
          </a:endParaRPr>
        </a:p>
      </dgm:t>
    </dgm:pt>
    <dgm:pt modelId="{86CD24C3-8F5F-48E9-BB80-2C2F0C7D2975}" type="pres">
      <dgm:prSet presAssocID="{3509CF68-B363-44CC-8EBB-D41B1199806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8E60158-4B63-4ED5-BE5D-762EE4BC725C}" type="pres">
      <dgm:prSet presAssocID="{3509CF68-B363-44CC-8EBB-D41B1199806E}" presName="dot1" presStyleLbl="alignNode1" presStyleIdx="0" presStyleCnt="12"/>
      <dgm:spPr/>
      <dgm:t>
        <a:bodyPr/>
        <a:lstStyle/>
        <a:p>
          <a:endParaRPr lang="ru-RU"/>
        </a:p>
      </dgm:t>
    </dgm:pt>
    <dgm:pt modelId="{AEDC1FDA-25B1-45DC-AA4F-490AB1DFFEF1}" type="pres">
      <dgm:prSet presAssocID="{3509CF68-B363-44CC-8EBB-D41B1199806E}" presName="dot2" presStyleLbl="alignNode1" presStyleIdx="1" presStyleCnt="12"/>
      <dgm:spPr/>
      <dgm:t>
        <a:bodyPr/>
        <a:lstStyle/>
        <a:p>
          <a:endParaRPr lang="ru-RU"/>
        </a:p>
      </dgm:t>
    </dgm:pt>
    <dgm:pt modelId="{61F9049F-F16D-46B4-B14A-CF976DDCBA44}" type="pres">
      <dgm:prSet presAssocID="{3509CF68-B363-44CC-8EBB-D41B1199806E}" presName="dot3" presStyleLbl="alignNode1" presStyleIdx="2" presStyleCnt="12"/>
      <dgm:spPr/>
      <dgm:t>
        <a:bodyPr/>
        <a:lstStyle/>
        <a:p>
          <a:endParaRPr lang="ru-RU"/>
        </a:p>
      </dgm:t>
    </dgm:pt>
    <dgm:pt modelId="{3000EC40-8216-453A-8E38-A75E922DC4E4}" type="pres">
      <dgm:prSet presAssocID="{3509CF68-B363-44CC-8EBB-D41B1199806E}" presName="dot4" presStyleLbl="alignNode1" presStyleIdx="3" presStyleCnt="12"/>
      <dgm:spPr/>
      <dgm:t>
        <a:bodyPr/>
        <a:lstStyle/>
        <a:p>
          <a:endParaRPr lang="ru-RU"/>
        </a:p>
      </dgm:t>
    </dgm:pt>
    <dgm:pt modelId="{6FCF048A-EA74-479B-BFB9-0D41CBCE5747}" type="pres">
      <dgm:prSet presAssocID="{3509CF68-B363-44CC-8EBB-D41B1199806E}" presName="dot5" presStyleLbl="alignNode1" presStyleIdx="4" presStyleCnt="12"/>
      <dgm:spPr/>
      <dgm:t>
        <a:bodyPr/>
        <a:lstStyle/>
        <a:p>
          <a:endParaRPr lang="ru-RU"/>
        </a:p>
      </dgm:t>
    </dgm:pt>
    <dgm:pt modelId="{28E3F5C9-C315-4384-872D-B13CA4411009}" type="pres">
      <dgm:prSet presAssocID="{3509CF68-B363-44CC-8EBB-D41B1199806E}" presName="dotArrow1" presStyleLbl="alignNode1" presStyleIdx="5" presStyleCnt="12"/>
      <dgm:spPr/>
      <dgm:t>
        <a:bodyPr/>
        <a:lstStyle/>
        <a:p>
          <a:endParaRPr lang="ru-RU"/>
        </a:p>
      </dgm:t>
    </dgm:pt>
    <dgm:pt modelId="{DB0CD560-D07D-4DED-AB0C-D53CE1A7A43E}" type="pres">
      <dgm:prSet presAssocID="{3509CF68-B363-44CC-8EBB-D41B1199806E}" presName="dotArrow2" presStyleLbl="alignNode1" presStyleIdx="6" presStyleCnt="12"/>
      <dgm:spPr/>
      <dgm:t>
        <a:bodyPr/>
        <a:lstStyle/>
        <a:p>
          <a:endParaRPr lang="ru-RU"/>
        </a:p>
      </dgm:t>
    </dgm:pt>
    <dgm:pt modelId="{3BC65127-2346-432B-BFEB-E2B503A8FA0F}" type="pres">
      <dgm:prSet presAssocID="{3509CF68-B363-44CC-8EBB-D41B1199806E}" presName="dotArrow3" presStyleLbl="alignNode1" presStyleIdx="7" presStyleCnt="12"/>
      <dgm:spPr/>
      <dgm:t>
        <a:bodyPr/>
        <a:lstStyle/>
        <a:p>
          <a:endParaRPr lang="ru-RU"/>
        </a:p>
      </dgm:t>
    </dgm:pt>
    <dgm:pt modelId="{CBE70432-2D71-4113-9A1E-183E8AC99A7F}" type="pres">
      <dgm:prSet presAssocID="{3509CF68-B363-44CC-8EBB-D41B1199806E}" presName="dotArrow4" presStyleLbl="alignNode1" presStyleIdx="8" presStyleCnt="12"/>
      <dgm:spPr/>
      <dgm:t>
        <a:bodyPr/>
        <a:lstStyle/>
        <a:p>
          <a:endParaRPr lang="ru-RU"/>
        </a:p>
      </dgm:t>
    </dgm:pt>
    <dgm:pt modelId="{B784F153-7533-42E0-A2B9-C3C29196B04D}" type="pres">
      <dgm:prSet presAssocID="{3509CF68-B363-44CC-8EBB-D41B1199806E}" presName="dotArrow5" presStyleLbl="alignNode1" presStyleIdx="9" presStyleCnt="12"/>
      <dgm:spPr/>
      <dgm:t>
        <a:bodyPr/>
        <a:lstStyle/>
        <a:p>
          <a:endParaRPr lang="ru-RU"/>
        </a:p>
      </dgm:t>
    </dgm:pt>
    <dgm:pt modelId="{8C678A47-477B-4872-92E6-2AA27AED4080}" type="pres">
      <dgm:prSet presAssocID="{3509CF68-B363-44CC-8EBB-D41B1199806E}" presName="dotArrow6" presStyleLbl="alignNode1" presStyleIdx="10" presStyleCnt="12"/>
      <dgm:spPr/>
      <dgm:t>
        <a:bodyPr/>
        <a:lstStyle/>
        <a:p>
          <a:endParaRPr lang="ru-RU"/>
        </a:p>
      </dgm:t>
    </dgm:pt>
    <dgm:pt modelId="{7D948CC7-9E1C-4100-9F89-D4A66120FF9B}" type="pres">
      <dgm:prSet presAssocID="{3509CF68-B363-44CC-8EBB-D41B1199806E}" presName="dotArrow7" presStyleLbl="alignNode1" presStyleIdx="11" presStyleCnt="12"/>
      <dgm:spPr/>
      <dgm:t>
        <a:bodyPr/>
        <a:lstStyle/>
        <a:p>
          <a:endParaRPr lang="ru-RU"/>
        </a:p>
      </dgm:t>
    </dgm:pt>
    <dgm:pt modelId="{04CB8749-CDD1-4D7A-95AD-B5D21BBF5F19}" type="pres">
      <dgm:prSet presAssocID="{9FB12213-CC66-4F32-8B49-0950411C2602}" presName="parTx1" presStyleLbl="node1" presStyleIdx="0" presStyleCnt="3"/>
      <dgm:spPr/>
      <dgm:t>
        <a:bodyPr/>
        <a:lstStyle/>
        <a:p>
          <a:endParaRPr lang="ru-RU"/>
        </a:p>
      </dgm:t>
    </dgm:pt>
    <dgm:pt modelId="{EBC57E75-EB22-4357-A7A6-703ABA5FFDED}" type="pres">
      <dgm:prSet presAssocID="{CB88DF4D-8664-4932-866E-340CD8202479}" presName="picture1" presStyleCnt="0"/>
      <dgm:spPr/>
      <dgm:t>
        <a:bodyPr/>
        <a:lstStyle/>
        <a:p>
          <a:endParaRPr lang="ru-RU"/>
        </a:p>
      </dgm:t>
    </dgm:pt>
    <dgm:pt modelId="{D331C023-6587-4D3C-BB8C-E4CDBB3EE01A}" type="pres">
      <dgm:prSet presAssocID="{CB88DF4D-8664-4932-866E-340CD8202479}" presName="imageRepeatNode" presStyleLbl="fgImgPlace1" presStyleIdx="0" presStyleCnt="3"/>
      <dgm:spPr/>
      <dgm:t>
        <a:bodyPr/>
        <a:lstStyle/>
        <a:p>
          <a:endParaRPr lang="ru-RU"/>
        </a:p>
      </dgm:t>
    </dgm:pt>
    <dgm:pt modelId="{6F286295-3761-4750-9C93-0376781807C9}" type="pres">
      <dgm:prSet presAssocID="{F10A57CC-925E-44DE-B9E4-224589B7244D}" presName="parTx2" presStyleLbl="node1" presStyleIdx="1" presStyleCnt="3"/>
      <dgm:spPr/>
      <dgm:t>
        <a:bodyPr/>
        <a:lstStyle/>
        <a:p>
          <a:endParaRPr lang="ru-RU"/>
        </a:p>
      </dgm:t>
    </dgm:pt>
    <dgm:pt modelId="{B53148EF-7E83-4DA7-888A-DD0D2B6C26D0}" type="pres">
      <dgm:prSet presAssocID="{D77E6108-6DC9-4C0D-8D47-87401DAEAB50}" presName="picture2" presStyleCnt="0"/>
      <dgm:spPr/>
      <dgm:t>
        <a:bodyPr/>
        <a:lstStyle/>
        <a:p>
          <a:endParaRPr lang="ru-RU"/>
        </a:p>
      </dgm:t>
    </dgm:pt>
    <dgm:pt modelId="{7DF1F22A-87D7-40DD-BAA5-D60FBCEB2C1D}" type="pres">
      <dgm:prSet presAssocID="{D77E6108-6DC9-4C0D-8D47-87401DAEAB50}" presName="imageRepeatNode" presStyleLbl="fgImgPlace1" presStyleIdx="1" presStyleCnt="3"/>
      <dgm:spPr/>
      <dgm:t>
        <a:bodyPr/>
        <a:lstStyle/>
        <a:p>
          <a:endParaRPr lang="ru-RU"/>
        </a:p>
      </dgm:t>
    </dgm:pt>
    <dgm:pt modelId="{CE1548F2-A02D-4E88-BB23-74E20F52E83B}" type="pres">
      <dgm:prSet presAssocID="{48C0F538-DB98-4A5E-B60B-A924AF5AF7D1}" presName="parTx3" presStyleLbl="node1" presStyleIdx="2" presStyleCnt="3"/>
      <dgm:spPr/>
      <dgm:t>
        <a:bodyPr/>
        <a:lstStyle/>
        <a:p>
          <a:endParaRPr lang="ru-RU"/>
        </a:p>
      </dgm:t>
    </dgm:pt>
    <dgm:pt modelId="{2D0329A0-0DC8-4D3A-8D8C-BE7B6FA6CFB5}" type="pres">
      <dgm:prSet presAssocID="{D377C057-2D4F-4F24-A506-D14D06CAB9F0}" presName="picture3" presStyleCnt="0"/>
      <dgm:spPr/>
      <dgm:t>
        <a:bodyPr/>
        <a:lstStyle/>
        <a:p>
          <a:endParaRPr lang="ru-RU"/>
        </a:p>
      </dgm:t>
    </dgm:pt>
    <dgm:pt modelId="{5E1760BC-3504-420E-B66D-00B37FEC99FC}" type="pres">
      <dgm:prSet presAssocID="{D377C057-2D4F-4F24-A506-D14D06CAB9F0}" presName="imageRepeatNode" presStyleLbl="fgImgPlace1" presStyleIdx="2" presStyleCnt="3"/>
      <dgm:spPr/>
      <dgm:t>
        <a:bodyPr/>
        <a:lstStyle/>
        <a:p>
          <a:endParaRPr lang="ru-RU"/>
        </a:p>
      </dgm:t>
    </dgm:pt>
  </dgm:ptLst>
  <dgm:cxnLst>
    <dgm:cxn modelId="{F694CCD8-B8F5-4F78-B4AB-C17E4E4996D5}" srcId="{3509CF68-B363-44CC-8EBB-D41B1199806E}" destId="{F10A57CC-925E-44DE-B9E4-224589B7244D}" srcOrd="1" destOrd="0" parTransId="{448E363D-5B9E-41E9-A22B-A190F0ADA576}" sibTransId="{D77E6108-6DC9-4C0D-8D47-87401DAEAB50}"/>
    <dgm:cxn modelId="{403F6FB2-4D87-4C51-8903-948CE5D216B5}" type="presOf" srcId="{9FB12213-CC66-4F32-8B49-0950411C2602}" destId="{04CB8749-CDD1-4D7A-95AD-B5D21BBF5F19}" srcOrd="0" destOrd="0" presId="urn:microsoft.com/office/officeart/2008/layout/AscendingPictureAccentProcess"/>
    <dgm:cxn modelId="{F38CE089-9A1E-49E2-AA95-6D00A9321898}" type="presOf" srcId="{D77E6108-6DC9-4C0D-8D47-87401DAEAB50}" destId="{7DF1F22A-87D7-40DD-BAA5-D60FBCEB2C1D}" srcOrd="0" destOrd="0" presId="urn:microsoft.com/office/officeart/2008/layout/AscendingPictureAccentProcess"/>
    <dgm:cxn modelId="{2B6CD586-67E1-47DB-8727-8B052132B098}" type="presOf" srcId="{48C0F538-DB98-4A5E-B60B-A924AF5AF7D1}" destId="{CE1548F2-A02D-4E88-BB23-74E20F52E83B}" srcOrd="0" destOrd="0" presId="urn:microsoft.com/office/officeart/2008/layout/AscendingPictureAccentProcess"/>
    <dgm:cxn modelId="{0B218F25-A8A5-4AAF-9116-D2092827B025}" type="presOf" srcId="{F10A57CC-925E-44DE-B9E4-224589B7244D}" destId="{6F286295-3761-4750-9C93-0376781807C9}" srcOrd="0" destOrd="0" presId="urn:microsoft.com/office/officeart/2008/layout/AscendingPictureAccentProcess"/>
    <dgm:cxn modelId="{7DDC84F7-B15F-48FE-89AD-D8778A871465}" srcId="{3509CF68-B363-44CC-8EBB-D41B1199806E}" destId="{9FB12213-CC66-4F32-8B49-0950411C2602}" srcOrd="0" destOrd="0" parTransId="{5B529E6F-A620-49FE-B85A-D4F71552D640}" sibTransId="{CB88DF4D-8664-4932-866E-340CD8202479}"/>
    <dgm:cxn modelId="{B6926F8D-A118-4E2B-BD35-E1F83F63B3CE}" srcId="{3509CF68-B363-44CC-8EBB-D41B1199806E}" destId="{48C0F538-DB98-4A5E-B60B-A924AF5AF7D1}" srcOrd="2" destOrd="0" parTransId="{6E4CBD6D-2A0F-4CE3-8CD7-79342BC95AA2}" sibTransId="{D377C057-2D4F-4F24-A506-D14D06CAB9F0}"/>
    <dgm:cxn modelId="{BB2AB438-EFC3-4D53-88E7-7740EB4BF6C5}" type="presOf" srcId="{D377C057-2D4F-4F24-A506-D14D06CAB9F0}" destId="{5E1760BC-3504-420E-B66D-00B37FEC99FC}" srcOrd="0" destOrd="0" presId="urn:microsoft.com/office/officeart/2008/layout/AscendingPictureAccentProcess"/>
    <dgm:cxn modelId="{035D5D31-3C7D-43B7-B972-1F43BA9DD0CC}" type="presOf" srcId="{3509CF68-B363-44CC-8EBB-D41B1199806E}" destId="{86CD24C3-8F5F-48E9-BB80-2C2F0C7D2975}" srcOrd="0" destOrd="0" presId="urn:microsoft.com/office/officeart/2008/layout/AscendingPictureAccentProcess"/>
    <dgm:cxn modelId="{1ABDFE23-AF0B-40DD-8FF3-8B5FDF39F52F}" type="presOf" srcId="{CB88DF4D-8664-4932-866E-340CD8202479}" destId="{D331C023-6587-4D3C-BB8C-E4CDBB3EE01A}" srcOrd="0" destOrd="0" presId="urn:microsoft.com/office/officeart/2008/layout/AscendingPictureAccentProcess"/>
    <dgm:cxn modelId="{D044078E-5F4A-4013-AC57-EEB2C67EA3B3}" type="presParOf" srcId="{86CD24C3-8F5F-48E9-BB80-2C2F0C7D2975}" destId="{08E60158-4B63-4ED5-BE5D-762EE4BC725C}" srcOrd="0" destOrd="0" presId="urn:microsoft.com/office/officeart/2008/layout/AscendingPictureAccentProcess"/>
    <dgm:cxn modelId="{39F47F72-BC16-421E-9FFC-CB32D1DD4F5D}" type="presParOf" srcId="{86CD24C3-8F5F-48E9-BB80-2C2F0C7D2975}" destId="{AEDC1FDA-25B1-45DC-AA4F-490AB1DFFEF1}" srcOrd="1" destOrd="0" presId="urn:microsoft.com/office/officeart/2008/layout/AscendingPictureAccentProcess"/>
    <dgm:cxn modelId="{C5E9513E-664F-4F6B-9D90-FD1CB392146D}" type="presParOf" srcId="{86CD24C3-8F5F-48E9-BB80-2C2F0C7D2975}" destId="{61F9049F-F16D-46B4-B14A-CF976DDCBA44}" srcOrd="2" destOrd="0" presId="urn:microsoft.com/office/officeart/2008/layout/AscendingPictureAccentProcess"/>
    <dgm:cxn modelId="{F3493F90-10E7-4586-AFCE-AAC2247ED716}" type="presParOf" srcId="{86CD24C3-8F5F-48E9-BB80-2C2F0C7D2975}" destId="{3000EC40-8216-453A-8E38-A75E922DC4E4}" srcOrd="3" destOrd="0" presId="urn:microsoft.com/office/officeart/2008/layout/AscendingPictureAccentProcess"/>
    <dgm:cxn modelId="{ECEE7692-E3DB-44AA-8059-70A2EFDD9AF0}" type="presParOf" srcId="{86CD24C3-8F5F-48E9-BB80-2C2F0C7D2975}" destId="{6FCF048A-EA74-479B-BFB9-0D41CBCE5747}" srcOrd="4" destOrd="0" presId="urn:microsoft.com/office/officeart/2008/layout/AscendingPictureAccentProcess"/>
    <dgm:cxn modelId="{A20F16C3-6E4D-450A-B668-E6C18419E359}" type="presParOf" srcId="{86CD24C3-8F5F-48E9-BB80-2C2F0C7D2975}" destId="{28E3F5C9-C315-4384-872D-B13CA4411009}" srcOrd="5" destOrd="0" presId="urn:microsoft.com/office/officeart/2008/layout/AscendingPictureAccentProcess"/>
    <dgm:cxn modelId="{EF4670ED-7153-4BA7-A7B9-691C4C5AF11C}" type="presParOf" srcId="{86CD24C3-8F5F-48E9-BB80-2C2F0C7D2975}" destId="{DB0CD560-D07D-4DED-AB0C-D53CE1A7A43E}" srcOrd="6" destOrd="0" presId="urn:microsoft.com/office/officeart/2008/layout/AscendingPictureAccentProcess"/>
    <dgm:cxn modelId="{9378D206-504F-461F-8148-DC9AF33D6E10}" type="presParOf" srcId="{86CD24C3-8F5F-48E9-BB80-2C2F0C7D2975}" destId="{3BC65127-2346-432B-BFEB-E2B503A8FA0F}" srcOrd="7" destOrd="0" presId="urn:microsoft.com/office/officeart/2008/layout/AscendingPictureAccentProcess"/>
    <dgm:cxn modelId="{D2F6AB69-8B13-4253-B482-ACB7FAD6B8BA}" type="presParOf" srcId="{86CD24C3-8F5F-48E9-BB80-2C2F0C7D2975}" destId="{CBE70432-2D71-4113-9A1E-183E8AC99A7F}" srcOrd="8" destOrd="0" presId="urn:microsoft.com/office/officeart/2008/layout/AscendingPictureAccentProcess"/>
    <dgm:cxn modelId="{4617FBB0-CA99-46D1-9D1D-9A849210BE3E}" type="presParOf" srcId="{86CD24C3-8F5F-48E9-BB80-2C2F0C7D2975}" destId="{B784F153-7533-42E0-A2B9-C3C29196B04D}" srcOrd="9" destOrd="0" presId="urn:microsoft.com/office/officeart/2008/layout/AscendingPictureAccentProcess"/>
    <dgm:cxn modelId="{FA074222-347C-47F5-8EFD-564239F5C5A2}" type="presParOf" srcId="{86CD24C3-8F5F-48E9-BB80-2C2F0C7D2975}" destId="{8C678A47-477B-4872-92E6-2AA27AED4080}" srcOrd="10" destOrd="0" presId="urn:microsoft.com/office/officeart/2008/layout/AscendingPictureAccentProcess"/>
    <dgm:cxn modelId="{2A148482-35CC-453F-9125-89E955B853CC}" type="presParOf" srcId="{86CD24C3-8F5F-48E9-BB80-2C2F0C7D2975}" destId="{7D948CC7-9E1C-4100-9F89-D4A66120FF9B}" srcOrd="11" destOrd="0" presId="urn:microsoft.com/office/officeart/2008/layout/AscendingPictureAccentProcess"/>
    <dgm:cxn modelId="{EF4EB7F5-42CE-49ED-90E8-25578D3AC6CC}" type="presParOf" srcId="{86CD24C3-8F5F-48E9-BB80-2C2F0C7D2975}" destId="{04CB8749-CDD1-4D7A-95AD-B5D21BBF5F19}" srcOrd="12" destOrd="0" presId="urn:microsoft.com/office/officeart/2008/layout/AscendingPictureAccentProcess"/>
    <dgm:cxn modelId="{5E5DC249-DB16-4C83-A06F-A61E1FAF646C}" type="presParOf" srcId="{86CD24C3-8F5F-48E9-BB80-2C2F0C7D2975}" destId="{EBC57E75-EB22-4357-A7A6-703ABA5FFDED}" srcOrd="13" destOrd="0" presId="urn:microsoft.com/office/officeart/2008/layout/AscendingPictureAccentProcess"/>
    <dgm:cxn modelId="{DCB49F88-D8AA-4B8F-9921-2C35DD0E7D49}" type="presParOf" srcId="{EBC57E75-EB22-4357-A7A6-703ABA5FFDED}" destId="{D331C023-6587-4D3C-BB8C-E4CDBB3EE01A}" srcOrd="0" destOrd="0" presId="urn:microsoft.com/office/officeart/2008/layout/AscendingPictureAccentProcess"/>
    <dgm:cxn modelId="{E8990FCA-96D1-4B72-9865-CF8D8274B733}" type="presParOf" srcId="{86CD24C3-8F5F-48E9-BB80-2C2F0C7D2975}" destId="{6F286295-3761-4750-9C93-0376781807C9}" srcOrd="14" destOrd="0" presId="urn:microsoft.com/office/officeart/2008/layout/AscendingPictureAccentProcess"/>
    <dgm:cxn modelId="{7CB8F4FF-D2DB-4CD1-8873-69688DF94175}" type="presParOf" srcId="{86CD24C3-8F5F-48E9-BB80-2C2F0C7D2975}" destId="{B53148EF-7E83-4DA7-888A-DD0D2B6C26D0}" srcOrd="15" destOrd="0" presId="urn:microsoft.com/office/officeart/2008/layout/AscendingPictureAccentProcess"/>
    <dgm:cxn modelId="{3754DA7C-2E62-42B8-8629-DEB92C40DBAE}" type="presParOf" srcId="{B53148EF-7E83-4DA7-888A-DD0D2B6C26D0}" destId="{7DF1F22A-87D7-40DD-BAA5-D60FBCEB2C1D}" srcOrd="0" destOrd="0" presId="urn:microsoft.com/office/officeart/2008/layout/AscendingPictureAccentProcess"/>
    <dgm:cxn modelId="{D6AD1D26-CF0F-4E3C-93E1-E17D417C26A6}" type="presParOf" srcId="{86CD24C3-8F5F-48E9-BB80-2C2F0C7D2975}" destId="{CE1548F2-A02D-4E88-BB23-74E20F52E83B}" srcOrd="16" destOrd="0" presId="urn:microsoft.com/office/officeart/2008/layout/AscendingPictureAccentProcess"/>
    <dgm:cxn modelId="{B565E422-0F49-4500-BE37-532ED62FF2DE}" type="presParOf" srcId="{86CD24C3-8F5F-48E9-BB80-2C2F0C7D2975}" destId="{2D0329A0-0DC8-4D3A-8D8C-BE7B6FA6CFB5}" srcOrd="17" destOrd="0" presId="urn:microsoft.com/office/officeart/2008/layout/AscendingPictureAccentProcess"/>
    <dgm:cxn modelId="{9BD1768C-E1F7-4A63-9475-84A3F74BD101}" type="presParOf" srcId="{2D0329A0-0DC8-4D3A-8D8C-BE7B6FA6CFB5}" destId="{5E1760BC-3504-420E-B66D-00B37FEC99FC}" srcOrd="0" destOrd="0" presId="urn:microsoft.com/office/officeart/2008/layout/AscendingPictureAccentProcess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60EFB32-AFD3-457E-BE8D-7CEE2EE8CC94}" type="doc">
      <dgm:prSet loTypeId="urn:microsoft.com/office/officeart/2005/8/layout/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5C45E55A-E8A8-41AD-87A7-4BF056C9D247}">
      <dgm:prSet phldrT="[Текст]"/>
      <dgm:spPr/>
      <dgm:t>
        <a:bodyPr/>
        <a:lstStyle/>
        <a:p>
          <a:r>
            <a:rPr lang="kk-KZ" dirty="0" smtClean="0">
              <a:solidFill>
                <a:schemeClr val="tx2"/>
              </a:solidFill>
            </a:rPr>
            <a:t>Темір (ІІІ) тұздары </a:t>
          </a:r>
          <a:r>
            <a:rPr lang="ru-RU" dirty="0" smtClean="0">
              <a:solidFill>
                <a:schemeClr val="tx2"/>
              </a:solidFill>
            </a:rPr>
            <a:t>– </a:t>
          </a:r>
          <a:r>
            <a:rPr lang="kk-KZ" dirty="0" smtClean="0">
              <a:solidFill>
                <a:schemeClr val="tx2"/>
              </a:solidFill>
            </a:rPr>
            <a:t>катализаторы қатысында бензол орынбасу реакциясына түседі:</a:t>
          </a:r>
          <a:endParaRPr lang="ru-RU" dirty="0">
            <a:solidFill>
              <a:schemeClr val="tx2"/>
            </a:solidFill>
          </a:endParaRPr>
        </a:p>
      </dgm:t>
    </dgm:pt>
    <dgm:pt modelId="{FA9392BB-1A07-4BD0-BDCD-36DA327FD4A5}" type="parTrans" cxnId="{EB75F122-F5C2-433B-9F3A-06200A6A7936}">
      <dgm:prSet/>
      <dgm:spPr/>
      <dgm:t>
        <a:bodyPr/>
        <a:lstStyle/>
        <a:p>
          <a:endParaRPr lang="ru-RU"/>
        </a:p>
      </dgm:t>
    </dgm:pt>
    <dgm:pt modelId="{0E8F598D-66C4-41C4-9E68-BD8FAA717E32}" type="sibTrans" cxnId="{EB75F122-F5C2-433B-9F3A-06200A6A7936}">
      <dgm:prSet/>
      <dgm:spPr/>
      <dgm:t>
        <a:bodyPr/>
        <a:lstStyle/>
        <a:p>
          <a:endParaRPr lang="ru-RU"/>
        </a:p>
      </dgm:t>
    </dgm:pt>
    <dgm:pt modelId="{FD3E3A91-97B9-4E73-87F8-4513A7A8FDAD}">
      <dgm:prSet phldrT="[Текст]"/>
      <dgm:spPr/>
      <dgm:t>
        <a:bodyPr/>
        <a:lstStyle/>
        <a:p>
          <a:r>
            <a:rPr lang="kk-KZ" dirty="0" smtClean="0">
              <a:solidFill>
                <a:schemeClr val="tx2"/>
              </a:solidFill>
            </a:rPr>
            <a:t>Бензол осылайша хлормен де әрекеттеседі. Егер бензолға азот және күкірт қышқылдарының қоспасымен әсер етсе нитробензол түзіледі:</a:t>
          </a:r>
          <a:endParaRPr lang="ru-RU" dirty="0">
            <a:solidFill>
              <a:schemeClr val="tx2"/>
            </a:solidFill>
          </a:endParaRPr>
        </a:p>
      </dgm:t>
    </dgm:pt>
    <dgm:pt modelId="{0136B3B9-24E0-40E9-A15F-FB59D650D707}" type="parTrans" cxnId="{F8C4ADE2-A41A-4269-9674-BF918E87BD95}">
      <dgm:prSet/>
      <dgm:spPr/>
      <dgm:t>
        <a:bodyPr/>
        <a:lstStyle/>
        <a:p>
          <a:endParaRPr lang="ru-RU"/>
        </a:p>
      </dgm:t>
    </dgm:pt>
    <dgm:pt modelId="{7DE7C664-03BA-48E7-9CE4-3E7C16C1236C}" type="sibTrans" cxnId="{F8C4ADE2-A41A-4269-9674-BF918E87BD95}">
      <dgm:prSet/>
      <dgm:spPr/>
      <dgm:t>
        <a:bodyPr/>
        <a:lstStyle/>
        <a:p>
          <a:endParaRPr lang="ru-RU"/>
        </a:p>
      </dgm:t>
    </dgm:pt>
    <dgm:pt modelId="{C6EE8921-3E9B-4078-A018-097184BEF4C1}">
      <dgm:prSet phldrT="[Текст]"/>
      <dgm:spPr/>
      <dgm:t>
        <a:bodyPr/>
        <a:lstStyle/>
        <a:p>
          <a:r>
            <a:rPr lang="kk-KZ" dirty="0" smtClean="0">
              <a:solidFill>
                <a:schemeClr val="tx2"/>
              </a:solidFill>
            </a:rPr>
            <a:t>Бұл реакцияда күкірт қышқылы катализатор және су сіңіргіш ролін атқарады. </a:t>
          </a:r>
          <a:endParaRPr lang="ru-RU" dirty="0">
            <a:solidFill>
              <a:schemeClr val="tx2"/>
            </a:solidFill>
          </a:endParaRPr>
        </a:p>
      </dgm:t>
    </dgm:pt>
    <dgm:pt modelId="{97927438-0C84-4A70-A132-EDA6C69360BC}" type="parTrans" cxnId="{97104512-25B0-4D8F-BCBD-CE48AFF5C6AF}">
      <dgm:prSet/>
      <dgm:spPr/>
      <dgm:t>
        <a:bodyPr/>
        <a:lstStyle/>
        <a:p>
          <a:endParaRPr lang="ru-RU"/>
        </a:p>
      </dgm:t>
    </dgm:pt>
    <dgm:pt modelId="{6FF60A4A-F4F7-481F-801D-5950716142A9}" type="sibTrans" cxnId="{97104512-25B0-4D8F-BCBD-CE48AFF5C6AF}">
      <dgm:prSet/>
      <dgm:spPr/>
      <dgm:t>
        <a:bodyPr/>
        <a:lstStyle/>
        <a:p>
          <a:endParaRPr lang="ru-RU"/>
        </a:p>
      </dgm:t>
    </dgm:pt>
    <dgm:pt modelId="{CABE45A2-E34F-433D-B374-DE5C17E9E1FF}">
      <dgm:prSet phldrT="[Текст]"/>
      <dgm:spPr/>
      <dgm:t>
        <a:bodyPr/>
        <a:lstStyle/>
        <a:p>
          <a:endParaRPr lang="ru-RU" dirty="0">
            <a:solidFill>
              <a:schemeClr val="tx2"/>
            </a:solidFill>
          </a:endParaRPr>
        </a:p>
      </dgm:t>
    </dgm:pt>
    <dgm:pt modelId="{27099091-1C98-45AC-9D73-321DAC34838D}" type="parTrans" cxnId="{BE3E4336-D944-41D5-9454-D2B908773D7C}">
      <dgm:prSet/>
      <dgm:spPr/>
      <dgm:t>
        <a:bodyPr/>
        <a:lstStyle/>
        <a:p>
          <a:endParaRPr lang="ru-RU"/>
        </a:p>
      </dgm:t>
    </dgm:pt>
    <dgm:pt modelId="{3E086DBD-C9DA-48BF-AB22-5564E68981DF}" type="sibTrans" cxnId="{BE3E4336-D944-41D5-9454-D2B908773D7C}">
      <dgm:prSet/>
      <dgm:spPr/>
      <dgm:t>
        <a:bodyPr/>
        <a:lstStyle/>
        <a:p>
          <a:endParaRPr lang="ru-RU"/>
        </a:p>
      </dgm:t>
    </dgm:pt>
    <dgm:pt modelId="{7BFBCC94-B048-4234-B151-AF6BF040DECA}">
      <dgm:prSet phldrT="[Текст]"/>
      <dgm:spPr/>
      <dgm:t>
        <a:bodyPr/>
        <a:lstStyle/>
        <a:p>
          <a:endParaRPr lang="ru-RU" dirty="0">
            <a:solidFill>
              <a:schemeClr val="tx2"/>
            </a:solidFill>
          </a:endParaRPr>
        </a:p>
      </dgm:t>
    </dgm:pt>
    <dgm:pt modelId="{AC17B0A8-81A5-4B8D-B85E-DDD8E2BF2C24}" type="parTrans" cxnId="{C5EBB970-33ED-4DDC-8EC4-FBF0751124DF}">
      <dgm:prSet/>
      <dgm:spPr/>
      <dgm:t>
        <a:bodyPr/>
        <a:lstStyle/>
        <a:p>
          <a:endParaRPr lang="ru-RU"/>
        </a:p>
      </dgm:t>
    </dgm:pt>
    <dgm:pt modelId="{D8A1D0B5-DCF6-4ED1-93A0-962DC5D63038}" type="sibTrans" cxnId="{C5EBB970-33ED-4DDC-8EC4-FBF0751124DF}">
      <dgm:prSet/>
      <dgm:spPr/>
      <dgm:t>
        <a:bodyPr/>
        <a:lstStyle/>
        <a:p>
          <a:endParaRPr lang="ru-RU"/>
        </a:p>
      </dgm:t>
    </dgm:pt>
    <dgm:pt modelId="{1605E918-C8A3-4E18-9408-995CB0CA4F0C}">
      <dgm:prSet phldrT="[Текст]"/>
      <dgm:spPr/>
      <dgm:t>
        <a:bodyPr/>
        <a:lstStyle/>
        <a:p>
          <a:r>
            <a:rPr lang="kk-KZ" dirty="0" smtClean="0">
              <a:solidFill>
                <a:schemeClr val="tx2"/>
              </a:solidFill>
            </a:rPr>
            <a:t>Бензол гомологтары орын басу реакциясына оңай қатысады. Мысалы, метилбензол C</a:t>
          </a:r>
          <a:r>
            <a:rPr lang="kk-KZ" baseline="-25000" dirty="0" smtClean="0">
              <a:solidFill>
                <a:schemeClr val="tx2"/>
              </a:solidFill>
            </a:rPr>
            <a:t>6</a:t>
          </a:r>
          <a:r>
            <a:rPr lang="kk-KZ" dirty="0" smtClean="0">
              <a:solidFill>
                <a:schemeClr val="tx2"/>
              </a:solidFill>
            </a:rPr>
            <a:t>H</a:t>
          </a:r>
          <a:r>
            <a:rPr lang="kk-KZ" baseline="-25000" dirty="0" smtClean="0">
              <a:solidFill>
                <a:schemeClr val="tx2"/>
              </a:solidFill>
            </a:rPr>
            <a:t>5</a:t>
          </a:r>
          <a:r>
            <a:rPr lang="kk-KZ" dirty="0" smtClean="0">
              <a:solidFill>
                <a:schemeClr val="tx2"/>
              </a:solidFill>
            </a:rPr>
            <a:t>-CH</a:t>
          </a:r>
          <a:r>
            <a:rPr lang="kk-KZ" baseline="-25000" dirty="0" smtClean="0">
              <a:solidFill>
                <a:schemeClr val="tx2"/>
              </a:solidFill>
            </a:rPr>
            <a:t>3</a:t>
          </a:r>
          <a:r>
            <a:rPr lang="kk-KZ" dirty="0" smtClean="0">
              <a:solidFill>
                <a:schemeClr val="tx2"/>
              </a:solidFill>
            </a:rPr>
            <a:t> бензолға қарағанда нитрлеу реакциясына оңай түседі:</a:t>
          </a:r>
          <a:endParaRPr lang="ru-RU" dirty="0">
            <a:solidFill>
              <a:schemeClr val="tx2"/>
            </a:solidFill>
          </a:endParaRPr>
        </a:p>
      </dgm:t>
    </dgm:pt>
    <dgm:pt modelId="{453697B0-2953-45AD-AB95-9F46DA4AB9AC}" type="parTrans" cxnId="{69B487C4-DCFC-4AE1-BD5E-48C272F9BC46}">
      <dgm:prSet/>
      <dgm:spPr/>
      <dgm:t>
        <a:bodyPr/>
        <a:lstStyle/>
        <a:p>
          <a:endParaRPr lang="ru-RU"/>
        </a:p>
      </dgm:t>
    </dgm:pt>
    <dgm:pt modelId="{A6C43654-7B9C-414E-8537-00DB0EB362A7}" type="sibTrans" cxnId="{69B487C4-DCFC-4AE1-BD5E-48C272F9BC46}">
      <dgm:prSet/>
      <dgm:spPr/>
      <dgm:t>
        <a:bodyPr/>
        <a:lstStyle/>
        <a:p>
          <a:endParaRPr lang="ru-RU"/>
        </a:p>
      </dgm:t>
    </dgm:pt>
    <dgm:pt modelId="{EF22FD42-F2BB-4069-9D3C-54FB3710BDBF}">
      <dgm:prSet phldrT="[Текст]"/>
      <dgm:spPr/>
      <dgm:t>
        <a:bodyPr/>
        <a:lstStyle/>
        <a:p>
          <a:r>
            <a:rPr lang="kk-KZ" dirty="0" smtClean="0">
              <a:solidFill>
                <a:schemeClr val="tx2"/>
              </a:solidFill>
            </a:rPr>
            <a:t>C</a:t>
          </a:r>
          <a:r>
            <a:rPr lang="kk-KZ" baseline="-25000" dirty="0" smtClean="0">
              <a:solidFill>
                <a:schemeClr val="tx2"/>
              </a:solidFill>
            </a:rPr>
            <a:t>6</a:t>
          </a:r>
          <a:r>
            <a:rPr lang="kk-KZ" dirty="0" smtClean="0">
              <a:solidFill>
                <a:schemeClr val="tx2"/>
              </a:solidFill>
            </a:rPr>
            <a:t>H</a:t>
          </a:r>
          <a:r>
            <a:rPr lang="kk-KZ" baseline="-25000" dirty="0" smtClean="0">
              <a:solidFill>
                <a:schemeClr val="tx2"/>
              </a:solidFill>
            </a:rPr>
            <a:t>6</a:t>
          </a:r>
          <a:r>
            <a:rPr lang="kk-KZ" dirty="0" smtClean="0">
              <a:solidFill>
                <a:schemeClr val="tx2"/>
              </a:solidFill>
            </a:rPr>
            <a:t> + HNO</a:t>
          </a:r>
          <a:r>
            <a:rPr lang="kk-KZ" baseline="-25000" dirty="0" smtClean="0">
              <a:solidFill>
                <a:schemeClr val="tx2"/>
              </a:solidFill>
            </a:rPr>
            <a:t>3</a:t>
          </a:r>
          <a:r>
            <a:rPr lang="kk-KZ" dirty="0" smtClean="0">
              <a:solidFill>
                <a:schemeClr val="tx2"/>
              </a:solidFill>
            </a:rPr>
            <a:t>(H</a:t>
          </a:r>
          <a:r>
            <a:rPr lang="kk-KZ" baseline="-25000" dirty="0" smtClean="0">
              <a:solidFill>
                <a:schemeClr val="tx2"/>
              </a:solidFill>
            </a:rPr>
            <a:t>2</a:t>
          </a:r>
          <a:r>
            <a:rPr lang="kk-KZ" dirty="0" smtClean="0">
              <a:solidFill>
                <a:schemeClr val="tx2"/>
              </a:solidFill>
            </a:rPr>
            <a:t>SO</a:t>
          </a:r>
          <a:r>
            <a:rPr lang="kk-KZ" baseline="-25000" dirty="0" smtClean="0">
              <a:solidFill>
                <a:schemeClr val="tx2"/>
              </a:solidFill>
            </a:rPr>
            <a:t>4</a:t>
          </a:r>
          <a:r>
            <a:rPr lang="kk-KZ" dirty="0" smtClean="0">
              <a:solidFill>
                <a:schemeClr val="tx2"/>
              </a:solidFill>
            </a:rPr>
            <a:t>) → C</a:t>
          </a:r>
          <a:r>
            <a:rPr lang="kk-KZ" baseline="-25000" dirty="0" smtClean="0">
              <a:solidFill>
                <a:schemeClr val="tx2"/>
              </a:solidFill>
            </a:rPr>
            <a:t>6</a:t>
          </a:r>
          <a:r>
            <a:rPr lang="kk-KZ" dirty="0" smtClean="0">
              <a:solidFill>
                <a:schemeClr val="tx2"/>
              </a:solidFill>
            </a:rPr>
            <a:t>H</a:t>
          </a:r>
          <a:r>
            <a:rPr lang="kk-KZ" baseline="-25000" dirty="0" smtClean="0">
              <a:solidFill>
                <a:schemeClr val="tx2"/>
              </a:solidFill>
            </a:rPr>
            <a:t>5</a:t>
          </a:r>
          <a:r>
            <a:rPr lang="kk-KZ" dirty="0" smtClean="0">
              <a:solidFill>
                <a:schemeClr val="tx2"/>
              </a:solidFill>
            </a:rPr>
            <a:t>NO</a:t>
          </a:r>
          <a:r>
            <a:rPr lang="kk-KZ" baseline="-25000" dirty="0" smtClean="0">
              <a:solidFill>
                <a:schemeClr val="tx2"/>
              </a:solidFill>
            </a:rPr>
            <a:t>2</a:t>
          </a:r>
          <a:r>
            <a:rPr lang="kk-KZ" dirty="0" smtClean="0">
              <a:solidFill>
                <a:schemeClr val="tx2"/>
              </a:solidFill>
            </a:rPr>
            <a:t> + H</a:t>
          </a:r>
          <a:r>
            <a:rPr lang="kk-KZ" baseline="-25000" dirty="0" smtClean="0">
              <a:solidFill>
                <a:schemeClr val="tx2"/>
              </a:solidFill>
            </a:rPr>
            <a:t>2</a:t>
          </a:r>
          <a:r>
            <a:rPr lang="kk-KZ" dirty="0" smtClean="0">
              <a:solidFill>
                <a:schemeClr val="tx2"/>
              </a:solidFill>
            </a:rPr>
            <a:t>O</a:t>
          </a:r>
          <a:endParaRPr lang="ru-RU" dirty="0">
            <a:solidFill>
              <a:schemeClr val="tx2"/>
            </a:solidFill>
          </a:endParaRPr>
        </a:p>
      </dgm:t>
    </dgm:pt>
    <dgm:pt modelId="{D471D779-70A2-478C-8CF2-4B58DFF6B774}" type="parTrans" cxnId="{F1F0D26F-6652-4A62-933B-8763BFB37892}">
      <dgm:prSet/>
      <dgm:spPr/>
      <dgm:t>
        <a:bodyPr/>
        <a:lstStyle/>
        <a:p>
          <a:endParaRPr lang="ru-RU"/>
        </a:p>
      </dgm:t>
    </dgm:pt>
    <dgm:pt modelId="{17E21576-587C-4FEA-87E1-89A90263BAFD}" type="sibTrans" cxnId="{F1F0D26F-6652-4A62-933B-8763BFB37892}">
      <dgm:prSet/>
      <dgm:spPr/>
      <dgm:t>
        <a:bodyPr/>
        <a:lstStyle/>
        <a:p>
          <a:endParaRPr lang="ru-RU"/>
        </a:p>
      </dgm:t>
    </dgm:pt>
    <dgm:pt modelId="{6D1D7051-D6C7-4ACB-A4AE-32F549C47C10}">
      <dgm:prSet phldrT="[Текст]"/>
      <dgm:spPr/>
      <dgm:t>
        <a:bodyPr/>
        <a:lstStyle/>
        <a:p>
          <a:r>
            <a:rPr lang="kk-KZ" dirty="0" smtClean="0">
              <a:solidFill>
                <a:schemeClr val="tx2"/>
              </a:solidFill>
            </a:rPr>
            <a:t>Бұдан бензол молекуласына қарағанда толуол молекуласында сутек атомдары қозғалғыш екенін көруге болады. </a:t>
          </a:r>
          <a:endParaRPr lang="ru-RU" dirty="0">
            <a:solidFill>
              <a:schemeClr val="tx2"/>
            </a:solidFill>
          </a:endParaRPr>
        </a:p>
      </dgm:t>
    </dgm:pt>
    <dgm:pt modelId="{2E420646-FC86-437F-9C78-856641B6DAA9}" type="parTrans" cxnId="{CD09E13A-D7A9-4165-A900-F340AE14B703}">
      <dgm:prSet/>
      <dgm:spPr/>
      <dgm:t>
        <a:bodyPr/>
        <a:lstStyle/>
        <a:p>
          <a:endParaRPr lang="ru-RU"/>
        </a:p>
      </dgm:t>
    </dgm:pt>
    <dgm:pt modelId="{2254EFD1-4A11-4AD4-84AC-8D28F91E3A2D}" type="sibTrans" cxnId="{CD09E13A-D7A9-4165-A900-F340AE14B703}">
      <dgm:prSet/>
      <dgm:spPr/>
      <dgm:t>
        <a:bodyPr/>
        <a:lstStyle/>
        <a:p>
          <a:endParaRPr lang="ru-RU"/>
        </a:p>
      </dgm:t>
    </dgm:pt>
    <dgm:pt modelId="{598ADC7E-0F70-4022-B4FE-C1B3D0CEDAFB}">
      <dgm:prSet phldrT="[Текст]"/>
      <dgm:spPr/>
      <dgm:t>
        <a:bodyPr/>
        <a:lstStyle/>
        <a:p>
          <a:endParaRPr lang="ru-RU" dirty="0">
            <a:solidFill>
              <a:schemeClr val="tx2"/>
            </a:solidFill>
          </a:endParaRPr>
        </a:p>
      </dgm:t>
    </dgm:pt>
    <dgm:pt modelId="{6CED3EA0-9B94-4617-B5F0-93E0E3C4D8B6}" type="parTrans" cxnId="{6CED2941-0B28-40EE-9B84-491A630FE7BF}">
      <dgm:prSet/>
      <dgm:spPr/>
      <dgm:t>
        <a:bodyPr/>
        <a:lstStyle/>
        <a:p>
          <a:endParaRPr lang="ru-RU"/>
        </a:p>
      </dgm:t>
    </dgm:pt>
    <dgm:pt modelId="{A3A52E56-5C06-420E-9801-352C98F3EF4F}" type="sibTrans" cxnId="{6CED2941-0B28-40EE-9B84-491A630FE7BF}">
      <dgm:prSet/>
      <dgm:spPr/>
      <dgm:t>
        <a:bodyPr/>
        <a:lstStyle/>
        <a:p>
          <a:endParaRPr lang="ru-RU"/>
        </a:p>
      </dgm:t>
    </dgm:pt>
    <dgm:pt modelId="{828EC4D0-5B9F-401B-A3D1-5ABCC269F45D}">
      <dgm:prSet phldrT="[Текст]"/>
      <dgm:spPr/>
      <dgm:t>
        <a:bodyPr/>
        <a:lstStyle/>
        <a:p>
          <a:r>
            <a:rPr lang="kk-KZ" dirty="0" smtClean="0">
              <a:solidFill>
                <a:schemeClr val="tx2"/>
              </a:solidFill>
            </a:rPr>
            <a:t>Бензол және оның гомологтары Pt және Pd катализаторының қатысында бөлме температурасында 0,3-0,5 МПа қысымда сутектенеді:</a:t>
          </a:r>
          <a:endParaRPr lang="ru-RU" dirty="0">
            <a:solidFill>
              <a:schemeClr val="tx2"/>
            </a:solidFill>
          </a:endParaRPr>
        </a:p>
      </dgm:t>
    </dgm:pt>
    <dgm:pt modelId="{C9A3819C-3CB2-4C4F-8B3C-34B9FCCCA0CE}" type="parTrans" cxnId="{C2D0A021-211D-4390-9E9C-6FDB7A5BE0E9}">
      <dgm:prSet/>
      <dgm:spPr/>
      <dgm:t>
        <a:bodyPr/>
        <a:lstStyle/>
        <a:p>
          <a:endParaRPr lang="ru-RU"/>
        </a:p>
      </dgm:t>
    </dgm:pt>
    <dgm:pt modelId="{9B0A197D-A775-4D49-9750-E1C80247088C}" type="sibTrans" cxnId="{C2D0A021-211D-4390-9E9C-6FDB7A5BE0E9}">
      <dgm:prSet/>
      <dgm:spPr/>
      <dgm:t>
        <a:bodyPr/>
        <a:lstStyle/>
        <a:p>
          <a:endParaRPr lang="ru-RU"/>
        </a:p>
      </dgm:t>
    </dgm:pt>
    <dgm:pt modelId="{B3CBF763-DDD4-4C23-8F0F-1EC6BF99C780}">
      <dgm:prSet phldrT="[Текст]"/>
      <dgm:spPr/>
      <dgm:t>
        <a:bodyPr/>
        <a:lstStyle/>
        <a:p>
          <a:r>
            <a:rPr lang="kk-KZ" dirty="0" smtClean="0">
              <a:solidFill>
                <a:schemeClr val="tx2"/>
              </a:solidFill>
            </a:rPr>
            <a:t>Белсенділігі төмен никель катализаторының қатысында жоғары температура (150 – 250 </a:t>
          </a:r>
          <a:r>
            <a:rPr lang="kk-KZ" baseline="30000" dirty="0" smtClean="0">
              <a:solidFill>
                <a:schemeClr val="tx2"/>
              </a:solidFill>
            </a:rPr>
            <a:t>0</a:t>
          </a:r>
          <a:r>
            <a:rPr lang="kk-KZ" dirty="0" smtClean="0">
              <a:solidFill>
                <a:schemeClr val="tx2"/>
              </a:solidFill>
            </a:rPr>
            <a:t>C) және 12 МПа дейінгі қысым талап етіледі. Бұл жерде бензолдың алкилбензолдарға қарағанда оңай сутектенеді. </a:t>
          </a:r>
          <a:endParaRPr lang="ru-RU" dirty="0">
            <a:solidFill>
              <a:schemeClr val="tx2"/>
            </a:solidFill>
          </a:endParaRPr>
        </a:p>
      </dgm:t>
    </dgm:pt>
    <dgm:pt modelId="{6403AA3A-53CA-4710-8A4D-044A8A91B253}" type="parTrans" cxnId="{8962941B-5B1F-446C-99D9-0A3BA624FBBE}">
      <dgm:prSet/>
      <dgm:spPr/>
      <dgm:t>
        <a:bodyPr/>
        <a:lstStyle/>
        <a:p>
          <a:endParaRPr lang="ru-RU"/>
        </a:p>
      </dgm:t>
    </dgm:pt>
    <dgm:pt modelId="{1DA81812-15DB-4416-870D-FDDD41297BD4}" type="sibTrans" cxnId="{8962941B-5B1F-446C-99D9-0A3BA624FBBE}">
      <dgm:prSet/>
      <dgm:spPr/>
      <dgm:t>
        <a:bodyPr/>
        <a:lstStyle/>
        <a:p>
          <a:endParaRPr lang="ru-RU"/>
        </a:p>
      </dgm:t>
    </dgm:pt>
    <dgm:pt modelId="{D1807391-C29D-493E-8EA5-45110543ED87}">
      <dgm:prSet phldrT="[Текст]"/>
      <dgm:spPr/>
      <dgm:t>
        <a:bodyPr/>
        <a:lstStyle/>
        <a:p>
          <a:endParaRPr lang="ru-RU" dirty="0">
            <a:solidFill>
              <a:schemeClr val="tx2"/>
            </a:solidFill>
          </a:endParaRPr>
        </a:p>
      </dgm:t>
    </dgm:pt>
    <dgm:pt modelId="{293F2AAD-2FDB-4185-8A79-DDE115D8307A}" type="parTrans" cxnId="{362B05BD-99D4-40AB-B999-FAF4735ECF51}">
      <dgm:prSet/>
      <dgm:spPr/>
      <dgm:t>
        <a:bodyPr/>
        <a:lstStyle/>
        <a:p>
          <a:endParaRPr lang="ru-RU"/>
        </a:p>
      </dgm:t>
    </dgm:pt>
    <dgm:pt modelId="{51236D1E-6474-4B6A-9481-965CB464ECB1}" type="sibTrans" cxnId="{362B05BD-99D4-40AB-B999-FAF4735ECF51}">
      <dgm:prSet/>
      <dgm:spPr/>
      <dgm:t>
        <a:bodyPr/>
        <a:lstStyle/>
        <a:p>
          <a:endParaRPr lang="ru-RU"/>
        </a:p>
      </dgm:t>
    </dgm:pt>
    <dgm:pt modelId="{661F337B-6557-4D1C-91E8-7770BA8E5EF2}">
      <dgm:prSet phldrT="[Текст]"/>
      <dgm:spPr/>
      <dgm:t>
        <a:bodyPr/>
        <a:lstStyle/>
        <a:p>
          <a:endParaRPr lang="ru-RU" dirty="0">
            <a:solidFill>
              <a:schemeClr val="tx2"/>
            </a:solidFill>
          </a:endParaRPr>
        </a:p>
      </dgm:t>
    </dgm:pt>
    <dgm:pt modelId="{29EAF23D-D5DA-4FF9-B245-436989C86E72}" type="parTrans" cxnId="{5015AED2-28C1-4CCB-A069-BBD90F86E5EC}">
      <dgm:prSet/>
      <dgm:spPr/>
      <dgm:t>
        <a:bodyPr/>
        <a:lstStyle/>
        <a:p>
          <a:endParaRPr lang="ru-RU"/>
        </a:p>
      </dgm:t>
    </dgm:pt>
    <dgm:pt modelId="{CAA235AC-2B6D-4239-B922-FD9C915A1C7A}" type="sibTrans" cxnId="{5015AED2-28C1-4CCB-A069-BBD90F86E5EC}">
      <dgm:prSet/>
      <dgm:spPr/>
      <dgm:t>
        <a:bodyPr/>
        <a:lstStyle/>
        <a:p>
          <a:endParaRPr lang="ru-RU"/>
        </a:p>
      </dgm:t>
    </dgm:pt>
    <dgm:pt modelId="{FBD63821-CC9E-4559-A72F-6D218204E261}">
      <dgm:prSet phldrT="[Текст]"/>
      <dgm:spPr/>
      <dgm:t>
        <a:bodyPr/>
        <a:lstStyle/>
        <a:p>
          <a:endParaRPr lang="ru-RU" dirty="0">
            <a:solidFill>
              <a:schemeClr val="tx2"/>
            </a:solidFill>
          </a:endParaRPr>
        </a:p>
      </dgm:t>
    </dgm:pt>
    <dgm:pt modelId="{07F42BC9-34E4-4449-8E98-776B4956D351}" type="parTrans" cxnId="{47FD1ECF-AA5A-45C3-BE4B-AEAEA7215A02}">
      <dgm:prSet/>
      <dgm:spPr/>
      <dgm:t>
        <a:bodyPr/>
        <a:lstStyle/>
        <a:p>
          <a:endParaRPr lang="ru-RU"/>
        </a:p>
      </dgm:t>
    </dgm:pt>
    <dgm:pt modelId="{9E36F6CD-DB8C-4216-B59A-93C783A8E045}" type="sibTrans" cxnId="{47FD1ECF-AA5A-45C3-BE4B-AEAEA7215A02}">
      <dgm:prSet/>
      <dgm:spPr/>
      <dgm:t>
        <a:bodyPr/>
        <a:lstStyle/>
        <a:p>
          <a:endParaRPr lang="ru-RU"/>
        </a:p>
      </dgm:t>
    </dgm:pt>
    <dgm:pt modelId="{4756831B-6FC9-4FAC-A58E-567C9D1C1D10}">
      <dgm:prSet phldrT="[Текст]"/>
      <dgm:spPr/>
      <dgm:t>
        <a:bodyPr/>
        <a:lstStyle/>
        <a:p>
          <a:endParaRPr lang="ru-RU" dirty="0">
            <a:solidFill>
              <a:schemeClr val="tx2"/>
            </a:solidFill>
          </a:endParaRPr>
        </a:p>
      </dgm:t>
    </dgm:pt>
    <dgm:pt modelId="{7136F8B5-85C9-4E98-8C44-4AFA34A7B4A9}" type="parTrans" cxnId="{107808C7-E3D2-4AD4-89EC-1FCC95C2CA6C}">
      <dgm:prSet/>
      <dgm:spPr/>
      <dgm:t>
        <a:bodyPr/>
        <a:lstStyle/>
        <a:p>
          <a:endParaRPr lang="ru-RU"/>
        </a:p>
      </dgm:t>
    </dgm:pt>
    <dgm:pt modelId="{5E692777-A03D-476F-81FF-8B99D6A5125D}" type="sibTrans" cxnId="{107808C7-E3D2-4AD4-89EC-1FCC95C2CA6C}">
      <dgm:prSet/>
      <dgm:spPr/>
      <dgm:t>
        <a:bodyPr/>
        <a:lstStyle/>
        <a:p>
          <a:endParaRPr lang="ru-RU"/>
        </a:p>
      </dgm:t>
    </dgm:pt>
    <dgm:pt modelId="{E75670ED-6B28-437B-9EEA-698453D8321B}">
      <dgm:prSet phldrT="[Текст]"/>
      <dgm:spPr/>
      <dgm:t>
        <a:bodyPr/>
        <a:lstStyle/>
        <a:p>
          <a:endParaRPr lang="ru-RU" dirty="0">
            <a:solidFill>
              <a:schemeClr val="tx2"/>
            </a:solidFill>
          </a:endParaRPr>
        </a:p>
      </dgm:t>
    </dgm:pt>
    <dgm:pt modelId="{D39637C8-4F5B-48B7-A868-27A626A60547}" type="parTrans" cxnId="{6A100C39-F28F-49C9-84D9-687DFD7C7064}">
      <dgm:prSet/>
      <dgm:spPr/>
      <dgm:t>
        <a:bodyPr/>
        <a:lstStyle/>
        <a:p>
          <a:endParaRPr lang="ru-RU"/>
        </a:p>
      </dgm:t>
    </dgm:pt>
    <dgm:pt modelId="{0B6CB8CB-9EB7-437B-9A03-16280E9A1C22}" type="sibTrans" cxnId="{6A100C39-F28F-49C9-84D9-687DFD7C7064}">
      <dgm:prSet/>
      <dgm:spPr/>
      <dgm:t>
        <a:bodyPr/>
        <a:lstStyle/>
        <a:p>
          <a:endParaRPr lang="ru-RU"/>
        </a:p>
      </dgm:t>
    </dgm:pt>
    <dgm:pt modelId="{D12B71E2-3422-4151-8F5C-3B2C3B6A08FD}">
      <dgm:prSet phldrT="[Текст]"/>
      <dgm:spPr/>
      <dgm:t>
        <a:bodyPr/>
        <a:lstStyle/>
        <a:p>
          <a:endParaRPr lang="ru-RU" dirty="0">
            <a:solidFill>
              <a:schemeClr val="tx2"/>
            </a:solidFill>
          </a:endParaRPr>
        </a:p>
      </dgm:t>
    </dgm:pt>
    <dgm:pt modelId="{6ED28DAD-360A-42FA-A605-389237411FD6}" type="parTrans" cxnId="{BBA6D4A4-F176-4E9C-BCCF-750A097C66B8}">
      <dgm:prSet/>
      <dgm:spPr/>
      <dgm:t>
        <a:bodyPr/>
        <a:lstStyle/>
        <a:p>
          <a:endParaRPr lang="ru-RU"/>
        </a:p>
      </dgm:t>
    </dgm:pt>
    <dgm:pt modelId="{0A4DB50E-5076-4D51-B360-341101A2BA8D}" type="sibTrans" cxnId="{BBA6D4A4-F176-4E9C-BCCF-750A097C66B8}">
      <dgm:prSet/>
      <dgm:spPr/>
      <dgm:t>
        <a:bodyPr/>
        <a:lstStyle/>
        <a:p>
          <a:endParaRPr lang="ru-RU"/>
        </a:p>
      </dgm:t>
    </dgm:pt>
    <dgm:pt modelId="{608E46AA-85DA-49D9-A899-C54ABE7B9231}">
      <dgm:prSet phldrT="[Текст]"/>
      <dgm:spPr/>
      <dgm:t>
        <a:bodyPr/>
        <a:lstStyle/>
        <a:p>
          <a:endParaRPr lang="ru-RU" dirty="0">
            <a:solidFill>
              <a:schemeClr val="tx2"/>
            </a:solidFill>
          </a:endParaRPr>
        </a:p>
      </dgm:t>
    </dgm:pt>
    <dgm:pt modelId="{A201CEE9-CFFB-4785-A2B2-D67D8E6BF12D}" type="parTrans" cxnId="{32C50FFC-8AA7-46CA-837A-5E6AA5C276C9}">
      <dgm:prSet/>
      <dgm:spPr/>
      <dgm:t>
        <a:bodyPr/>
        <a:lstStyle/>
        <a:p>
          <a:endParaRPr lang="ru-RU"/>
        </a:p>
      </dgm:t>
    </dgm:pt>
    <dgm:pt modelId="{93488861-1A38-4EF1-AD29-4CC50938799D}" type="sibTrans" cxnId="{32C50FFC-8AA7-46CA-837A-5E6AA5C276C9}">
      <dgm:prSet/>
      <dgm:spPr/>
      <dgm:t>
        <a:bodyPr/>
        <a:lstStyle/>
        <a:p>
          <a:endParaRPr lang="ru-RU"/>
        </a:p>
      </dgm:t>
    </dgm:pt>
    <dgm:pt modelId="{3F9E1C9C-EB10-4E6A-BB04-410B23A1F074}">
      <dgm:prSet phldrT="[Текст]"/>
      <dgm:spPr/>
      <dgm:t>
        <a:bodyPr/>
        <a:lstStyle/>
        <a:p>
          <a:endParaRPr lang="ru-RU" dirty="0"/>
        </a:p>
      </dgm:t>
    </dgm:pt>
    <dgm:pt modelId="{198707C5-CA43-45B2-834D-F853D0FC77C2}" type="parTrans" cxnId="{E0362D56-851F-43D8-BFA4-98DFC1D3E3C3}">
      <dgm:prSet/>
      <dgm:spPr/>
      <dgm:t>
        <a:bodyPr/>
        <a:lstStyle/>
        <a:p>
          <a:endParaRPr lang="ru-RU"/>
        </a:p>
      </dgm:t>
    </dgm:pt>
    <dgm:pt modelId="{2868A0D9-413A-4B37-B6DC-108B538D1D8A}" type="sibTrans" cxnId="{E0362D56-851F-43D8-BFA4-98DFC1D3E3C3}">
      <dgm:prSet/>
      <dgm:spPr/>
      <dgm:t>
        <a:bodyPr/>
        <a:lstStyle/>
        <a:p>
          <a:endParaRPr lang="ru-RU"/>
        </a:p>
      </dgm:t>
    </dgm:pt>
    <dgm:pt modelId="{D03C4305-F35A-48CE-B475-F79C03537A91}" type="pres">
      <dgm:prSet presAssocID="{860EFB32-AFD3-457E-BE8D-7CEE2EE8CC9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30818C-89BE-4092-B7A1-76C11DF65D46}" type="pres">
      <dgm:prSet presAssocID="{5C45E55A-E8A8-41AD-87A7-4BF056C9D247}" presName="parentLin" presStyleCnt="0"/>
      <dgm:spPr/>
    </dgm:pt>
    <dgm:pt modelId="{8AB2D48A-4224-41A1-B9A8-1309A3F697E4}" type="pres">
      <dgm:prSet presAssocID="{5C45E55A-E8A8-41AD-87A7-4BF056C9D247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06366C6D-9E5E-43D9-8F02-D68B79F9991C}" type="pres">
      <dgm:prSet presAssocID="{5C45E55A-E8A8-41AD-87A7-4BF056C9D247}" presName="parentText" presStyleLbl="node1" presStyleIdx="0" presStyleCnt="4" custLinFactY="-11624" custLinFactNeighborX="1380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84583F-EE3A-4A40-AAD9-76311CD59B5B}" type="pres">
      <dgm:prSet presAssocID="{5C45E55A-E8A8-41AD-87A7-4BF056C9D247}" presName="negativeSpace" presStyleCnt="0"/>
      <dgm:spPr/>
    </dgm:pt>
    <dgm:pt modelId="{5F832C90-152D-451C-A181-7428D3F43431}" type="pres">
      <dgm:prSet presAssocID="{5C45E55A-E8A8-41AD-87A7-4BF056C9D247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6D4FD0-DB9D-4FEE-8132-806A5EF287C5}" type="pres">
      <dgm:prSet presAssocID="{0E8F598D-66C4-41C4-9E68-BD8FAA717E32}" presName="spaceBetweenRectangles" presStyleCnt="0"/>
      <dgm:spPr/>
    </dgm:pt>
    <dgm:pt modelId="{5FD61EE5-0AA4-420A-8929-518819119AAE}" type="pres">
      <dgm:prSet presAssocID="{FD3E3A91-97B9-4E73-87F8-4513A7A8FDAD}" presName="parentLin" presStyleCnt="0"/>
      <dgm:spPr/>
    </dgm:pt>
    <dgm:pt modelId="{9B86A32F-0C0B-464C-BC89-EF6EEBCB3C28}" type="pres">
      <dgm:prSet presAssocID="{FD3E3A91-97B9-4E73-87F8-4513A7A8FDAD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9808C47C-3F08-430D-9EDF-AA8C0EA07945}" type="pres">
      <dgm:prSet presAssocID="{FD3E3A91-97B9-4E73-87F8-4513A7A8FDAD}" presName="parentText" presStyleLbl="node1" presStyleIdx="1" presStyleCnt="4" custLinFactY="-2092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296D0D-9041-4889-A459-8189F21E3CD9}" type="pres">
      <dgm:prSet presAssocID="{FD3E3A91-97B9-4E73-87F8-4513A7A8FDAD}" presName="negativeSpace" presStyleCnt="0"/>
      <dgm:spPr/>
    </dgm:pt>
    <dgm:pt modelId="{9186EA73-4BCF-4DEA-9FD6-77E09B83BD1B}" type="pres">
      <dgm:prSet presAssocID="{FD3E3A91-97B9-4E73-87F8-4513A7A8FDAD}" presName="childText" presStyleLbl="conFgAcc1" presStyleIdx="1" presStyleCnt="4" custLinFactY="-4870" custLinFactNeighborX="296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16E5F2-31FA-44F1-9B97-8A0B73AFF738}" type="pres">
      <dgm:prSet presAssocID="{7DE7C664-03BA-48E7-9CE4-3E7C16C1236C}" presName="spaceBetweenRectangles" presStyleCnt="0"/>
      <dgm:spPr/>
    </dgm:pt>
    <dgm:pt modelId="{2A2FBD81-5F4C-4F7E-BCCC-53526F4E27C3}" type="pres">
      <dgm:prSet presAssocID="{1605E918-C8A3-4E18-9408-995CB0CA4F0C}" presName="parentLin" presStyleCnt="0"/>
      <dgm:spPr/>
    </dgm:pt>
    <dgm:pt modelId="{67643324-6FE7-4575-9C78-4D14741A8549}" type="pres">
      <dgm:prSet presAssocID="{1605E918-C8A3-4E18-9408-995CB0CA4F0C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794E8C9E-A35A-4897-9BDC-25A43F99F8BE}" type="pres">
      <dgm:prSet presAssocID="{1605E918-C8A3-4E18-9408-995CB0CA4F0C}" presName="parentText" presStyleLbl="node1" presStyleIdx="2" presStyleCnt="4" custLinFactNeighborX="-6287" custLinFactNeighborY="-115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3F95D4-98BB-4C7C-B8C7-BAC81AB92E9A}" type="pres">
      <dgm:prSet presAssocID="{1605E918-C8A3-4E18-9408-995CB0CA4F0C}" presName="negativeSpace" presStyleCnt="0"/>
      <dgm:spPr/>
    </dgm:pt>
    <dgm:pt modelId="{0AB8E7FA-2FF5-40E5-9DE6-7C955F72391E}" type="pres">
      <dgm:prSet presAssocID="{1605E918-C8A3-4E18-9408-995CB0CA4F0C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589AA7-827B-451D-A4DE-1A0CB030003D}" type="pres">
      <dgm:prSet presAssocID="{A6C43654-7B9C-414E-8537-00DB0EB362A7}" presName="spaceBetweenRectangles" presStyleCnt="0"/>
      <dgm:spPr/>
    </dgm:pt>
    <dgm:pt modelId="{52E70C52-8E82-4135-97F1-705CB5AE648A}" type="pres">
      <dgm:prSet presAssocID="{828EC4D0-5B9F-401B-A3D1-5ABCC269F45D}" presName="parentLin" presStyleCnt="0"/>
      <dgm:spPr/>
    </dgm:pt>
    <dgm:pt modelId="{25ED9201-C597-450B-9229-69E4DE717D64}" type="pres">
      <dgm:prSet presAssocID="{828EC4D0-5B9F-401B-A3D1-5ABCC269F45D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8810D4D1-5B56-43F9-8E34-C7EB4B8BFBB2}" type="pres">
      <dgm:prSet presAssocID="{828EC4D0-5B9F-401B-A3D1-5ABCC269F45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02571E-2966-4B28-9145-0CB629363149}" type="pres">
      <dgm:prSet presAssocID="{828EC4D0-5B9F-401B-A3D1-5ABCC269F45D}" presName="negativeSpace" presStyleCnt="0"/>
      <dgm:spPr/>
    </dgm:pt>
    <dgm:pt modelId="{DDFB2FF4-101B-47F7-9177-CDC9F9E8A883}" type="pres">
      <dgm:prSet presAssocID="{828EC4D0-5B9F-401B-A3D1-5ABCC269F45D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D0A021-211D-4390-9E9C-6FDB7A5BE0E9}" srcId="{860EFB32-AFD3-457E-BE8D-7CEE2EE8CC94}" destId="{828EC4D0-5B9F-401B-A3D1-5ABCC269F45D}" srcOrd="3" destOrd="0" parTransId="{C9A3819C-3CB2-4C4F-8B3C-34B9FCCCA0CE}" sibTransId="{9B0A197D-A775-4D49-9750-E1C80247088C}"/>
    <dgm:cxn modelId="{A338290A-0A33-48E7-B5F1-68294327AB59}" type="presOf" srcId="{661F337B-6557-4D1C-91E8-7770BA8E5EF2}" destId="{DDFB2FF4-101B-47F7-9177-CDC9F9E8A883}" srcOrd="0" destOrd="1" presId="urn:microsoft.com/office/officeart/2005/8/layout/list1"/>
    <dgm:cxn modelId="{DE4AD3C3-77DC-450C-B190-940568253EF1}" type="presOf" srcId="{FD3E3A91-97B9-4E73-87F8-4513A7A8FDAD}" destId="{9808C47C-3F08-430D-9EDF-AA8C0EA07945}" srcOrd="1" destOrd="0" presId="urn:microsoft.com/office/officeart/2005/8/layout/list1"/>
    <dgm:cxn modelId="{33F95C08-EB56-4680-BEB1-3C42E1B14D98}" type="presOf" srcId="{1605E918-C8A3-4E18-9408-995CB0CA4F0C}" destId="{794E8C9E-A35A-4897-9BDC-25A43F99F8BE}" srcOrd="1" destOrd="0" presId="urn:microsoft.com/office/officeart/2005/8/layout/list1"/>
    <dgm:cxn modelId="{5C7AFC66-A556-417F-990F-84211E7333D9}" type="presOf" srcId="{D1807391-C29D-493E-8EA5-45110543ED87}" destId="{DDFB2FF4-101B-47F7-9177-CDC9F9E8A883}" srcOrd="0" destOrd="0" presId="urn:microsoft.com/office/officeart/2005/8/layout/list1"/>
    <dgm:cxn modelId="{5471F096-9784-43B5-9345-F2753CDAFF37}" type="presOf" srcId="{FD3E3A91-97B9-4E73-87F8-4513A7A8FDAD}" destId="{9B86A32F-0C0B-464C-BC89-EF6EEBCB3C28}" srcOrd="0" destOrd="0" presId="urn:microsoft.com/office/officeart/2005/8/layout/list1"/>
    <dgm:cxn modelId="{00673220-D8EE-49B2-90CD-7F7E58370BAF}" type="presOf" srcId="{5C45E55A-E8A8-41AD-87A7-4BF056C9D247}" destId="{8AB2D48A-4224-41A1-B9A8-1309A3F697E4}" srcOrd="0" destOrd="0" presId="urn:microsoft.com/office/officeart/2005/8/layout/list1"/>
    <dgm:cxn modelId="{32C50FFC-8AA7-46CA-837A-5E6AA5C276C9}" srcId="{1605E918-C8A3-4E18-9408-995CB0CA4F0C}" destId="{608E46AA-85DA-49D9-A899-C54ABE7B9231}" srcOrd="4" destOrd="0" parTransId="{A201CEE9-CFFB-4785-A2B2-D67D8E6BF12D}" sibTransId="{93488861-1A38-4EF1-AD29-4CC50938799D}"/>
    <dgm:cxn modelId="{F8C4ADE2-A41A-4269-9674-BF918E87BD95}" srcId="{860EFB32-AFD3-457E-BE8D-7CEE2EE8CC94}" destId="{FD3E3A91-97B9-4E73-87F8-4513A7A8FDAD}" srcOrd="1" destOrd="0" parTransId="{0136B3B9-24E0-40E9-A15F-FB59D650D707}" sibTransId="{7DE7C664-03BA-48E7-9CE4-3E7C16C1236C}"/>
    <dgm:cxn modelId="{9CA493F1-DD46-4CB6-BAF0-E55573545FEF}" type="presOf" srcId="{3F9E1C9C-EB10-4E6A-BB04-410B23A1F074}" destId="{DDFB2FF4-101B-47F7-9177-CDC9F9E8A883}" srcOrd="0" destOrd="3" presId="urn:microsoft.com/office/officeart/2005/8/layout/list1"/>
    <dgm:cxn modelId="{97104512-25B0-4D8F-BCBD-CE48AFF5C6AF}" srcId="{FD3E3A91-97B9-4E73-87F8-4513A7A8FDAD}" destId="{C6EE8921-3E9B-4078-A018-097184BEF4C1}" srcOrd="1" destOrd="0" parTransId="{97927438-0C84-4A70-A132-EDA6C69360BC}" sibTransId="{6FF60A4A-F4F7-481F-801D-5950716142A9}"/>
    <dgm:cxn modelId="{E27B6324-36C4-469C-9F0C-7983E1228E21}" type="presOf" srcId="{860EFB32-AFD3-457E-BE8D-7CEE2EE8CC94}" destId="{D03C4305-F35A-48CE-B475-F79C03537A91}" srcOrd="0" destOrd="0" presId="urn:microsoft.com/office/officeart/2005/8/layout/list1"/>
    <dgm:cxn modelId="{5015AED2-28C1-4CCB-A069-BBD90F86E5EC}" srcId="{828EC4D0-5B9F-401B-A3D1-5ABCC269F45D}" destId="{661F337B-6557-4D1C-91E8-7770BA8E5EF2}" srcOrd="1" destOrd="0" parTransId="{29EAF23D-D5DA-4FF9-B245-436989C86E72}" sibTransId="{CAA235AC-2B6D-4239-B922-FD9C915A1C7A}"/>
    <dgm:cxn modelId="{0CBFF93B-F5E7-4E4A-AB7F-182E8F63FD40}" type="presOf" srcId="{1605E918-C8A3-4E18-9408-995CB0CA4F0C}" destId="{67643324-6FE7-4575-9C78-4D14741A8549}" srcOrd="0" destOrd="0" presId="urn:microsoft.com/office/officeart/2005/8/layout/list1"/>
    <dgm:cxn modelId="{6EDCABBC-AA5B-4224-A499-1E1985F0C8B9}" type="presOf" srcId="{4756831B-6FC9-4FAC-A58E-567C9D1C1D10}" destId="{0AB8E7FA-2FF5-40E5-9DE6-7C955F72391E}" srcOrd="0" destOrd="0" presId="urn:microsoft.com/office/officeart/2005/8/layout/list1"/>
    <dgm:cxn modelId="{47FD1ECF-AA5A-45C3-BE4B-AEAEA7215A02}" srcId="{828EC4D0-5B9F-401B-A3D1-5ABCC269F45D}" destId="{FBD63821-CC9E-4559-A72F-6D218204E261}" srcOrd="2" destOrd="0" parTransId="{07F42BC9-34E4-4449-8E98-776B4956D351}" sibTransId="{9E36F6CD-DB8C-4216-B59A-93C783A8E045}"/>
    <dgm:cxn modelId="{EB75F122-F5C2-433B-9F3A-06200A6A7936}" srcId="{860EFB32-AFD3-457E-BE8D-7CEE2EE8CC94}" destId="{5C45E55A-E8A8-41AD-87A7-4BF056C9D247}" srcOrd="0" destOrd="0" parTransId="{FA9392BB-1A07-4BD0-BDCD-36DA327FD4A5}" sibTransId="{0E8F598D-66C4-41C4-9E68-BD8FAA717E32}"/>
    <dgm:cxn modelId="{DFAF32FD-45BC-4FD2-AD3C-7895B451D7BE}" type="presOf" srcId="{7BFBCC94-B048-4234-B151-AF6BF040DECA}" destId="{5F832C90-152D-451C-A181-7428D3F43431}" srcOrd="0" destOrd="1" presId="urn:microsoft.com/office/officeart/2005/8/layout/list1"/>
    <dgm:cxn modelId="{BE3E4336-D944-41D5-9454-D2B908773D7C}" srcId="{5C45E55A-E8A8-41AD-87A7-4BF056C9D247}" destId="{CABE45A2-E34F-433D-B374-DE5C17E9E1FF}" srcOrd="0" destOrd="0" parTransId="{27099091-1C98-45AC-9D73-321DAC34838D}" sibTransId="{3E086DBD-C9DA-48BF-AB22-5564E68981DF}"/>
    <dgm:cxn modelId="{BBA6D4A4-F176-4E9C-BCCF-750A097C66B8}" srcId="{1605E918-C8A3-4E18-9408-995CB0CA4F0C}" destId="{D12B71E2-3422-4151-8F5C-3B2C3B6A08FD}" srcOrd="3" destOrd="0" parTransId="{6ED28DAD-360A-42FA-A605-389237411FD6}" sibTransId="{0A4DB50E-5076-4D51-B360-341101A2BA8D}"/>
    <dgm:cxn modelId="{7ECD6ECC-3BC4-4344-845F-AC8296829636}" type="presOf" srcId="{CABE45A2-E34F-433D-B374-DE5C17E9E1FF}" destId="{5F832C90-152D-451C-A181-7428D3F43431}" srcOrd="0" destOrd="0" presId="urn:microsoft.com/office/officeart/2005/8/layout/list1"/>
    <dgm:cxn modelId="{8962941B-5B1F-446C-99D9-0A3BA624FBBE}" srcId="{828EC4D0-5B9F-401B-A3D1-5ABCC269F45D}" destId="{B3CBF763-DDD4-4C23-8F0F-1EC6BF99C780}" srcOrd="4" destOrd="0" parTransId="{6403AA3A-53CA-4710-8A4D-044A8A91B253}" sibTransId="{1DA81812-15DB-4416-870D-FDDD41297BD4}"/>
    <dgm:cxn modelId="{E79C51F6-C974-45EE-8748-86F1F9C39CB6}" type="presOf" srcId="{5C45E55A-E8A8-41AD-87A7-4BF056C9D247}" destId="{06366C6D-9E5E-43D9-8F02-D68B79F9991C}" srcOrd="1" destOrd="0" presId="urn:microsoft.com/office/officeart/2005/8/layout/list1"/>
    <dgm:cxn modelId="{230A246C-62E8-4FF6-B80E-6012FEDDEAF9}" type="presOf" srcId="{D12B71E2-3422-4151-8F5C-3B2C3B6A08FD}" destId="{0AB8E7FA-2FF5-40E5-9DE6-7C955F72391E}" srcOrd="0" destOrd="3" presId="urn:microsoft.com/office/officeart/2005/8/layout/list1"/>
    <dgm:cxn modelId="{362B05BD-99D4-40AB-B999-FAF4735ECF51}" srcId="{828EC4D0-5B9F-401B-A3D1-5ABCC269F45D}" destId="{D1807391-C29D-493E-8EA5-45110543ED87}" srcOrd="0" destOrd="0" parTransId="{293F2AAD-2FDB-4185-8A79-DDE115D8307A}" sibTransId="{51236D1E-6474-4B6A-9481-965CB464ECB1}"/>
    <dgm:cxn modelId="{6CED2941-0B28-40EE-9B84-491A630FE7BF}" srcId="{1605E918-C8A3-4E18-9408-995CB0CA4F0C}" destId="{598ADC7E-0F70-4022-B4FE-C1B3D0CEDAFB}" srcOrd="2" destOrd="0" parTransId="{6CED3EA0-9B94-4617-B5F0-93E0E3C4D8B6}" sibTransId="{A3A52E56-5C06-420E-9801-352C98F3EF4F}"/>
    <dgm:cxn modelId="{7717FB5F-D5FD-4CD9-9E5A-7A2C94D54C6D}" type="presOf" srcId="{598ADC7E-0F70-4022-B4FE-C1B3D0CEDAFB}" destId="{0AB8E7FA-2FF5-40E5-9DE6-7C955F72391E}" srcOrd="0" destOrd="2" presId="urn:microsoft.com/office/officeart/2005/8/layout/list1"/>
    <dgm:cxn modelId="{B0E5545C-F36E-472A-84B6-0E88AE1B91BB}" type="presOf" srcId="{C6EE8921-3E9B-4078-A018-097184BEF4C1}" destId="{9186EA73-4BCF-4DEA-9FD6-77E09B83BD1B}" srcOrd="0" destOrd="1" presId="urn:microsoft.com/office/officeart/2005/8/layout/list1"/>
    <dgm:cxn modelId="{CD09E13A-D7A9-4165-A900-F340AE14B703}" srcId="{1605E918-C8A3-4E18-9408-995CB0CA4F0C}" destId="{6D1D7051-D6C7-4ACB-A4AE-32F549C47C10}" srcOrd="5" destOrd="0" parTransId="{2E420646-FC86-437F-9C78-856641B6DAA9}" sibTransId="{2254EFD1-4A11-4AD4-84AC-8D28F91E3A2D}"/>
    <dgm:cxn modelId="{E455CA59-E920-40D0-B166-7666BE998A99}" type="presOf" srcId="{FBD63821-CC9E-4559-A72F-6D218204E261}" destId="{DDFB2FF4-101B-47F7-9177-CDC9F9E8A883}" srcOrd="0" destOrd="2" presId="urn:microsoft.com/office/officeart/2005/8/layout/list1"/>
    <dgm:cxn modelId="{EA6118FA-6F99-4A35-B361-40009F91994C}" type="presOf" srcId="{EF22FD42-F2BB-4069-9D3C-54FB3710BDBF}" destId="{9186EA73-4BCF-4DEA-9FD6-77E09B83BD1B}" srcOrd="0" destOrd="0" presId="urn:microsoft.com/office/officeart/2005/8/layout/list1"/>
    <dgm:cxn modelId="{075AB299-9932-439E-AB91-122A84346901}" type="presOf" srcId="{B3CBF763-DDD4-4C23-8F0F-1EC6BF99C780}" destId="{DDFB2FF4-101B-47F7-9177-CDC9F9E8A883}" srcOrd="0" destOrd="4" presId="urn:microsoft.com/office/officeart/2005/8/layout/list1"/>
    <dgm:cxn modelId="{455C8BAE-E208-4CF4-B82A-DBC6FAD50E65}" type="presOf" srcId="{828EC4D0-5B9F-401B-A3D1-5ABCC269F45D}" destId="{8810D4D1-5B56-43F9-8E34-C7EB4B8BFBB2}" srcOrd="1" destOrd="0" presId="urn:microsoft.com/office/officeart/2005/8/layout/list1"/>
    <dgm:cxn modelId="{953FEFE2-AA75-42CE-AFC3-AA2E3708104B}" type="presOf" srcId="{6D1D7051-D6C7-4ACB-A4AE-32F549C47C10}" destId="{0AB8E7FA-2FF5-40E5-9DE6-7C955F72391E}" srcOrd="0" destOrd="5" presId="urn:microsoft.com/office/officeart/2005/8/layout/list1"/>
    <dgm:cxn modelId="{C5EBB970-33ED-4DDC-8EC4-FBF0751124DF}" srcId="{5C45E55A-E8A8-41AD-87A7-4BF056C9D247}" destId="{7BFBCC94-B048-4234-B151-AF6BF040DECA}" srcOrd="1" destOrd="0" parTransId="{AC17B0A8-81A5-4B8D-B85E-DDD8E2BF2C24}" sibTransId="{D8A1D0B5-DCF6-4ED1-93A0-962DC5D63038}"/>
    <dgm:cxn modelId="{69B487C4-DCFC-4AE1-BD5E-48C272F9BC46}" srcId="{860EFB32-AFD3-457E-BE8D-7CEE2EE8CC94}" destId="{1605E918-C8A3-4E18-9408-995CB0CA4F0C}" srcOrd="2" destOrd="0" parTransId="{453697B0-2953-45AD-AB95-9F46DA4AB9AC}" sibTransId="{A6C43654-7B9C-414E-8537-00DB0EB362A7}"/>
    <dgm:cxn modelId="{F1F0D26F-6652-4A62-933B-8763BFB37892}" srcId="{FD3E3A91-97B9-4E73-87F8-4513A7A8FDAD}" destId="{EF22FD42-F2BB-4069-9D3C-54FB3710BDBF}" srcOrd="0" destOrd="0" parTransId="{D471D779-70A2-478C-8CF2-4B58DFF6B774}" sibTransId="{17E21576-587C-4FEA-87E1-89A90263BAFD}"/>
    <dgm:cxn modelId="{F6B92BDC-B7AD-4E6E-AE2A-ADD623587C2D}" type="presOf" srcId="{828EC4D0-5B9F-401B-A3D1-5ABCC269F45D}" destId="{25ED9201-C597-450B-9229-69E4DE717D64}" srcOrd="0" destOrd="0" presId="urn:microsoft.com/office/officeart/2005/8/layout/list1"/>
    <dgm:cxn modelId="{6A100C39-F28F-49C9-84D9-687DFD7C7064}" srcId="{1605E918-C8A3-4E18-9408-995CB0CA4F0C}" destId="{E75670ED-6B28-437B-9EEA-698453D8321B}" srcOrd="1" destOrd="0" parTransId="{D39637C8-4F5B-48B7-A868-27A626A60547}" sibTransId="{0B6CB8CB-9EB7-437B-9A03-16280E9A1C22}"/>
    <dgm:cxn modelId="{107808C7-E3D2-4AD4-89EC-1FCC95C2CA6C}" srcId="{1605E918-C8A3-4E18-9408-995CB0CA4F0C}" destId="{4756831B-6FC9-4FAC-A58E-567C9D1C1D10}" srcOrd="0" destOrd="0" parTransId="{7136F8B5-85C9-4E98-8C44-4AFA34A7B4A9}" sibTransId="{5E692777-A03D-476F-81FF-8B99D6A5125D}"/>
    <dgm:cxn modelId="{D3B1E035-3C0D-4475-904E-EDB49D9A7651}" type="presOf" srcId="{608E46AA-85DA-49D9-A899-C54ABE7B9231}" destId="{0AB8E7FA-2FF5-40E5-9DE6-7C955F72391E}" srcOrd="0" destOrd="4" presId="urn:microsoft.com/office/officeart/2005/8/layout/list1"/>
    <dgm:cxn modelId="{E0362D56-851F-43D8-BFA4-98DFC1D3E3C3}" srcId="{828EC4D0-5B9F-401B-A3D1-5ABCC269F45D}" destId="{3F9E1C9C-EB10-4E6A-BB04-410B23A1F074}" srcOrd="3" destOrd="0" parTransId="{198707C5-CA43-45B2-834D-F853D0FC77C2}" sibTransId="{2868A0D9-413A-4B37-B6DC-108B538D1D8A}"/>
    <dgm:cxn modelId="{773E75CF-6465-4F1B-8B8D-CDAF4C4AA72F}" type="presOf" srcId="{E75670ED-6B28-437B-9EEA-698453D8321B}" destId="{0AB8E7FA-2FF5-40E5-9DE6-7C955F72391E}" srcOrd="0" destOrd="1" presId="urn:microsoft.com/office/officeart/2005/8/layout/list1"/>
    <dgm:cxn modelId="{31D945FF-C75F-40F4-8BF8-9D2AC50732F3}" type="presParOf" srcId="{D03C4305-F35A-48CE-B475-F79C03537A91}" destId="{2F30818C-89BE-4092-B7A1-76C11DF65D46}" srcOrd="0" destOrd="0" presId="urn:microsoft.com/office/officeart/2005/8/layout/list1"/>
    <dgm:cxn modelId="{C2187E21-DAFF-413D-974B-9133616AEE16}" type="presParOf" srcId="{2F30818C-89BE-4092-B7A1-76C11DF65D46}" destId="{8AB2D48A-4224-41A1-B9A8-1309A3F697E4}" srcOrd="0" destOrd="0" presId="urn:microsoft.com/office/officeart/2005/8/layout/list1"/>
    <dgm:cxn modelId="{E0E0315F-0740-41F9-9CCE-DC971F6A8B42}" type="presParOf" srcId="{2F30818C-89BE-4092-B7A1-76C11DF65D46}" destId="{06366C6D-9E5E-43D9-8F02-D68B79F9991C}" srcOrd="1" destOrd="0" presId="urn:microsoft.com/office/officeart/2005/8/layout/list1"/>
    <dgm:cxn modelId="{89400E94-8AF9-4141-A226-0580E0A86FE4}" type="presParOf" srcId="{D03C4305-F35A-48CE-B475-F79C03537A91}" destId="{A084583F-EE3A-4A40-AAD9-76311CD59B5B}" srcOrd="1" destOrd="0" presId="urn:microsoft.com/office/officeart/2005/8/layout/list1"/>
    <dgm:cxn modelId="{719326C4-8FBD-483F-BA49-57FE33CA86A3}" type="presParOf" srcId="{D03C4305-F35A-48CE-B475-F79C03537A91}" destId="{5F832C90-152D-451C-A181-7428D3F43431}" srcOrd="2" destOrd="0" presId="urn:microsoft.com/office/officeart/2005/8/layout/list1"/>
    <dgm:cxn modelId="{0A1A79CF-F1C5-4414-A125-2AA3F72B69FC}" type="presParOf" srcId="{D03C4305-F35A-48CE-B475-F79C03537A91}" destId="{F46D4FD0-DB9D-4FEE-8132-806A5EF287C5}" srcOrd="3" destOrd="0" presId="urn:microsoft.com/office/officeart/2005/8/layout/list1"/>
    <dgm:cxn modelId="{68AA372B-0F44-4C82-B809-9AD1488ACE46}" type="presParOf" srcId="{D03C4305-F35A-48CE-B475-F79C03537A91}" destId="{5FD61EE5-0AA4-420A-8929-518819119AAE}" srcOrd="4" destOrd="0" presId="urn:microsoft.com/office/officeart/2005/8/layout/list1"/>
    <dgm:cxn modelId="{AEF70754-B87C-463D-8595-13756E5A9FF2}" type="presParOf" srcId="{5FD61EE5-0AA4-420A-8929-518819119AAE}" destId="{9B86A32F-0C0B-464C-BC89-EF6EEBCB3C28}" srcOrd="0" destOrd="0" presId="urn:microsoft.com/office/officeart/2005/8/layout/list1"/>
    <dgm:cxn modelId="{FBC6C0D1-C481-4B2E-AA4E-B947D6D8324B}" type="presParOf" srcId="{5FD61EE5-0AA4-420A-8929-518819119AAE}" destId="{9808C47C-3F08-430D-9EDF-AA8C0EA07945}" srcOrd="1" destOrd="0" presId="urn:microsoft.com/office/officeart/2005/8/layout/list1"/>
    <dgm:cxn modelId="{0B1261C3-45A1-4053-AE53-80278EA93381}" type="presParOf" srcId="{D03C4305-F35A-48CE-B475-F79C03537A91}" destId="{BD296D0D-9041-4889-A459-8189F21E3CD9}" srcOrd="5" destOrd="0" presId="urn:microsoft.com/office/officeart/2005/8/layout/list1"/>
    <dgm:cxn modelId="{519990DE-CCE4-41BE-9447-D69D3E33D3A2}" type="presParOf" srcId="{D03C4305-F35A-48CE-B475-F79C03537A91}" destId="{9186EA73-4BCF-4DEA-9FD6-77E09B83BD1B}" srcOrd="6" destOrd="0" presId="urn:microsoft.com/office/officeart/2005/8/layout/list1"/>
    <dgm:cxn modelId="{D9567C14-F5F5-451E-8C0F-ADBBD67F0679}" type="presParOf" srcId="{D03C4305-F35A-48CE-B475-F79C03537A91}" destId="{7416E5F2-31FA-44F1-9B97-8A0B73AFF738}" srcOrd="7" destOrd="0" presId="urn:microsoft.com/office/officeart/2005/8/layout/list1"/>
    <dgm:cxn modelId="{1FA3D400-F79A-42D4-B772-56826EEC2187}" type="presParOf" srcId="{D03C4305-F35A-48CE-B475-F79C03537A91}" destId="{2A2FBD81-5F4C-4F7E-BCCC-53526F4E27C3}" srcOrd="8" destOrd="0" presId="urn:microsoft.com/office/officeart/2005/8/layout/list1"/>
    <dgm:cxn modelId="{59E22C52-71A1-474B-8510-CA3F6B5E60B8}" type="presParOf" srcId="{2A2FBD81-5F4C-4F7E-BCCC-53526F4E27C3}" destId="{67643324-6FE7-4575-9C78-4D14741A8549}" srcOrd="0" destOrd="0" presId="urn:microsoft.com/office/officeart/2005/8/layout/list1"/>
    <dgm:cxn modelId="{A7807530-F6A9-4B9B-947E-96E4D31AB92A}" type="presParOf" srcId="{2A2FBD81-5F4C-4F7E-BCCC-53526F4E27C3}" destId="{794E8C9E-A35A-4897-9BDC-25A43F99F8BE}" srcOrd="1" destOrd="0" presId="urn:microsoft.com/office/officeart/2005/8/layout/list1"/>
    <dgm:cxn modelId="{570D5959-1ED5-4FAC-B54C-57E6830DABEB}" type="presParOf" srcId="{D03C4305-F35A-48CE-B475-F79C03537A91}" destId="{1B3F95D4-98BB-4C7C-B8C7-BAC81AB92E9A}" srcOrd="9" destOrd="0" presId="urn:microsoft.com/office/officeart/2005/8/layout/list1"/>
    <dgm:cxn modelId="{5D348281-E593-45BA-884C-A0BDE7E41A0F}" type="presParOf" srcId="{D03C4305-F35A-48CE-B475-F79C03537A91}" destId="{0AB8E7FA-2FF5-40E5-9DE6-7C955F72391E}" srcOrd="10" destOrd="0" presId="urn:microsoft.com/office/officeart/2005/8/layout/list1"/>
    <dgm:cxn modelId="{86E662B3-6F92-4B52-9214-9BCECB4CBCB6}" type="presParOf" srcId="{D03C4305-F35A-48CE-B475-F79C03537A91}" destId="{1C589AA7-827B-451D-A4DE-1A0CB030003D}" srcOrd="11" destOrd="0" presId="urn:microsoft.com/office/officeart/2005/8/layout/list1"/>
    <dgm:cxn modelId="{F7BCBC57-C12D-4EA4-AFE8-D3A7E1CF144B}" type="presParOf" srcId="{D03C4305-F35A-48CE-B475-F79C03537A91}" destId="{52E70C52-8E82-4135-97F1-705CB5AE648A}" srcOrd="12" destOrd="0" presId="urn:microsoft.com/office/officeart/2005/8/layout/list1"/>
    <dgm:cxn modelId="{3549FF12-7C6C-4A52-8FBC-FE55DB797897}" type="presParOf" srcId="{52E70C52-8E82-4135-97F1-705CB5AE648A}" destId="{25ED9201-C597-450B-9229-69E4DE717D64}" srcOrd="0" destOrd="0" presId="urn:microsoft.com/office/officeart/2005/8/layout/list1"/>
    <dgm:cxn modelId="{A71C4736-CC24-4C21-BED6-835534E878B1}" type="presParOf" srcId="{52E70C52-8E82-4135-97F1-705CB5AE648A}" destId="{8810D4D1-5B56-43F9-8E34-C7EB4B8BFBB2}" srcOrd="1" destOrd="0" presId="urn:microsoft.com/office/officeart/2005/8/layout/list1"/>
    <dgm:cxn modelId="{E6426D71-B628-4D30-84F8-ABD499DA39AF}" type="presParOf" srcId="{D03C4305-F35A-48CE-B475-F79C03537A91}" destId="{BB02571E-2966-4B28-9145-0CB629363149}" srcOrd="13" destOrd="0" presId="urn:microsoft.com/office/officeart/2005/8/layout/list1"/>
    <dgm:cxn modelId="{67F7A6D6-3D04-4443-AC56-13022D30D8F9}" type="presParOf" srcId="{D03C4305-F35A-48CE-B475-F79C03537A91}" destId="{DDFB2FF4-101B-47F7-9177-CDC9F9E8A883}" srcOrd="14" destOrd="0" presId="urn:microsoft.com/office/officeart/2005/8/layout/list1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576FDFA-CB10-48E1-94A3-F3DDD55032C3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7FC1DA90-0C7F-464E-BE0C-DDE0A77958F3}">
      <dgm:prSet phldrT="[Текст]" custT="1"/>
      <dgm:spPr/>
      <dgm:t>
        <a:bodyPr/>
        <a:lstStyle/>
        <a:p>
          <a:r>
            <a:rPr lang="kk-KZ" sz="1000" b="1" dirty="0" smtClean="0">
              <a:solidFill>
                <a:schemeClr val="tx2"/>
              </a:solidFill>
            </a:rPr>
            <a:t>Нафталин бензолға қарағанда оңай сутектенеді. Сутектену сатылап жүреді: бастапқыда тетралин түзіледі де, одан соң біртіндеп декалин түзе сутектенеді:</a:t>
          </a:r>
          <a:endParaRPr lang="ru-RU" sz="1000" b="1" dirty="0">
            <a:solidFill>
              <a:schemeClr val="tx2"/>
            </a:solidFill>
          </a:endParaRPr>
        </a:p>
      </dgm:t>
    </dgm:pt>
    <dgm:pt modelId="{E6FB51A7-B4C8-441D-9EA9-A23509EB0AFA}" type="parTrans" cxnId="{62314AC9-8AD6-4532-B1E0-93563CE11A04}">
      <dgm:prSet/>
      <dgm:spPr/>
      <dgm:t>
        <a:bodyPr/>
        <a:lstStyle/>
        <a:p>
          <a:endParaRPr lang="ru-RU"/>
        </a:p>
      </dgm:t>
    </dgm:pt>
    <dgm:pt modelId="{AC5B270E-F2C7-4525-9155-09B1CBBC8A5A}" type="sibTrans" cxnId="{62314AC9-8AD6-4532-B1E0-93563CE11A04}">
      <dgm:prSet/>
      <dgm:spPr/>
      <dgm:t>
        <a:bodyPr/>
        <a:lstStyle/>
        <a:p>
          <a:endParaRPr lang="ru-RU"/>
        </a:p>
      </dgm:t>
    </dgm:pt>
    <dgm:pt modelId="{8A720679-CA71-4CA0-B2BD-BD7EE5E1C02F}">
      <dgm:prSet phldrT="[Текст]" custT="1"/>
      <dgm:spPr/>
      <dgm:t>
        <a:bodyPr/>
        <a:lstStyle/>
        <a:p>
          <a:r>
            <a:rPr lang="kk-KZ" sz="1000" b="1" dirty="0" smtClean="0">
              <a:solidFill>
                <a:schemeClr val="tx2"/>
              </a:solidFill>
            </a:rPr>
            <a:t>Бензол тотығуға өте тұрақты. Оған қарағанда бүйір тізбекті ароматты көмірсутектер оңай тотығады. Бензол гомологтарына күшті тотықтырғыштармен (KMnO</a:t>
          </a:r>
          <a:r>
            <a:rPr lang="kk-KZ" sz="1000" b="1" baseline="-25000" dirty="0" smtClean="0">
              <a:solidFill>
                <a:schemeClr val="tx2"/>
              </a:solidFill>
            </a:rPr>
            <a:t>4</a:t>
          </a:r>
          <a:r>
            <a:rPr lang="kk-KZ" sz="1000" b="1" dirty="0" smtClean="0">
              <a:solidFill>
                <a:schemeClr val="tx2"/>
              </a:solidFill>
            </a:rPr>
            <a:t>, HNO</a:t>
          </a:r>
          <a:r>
            <a:rPr lang="kk-KZ" sz="1000" b="1" baseline="-25000" dirty="0" smtClean="0">
              <a:solidFill>
                <a:schemeClr val="tx2"/>
              </a:solidFill>
            </a:rPr>
            <a:t>3</a:t>
          </a:r>
          <a:r>
            <a:rPr lang="kk-KZ" sz="1000" b="1" dirty="0" smtClean="0">
              <a:solidFill>
                <a:schemeClr val="tx2"/>
              </a:solidFill>
            </a:rPr>
            <a:t>) әсер еткенде тек қана бүйір тізбектері тотығады. Калий перманганатының әсерінен толуолдың метил тобы тотығып, карбоксил тобына айналады да, бензой қышқылы түзіледі:</a:t>
          </a:r>
          <a:endParaRPr lang="ru-RU" sz="1000" b="1" dirty="0">
            <a:solidFill>
              <a:schemeClr val="tx2"/>
            </a:solidFill>
          </a:endParaRPr>
        </a:p>
      </dgm:t>
    </dgm:pt>
    <dgm:pt modelId="{EB2C1BC5-38A0-4836-B707-4DF253CB4BED}" type="parTrans" cxnId="{2DCB0D7A-9382-4DCC-8697-43F17C49BB12}">
      <dgm:prSet/>
      <dgm:spPr/>
      <dgm:t>
        <a:bodyPr/>
        <a:lstStyle/>
        <a:p>
          <a:endParaRPr lang="ru-RU"/>
        </a:p>
      </dgm:t>
    </dgm:pt>
    <dgm:pt modelId="{BE2DA09E-E8A3-4B93-B2BB-A030436D36DE}" type="sibTrans" cxnId="{2DCB0D7A-9382-4DCC-8697-43F17C49BB12}">
      <dgm:prSet/>
      <dgm:spPr/>
      <dgm:t>
        <a:bodyPr/>
        <a:lstStyle/>
        <a:p>
          <a:endParaRPr lang="ru-RU"/>
        </a:p>
      </dgm:t>
    </dgm:pt>
    <dgm:pt modelId="{250C5418-0442-4338-8EBE-E4942A918A44}">
      <dgm:prSet phldrT="[Текст]" custT="1"/>
      <dgm:spPr/>
      <dgm:t>
        <a:bodyPr/>
        <a:lstStyle/>
        <a:p>
          <a:r>
            <a:rPr lang="kk-KZ" sz="1000" b="1" dirty="0" smtClean="0">
              <a:solidFill>
                <a:schemeClr val="tx2"/>
              </a:solidFill>
            </a:rPr>
            <a:t>Бензол және оның гомологтары ауада жалын шығара жанады:</a:t>
          </a:r>
          <a:endParaRPr lang="ru-RU" sz="1000" b="1" dirty="0">
            <a:solidFill>
              <a:schemeClr val="tx2"/>
            </a:solidFill>
          </a:endParaRPr>
        </a:p>
      </dgm:t>
    </dgm:pt>
    <dgm:pt modelId="{10C8939D-AB76-43F3-9466-54F9D219685B}" type="parTrans" cxnId="{2C979E2D-7A92-496B-AD84-CEE63DB578BF}">
      <dgm:prSet/>
      <dgm:spPr/>
      <dgm:t>
        <a:bodyPr/>
        <a:lstStyle/>
        <a:p>
          <a:endParaRPr lang="ru-RU"/>
        </a:p>
      </dgm:t>
    </dgm:pt>
    <dgm:pt modelId="{C272F1A1-BA16-45E5-8CCE-1F32013A6C3F}" type="sibTrans" cxnId="{2C979E2D-7A92-496B-AD84-CEE63DB578BF}">
      <dgm:prSet/>
      <dgm:spPr/>
      <dgm:t>
        <a:bodyPr/>
        <a:lstStyle/>
        <a:p>
          <a:endParaRPr lang="ru-RU"/>
        </a:p>
      </dgm:t>
    </dgm:pt>
    <dgm:pt modelId="{8BBA66BF-9B43-4326-A594-BF921AB990D9}">
      <dgm:prSet phldrT="[Текст]" custT="1"/>
      <dgm:spPr/>
      <dgm:t>
        <a:bodyPr/>
        <a:lstStyle/>
        <a:p>
          <a:endParaRPr lang="ru-RU" sz="1000" b="1" dirty="0">
            <a:solidFill>
              <a:schemeClr val="tx2"/>
            </a:solidFill>
          </a:endParaRPr>
        </a:p>
      </dgm:t>
    </dgm:pt>
    <dgm:pt modelId="{0D3987BD-907B-4734-B29D-3FA142DE5A5F}" type="parTrans" cxnId="{721A8938-E990-4059-A99D-C0195254D189}">
      <dgm:prSet/>
      <dgm:spPr/>
      <dgm:t>
        <a:bodyPr/>
        <a:lstStyle/>
        <a:p>
          <a:endParaRPr lang="ru-RU"/>
        </a:p>
      </dgm:t>
    </dgm:pt>
    <dgm:pt modelId="{75575971-0E56-4939-A0E6-2123EF50D466}" type="sibTrans" cxnId="{721A8938-E990-4059-A99D-C0195254D189}">
      <dgm:prSet/>
      <dgm:spPr/>
      <dgm:t>
        <a:bodyPr/>
        <a:lstStyle/>
        <a:p>
          <a:endParaRPr lang="ru-RU"/>
        </a:p>
      </dgm:t>
    </dgm:pt>
    <dgm:pt modelId="{D104D504-02B5-44E7-9A9A-45C1C6BBB683}">
      <dgm:prSet phldrT="[Текст]" custT="1"/>
      <dgm:spPr/>
      <dgm:t>
        <a:bodyPr/>
        <a:lstStyle/>
        <a:p>
          <a:endParaRPr lang="ru-RU" sz="1000" b="1" dirty="0">
            <a:solidFill>
              <a:schemeClr val="tx2"/>
            </a:solidFill>
          </a:endParaRPr>
        </a:p>
      </dgm:t>
    </dgm:pt>
    <dgm:pt modelId="{C66EED57-460D-4662-A1AA-0ECFF5FDF361}" type="parTrans" cxnId="{9FA1AD1D-4F82-4577-B4EB-D120862AACE7}">
      <dgm:prSet/>
      <dgm:spPr/>
      <dgm:t>
        <a:bodyPr/>
        <a:lstStyle/>
        <a:p>
          <a:endParaRPr lang="ru-RU"/>
        </a:p>
      </dgm:t>
    </dgm:pt>
    <dgm:pt modelId="{BA9BE893-F9E0-4601-AD3E-C3E22E1B47AF}" type="sibTrans" cxnId="{9FA1AD1D-4F82-4577-B4EB-D120862AACE7}">
      <dgm:prSet/>
      <dgm:spPr/>
      <dgm:t>
        <a:bodyPr/>
        <a:lstStyle/>
        <a:p>
          <a:endParaRPr lang="ru-RU"/>
        </a:p>
      </dgm:t>
    </dgm:pt>
    <dgm:pt modelId="{7646FB5A-10A6-4BC3-90F5-324323A45AFE}">
      <dgm:prSet phldrT="[Текст]" custT="1"/>
      <dgm:spPr/>
      <dgm:t>
        <a:bodyPr/>
        <a:lstStyle/>
        <a:p>
          <a:endParaRPr lang="ru-RU" sz="1000" b="1" dirty="0">
            <a:solidFill>
              <a:schemeClr val="tx2"/>
            </a:solidFill>
          </a:endParaRPr>
        </a:p>
      </dgm:t>
    </dgm:pt>
    <dgm:pt modelId="{4067C517-99A2-4BC4-9314-061FFFCDDCB6}" type="parTrans" cxnId="{881C4759-E24F-4B37-BDA0-CC2DB08F9F04}">
      <dgm:prSet/>
      <dgm:spPr/>
      <dgm:t>
        <a:bodyPr/>
        <a:lstStyle/>
        <a:p>
          <a:endParaRPr lang="ru-RU"/>
        </a:p>
      </dgm:t>
    </dgm:pt>
    <dgm:pt modelId="{B0F1DEA9-3EDA-47FB-8173-ABE3661E83EF}" type="sibTrans" cxnId="{881C4759-E24F-4B37-BDA0-CC2DB08F9F04}">
      <dgm:prSet/>
      <dgm:spPr/>
      <dgm:t>
        <a:bodyPr/>
        <a:lstStyle/>
        <a:p>
          <a:endParaRPr lang="ru-RU"/>
        </a:p>
      </dgm:t>
    </dgm:pt>
    <dgm:pt modelId="{730DFA94-74E0-4711-84CF-2E225E4EA6DC}">
      <dgm:prSet phldrT="[Текст]" custT="1"/>
      <dgm:spPr/>
      <dgm:t>
        <a:bodyPr/>
        <a:lstStyle/>
        <a:p>
          <a:endParaRPr lang="ru-RU" sz="1000" b="1" dirty="0">
            <a:solidFill>
              <a:schemeClr val="tx2"/>
            </a:solidFill>
          </a:endParaRPr>
        </a:p>
      </dgm:t>
    </dgm:pt>
    <dgm:pt modelId="{A3A14342-762E-4565-949A-D5779B3FF65E}" type="parTrans" cxnId="{8C863469-DA1D-4F41-9C5E-1C146C996FC8}">
      <dgm:prSet/>
      <dgm:spPr/>
      <dgm:t>
        <a:bodyPr/>
        <a:lstStyle/>
        <a:p>
          <a:endParaRPr lang="ru-RU"/>
        </a:p>
      </dgm:t>
    </dgm:pt>
    <dgm:pt modelId="{9184BEE4-955F-4CA7-ADFE-2E535D844AF5}" type="sibTrans" cxnId="{8C863469-DA1D-4F41-9C5E-1C146C996FC8}">
      <dgm:prSet/>
      <dgm:spPr/>
      <dgm:t>
        <a:bodyPr/>
        <a:lstStyle/>
        <a:p>
          <a:endParaRPr lang="ru-RU"/>
        </a:p>
      </dgm:t>
    </dgm:pt>
    <dgm:pt modelId="{DA815424-8B4E-4D9B-ADBE-A4606B6A9303}">
      <dgm:prSet phldrT="[Текст]" custT="1"/>
      <dgm:spPr/>
      <dgm:t>
        <a:bodyPr/>
        <a:lstStyle/>
        <a:p>
          <a:endParaRPr lang="ru-RU" sz="1000" b="1" dirty="0">
            <a:solidFill>
              <a:schemeClr val="tx2"/>
            </a:solidFill>
          </a:endParaRPr>
        </a:p>
      </dgm:t>
    </dgm:pt>
    <dgm:pt modelId="{91259E1A-C178-46DD-B397-92D03A866C51}" type="parTrans" cxnId="{3B6A45F7-0331-48DC-A7A6-1D0804D05F02}">
      <dgm:prSet/>
      <dgm:spPr/>
      <dgm:t>
        <a:bodyPr/>
        <a:lstStyle/>
        <a:p>
          <a:endParaRPr lang="ru-RU"/>
        </a:p>
      </dgm:t>
    </dgm:pt>
    <dgm:pt modelId="{55109A61-8109-42CC-8F1C-61529A037E40}" type="sibTrans" cxnId="{3B6A45F7-0331-48DC-A7A6-1D0804D05F02}">
      <dgm:prSet/>
      <dgm:spPr/>
      <dgm:t>
        <a:bodyPr/>
        <a:lstStyle/>
        <a:p>
          <a:endParaRPr lang="ru-RU"/>
        </a:p>
      </dgm:t>
    </dgm:pt>
    <dgm:pt modelId="{2CD1CB73-3252-4FA6-93EF-49C03D20BC6B}">
      <dgm:prSet phldrT="[Текст]" custT="1"/>
      <dgm:spPr/>
      <dgm:t>
        <a:bodyPr/>
        <a:lstStyle/>
        <a:p>
          <a:endParaRPr lang="ru-RU" sz="1000" b="1" dirty="0">
            <a:solidFill>
              <a:schemeClr val="tx2"/>
            </a:solidFill>
          </a:endParaRPr>
        </a:p>
      </dgm:t>
    </dgm:pt>
    <dgm:pt modelId="{7D7CDE15-73C6-4E3C-A7AD-8E522B9CAF48}" type="parTrans" cxnId="{23F095A3-3932-4764-9C3C-CDBC2C6253D3}">
      <dgm:prSet/>
      <dgm:spPr/>
      <dgm:t>
        <a:bodyPr/>
        <a:lstStyle/>
        <a:p>
          <a:endParaRPr lang="ru-RU"/>
        </a:p>
      </dgm:t>
    </dgm:pt>
    <dgm:pt modelId="{DB086732-8548-432D-B906-68534B788C49}" type="sibTrans" cxnId="{23F095A3-3932-4764-9C3C-CDBC2C6253D3}">
      <dgm:prSet/>
      <dgm:spPr/>
      <dgm:t>
        <a:bodyPr/>
        <a:lstStyle/>
        <a:p>
          <a:endParaRPr lang="ru-RU"/>
        </a:p>
      </dgm:t>
    </dgm:pt>
    <dgm:pt modelId="{5BC91F06-46F3-4936-8855-FF2228098ABF}">
      <dgm:prSet phldrT="[Текст]" custT="1"/>
      <dgm:spPr/>
      <dgm:t>
        <a:bodyPr/>
        <a:lstStyle/>
        <a:p>
          <a:endParaRPr lang="ru-RU" sz="1000" b="1" dirty="0">
            <a:solidFill>
              <a:schemeClr val="tx2"/>
            </a:solidFill>
          </a:endParaRPr>
        </a:p>
      </dgm:t>
    </dgm:pt>
    <dgm:pt modelId="{2D963308-8A05-4FBA-9FA5-1D87D1047DA7}" type="parTrans" cxnId="{14FE7C12-CF2A-48AA-8F3F-3EA85E998313}">
      <dgm:prSet/>
      <dgm:spPr/>
      <dgm:t>
        <a:bodyPr/>
        <a:lstStyle/>
        <a:p>
          <a:endParaRPr lang="ru-RU"/>
        </a:p>
      </dgm:t>
    </dgm:pt>
    <dgm:pt modelId="{E58F8E75-E29E-4B21-9F24-1B598586D623}" type="sibTrans" cxnId="{14FE7C12-CF2A-48AA-8F3F-3EA85E998313}">
      <dgm:prSet/>
      <dgm:spPr/>
      <dgm:t>
        <a:bodyPr/>
        <a:lstStyle/>
        <a:p>
          <a:endParaRPr lang="ru-RU"/>
        </a:p>
      </dgm:t>
    </dgm:pt>
    <dgm:pt modelId="{A0D3CDAB-13A3-4267-8080-AAAB0A68CC47}">
      <dgm:prSet phldrT="[Текст]" custT="1"/>
      <dgm:spPr/>
      <dgm:t>
        <a:bodyPr/>
        <a:lstStyle/>
        <a:p>
          <a:endParaRPr lang="ru-RU" sz="1000" b="1" dirty="0">
            <a:solidFill>
              <a:schemeClr val="tx2"/>
            </a:solidFill>
          </a:endParaRPr>
        </a:p>
      </dgm:t>
    </dgm:pt>
    <dgm:pt modelId="{6F777DB7-BD55-46A0-8171-0525DB9DAA01}" type="parTrans" cxnId="{D75E90E5-995F-4BFB-A050-C22E2BAC3910}">
      <dgm:prSet/>
      <dgm:spPr/>
      <dgm:t>
        <a:bodyPr/>
        <a:lstStyle/>
        <a:p>
          <a:endParaRPr lang="ru-RU"/>
        </a:p>
      </dgm:t>
    </dgm:pt>
    <dgm:pt modelId="{4D13D8A1-0D2E-4E90-B60B-866B85F9532B}" type="sibTrans" cxnId="{D75E90E5-995F-4BFB-A050-C22E2BAC3910}">
      <dgm:prSet/>
      <dgm:spPr/>
      <dgm:t>
        <a:bodyPr/>
        <a:lstStyle/>
        <a:p>
          <a:endParaRPr lang="ru-RU"/>
        </a:p>
      </dgm:t>
    </dgm:pt>
    <dgm:pt modelId="{8030DEDA-22F9-48A7-B8AE-B2726622AB91}">
      <dgm:prSet phldrT="[Текст]" custT="1"/>
      <dgm:spPr/>
      <dgm:t>
        <a:bodyPr/>
        <a:lstStyle/>
        <a:p>
          <a:endParaRPr lang="ru-RU" sz="1000" b="1" dirty="0">
            <a:solidFill>
              <a:schemeClr val="tx2"/>
            </a:solidFill>
          </a:endParaRPr>
        </a:p>
      </dgm:t>
    </dgm:pt>
    <dgm:pt modelId="{88FAB12F-D01C-40DF-B0B5-34CFB922181C}" type="parTrans" cxnId="{19A0337F-DF72-426C-8F49-2D6416F579C6}">
      <dgm:prSet/>
      <dgm:spPr/>
      <dgm:t>
        <a:bodyPr/>
        <a:lstStyle/>
        <a:p>
          <a:endParaRPr lang="ru-RU"/>
        </a:p>
      </dgm:t>
    </dgm:pt>
    <dgm:pt modelId="{B037D0F2-B62A-4E9D-AA1D-FB4AA5F346AF}" type="sibTrans" cxnId="{19A0337F-DF72-426C-8F49-2D6416F579C6}">
      <dgm:prSet/>
      <dgm:spPr/>
      <dgm:t>
        <a:bodyPr/>
        <a:lstStyle/>
        <a:p>
          <a:endParaRPr lang="ru-RU"/>
        </a:p>
      </dgm:t>
    </dgm:pt>
    <dgm:pt modelId="{3B88E473-0244-4792-8228-6A3042AD1579}">
      <dgm:prSet phldrT="[Текст]" custT="1"/>
      <dgm:spPr/>
      <dgm:t>
        <a:bodyPr/>
        <a:lstStyle/>
        <a:p>
          <a:endParaRPr lang="ru-RU" sz="1000" b="1" dirty="0">
            <a:solidFill>
              <a:schemeClr val="tx2"/>
            </a:solidFill>
          </a:endParaRPr>
        </a:p>
      </dgm:t>
    </dgm:pt>
    <dgm:pt modelId="{9C469019-8F7A-44EC-A034-EDAF0A37B09F}" type="parTrans" cxnId="{3F5B3685-7B52-473F-9ED1-BD0B2335B62A}">
      <dgm:prSet/>
      <dgm:spPr/>
      <dgm:t>
        <a:bodyPr/>
        <a:lstStyle/>
        <a:p>
          <a:endParaRPr lang="ru-RU"/>
        </a:p>
      </dgm:t>
    </dgm:pt>
    <dgm:pt modelId="{4C2D0471-1152-4039-964A-3F8F1D7D7F4B}" type="sibTrans" cxnId="{3F5B3685-7B52-473F-9ED1-BD0B2335B62A}">
      <dgm:prSet/>
      <dgm:spPr/>
      <dgm:t>
        <a:bodyPr/>
        <a:lstStyle/>
        <a:p>
          <a:endParaRPr lang="ru-RU"/>
        </a:p>
      </dgm:t>
    </dgm:pt>
    <dgm:pt modelId="{499EE9DC-A1A9-4B4F-B166-CF2AD5B0A627}">
      <dgm:prSet phldrT="[Текст]" custT="1"/>
      <dgm:spPr/>
      <dgm:t>
        <a:bodyPr/>
        <a:lstStyle/>
        <a:p>
          <a:endParaRPr lang="ru-RU" sz="1000" b="1" dirty="0">
            <a:solidFill>
              <a:schemeClr val="tx2"/>
            </a:solidFill>
          </a:endParaRPr>
        </a:p>
      </dgm:t>
    </dgm:pt>
    <dgm:pt modelId="{DB075842-408D-474C-BE5D-30A93DA82009}" type="parTrans" cxnId="{4E8F3CEF-886C-4493-9CA9-6DED1208B6B0}">
      <dgm:prSet/>
      <dgm:spPr/>
      <dgm:t>
        <a:bodyPr/>
        <a:lstStyle/>
        <a:p>
          <a:endParaRPr lang="ru-RU"/>
        </a:p>
      </dgm:t>
    </dgm:pt>
    <dgm:pt modelId="{A5D7C598-E9CD-4C4A-8E34-15362D5CC3C9}" type="sibTrans" cxnId="{4E8F3CEF-886C-4493-9CA9-6DED1208B6B0}">
      <dgm:prSet/>
      <dgm:spPr/>
      <dgm:t>
        <a:bodyPr/>
        <a:lstStyle/>
        <a:p>
          <a:endParaRPr lang="ru-RU"/>
        </a:p>
      </dgm:t>
    </dgm:pt>
    <dgm:pt modelId="{F4BCB3F2-B906-4035-8199-F506556127FC}">
      <dgm:prSet phldrT="[Текст]" custT="1"/>
      <dgm:spPr/>
      <dgm:t>
        <a:bodyPr/>
        <a:lstStyle/>
        <a:p>
          <a:r>
            <a:rPr lang="kk-KZ" sz="1000" b="1" dirty="0" smtClean="0">
              <a:solidFill>
                <a:schemeClr val="tx2"/>
              </a:solidFill>
            </a:rPr>
            <a:t>2C</a:t>
          </a:r>
          <a:r>
            <a:rPr lang="kk-KZ" sz="1000" b="1" baseline="-25000" dirty="0" smtClean="0">
              <a:solidFill>
                <a:schemeClr val="tx2"/>
              </a:solidFill>
            </a:rPr>
            <a:t>6</a:t>
          </a:r>
          <a:r>
            <a:rPr lang="kk-KZ" sz="1000" b="1" dirty="0" smtClean="0">
              <a:solidFill>
                <a:schemeClr val="tx2"/>
              </a:solidFill>
            </a:rPr>
            <a:t>H</a:t>
          </a:r>
          <a:r>
            <a:rPr lang="kk-KZ" sz="1000" b="1" baseline="-25000" dirty="0" smtClean="0">
              <a:solidFill>
                <a:schemeClr val="tx2"/>
              </a:solidFill>
            </a:rPr>
            <a:t>6</a:t>
          </a:r>
          <a:r>
            <a:rPr lang="kk-KZ" sz="1000" b="1" dirty="0" smtClean="0">
              <a:solidFill>
                <a:schemeClr val="tx2"/>
              </a:solidFill>
            </a:rPr>
            <a:t> + 15O</a:t>
          </a:r>
          <a:r>
            <a:rPr lang="kk-KZ" sz="1000" b="1" baseline="-25000" dirty="0" smtClean="0">
              <a:solidFill>
                <a:schemeClr val="tx2"/>
              </a:solidFill>
            </a:rPr>
            <a:t>2</a:t>
          </a:r>
          <a:r>
            <a:rPr lang="kk-KZ" sz="1000" b="1" dirty="0" smtClean="0">
              <a:solidFill>
                <a:schemeClr val="tx2"/>
              </a:solidFill>
            </a:rPr>
            <a:t> →12 CO</a:t>
          </a:r>
          <a:r>
            <a:rPr lang="kk-KZ" sz="1000" b="1" baseline="-25000" dirty="0" smtClean="0">
              <a:solidFill>
                <a:schemeClr val="tx2"/>
              </a:solidFill>
            </a:rPr>
            <a:t>2</a:t>
          </a:r>
          <a:r>
            <a:rPr lang="kk-KZ" sz="1000" b="1" dirty="0" smtClean="0">
              <a:solidFill>
                <a:schemeClr val="tx2"/>
              </a:solidFill>
            </a:rPr>
            <a:t> + 6H</a:t>
          </a:r>
          <a:r>
            <a:rPr lang="kk-KZ" sz="1000" b="1" baseline="-25000" dirty="0" smtClean="0">
              <a:solidFill>
                <a:schemeClr val="tx2"/>
              </a:solidFill>
            </a:rPr>
            <a:t>2</a:t>
          </a:r>
          <a:r>
            <a:rPr lang="kk-KZ" sz="1000" b="1" dirty="0" smtClean="0">
              <a:solidFill>
                <a:schemeClr val="tx2"/>
              </a:solidFill>
            </a:rPr>
            <a:t>O</a:t>
          </a:r>
          <a:endParaRPr lang="ru-RU" sz="1000" b="1" dirty="0">
            <a:solidFill>
              <a:schemeClr val="tx2"/>
            </a:solidFill>
          </a:endParaRPr>
        </a:p>
      </dgm:t>
    </dgm:pt>
    <dgm:pt modelId="{E6C2EDE0-AEB9-45A6-8E7A-0E9634DEF54E}" type="parTrans" cxnId="{9A32ACD3-AD72-4629-8160-535510649AE0}">
      <dgm:prSet/>
      <dgm:spPr/>
      <dgm:t>
        <a:bodyPr/>
        <a:lstStyle/>
        <a:p>
          <a:endParaRPr lang="ru-RU"/>
        </a:p>
      </dgm:t>
    </dgm:pt>
    <dgm:pt modelId="{16F2608C-F6D5-4262-9C09-C60F83B1F4C5}" type="sibTrans" cxnId="{9A32ACD3-AD72-4629-8160-535510649AE0}">
      <dgm:prSet/>
      <dgm:spPr/>
      <dgm:t>
        <a:bodyPr/>
        <a:lstStyle/>
        <a:p>
          <a:endParaRPr lang="ru-RU"/>
        </a:p>
      </dgm:t>
    </dgm:pt>
    <dgm:pt modelId="{93C679ED-02F6-44CA-9EFE-15D1AE231D12}" type="pres">
      <dgm:prSet presAssocID="{C576FDFA-CB10-48E1-94A3-F3DDD55032C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72F007A-2D4C-4945-B59A-F4AEDF67208E}" type="pres">
      <dgm:prSet presAssocID="{7FC1DA90-0C7F-464E-BE0C-DDE0A77958F3}" presName="parentLin" presStyleCnt="0"/>
      <dgm:spPr/>
    </dgm:pt>
    <dgm:pt modelId="{CA28B9AF-4E0D-47C7-938A-A13FEABB190B}" type="pres">
      <dgm:prSet presAssocID="{7FC1DA90-0C7F-464E-BE0C-DDE0A77958F3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E0CB065-2CE7-4FDB-AB10-81365C3A1493}" type="pres">
      <dgm:prSet presAssocID="{7FC1DA90-0C7F-464E-BE0C-DDE0A77958F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176E64-ABE5-4086-B717-077FEB162141}" type="pres">
      <dgm:prSet presAssocID="{7FC1DA90-0C7F-464E-BE0C-DDE0A77958F3}" presName="negativeSpace" presStyleCnt="0"/>
      <dgm:spPr/>
    </dgm:pt>
    <dgm:pt modelId="{3077632A-A31C-4B43-8DDE-FF6E3FEDA436}" type="pres">
      <dgm:prSet presAssocID="{7FC1DA90-0C7F-464E-BE0C-DDE0A77958F3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9AD4A0-EC57-4D63-9686-4F325215534D}" type="pres">
      <dgm:prSet presAssocID="{AC5B270E-F2C7-4525-9155-09B1CBBC8A5A}" presName="spaceBetweenRectangles" presStyleCnt="0"/>
      <dgm:spPr/>
    </dgm:pt>
    <dgm:pt modelId="{FF9907F8-4C3D-4737-A04F-F2A9AF905A1B}" type="pres">
      <dgm:prSet presAssocID="{8A720679-CA71-4CA0-B2BD-BD7EE5E1C02F}" presName="parentLin" presStyleCnt="0"/>
      <dgm:spPr/>
    </dgm:pt>
    <dgm:pt modelId="{D13F5DD2-3842-482C-8C69-B23C8F88011E}" type="pres">
      <dgm:prSet presAssocID="{8A720679-CA71-4CA0-B2BD-BD7EE5E1C02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99F6344-1201-4181-9B0C-3D53F149CD39}" type="pres">
      <dgm:prSet presAssocID="{8A720679-CA71-4CA0-B2BD-BD7EE5E1C02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E036BB-EC17-4160-819D-CDBB03970B8C}" type="pres">
      <dgm:prSet presAssocID="{8A720679-CA71-4CA0-B2BD-BD7EE5E1C02F}" presName="negativeSpace" presStyleCnt="0"/>
      <dgm:spPr/>
    </dgm:pt>
    <dgm:pt modelId="{30128203-444E-4F6D-A3D8-ED913C81C20A}" type="pres">
      <dgm:prSet presAssocID="{8A720679-CA71-4CA0-B2BD-BD7EE5E1C02F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0359C6-04A2-437C-8D4E-6090CD247F66}" type="pres">
      <dgm:prSet presAssocID="{BE2DA09E-E8A3-4B93-B2BB-A030436D36DE}" presName="spaceBetweenRectangles" presStyleCnt="0"/>
      <dgm:spPr/>
    </dgm:pt>
    <dgm:pt modelId="{DB0E1210-2C40-4563-A1C8-2A53C1618669}" type="pres">
      <dgm:prSet presAssocID="{250C5418-0442-4338-8EBE-E4942A918A44}" presName="parentLin" presStyleCnt="0"/>
      <dgm:spPr/>
    </dgm:pt>
    <dgm:pt modelId="{D89DFA7D-67C2-41B2-A509-2FC131B63D42}" type="pres">
      <dgm:prSet presAssocID="{250C5418-0442-4338-8EBE-E4942A918A44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72212FBE-D5A9-4FF6-A7BA-B2A666739346}" type="pres">
      <dgm:prSet presAssocID="{250C5418-0442-4338-8EBE-E4942A918A4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8A71BE-C846-4CE1-A498-BE2BC140B3A8}" type="pres">
      <dgm:prSet presAssocID="{250C5418-0442-4338-8EBE-E4942A918A44}" presName="negativeSpace" presStyleCnt="0"/>
      <dgm:spPr/>
    </dgm:pt>
    <dgm:pt modelId="{209B4AB5-6791-48FA-8999-EF5F454DB142}" type="pres">
      <dgm:prSet presAssocID="{250C5418-0442-4338-8EBE-E4942A918A44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A0337F-DF72-426C-8F49-2D6416F579C6}" srcId="{8A720679-CA71-4CA0-B2BD-BD7EE5E1C02F}" destId="{8030DEDA-22F9-48A7-B8AE-B2726622AB91}" srcOrd="3" destOrd="0" parTransId="{88FAB12F-D01C-40DF-B0B5-34CFB922181C}" sibTransId="{B037D0F2-B62A-4E9D-AA1D-FB4AA5F346AF}"/>
    <dgm:cxn modelId="{881C4759-E24F-4B37-BDA0-CC2DB08F9F04}" srcId="{7FC1DA90-0C7F-464E-BE0C-DDE0A77958F3}" destId="{7646FB5A-10A6-4BC3-90F5-324323A45AFE}" srcOrd="1" destOrd="0" parTransId="{4067C517-99A2-4BC4-9314-061FFFCDDCB6}" sibTransId="{B0F1DEA9-3EDA-47FB-8173-ABE3661E83EF}"/>
    <dgm:cxn modelId="{918BA61C-E4C6-4F5C-B649-EBFB0B4DCEF3}" type="presOf" srcId="{499EE9DC-A1A9-4B4F-B166-CF2AD5B0A627}" destId="{30128203-444E-4F6D-A3D8-ED913C81C20A}" srcOrd="0" destOrd="5" presId="urn:microsoft.com/office/officeart/2005/8/layout/list1"/>
    <dgm:cxn modelId="{2C979E2D-7A92-496B-AD84-CEE63DB578BF}" srcId="{C576FDFA-CB10-48E1-94A3-F3DDD55032C3}" destId="{250C5418-0442-4338-8EBE-E4942A918A44}" srcOrd="2" destOrd="0" parTransId="{10C8939D-AB76-43F3-9466-54F9D219685B}" sibTransId="{C272F1A1-BA16-45E5-8CCE-1F32013A6C3F}"/>
    <dgm:cxn modelId="{4E8F3CEF-886C-4493-9CA9-6DED1208B6B0}" srcId="{8A720679-CA71-4CA0-B2BD-BD7EE5E1C02F}" destId="{499EE9DC-A1A9-4B4F-B166-CF2AD5B0A627}" srcOrd="5" destOrd="0" parTransId="{DB075842-408D-474C-BE5D-30A93DA82009}" sibTransId="{A5D7C598-E9CD-4C4A-8E34-15362D5CC3C9}"/>
    <dgm:cxn modelId="{23F095A3-3932-4764-9C3C-CDBC2C6253D3}" srcId="{8A720679-CA71-4CA0-B2BD-BD7EE5E1C02F}" destId="{2CD1CB73-3252-4FA6-93EF-49C03D20BC6B}" srcOrd="0" destOrd="0" parTransId="{7D7CDE15-73C6-4E3C-A7AD-8E522B9CAF48}" sibTransId="{DB086732-8548-432D-B906-68534B788C49}"/>
    <dgm:cxn modelId="{A317F6F5-F462-4D12-A66B-0E8121BDA325}" type="presOf" srcId="{5BC91F06-46F3-4936-8855-FF2228098ABF}" destId="{30128203-444E-4F6D-A3D8-ED913C81C20A}" srcOrd="0" destOrd="1" presId="urn:microsoft.com/office/officeart/2005/8/layout/list1"/>
    <dgm:cxn modelId="{FE21C8EB-B0F5-41AA-88F8-D9BBC6464038}" type="presOf" srcId="{7FC1DA90-0C7F-464E-BE0C-DDE0A77958F3}" destId="{CA28B9AF-4E0D-47C7-938A-A13FEABB190B}" srcOrd="0" destOrd="0" presId="urn:microsoft.com/office/officeart/2005/8/layout/list1"/>
    <dgm:cxn modelId="{9A32ACD3-AD72-4629-8160-535510649AE0}" srcId="{250C5418-0442-4338-8EBE-E4942A918A44}" destId="{F4BCB3F2-B906-4035-8199-F506556127FC}" srcOrd="0" destOrd="0" parTransId="{E6C2EDE0-AEB9-45A6-8E7A-0E9634DEF54E}" sibTransId="{16F2608C-F6D5-4262-9C09-C60F83B1F4C5}"/>
    <dgm:cxn modelId="{3B6A45F7-0331-48DC-A7A6-1D0804D05F02}" srcId="{7FC1DA90-0C7F-464E-BE0C-DDE0A77958F3}" destId="{DA815424-8B4E-4D9B-ADBE-A4606B6A9303}" srcOrd="3" destOrd="0" parTransId="{91259E1A-C178-46DD-B397-92D03A866C51}" sibTransId="{55109A61-8109-42CC-8F1C-61529A037E40}"/>
    <dgm:cxn modelId="{14FE7C12-CF2A-48AA-8F3F-3EA85E998313}" srcId="{8A720679-CA71-4CA0-B2BD-BD7EE5E1C02F}" destId="{5BC91F06-46F3-4936-8855-FF2228098ABF}" srcOrd="1" destOrd="0" parTransId="{2D963308-8A05-4FBA-9FA5-1D87D1047DA7}" sibTransId="{E58F8E75-E29E-4B21-9F24-1B598586D623}"/>
    <dgm:cxn modelId="{721A8938-E990-4059-A99D-C0195254D189}" srcId="{7FC1DA90-0C7F-464E-BE0C-DDE0A77958F3}" destId="{8BBA66BF-9B43-4326-A594-BF921AB990D9}" srcOrd="4" destOrd="0" parTransId="{0D3987BD-907B-4734-B29D-3FA142DE5A5F}" sibTransId="{75575971-0E56-4939-A0E6-2123EF50D466}"/>
    <dgm:cxn modelId="{59290A45-D7DE-4EAE-A505-52414F400114}" type="presOf" srcId="{3B88E473-0244-4792-8228-6A3042AD1579}" destId="{30128203-444E-4F6D-A3D8-ED913C81C20A}" srcOrd="0" destOrd="4" presId="urn:microsoft.com/office/officeart/2005/8/layout/list1"/>
    <dgm:cxn modelId="{C3BF50D8-A337-4BAF-8E3B-6B58016AABFA}" type="presOf" srcId="{730DFA94-74E0-4711-84CF-2E225E4EA6DC}" destId="{3077632A-A31C-4B43-8DDE-FF6E3FEDA436}" srcOrd="0" destOrd="2" presId="urn:microsoft.com/office/officeart/2005/8/layout/list1"/>
    <dgm:cxn modelId="{4A5C6B58-74FE-4DEF-8E7C-1AAFE03332FD}" type="presOf" srcId="{F4BCB3F2-B906-4035-8199-F506556127FC}" destId="{209B4AB5-6791-48FA-8999-EF5F454DB142}" srcOrd="0" destOrd="0" presId="urn:microsoft.com/office/officeart/2005/8/layout/list1"/>
    <dgm:cxn modelId="{2DCB0D7A-9382-4DCC-8697-43F17C49BB12}" srcId="{C576FDFA-CB10-48E1-94A3-F3DDD55032C3}" destId="{8A720679-CA71-4CA0-B2BD-BD7EE5E1C02F}" srcOrd="1" destOrd="0" parTransId="{EB2C1BC5-38A0-4836-B707-4DF253CB4BED}" sibTransId="{BE2DA09E-E8A3-4B93-B2BB-A030436D36DE}"/>
    <dgm:cxn modelId="{D54ABD51-8FC4-4161-BEF8-D8185F032AC5}" type="presOf" srcId="{8030DEDA-22F9-48A7-B8AE-B2726622AB91}" destId="{30128203-444E-4F6D-A3D8-ED913C81C20A}" srcOrd="0" destOrd="3" presId="urn:microsoft.com/office/officeart/2005/8/layout/list1"/>
    <dgm:cxn modelId="{D75E90E5-995F-4BFB-A050-C22E2BAC3910}" srcId="{8A720679-CA71-4CA0-B2BD-BD7EE5E1C02F}" destId="{A0D3CDAB-13A3-4267-8080-AAAB0A68CC47}" srcOrd="2" destOrd="0" parTransId="{6F777DB7-BD55-46A0-8171-0525DB9DAA01}" sibTransId="{4D13D8A1-0D2E-4E90-B60B-866B85F9532B}"/>
    <dgm:cxn modelId="{75317425-F13E-4335-9243-49A676D608E7}" type="presOf" srcId="{A0D3CDAB-13A3-4267-8080-AAAB0A68CC47}" destId="{30128203-444E-4F6D-A3D8-ED913C81C20A}" srcOrd="0" destOrd="2" presId="urn:microsoft.com/office/officeart/2005/8/layout/list1"/>
    <dgm:cxn modelId="{64237DD5-6DCA-4E5C-86AB-C270689099AD}" type="presOf" srcId="{8A720679-CA71-4CA0-B2BD-BD7EE5E1C02F}" destId="{D13F5DD2-3842-482C-8C69-B23C8F88011E}" srcOrd="0" destOrd="0" presId="urn:microsoft.com/office/officeart/2005/8/layout/list1"/>
    <dgm:cxn modelId="{FE689F73-15EF-4094-A892-A954BE20EE6F}" type="presOf" srcId="{8A720679-CA71-4CA0-B2BD-BD7EE5E1C02F}" destId="{099F6344-1201-4181-9B0C-3D53F149CD39}" srcOrd="1" destOrd="0" presId="urn:microsoft.com/office/officeart/2005/8/layout/list1"/>
    <dgm:cxn modelId="{D7ED611A-505A-4FED-B914-14A83F10D215}" type="presOf" srcId="{8BBA66BF-9B43-4326-A594-BF921AB990D9}" destId="{3077632A-A31C-4B43-8DDE-FF6E3FEDA436}" srcOrd="0" destOrd="4" presId="urn:microsoft.com/office/officeart/2005/8/layout/list1"/>
    <dgm:cxn modelId="{4FB86FDF-B6BA-4656-8A98-267CD85618D4}" type="presOf" srcId="{2CD1CB73-3252-4FA6-93EF-49C03D20BC6B}" destId="{30128203-444E-4F6D-A3D8-ED913C81C20A}" srcOrd="0" destOrd="0" presId="urn:microsoft.com/office/officeart/2005/8/layout/list1"/>
    <dgm:cxn modelId="{29DA4666-A849-4DE7-BA5B-9511912984E3}" type="presOf" srcId="{250C5418-0442-4338-8EBE-E4942A918A44}" destId="{D89DFA7D-67C2-41B2-A509-2FC131B63D42}" srcOrd="0" destOrd="0" presId="urn:microsoft.com/office/officeart/2005/8/layout/list1"/>
    <dgm:cxn modelId="{A633C5DD-F421-4259-98DF-C7B3D8162897}" type="presOf" srcId="{250C5418-0442-4338-8EBE-E4942A918A44}" destId="{72212FBE-D5A9-4FF6-A7BA-B2A666739346}" srcOrd="1" destOrd="0" presId="urn:microsoft.com/office/officeart/2005/8/layout/list1"/>
    <dgm:cxn modelId="{C47A879B-219B-4957-9D51-2DE4C6095362}" type="presOf" srcId="{DA815424-8B4E-4D9B-ADBE-A4606B6A9303}" destId="{3077632A-A31C-4B43-8DDE-FF6E3FEDA436}" srcOrd="0" destOrd="3" presId="urn:microsoft.com/office/officeart/2005/8/layout/list1"/>
    <dgm:cxn modelId="{C67E767E-D4F1-47E7-830C-D6305E34B0BA}" type="presOf" srcId="{C576FDFA-CB10-48E1-94A3-F3DDD55032C3}" destId="{93C679ED-02F6-44CA-9EFE-15D1AE231D12}" srcOrd="0" destOrd="0" presId="urn:microsoft.com/office/officeart/2005/8/layout/list1"/>
    <dgm:cxn modelId="{62314AC9-8AD6-4532-B1E0-93563CE11A04}" srcId="{C576FDFA-CB10-48E1-94A3-F3DDD55032C3}" destId="{7FC1DA90-0C7F-464E-BE0C-DDE0A77958F3}" srcOrd="0" destOrd="0" parTransId="{E6FB51A7-B4C8-441D-9EA9-A23509EB0AFA}" sibTransId="{AC5B270E-F2C7-4525-9155-09B1CBBC8A5A}"/>
    <dgm:cxn modelId="{C5D3CA3D-E5BC-4CCD-B66C-894AD6EB3DFE}" type="presOf" srcId="{D104D504-02B5-44E7-9A9A-45C1C6BBB683}" destId="{3077632A-A31C-4B43-8DDE-FF6E3FEDA436}" srcOrd="0" destOrd="0" presId="urn:microsoft.com/office/officeart/2005/8/layout/list1"/>
    <dgm:cxn modelId="{3F5B3685-7B52-473F-9ED1-BD0B2335B62A}" srcId="{8A720679-CA71-4CA0-B2BD-BD7EE5E1C02F}" destId="{3B88E473-0244-4792-8228-6A3042AD1579}" srcOrd="4" destOrd="0" parTransId="{9C469019-8F7A-44EC-A034-EDAF0A37B09F}" sibTransId="{4C2D0471-1152-4039-964A-3F8F1D7D7F4B}"/>
    <dgm:cxn modelId="{8C863469-DA1D-4F41-9C5E-1C146C996FC8}" srcId="{7FC1DA90-0C7F-464E-BE0C-DDE0A77958F3}" destId="{730DFA94-74E0-4711-84CF-2E225E4EA6DC}" srcOrd="2" destOrd="0" parTransId="{A3A14342-762E-4565-949A-D5779B3FF65E}" sibTransId="{9184BEE4-955F-4CA7-ADFE-2E535D844AF5}"/>
    <dgm:cxn modelId="{4F8A3DA6-8008-453E-B42C-8BFC9C5F5B6D}" type="presOf" srcId="{7FC1DA90-0C7F-464E-BE0C-DDE0A77958F3}" destId="{0E0CB065-2CE7-4FDB-AB10-81365C3A1493}" srcOrd="1" destOrd="0" presId="urn:microsoft.com/office/officeart/2005/8/layout/list1"/>
    <dgm:cxn modelId="{8367AD87-5463-46C3-8851-152C85E6FE5A}" type="presOf" srcId="{7646FB5A-10A6-4BC3-90F5-324323A45AFE}" destId="{3077632A-A31C-4B43-8DDE-FF6E3FEDA436}" srcOrd="0" destOrd="1" presId="urn:microsoft.com/office/officeart/2005/8/layout/list1"/>
    <dgm:cxn modelId="{9FA1AD1D-4F82-4577-B4EB-D120862AACE7}" srcId="{7FC1DA90-0C7F-464E-BE0C-DDE0A77958F3}" destId="{D104D504-02B5-44E7-9A9A-45C1C6BBB683}" srcOrd="0" destOrd="0" parTransId="{C66EED57-460D-4662-A1AA-0ECFF5FDF361}" sibTransId="{BA9BE893-F9E0-4601-AD3E-C3E22E1B47AF}"/>
    <dgm:cxn modelId="{35D78DB7-6D38-43E0-976D-B56117973C0C}" type="presParOf" srcId="{93C679ED-02F6-44CA-9EFE-15D1AE231D12}" destId="{172F007A-2D4C-4945-B59A-F4AEDF67208E}" srcOrd="0" destOrd="0" presId="urn:microsoft.com/office/officeart/2005/8/layout/list1"/>
    <dgm:cxn modelId="{61A1337A-4E65-4AB3-AA13-069011B48FD5}" type="presParOf" srcId="{172F007A-2D4C-4945-B59A-F4AEDF67208E}" destId="{CA28B9AF-4E0D-47C7-938A-A13FEABB190B}" srcOrd="0" destOrd="0" presId="urn:microsoft.com/office/officeart/2005/8/layout/list1"/>
    <dgm:cxn modelId="{ED44721F-EB0F-4D9B-9C1C-CC4C73E0E977}" type="presParOf" srcId="{172F007A-2D4C-4945-B59A-F4AEDF67208E}" destId="{0E0CB065-2CE7-4FDB-AB10-81365C3A1493}" srcOrd="1" destOrd="0" presId="urn:microsoft.com/office/officeart/2005/8/layout/list1"/>
    <dgm:cxn modelId="{C0F1472D-4CB1-43F7-8748-31E6463A82E5}" type="presParOf" srcId="{93C679ED-02F6-44CA-9EFE-15D1AE231D12}" destId="{AE176E64-ABE5-4086-B717-077FEB162141}" srcOrd="1" destOrd="0" presId="urn:microsoft.com/office/officeart/2005/8/layout/list1"/>
    <dgm:cxn modelId="{7BBCD8E0-DE7A-4531-9E9A-05BBDFAF02F2}" type="presParOf" srcId="{93C679ED-02F6-44CA-9EFE-15D1AE231D12}" destId="{3077632A-A31C-4B43-8DDE-FF6E3FEDA436}" srcOrd="2" destOrd="0" presId="urn:microsoft.com/office/officeart/2005/8/layout/list1"/>
    <dgm:cxn modelId="{A6E82343-FFEA-42B7-8D77-09ACFF9602E2}" type="presParOf" srcId="{93C679ED-02F6-44CA-9EFE-15D1AE231D12}" destId="{5D9AD4A0-EC57-4D63-9686-4F325215534D}" srcOrd="3" destOrd="0" presId="urn:microsoft.com/office/officeart/2005/8/layout/list1"/>
    <dgm:cxn modelId="{478C3F63-73A2-4203-9602-CDA822964D0F}" type="presParOf" srcId="{93C679ED-02F6-44CA-9EFE-15D1AE231D12}" destId="{FF9907F8-4C3D-4737-A04F-F2A9AF905A1B}" srcOrd="4" destOrd="0" presId="urn:microsoft.com/office/officeart/2005/8/layout/list1"/>
    <dgm:cxn modelId="{39EC70AE-3521-42C3-AE79-C5137A510BBA}" type="presParOf" srcId="{FF9907F8-4C3D-4737-A04F-F2A9AF905A1B}" destId="{D13F5DD2-3842-482C-8C69-B23C8F88011E}" srcOrd="0" destOrd="0" presId="urn:microsoft.com/office/officeart/2005/8/layout/list1"/>
    <dgm:cxn modelId="{55A5EBC2-2E28-4149-BFF0-22D5481BF3B3}" type="presParOf" srcId="{FF9907F8-4C3D-4737-A04F-F2A9AF905A1B}" destId="{099F6344-1201-4181-9B0C-3D53F149CD39}" srcOrd="1" destOrd="0" presId="urn:microsoft.com/office/officeart/2005/8/layout/list1"/>
    <dgm:cxn modelId="{DFF73591-B556-44B8-A63F-2804CC810807}" type="presParOf" srcId="{93C679ED-02F6-44CA-9EFE-15D1AE231D12}" destId="{5BE036BB-EC17-4160-819D-CDBB03970B8C}" srcOrd="5" destOrd="0" presId="urn:microsoft.com/office/officeart/2005/8/layout/list1"/>
    <dgm:cxn modelId="{AC6790CC-A78D-437F-B723-8A959B85AC4E}" type="presParOf" srcId="{93C679ED-02F6-44CA-9EFE-15D1AE231D12}" destId="{30128203-444E-4F6D-A3D8-ED913C81C20A}" srcOrd="6" destOrd="0" presId="urn:microsoft.com/office/officeart/2005/8/layout/list1"/>
    <dgm:cxn modelId="{F878CF48-E0D0-4A1A-8DB6-89A10C803D61}" type="presParOf" srcId="{93C679ED-02F6-44CA-9EFE-15D1AE231D12}" destId="{190359C6-04A2-437C-8D4E-6090CD247F66}" srcOrd="7" destOrd="0" presId="urn:microsoft.com/office/officeart/2005/8/layout/list1"/>
    <dgm:cxn modelId="{7B9F5E40-DB4F-41E0-8811-D1AA9B4ABE35}" type="presParOf" srcId="{93C679ED-02F6-44CA-9EFE-15D1AE231D12}" destId="{DB0E1210-2C40-4563-A1C8-2A53C1618669}" srcOrd="8" destOrd="0" presId="urn:microsoft.com/office/officeart/2005/8/layout/list1"/>
    <dgm:cxn modelId="{3BD2A2E5-4B33-49C4-BCE4-BD9565944AD0}" type="presParOf" srcId="{DB0E1210-2C40-4563-A1C8-2A53C1618669}" destId="{D89DFA7D-67C2-41B2-A509-2FC131B63D42}" srcOrd="0" destOrd="0" presId="urn:microsoft.com/office/officeart/2005/8/layout/list1"/>
    <dgm:cxn modelId="{8C37E1B9-2FCA-4949-9F78-B4CD973B0FC3}" type="presParOf" srcId="{DB0E1210-2C40-4563-A1C8-2A53C1618669}" destId="{72212FBE-D5A9-4FF6-A7BA-B2A666739346}" srcOrd="1" destOrd="0" presId="urn:microsoft.com/office/officeart/2005/8/layout/list1"/>
    <dgm:cxn modelId="{7046C7FC-2211-4CF5-A682-CE8CE8C7AB25}" type="presParOf" srcId="{93C679ED-02F6-44CA-9EFE-15D1AE231D12}" destId="{418A71BE-C846-4CE1-A498-BE2BC140B3A8}" srcOrd="9" destOrd="0" presId="urn:microsoft.com/office/officeart/2005/8/layout/list1"/>
    <dgm:cxn modelId="{51D354FE-E1F4-4AB2-81D9-7FD329232908}" type="presParOf" srcId="{93C679ED-02F6-44CA-9EFE-15D1AE231D12}" destId="{209B4AB5-6791-48FA-8999-EF5F454DB142}" srcOrd="10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2#1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image" Target="../media/image28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image" Target="../media/image3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21E65E3-A9BF-4212-A906-268E2CA31EFD}" type="slidenum">
              <a:rPr lang="en-US" altLang="ru-RU" smtClean="0"/>
              <a:pPr/>
              <a:t>13</a:t>
            </a:fld>
            <a:endParaRPr lang="en-US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kerimkulova07@mail.ru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diagramData" Target="../diagrams/data4.xml"/><Relationship Id="rId7" Type="http://schemas.openxmlformats.org/officeDocument/2006/relationships/image" Target="../media/image1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notesSlide" Target="../notesSlides/notesSlide1.xml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image" Target="../media/image5.jpeg"/><Relationship Id="rId9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5.jpeg"/><Relationship Id="rId7" Type="http://schemas.openxmlformats.org/officeDocument/2006/relationships/diagramColors" Target="../diagrams/colors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10" Type="http://schemas.openxmlformats.org/officeDocument/2006/relationships/image" Target="../media/image30.png"/><Relationship Id="rId4" Type="http://schemas.openxmlformats.org/officeDocument/2006/relationships/diagramData" Target="../diagrams/data8.xml"/><Relationship Id="rId9" Type="http://schemas.openxmlformats.org/officeDocument/2006/relationships/oleObject" Target="../embeddings/oleObject7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diagramData" Target="../diagrams/data9.xml"/><Relationship Id="rId7" Type="http://schemas.openxmlformats.org/officeDocument/2006/relationships/image" Target="../media/image3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10" Type="http://schemas.openxmlformats.org/officeDocument/2006/relationships/image" Target="../media/image34.png"/><Relationship Id="rId4" Type="http://schemas.openxmlformats.org/officeDocument/2006/relationships/diagramLayout" Target="../diagrams/layout9.xml"/><Relationship Id="rId9" Type="http://schemas.openxmlformats.org/officeDocument/2006/relationships/image" Target="../media/image33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5.jpeg"/><Relationship Id="rId7" Type="http://schemas.openxmlformats.org/officeDocument/2006/relationships/diagramColors" Target="../diagrams/colors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10" Type="http://schemas.openxmlformats.org/officeDocument/2006/relationships/oleObject" Target="../embeddings/oleObject10.bin"/><Relationship Id="rId4" Type="http://schemas.openxmlformats.org/officeDocument/2006/relationships/diagramData" Target="../diagrams/data10.xml"/><Relationship Id="rId9" Type="http://schemas.openxmlformats.org/officeDocument/2006/relationships/oleObject" Target="../embeddings/oleObject9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jpeg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10" Type="http://schemas.openxmlformats.org/officeDocument/2006/relationships/oleObject" Target="../embeddings/oleObject1.bin"/><Relationship Id="rId4" Type="http://schemas.openxmlformats.org/officeDocument/2006/relationships/diagramData" Target="../diagrams/data2.xml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5.jpeg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10" Type="http://schemas.openxmlformats.org/officeDocument/2006/relationships/oleObject" Target="../embeddings/oleObject4.bin"/><Relationship Id="rId4" Type="http://schemas.openxmlformats.org/officeDocument/2006/relationships/diagramData" Target="../diagrams/data3.xml"/><Relationship Id="rId9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300975"/>
            <a:ext cx="77662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СНЕ6101 Ароматты </a:t>
            </a:r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көмірсутектерді өндіру технологиясы</a:t>
            </a:r>
            <a: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</a:b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39899" y="399990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Оқытушы: К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еримкулова</a:t>
            </a:r>
            <a:r>
              <a:rPr lang="ru-RU" sz="32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Айгуль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Жадраевна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хим.ғыл.канд., 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«</a:t>
            </a:r>
            <a:r>
              <a:rPr lang="kk-KZ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Химиялық және биохимиялық инженерия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» кафедра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қауымдастырылған 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профессоры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smtClean="0">
                <a:hlinkClick r:id="rId4"/>
              </a:rPr>
              <a:t>kerimkulova07@mail.ru</a:t>
            </a:r>
            <a:r>
              <a:rPr lang="en-US" b="1" dirty="0" smtClean="0"/>
              <a:t> 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ru-RU" sz="2000" smtClean="0"/>
              <a:t>Екі орынбасарлы бензолдар</a:t>
            </a:r>
            <a:endParaRPr lang="ru-RU" altLang="ru-RU" sz="2000" smtClean="0"/>
          </a:p>
        </p:txBody>
      </p:sp>
      <p:pic>
        <p:nvPicPr>
          <p:cNvPr id="13315" name="Picture 7" descr="C:\Users\Акбота\Downloads\og_logo.jpg"/>
          <p:cNvPicPr>
            <a:picLocks noChangeAspect="1" noChangeArrowheads="1"/>
          </p:cNvPicPr>
          <p:nvPr/>
        </p:nvPicPr>
        <p:blipFill>
          <a:blip r:embed="rId2" cstate="print"/>
          <a:srcRect t="26624" b="31447"/>
          <a:stretch>
            <a:fillRect/>
          </a:stretch>
        </p:blipFill>
        <p:spPr bwMode="auto">
          <a:xfrm>
            <a:off x="6948488" y="333375"/>
            <a:ext cx="188912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graphicFrame>
        <p:nvGraphicFramePr>
          <p:cNvPr id="9" name="Объект 3"/>
          <p:cNvGraphicFramePr>
            <a:graphicFrameLocks noGrp="1"/>
          </p:cNvGraphicFramePr>
          <p:nvPr>
            <p:ph idx="1"/>
          </p:nvPr>
        </p:nvGraphicFramePr>
        <p:xfrm>
          <a:off x="539552" y="2276872"/>
          <a:ext cx="7910264" cy="3979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23850" y="1412875"/>
            <a:ext cx="8208963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kk-KZ" i="1" dirty="0">
                <a:solidFill>
                  <a:schemeClr val="accent1">
                    <a:lumMod val="50000"/>
                  </a:schemeClr>
                </a:solidFill>
              </a:rPr>
              <a:t>Бензол сақинасында екі орынбасар болса, оларды атағанда, орынбасардың тұрған орнын да көрсету қажет. Үш мүмкін изомерлерді орто- мета-, пара-</a:t>
            </a:r>
            <a:r>
              <a:rPr lang="kk-KZ" b="1" i="1" dirty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kk-KZ" i="1" dirty="0">
                <a:solidFill>
                  <a:schemeClr val="accent1">
                    <a:lumMod val="50000"/>
                  </a:schemeClr>
                </a:solidFill>
              </a:rPr>
              <a:t>қысқаша</a:t>
            </a:r>
            <a:r>
              <a:rPr lang="kk-KZ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k-KZ" i="1" dirty="0">
                <a:solidFill>
                  <a:schemeClr val="accent1">
                    <a:lumMod val="50000"/>
                  </a:schemeClr>
                </a:solidFill>
              </a:rPr>
              <a:t>о-,  м-, n</a:t>
            </a:r>
            <a:r>
              <a:rPr lang="kk-KZ" b="1" i="1" dirty="0">
                <a:solidFill>
                  <a:schemeClr val="accent1">
                    <a:lumMod val="50000"/>
                  </a:schemeClr>
                </a:solidFill>
              </a:rPr>
              <a:t>-)</a:t>
            </a:r>
            <a:r>
              <a:rPr lang="kk-KZ" i="1" dirty="0">
                <a:solidFill>
                  <a:schemeClr val="accent1">
                    <a:lumMod val="50000"/>
                  </a:schemeClr>
                </a:solidFill>
              </a:rPr>
              <a:t> деп белгілейді.</a:t>
            </a: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ru-RU" dirty="0"/>
          </a:p>
        </p:txBody>
      </p:sp>
      <p:pic>
        <p:nvPicPr>
          <p:cNvPr id="13319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42988" y="2997200"/>
            <a:ext cx="1368425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708400" y="2997200"/>
            <a:ext cx="144303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1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443663" y="2997200"/>
            <a:ext cx="13684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6477000" cy="868363"/>
          </a:xfrm>
        </p:spPr>
        <p:txBody>
          <a:bodyPr/>
          <a:lstStyle/>
          <a:p>
            <a:r>
              <a:rPr lang="kk-KZ" altLang="ru-RU" sz="2000" smtClean="0"/>
              <a:t>Арендердің мұнай фракцияларындағы мөлшері</a:t>
            </a:r>
            <a:endParaRPr lang="ru-RU" altLang="ru-RU" sz="2000" smtClean="0"/>
          </a:p>
        </p:txBody>
      </p:sp>
      <p:pic>
        <p:nvPicPr>
          <p:cNvPr id="14339" name="Picture 7" descr="C:\Users\Акбота\Downloads\og_logo.jpg"/>
          <p:cNvPicPr>
            <a:picLocks noChangeAspect="1" noChangeArrowheads="1"/>
          </p:cNvPicPr>
          <p:nvPr/>
        </p:nvPicPr>
        <p:blipFill>
          <a:blip r:embed="rId2" cstate="print"/>
          <a:srcRect t="26624" b="31447"/>
          <a:stretch>
            <a:fillRect/>
          </a:stretch>
        </p:blipFill>
        <p:spPr bwMode="auto">
          <a:xfrm>
            <a:off x="6948488" y="333375"/>
            <a:ext cx="188912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Rectangle 9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graphicFrame>
        <p:nvGraphicFramePr>
          <p:cNvPr id="7" name="Объект 3"/>
          <p:cNvGraphicFramePr>
            <a:graphicFrameLocks noGrp="1"/>
          </p:cNvGraphicFramePr>
          <p:nvPr>
            <p:ph idx="1"/>
          </p:nvPr>
        </p:nvGraphicFramePr>
        <p:xfrm>
          <a:off x="251520" y="1844824"/>
          <a:ext cx="871296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8313" y="1196975"/>
            <a:ext cx="7991475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kk-KZ" sz="1400" dirty="0">
                <a:solidFill>
                  <a:schemeClr val="tx1">
                    <a:lumMod val="50000"/>
                  </a:schemeClr>
                </a:solidFill>
              </a:rPr>
              <a:t>Мұнайда арендер моноциклді және полициклді түрде көрсетілген. Мұнай құрамында 15-20% арендер болады. Арендердің мөлшері 35% дейін жетеді. Ароматты көмірсутектерді мұнай фракцияларына бөлуге байланысты үш топқа бөледі:</a:t>
            </a:r>
            <a:endParaRPr lang="ru-RU" sz="140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ru-RU" sz="2000" smtClean="0"/>
              <a:t>Полициклді ароматты көмірсутектер </a:t>
            </a:r>
            <a:endParaRPr lang="ru-RU" altLang="ru-RU" sz="2000" smtClean="0"/>
          </a:p>
        </p:txBody>
      </p:sp>
      <p:pic>
        <p:nvPicPr>
          <p:cNvPr id="15363" name="Picture 7" descr="C:\Users\Акбота\Downloads\og_logo.jpg"/>
          <p:cNvPicPr>
            <a:picLocks noChangeAspect="1" noChangeArrowheads="1"/>
          </p:cNvPicPr>
          <p:nvPr/>
        </p:nvPicPr>
        <p:blipFill>
          <a:blip r:embed="rId2" cstate="print"/>
          <a:srcRect t="26624" b="31447"/>
          <a:stretch>
            <a:fillRect/>
          </a:stretch>
        </p:blipFill>
        <p:spPr bwMode="auto">
          <a:xfrm>
            <a:off x="6948488" y="333375"/>
            <a:ext cx="188912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1700213"/>
            <a:ext cx="7089775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ru-RU" sz="2000" smtClean="0"/>
              <a:t>Фракциялардағы арендер</a:t>
            </a:r>
            <a:endParaRPr lang="ru-RU" altLang="ru-RU" sz="2000" smtClean="0"/>
          </a:p>
        </p:txBody>
      </p:sp>
      <p:pic>
        <p:nvPicPr>
          <p:cNvPr id="3076" name="Picture 7" descr="C:\Users\Акбота\Downloads\og_logo.jpg"/>
          <p:cNvPicPr>
            <a:picLocks noChangeAspect="1" noChangeArrowheads="1"/>
          </p:cNvPicPr>
          <p:nvPr/>
        </p:nvPicPr>
        <p:blipFill>
          <a:blip r:embed="rId4" cstate="print"/>
          <a:srcRect t="26624" b="31447"/>
          <a:stretch>
            <a:fillRect/>
          </a:stretch>
        </p:blipFill>
        <p:spPr bwMode="auto">
          <a:xfrm>
            <a:off x="6948488" y="333375"/>
            <a:ext cx="188912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307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307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graphicFrame>
        <p:nvGraphicFramePr>
          <p:cNvPr id="11" name="Объект 3"/>
          <p:cNvGraphicFramePr>
            <a:graphicFrameLocks noGrp="1"/>
          </p:cNvGraphicFramePr>
          <p:nvPr>
            <p:ph idx="1"/>
          </p:nvPr>
        </p:nvGraphicFramePr>
        <p:xfrm>
          <a:off x="395536" y="1412776"/>
          <a:ext cx="8496944" cy="5203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08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graphicFrame>
        <p:nvGraphicFramePr>
          <p:cNvPr id="3074" name="Object 11"/>
          <p:cNvGraphicFramePr>
            <a:graphicFrameLocks noChangeAspect="1"/>
          </p:cNvGraphicFramePr>
          <p:nvPr/>
        </p:nvGraphicFramePr>
        <p:xfrm>
          <a:off x="1042988" y="3933825"/>
          <a:ext cx="1009650" cy="638175"/>
        </p:xfrm>
        <a:graphic>
          <a:graphicData uri="http://schemas.openxmlformats.org/presentationml/2006/ole">
            <p:oleObj spid="_x0000_s4098" r:id="rId9" imgW="1007189" imgH="63662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Ароматтылық критерийлері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Анықтамаға сәйкес </a:t>
            </a:r>
            <a:r>
              <a:rPr lang="ru-RU" dirty="0" smtClean="0"/>
              <a:t>критерий </a:t>
            </a:r>
            <a:r>
              <a:rPr lang="ru-RU" dirty="0" err="1" smtClean="0"/>
              <a:t>ретінде</a:t>
            </a:r>
            <a:r>
              <a:rPr lang="ru-RU" dirty="0" smtClean="0"/>
              <a:t> </a:t>
            </a:r>
            <a:r>
              <a:rPr lang="ru-RU" dirty="0" err="1" smtClean="0"/>
              <a:t>молекуланың негізгі</a:t>
            </a:r>
            <a:r>
              <a:rPr lang="ru-RU" dirty="0" smtClean="0"/>
              <a:t> </a:t>
            </a:r>
            <a:r>
              <a:rPr lang="ru-RU" dirty="0" err="1" smtClean="0"/>
              <a:t>күйін сипаттайтын</a:t>
            </a:r>
            <a:r>
              <a:rPr lang="ru-RU" dirty="0" smtClean="0"/>
              <a:t> </a:t>
            </a:r>
            <a:r>
              <a:rPr lang="ru-RU" dirty="0" err="1" smtClean="0"/>
              <a:t>көрсеткіштерді пайдалану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Ароматтылықтың бірінші</a:t>
            </a:r>
            <a:r>
              <a:rPr lang="ru-RU" dirty="0" smtClean="0"/>
              <a:t> </a:t>
            </a:r>
            <a:r>
              <a:rPr lang="ru-RU" dirty="0" err="1" smtClean="0"/>
              <a:t>және кеңінен қолданылатын критерийі</a:t>
            </a:r>
            <a:r>
              <a:rPr lang="ru-RU" dirty="0" smtClean="0"/>
              <a:t> </a:t>
            </a:r>
            <a:r>
              <a:rPr lang="ru-RU" dirty="0" err="1" smtClean="0"/>
              <a:t>болған реактивтілік</a:t>
            </a:r>
            <a:r>
              <a:rPr lang="ru-RU" dirty="0" smtClean="0"/>
              <a:t> </a:t>
            </a:r>
            <a:r>
              <a:rPr lang="ru-RU" dirty="0" err="1" smtClean="0"/>
              <a:t>бұл талапқа сәйкес келмейді</a:t>
            </a:r>
            <a:r>
              <a:rPr lang="ru-RU" dirty="0" smtClean="0"/>
              <a:t>, </a:t>
            </a:r>
            <a:r>
              <a:rPr lang="ru-RU" dirty="0" err="1" smtClean="0"/>
              <a:t>өйткені ол</a:t>
            </a:r>
            <a:r>
              <a:rPr lang="ru-RU" dirty="0" smtClean="0"/>
              <a:t> </a:t>
            </a:r>
            <a:r>
              <a:rPr lang="ru-RU" dirty="0" err="1" smtClean="0"/>
              <a:t>негізгі</a:t>
            </a:r>
            <a:r>
              <a:rPr lang="ru-RU" dirty="0" smtClean="0"/>
              <a:t> </a:t>
            </a:r>
            <a:r>
              <a:rPr lang="ru-RU" dirty="0" err="1" smtClean="0"/>
              <a:t>күйге </a:t>
            </a:r>
            <a:r>
              <a:rPr lang="ru-RU" dirty="0" smtClean="0"/>
              <a:t>де, </a:t>
            </a:r>
            <a:r>
              <a:rPr lang="ru-RU" dirty="0" err="1" smtClean="0"/>
              <a:t>өтпелі күйге </a:t>
            </a:r>
            <a:r>
              <a:rPr lang="ru-RU" dirty="0" smtClean="0"/>
              <a:t>де </a:t>
            </a:r>
            <a:r>
              <a:rPr lang="ru-RU" dirty="0" err="1" smtClean="0"/>
              <a:t>байланысты</a:t>
            </a:r>
            <a:endParaRPr lang="ru-RU" dirty="0" smtClean="0"/>
          </a:p>
          <a:p>
            <a:r>
              <a:rPr lang="ru-RU" dirty="0" err="1" smtClean="0"/>
              <a:t>.Бұл кемшілік</a:t>
            </a:r>
            <a:r>
              <a:rPr lang="ru-RU" dirty="0" smtClean="0"/>
              <a:t> </a:t>
            </a:r>
            <a:r>
              <a:rPr lang="ru-RU" dirty="0" err="1" smtClean="0"/>
              <a:t>физикалық критерийлерден</a:t>
            </a:r>
            <a:r>
              <a:rPr lang="ru-RU" dirty="0" smtClean="0"/>
              <a:t> </a:t>
            </a:r>
            <a:r>
              <a:rPr lang="ru-RU" dirty="0" err="1" smtClean="0"/>
              <a:t>айырылған, олар</a:t>
            </a:r>
            <a:r>
              <a:rPr lang="ru-RU" dirty="0" smtClean="0"/>
              <a:t> </a:t>
            </a:r>
            <a:r>
              <a:rPr lang="ru-RU" dirty="0" err="1" smtClean="0"/>
              <a:t>хош</a:t>
            </a:r>
            <a:r>
              <a:rPr lang="ru-RU" dirty="0" smtClean="0"/>
              <a:t> </a:t>
            </a:r>
            <a:r>
              <a:rPr lang="ru-RU" dirty="0" err="1" smtClean="0"/>
              <a:t>иістіліктің критерийі</a:t>
            </a:r>
            <a:r>
              <a:rPr lang="ru-RU" dirty="0" smtClean="0"/>
              <a:t> </a:t>
            </a:r>
            <a:r>
              <a:rPr lang="ru-RU" dirty="0" err="1" smtClean="0"/>
              <a:t>ретінде</a:t>
            </a:r>
            <a:r>
              <a:rPr lang="ru-RU" dirty="0" smtClean="0"/>
              <a:t> </a:t>
            </a:r>
            <a:r>
              <a:rPr lang="ru-RU" dirty="0" err="1" smtClean="0"/>
              <a:t>таңдалады.</a:t>
            </a:r>
            <a:r>
              <a:rPr lang="ru-RU" dirty="0" smtClean="0"/>
              <a:t>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Бұл энергетикалық, құрылымдық және магниттік</a:t>
            </a:r>
            <a:r>
              <a:rPr lang="ru-RU" dirty="0" smtClean="0"/>
              <a:t> </a:t>
            </a:r>
            <a:r>
              <a:rPr lang="ru-RU" dirty="0" err="1" smtClean="0"/>
              <a:t>критерийлер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Ароматты</a:t>
            </a:r>
            <a:r>
              <a:rPr lang="ru-RU" dirty="0" smtClean="0"/>
              <a:t> </a:t>
            </a:r>
            <a:r>
              <a:rPr lang="ru-RU" dirty="0" err="1" smtClean="0"/>
              <a:t>көмірсутектердің классификациясы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Моноциклді</a:t>
            </a:r>
            <a:r>
              <a:rPr lang="ru-RU" dirty="0" smtClean="0"/>
              <a:t> </a:t>
            </a:r>
            <a:r>
              <a:rPr lang="ru-RU" dirty="0" err="1" smtClean="0"/>
              <a:t>ароматты</a:t>
            </a:r>
            <a:r>
              <a:rPr lang="ru-RU" dirty="0" smtClean="0"/>
              <a:t> </a:t>
            </a:r>
            <a:r>
              <a:rPr lang="ru-RU" dirty="0" err="1" smtClean="0"/>
              <a:t>қосылыстар </a:t>
            </a:r>
            <a:r>
              <a:rPr lang="ru-RU" dirty="0" smtClean="0"/>
              <a:t>– </a:t>
            </a:r>
            <a:r>
              <a:rPr lang="ru-RU" dirty="0" err="1" smtClean="0"/>
              <a:t>бензолдың туындылары</a:t>
            </a:r>
            <a:r>
              <a:rPr lang="ru-RU" dirty="0" smtClean="0"/>
              <a:t> бензол </a:t>
            </a:r>
            <a:r>
              <a:rPr lang="ru-RU" dirty="0" err="1" smtClean="0"/>
              <a:t>молекуласындағы сутегі</a:t>
            </a:r>
            <a:r>
              <a:rPr lang="ru-RU" dirty="0" smtClean="0"/>
              <a:t> </a:t>
            </a:r>
            <a:r>
              <a:rPr lang="ru-RU" dirty="0" err="1" smtClean="0"/>
              <a:t>атомдарының орын</a:t>
            </a:r>
            <a:r>
              <a:rPr lang="ru-RU" dirty="0" smtClean="0"/>
              <a:t> басу </a:t>
            </a:r>
            <a:r>
              <a:rPr lang="ru-RU" dirty="0" err="1" smtClean="0"/>
              <a:t>өнімдері ретінде</a:t>
            </a:r>
            <a:r>
              <a:rPr lang="ru-RU" dirty="0" smtClean="0"/>
              <a:t> </a:t>
            </a:r>
            <a:r>
              <a:rPr lang="ru-RU" dirty="0" err="1" smtClean="0"/>
              <a:t>қарастырылады</a:t>
            </a:r>
            <a:r>
              <a:rPr lang="ru-RU" dirty="0" smtClean="0"/>
              <a:t>. </a:t>
            </a:r>
            <a:r>
              <a:rPr lang="ru-RU" dirty="0" err="1" smtClean="0"/>
              <a:t>Бұл жағдайда сақинадағы нөмірлеу ең кіші</a:t>
            </a:r>
            <a:r>
              <a:rPr lang="ru-RU" dirty="0" smtClean="0"/>
              <a:t> </a:t>
            </a:r>
            <a:r>
              <a:rPr lang="ru-RU" dirty="0" err="1" smtClean="0"/>
              <a:t>көмірсутек радикалымен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 </a:t>
            </a:r>
            <a:r>
              <a:rPr lang="ru-RU" dirty="0" err="1" smtClean="0"/>
              <a:t>көміртек атомынан</a:t>
            </a:r>
            <a:r>
              <a:rPr lang="ru-RU" dirty="0" smtClean="0"/>
              <a:t> </a:t>
            </a:r>
            <a:r>
              <a:rPr lang="ru-RU" dirty="0" err="1" smtClean="0"/>
              <a:t>басталады</a:t>
            </a:r>
            <a:r>
              <a:rPr lang="ru-RU" dirty="0" smtClean="0"/>
              <a:t>. </a:t>
            </a:r>
            <a:r>
              <a:rPr lang="ru-RU" dirty="0" err="1" smtClean="0"/>
              <a:t>Әдебиеттерде рационалдылармен</a:t>
            </a:r>
            <a:r>
              <a:rPr lang="ru-RU" dirty="0" smtClean="0"/>
              <a:t> </a:t>
            </a:r>
            <a:r>
              <a:rPr lang="ru-RU" dirty="0" err="1" smtClean="0"/>
              <a:t>салыстырғанда алкиларендердің дәстүрлі атаулары</a:t>
            </a:r>
            <a:r>
              <a:rPr lang="ru-RU" dirty="0" smtClean="0"/>
              <a:t> </a:t>
            </a:r>
            <a:r>
              <a:rPr lang="ru-RU" dirty="0" err="1" smtClean="0"/>
              <a:t>жиі</a:t>
            </a:r>
            <a:r>
              <a:rPr lang="ru-RU" dirty="0" smtClean="0"/>
              <a:t> </a:t>
            </a:r>
            <a:r>
              <a:rPr lang="ru-RU" dirty="0" err="1" smtClean="0"/>
              <a:t>қолданылады.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953" y="1041820"/>
            <a:ext cx="6575612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3034" y="2635624"/>
            <a:ext cx="7503460" cy="3415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err="1" smtClean="0">
                <a:solidFill>
                  <a:srgbClr val="FF0000"/>
                </a:solidFill>
              </a:rPr>
              <a:t>Конденсацияланған ароматты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қосылыстар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Конденсацияланған хош</a:t>
            </a:r>
            <a:r>
              <a:rPr lang="ru-RU" dirty="0" smtClean="0"/>
              <a:t> </a:t>
            </a:r>
            <a:r>
              <a:rPr lang="ru-RU" dirty="0" err="1" smtClean="0"/>
              <a:t>иісті</a:t>
            </a:r>
            <a:r>
              <a:rPr lang="ru-RU" dirty="0" smtClean="0"/>
              <a:t> </a:t>
            </a:r>
            <a:r>
              <a:rPr lang="ru-RU" dirty="0" err="1" smtClean="0"/>
              <a:t>қосылыстар </a:t>
            </a:r>
            <a:r>
              <a:rPr lang="ru-RU" dirty="0" smtClean="0"/>
              <a:t>бензол </a:t>
            </a:r>
            <a:r>
              <a:rPr lang="ru-RU" dirty="0" err="1" smtClean="0"/>
              <a:t>көмірсутектерінен үлкен реакциялық және төмен ароматтылықпен ерекшеленеді</a:t>
            </a:r>
            <a:r>
              <a:rPr lang="ru-RU" dirty="0" smtClean="0"/>
              <a:t>. </a:t>
            </a:r>
            <a:r>
              <a:rPr lang="ru-RU" dirty="0" err="1" smtClean="0"/>
              <a:t>Бұл конденсацияланған жүйеде көміртегі атомдарына</a:t>
            </a:r>
            <a:r>
              <a:rPr lang="ru-RU" dirty="0" smtClean="0"/>
              <a:t> </a:t>
            </a:r>
            <a:r>
              <a:rPr lang="ru-RU" dirty="0" err="1" smtClean="0"/>
              <a:t>қатысты ароматты</a:t>
            </a:r>
            <a:r>
              <a:rPr lang="ru-RU" dirty="0" smtClean="0"/>
              <a:t> </a:t>
            </a:r>
            <a:r>
              <a:rPr lang="el-GR" dirty="0" smtClean="0"/>
              <a:t>π - </a:t>
            </a:r>
            <a:r>
              <a:rPr lang="ru-RU" dirty="0" err="1" smtClean="0"/>
              <a:t>электрондардың </a:t>
            </a:r>
            <a:r>
              <a:rPr lang="ru-RU" dirty="0" smtClean="0"/>
              <a:t>бензол </a:t>
            </a:r>
            <a:r>
              <a:rPr lang="ru-RU" dirty="0" err="1" smtClean="0"/>
              <a:t>және оның гомологтары</a:t>
            </a:r>
            <a:r>
              <a:rPr lang="ru-RU" dirty="0" smtClean="0"/>
              <a:t> </a:t>
            </a:r>
            <a:r>
              <a:rPr lang="ru-RU" dirty="0" err="1" smtClean="0"/>
              <a:t>сияқты біркелкі</a:t>
            </a:r>
            <a:r>
              <a:rPr lang="ru-RU" dirty="0" smtClean="0"/>
              <a:t> </a:t>
            </a:r>
            <a:r>
              <a:rPr lang="ru-RU" dirty="0" err="1" smtClean="0"/>
              <a:t>таралуы</a:t>
            </a:r>
            <a:r>
              <a:rPr lang="ru-RU" dirty="0" smtClean="0"/>
              <a:t> </a:t>
            </a:r>
            <a:r>
              <a:rPr lang="ru-RU" dirty="0" err="1" smtClean="0"/>
              <a:t>мүмкін еместігімен</a:t>
            </a:r>
            <a:r>
              <a:rPr lang="ru-RU" dirty="0" smtClean="0"/>
              <a:t> </a:t>
            </a:r>
            <a:r>
              <a:rPr lang="ru-RU" dirty="0" err="1" smtClean="0"/>
              <a:t>анықталады</a:t>
            </a:r>
            <a:r>
              <a:rPr lang="ru-RU" dirty="0" smtClean="0"/>
              <a:t>. </a:t>
            </a:r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 smtClean="0"/>
              <a:t>қатар, қосылу реакцияларына</a:t>
            </a:r>
            <a:r>
              <a:rPr lang="ru-RU" dirty="0" smtClean="0"/>
              <a:t> </a:t>
            </a:r>
            <a:r>
              <a:rPr lang="ru-RU" dirty="0" err="1" smtClean="0"/>
              <a:t>түскен кезде</a:t>
            </a:r>
            <a:r>
              <a:rPr lang="ru-RU" dirty="0" smtClean="0"/>
              <a:t> </a:t>
            </a:r>
            <a:r>
              <a:rPr lang="ru-RU" dirty="0" err="1" smtClean="0"/>
              <a:t>балқытылған арендер</a:t>
            </a:r>
            <a:r>
              <a:rPr lang="ru-RU" dirty="0" smtClean="0"/>
              <a:t> </a:t>
            </a:r>
            <a:r>
              <a:rPr lang="ru-RU" dirty="0" err="1" smtClean="0"/>
              <a:t>бензолдың ароматты</a:t>
            </a:r>
            <a:r>
              <a:rPr lang="ru-RU" dirty="0" smtClean="0"/>
              <a:t> </a:t>
            </a:r>
            <a:r>
              <a:rPr lang="ru-RU" dirty="0" err="1" smtClean="0"/>
              <a:t>сақинасын, демек</a:t>
            </a:r>
            <a:r>
              <a:rPr lang="ru-RU" dirty="0" smtClean="0"/>
              <a:t> конъюгация </a:t>
            </a:r>
            <a:r>
              <a:rPr lang="ru-RU" dirty="0" err="1" smtClean="0"/>
              <a:t>энергиясының маңызды бөлігін сақтайды</a:t>
            </a:r>
            <a:r>
              <a:rPr lang="ru-RU" dirty="0" smtClean="0"/>
              <a:t>.Нафталин </a:t>
            </a:r>
            <a:r>
              <a:rPr lang="ru-RU" dirty="0" err="1" smtClean="0"/>
              <a:t>бензолға қарағанда сульфаланумен</a:t>
            </a:r>
            <a:r>
              <a:rPr lang="ru-RU" dirty="0" smtClean="0"/>
              <a:t> </a:t>
            </a:r>
            <a:r>
              <a:rPr lang="ru-RU" dirty="0" err="1" smtClean="0"/>
              <a:t>әрекеттесу оңайырақ</a:t>
            </a:r>
            <a:r>
              <a:rPr lang="ru-RU" dirty="0" smtClean="0"/>
              <a:t>. 250С-та 79% </a:t>
            </a:r>
            <a:r>
              <a:rPr lang="en-US" dirty="0" smtClean="0"/>
              <a:t>H2SO4-</a:t>
            </a:r>
            <a:r>
              <a:rPr lang="ru-RU" dirty="0" smtClean="0"/>
              <a:t>те </a:t>
            </a:r>
            <a:r>
              <a:rPr lang="ru-RU" dirty="0" err="1" smtClean="0"/>
              <a:t>нафталиннің сульфалану</a:t>
            </a:r>
            <a:r>
              <a:rPr lang="ru-RU" dirty="0" smtClean="0"/>
              <a:t> </a:t>
            </a:r>
            <a:r>
              <a:rPr lang="ru-RU" dirty="0" err="1" smtClean="0"/>
              <a:t>жылдамдығы бензолдың сульфалану</a:t>
            </a:r>
            <a:r>
              <a:rPr lang="ru-RU" dirty="0" smtClean="0"/>
              <a:t> </a:t>
            </a:r>
            <a:r>
              <a:rPr lang="ru-RU" dirty="0" err="1" smtClean="0"/>
              <a:t>жылдамдығынан </a:t>
            </a:r>
            <a:r>
              <a:rPr lang="ru-RU" dirty="0" smtClean="0"/>
              <a:t>80 </a:t>
            </a:r>
            <a:r>
              <a:rPr lang="ru-RU" dirty="0" err="1" smtClean="0"/>
              <a:t>есе</a:t>
            </a:r>
            <a:r>
              <a:rPr lang="ru-RU" dirty="0" smtClean="0"/>
              <a:t>, ал 83,4%-да 43 </a:t>
            </a:r>
            <a:r>
              <a:rPr lang="ru-RU" dirty="0" err="1" smtClean="0"/>
              <a:t>есе</a:t>
            </a:r>
            <a:r>
              <a:rPr lang="ru-RU" dirty="0" smtClean="0"/>
              <a:t> </a:t>
            </a:r>
            <a:r>
              <a:rPr lang="ru-RU" dirty="0" err="1" smtClean="0"/>
              <a:t>дерлік</a:t>
            </a:r>
            <a:r>
              <a:rPr lang="ru-RU" dirty="0" smtClean="0"/>
              <a:t> </a:t>
            </a:r>
            <a:r>
              <a:rPr lang="ru-RU" dirty="0" err="1" smtClean="0"/>
              <a:t>жоғары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 err="1" smtClean="0"/>
              <a:t>Конденсацияланған ароматты</a:t>
            </a:r>
            <a:r>
              <a:rPr lang="ru-RU" sz="2200" dirty="0" smtClean="0"/>
              <a:t> </a:t>
            </a:r>
            <a:r>
              <a:rPr lang="ru-RU" sz="2200" dirty="0" err="1" smtClean="0"/>
              <a:t>қосылыстардың атаулары</a:t>
            </a:r>
            <a:r>
              <a:rPr lang="ru-RU" sz="2200" dirty="0" smtClean="0"/>
              <a:t> </a:t>
            </a:r>
            <a:r>
              <a:rPr lang="ru-RU" sz="2200" dirty="0" err="1" smtClean="0"/>
              <a:t>көбінесе дәстүрлі және олардың химиялық құрылымымен байланысты</a:t>
            </a:r>
            <a:r>
              <a:rPr lang="ru-RU" sz="2200" dirty="0" smtClean="0"/>
              <a:t> </a:t>
            </a:r>
            <a:r>
              <a:rPr lang="ru-RU" sz="2200" dirty="0" err="1" smtClean="0"/>
              <a:t>емес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988" y="1748118"/>
            <a:ext cx="7866529" cy="415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Ароматты</a:t>
            </a:r>
            <a:r>
              <a:rPr lang="ru-RU" dirty="0" smtClean="0"/>
              <a:t> </a:t>
            </a:r>
            <a:r>
              <a:rPr lang="ru-RU" dirty="0" err="1" smtClean="0"/>
              <a:t>көмірсутектердің физикалық қасиеттері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Молекулярлық салмағы бірдей</a:t>
            </a:r>
            <a:r>
              <a:rPr lang="ru-RU" dirty="0" smtClean="0"/>
              <a:t> </a:t>
            </a:r>
            <a:r>
              <a:rPr lang="ru-RU" dirty="0" err="1" smtClean="0"/>
              <a:t>парафинді</a:t>
            </a:r>
            <a:r>
              <a:rPr lang="ru-RU" dirty="0" smtClean="0"/>
              <a:t> </a:t>
            </a:r>
            <a:r>
              <a:rPr lang="ru-RU" dirty="0" err="1" smtClean="0"/>
              <a:t>және циклоалканмен</a:t>
            </a:r>
            <a:r>
              <a:rPr lang="ru-RU" dirty="0" smtClean="0"/>
              <a:t> </a:t>
            </a:r>
            <a:r>
              <a:rPr lang="ru-RU" dirty="0" err="1" smtClean="0"/>
              <a:t>салыстырғанда ароматты</a:t>
            </a:r>
            <a:r>
              <a:rPr lang="ru-RU" dirty="0" smtClean="0"/>
              <a:t> </a:t>
            </a:r>
            <a:r>
              <a:rPr lang="ru-RU" dirty="0" err="1" smtClean="0"/>
              <a:t>көмірсутектердің айырықша белгісі</a:t>
            </a:r>
            <a:r>
              <a:rPr lang="ru-RU" dirty="0" smtClean="0"/>
              <a:t> </a:t>
            </a:r>
            <a:r>
              <a:rPr lang="ru-RU" dirty="0" err="1" smtClean="0"/>
              <a:t>жоғары тығыздық, сонымен</a:t>
            </a:r>
            <a:r>
              <a:rPr lang="ru-RU" dirty="0" smtClean="0"/>
              <a:t> </a:t>
            </a:r>
            <a:r>
              <a:rPr lang="ru-RU" dirty="0" err="1" smtClean="0"/>
              <a:t>қатар жоғары қайнау және балқу температуралары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табылады.Полярлы</a:t>
            </a:r>
            <a:r>
              <a:rPr lang="ru-RU" dirty="0" smtClean="0"/>
              <a:t> </a:t>
            </a:r>
            <a:r>
              <a:rPr lang="ru-RU" dirty="0" err="1" smtClean="0"/>
              <a:t>орталармен</a:t>
            </a:r>
            <a:r>
              <a:rPr lang="ru-RU" dirty="0" smtClean="0"/>
              <a:t> </a:t>
            </a:r>
            <a:r>
              <a:rPr lang="ru-RU" dirty="0" err="1" smtClean="0"/>
              <a:t>әрекеттесуге қабілетті</a:t>
            </a:r>
            <a:r>
              <a:rPr lang="ru-RU" dirty="0" smtClean="0"/>
              <a:t> </a:t>
            </a:r>
            <a:r>
              <a:rPr lang="el-GR" dirty="0" smtClean="0"/>
              <a:t>π – </a:t>
            </a:r>
            <a:r>
              <a:rPr lang="ru-RU" dirty="0" err="1" smtClean="0"/>
              <a:t>электрондар</a:t>
            </a:r>
            <a:r>
              <a:rPr lang="ru-RU" dirty="0" smtClean="0"/>
              <a:t> </a:t>
            </a:r>
            <a:r>
              <a:rPr lang="ru-RU" dirty="0" err="1" smtClean="0"/>
              <a:t>жүйесінің болуы</a:t>
            </a:r>
            <a:r>
              <a:rPr lang="ru-RU" dirty="0" smtClean="0"/>
              <a:t> </a:t>
            </a:r>
            <a:r>
              <a:rPr lang="ru-RU" dirty="0" err="1" smtClean="0"/>
              <a:t>басқа көмірсутектермен салыстырғанда ароматты</a:t>
            </a:r>
            <a:r>
              <a:rPr lang="ru-RU" dirty="0" smtClean="0"/>
              <a:t> </a:t>
            </a:r>
            <a:r>
              <a:rPr lang="ru-RU" dirty="0" err="1" smtClean="0"/>
              <a:t>көмірсутектердің </a:t>
            </a:r>
            <a:r>
              <a:rPr lang="ru-RU" dirty="0" smtClean="0"/>
              <a:t>суда </a:t>
            </a:r>
            <a:r>
              <a:rPr lang="ru-RU" dirty="0" err="1" smtClean="0"/>
              <a:t>үлкен ерігіштігіне</a:t>
            </a:r>
            <a:r>
              <a:rPr lang="ru-RU" dirty="0" smtClean="0"/>
              <a:t> </a:t>
            </a:r>
            <a:r>
              <a:rPr lang="ru-RU" dirty="0" err="1" smtClean="0"/>
              <a:t>әкеледі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Мазмұны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Ароматты</a:t>
            </a:r>
            <a:r>
              <a:rPr lang="ru-RU" sz="20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қосылыстардың құрылымы </a:t>
            </a:r>
            <a:r>
              <a:rPr lang="ru-RU" sz="20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мен </a:t>
            </a:r>
            <a:r>
              <a:rPr lang="ru-RU" sz="2000" b="1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қасиеттері</a:t>
            </a:r>
            <a:r>
              <a:rPr lang="ru-RU" sz="20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AutoNum type="arabicPeriod"/>
            </a:pPr>
            <a:r>
              <a:rPr lang="ru-RU" sz="2000" b="1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Ароматтылық ұғымының анықтамасы.</a:t>
            </a:r>
            <a:r>
              <a:rPr lang="ru-RU" sz="20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AutoNum type="arabicPeriod"/>
            </a:pPr>
            <a:r>
              <a:rPr lang="ru-RU" sz="2000" b="1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Ароматтылық критерийлері</a:t>
            </a:r>
            <a:endParaRPr lang="ru-RU" sz="20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000" b="1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Ароматты</a:t>
            </a:r>
            <a:r>
              <a:rPr lang="ru-RU" sz="20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көмірсутектердің классификациясы</a:t>
            </a:r>
            <a:endParaRPr lang="ru-RU" sz="2000" b="1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000" b="1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Ароматты</a:t>
            </a:r>
            <a:r>
              <a:rPr lang="ru-RU" sz="20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көмірсутектердің физика-химиялық сипаттамалары</a:t>
            </a: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42073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err="1" smtClean="0">
                <a:solidFill>
                  <a:srgbClr val="FF0000"/>
                </a:solidFill>
              </a:rPr>
              <a:t>Кейбір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ароматты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</a:rPr>
              <a:t>көмірсутектердің қайнау және балқу температуралары</a:t>
            </a:r>
            <a:endParaRPr lang="ru-RU" sz="2000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5907609"/>
              </p:ext>
            </p:extLst>
          </p:nvPr>
        </p:nvGraphicFramePr>
        <p:xfrm>
          <a:off x="539552" y="1412774"/>
          <a:ext cx="8136905" cy="5040563"/>
        </p:xfrm>
        <a:graphic>
          <a:graphicData uri="http://schemas.openxmlformats.org/drawingml/2006/table">
            <a:tbl>
              <a:tblPr/>
              <a:tblGrid>
                <a:gridCol w="17793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74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20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488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848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3432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9334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Көмірсутектер </a:t>
                      </a:r>
                      <a:endParaRPr lang="ru-RU" sz="1400" b="1" i="1" dirty="0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 err="1" smtClean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Қайнау  </a:t>
                      </a:r>
                      <a:r>
                        <a:rPr lang="ru-RU" sz="1400" b="1" i="1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темп., </a:t>
                      </a:r>
                      <a:r>
                        <a:rPr lang="ru-RU" sz="1400" b="1" i="1" baseline="30000" dirty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r>
                        <a:rPr lang="ru-RU" sz="1400" b="1" i="1" dirty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 err="1" smtClean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Балқу </a:t>
                      </a:r>
                      <a:r>
                        <a:rPr lang="ru-RU" sz="1400" b="1" i="1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темп.,</a:t>
                      </a:r>
                      <a:r>
                        <a:rPr lang="ru-RU" sz="1400" b="1" i="1" baseline="30000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400" b="1" i="1" baseline="30000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r>
                        <a:rPr lang="ru-RU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 smtClean="0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Көмірсутектер </a:t>
                      </a:r>
                      <a:endParaRPr lang="ru-RU" sz="1400" b="1" i="1" dirty="0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 err="1" smtClean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Қайнау  </a:t>
                      </a:r>
                      <a:r>
                        <a:rPr lang="ru-RU" sz="1400" b="1" i="1" dirty="0" smtClean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темп., </a:t>
                      </a:r>
                      <a:r>
                        <a:rPr lang="ru-RU" sz="1400" b="1" i="1" baseline="30000" dirty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r>
                        <a:rPr lang="ru-RU" sz="1400" b="1" i="1" dirty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 err="1" smtClean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Балқу </a:t>
                      </a:r>
                      <a:r>
                        <a:rPr lang="ru-RU" sz="1400" b="1" i="1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темп.,</a:t>
                      </a:r>
                      <a:r>
                        <a:rPr lang="ru-RU" sz="1400" b="1" i="1" baseline="30000" dirty="0" smtClean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400" b="1" i="1" baseline="30000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r>
                        <a:rPr lang="ru-RU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11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Бензол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80,1</a:t>
                      </a:r>
                      <a:endParaRPr lang="ru-RU" sz="1400" b="1" i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5,5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Псевдокумол</a:t>
                      </a:r>
                      <a:endParaRPr lang="ru-RU" sz="1400" b="1" i="1" dirty="0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F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169,3</a:t>
                      </a:r>
                      <a:endParaRPr lang="ru-RU" sz="1400" b="1" i="1" dirty="0">
                        <a:solidFill>
                          <a:srgbClr val="00B0F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-43,8</a:t>
                      </a:r>
                      <a:endParaRPr lang="ru-RU" sz="1400" b="1" i="1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11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Толуол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110,6</a:t>
                      </a:r>
                      <a:endParaRPr lang="ru-RU" sz="1400" b="1" i="1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-95,0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Мезитилен</a:t>
                      </a:r>
                      <a:endParaRPr lang="ru-RU" sz="1400" b="1" i="1" dirty="0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F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164,7</a:t>
                      </a:r>
                      <a:endParaRPr lang="ru-RU" sz="1400" b="1" i="1" dirty="0">
                        <a:solidFill>
                          <a:srgbClr val="00B0F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-44,7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11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Стирол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145,2</a:t>
                      </a:r>
                      <a:endParaRPr lang="ru-RU" sz="1400" b="1" i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-30,6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изобутилбензол</a:t>
                      </a:r>
                      <a:endParaRPr lang="ru-RU" sz="1400" b="1" i="1" dirty="0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F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172.8</a:t>
                      </a:r>
                      <a:endParaRPr lang="ru-RU" sz="1400" b="1" i="1" dirty="0">
                        <a:solidFill>
                          <a:srgbClr val="00B0F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-51,5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11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Этилбензол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136,2</a:t>
                      </a:r>
                      <a:endParaRPr lang="ru-RU" sz="1400" b="1" i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-95,0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о-цимол</a:t>
                      </a:r>
                      <a:endParaRPr lang="ru-RU" sz="1400" b="1" i="1" dirty="0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F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178,3</a:t>
                      </a:r>
                      <a:endParaRPr lang="ru-RU" sz="1400" b="1" i="1" dirty="0">
                        <a:solidFill>
                          <a:srgbClr val="00B0F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-71,5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11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о-ксилол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144.4</a:t>
                      </a:r>
                      <a:endParaRPr lang="ru-RU" sz="1400" b="1" i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-25,2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м-цимол</a:t>
                      </a:r>
                      <a:endParaRPr lang="ru-RU" sz="1400" b="1" i="1" dirty="0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F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174,9</a:t>
                      </a:r>
                      <a:endParaRPr lang="ru-RU" sz="1400" b="1" i="1" dirty="0">
                        <a:solidFill>
                          <a:srgbClr val="00B0F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-63,9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33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м-ксилол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139,1</a:t>
                      </a:r>
                      <a:endParaRPr lang="ru-RU" sz="1400" b="1" i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-47,9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 err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п-цимол</a:t>
                      </a:r>
                      <a:endParaRPr lang="ru-RU" sz="1400" b="1" i="1" dirty="0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F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177,2</a:t>
                      </a:r>
                      <a:endParaRPr lang="ru-RU" sz="1400" b="1" i="1" dirty="0">
                        <a:solidFill>
                          <a:srgbClr val="00B0F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-67,9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11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п-ксилол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138.4</a:t>
                      </a:r>
                      <a:endParaRPr lang="ru-RU" sz="1400" b="1" i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13,3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Дурол</a:t>
                      </a:r>
                      <a:endParaRPr lang="ru-RU" sz="1400" b="1" i="1" dirty="0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F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196,8</a:t>
                      </a:r>
                      <a:endParaRPr lang="ru-RU" sz="1400" b="1" i="1" dirty="0">
                        <a:solidFill>
                          <a:srgbClr val="00B0F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79,2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11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α-метилстирол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165.4</a:t>
                      </a:r>
                      <a:endParaRPr lang="ru-RU" sz="1400" b="1" i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-23,2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Изодурол</a:t>
                      </a:r>
                      <a:endParaRPr lang="ru-RU" sz="1400" b="1" i="1" dirty="0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solidFill>
                            <a:srgbClr val="00B0F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198,1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-23,7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11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изопропилбензол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152,4</a:t>
                      </a:r>
                      <a:endParaRPr lang="ru-RU" sz="1400" b="1" i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-96,0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Нафталин</a:t>
                      </a:r>
                      <a:endParaRPr lang="ru-RU" sz="1400" b="1" i="1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F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218,0</a:t>
                      </a:r>
                      <a:endParaRPr lang="ru-RU" sz="1400" b="1" i="1" dirty="0">
                        <a:solidFill>
                          <a:srgbClr val="00B0F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80,3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11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м-этилтолуол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161,3</a:t>
                      </a:r>
                      <a:endParaRPr lang="ru-RU" sz="1400" b="1" i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-95,5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Тетралин</a:t>
                      </a:r>
                      <a:endParaRPr lang="ru-RU" sz="1400" b="1" i="1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F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207,6</a:t>
                      </a:r>
                      <a:endParaRPr lang="ru-RU" sz="1400" b="1" i="1" dirty="0">
                        <a:solidFill>
                          <a:srgbClr val="00B0F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-35,8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11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п-этилтолуол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162</a:t>
                      </a:r>
                      <a:endParaRPr lang="ru-RU" sz="1400" b="1" i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-62,4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Антрацен</a:t>
                      </a:r>
                      <a:endParaRPr lang="ru-RU" sz="1400" b="1" i="1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F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342,3</a:t>
                      </a:r>
                      <a:endParaRPr lang="ru-RU" sz="1400" b="1" i="1" dirty="0">
                        <a:solidFill>
                          <a:srgbClr val="00B0F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99,1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111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о-этилтолуол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165,1</a:t>
                      </a:r>
                      <a:endParaRPr lang="ru-RU" sz="1400" b="1" i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-80,8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Фенантрен</a:t>
                      </a:r>
                      <a:endParaRPr lang="ru-RU" sz="1400" b="1" i="1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F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340,1</a:t>
                      </a:r>
                      <a:endParaRPr lang="ru-RU" sz="1400" b="1" i="1" dirty="0">
                        <a:solidFill>
                          <a:srgbClr val="00B0F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150,0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111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Гемимеллитол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176,1</a:t>
                      </a:r>
                      <a:endParaRPr lang="ru-RU" sz="1400" b="1" i="1" dirty="0">
                        <a:solidFill>
                          <a:srgbClr val="0070C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-25,4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7030A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Пирен</a:t>
                      </a:r>
                      <a:endParaRPr lang="ru-RU" sz="1400" b="1" i="1" dirty="0">
                        <a:solidFill>
                          <a:srgbClr val="7030A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F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393,5</a:t>
                      </a:r>
                      <a:endParaRPr lang="ru-RU" sz="1400" b="1" i="1" dirty="0">
                        <a:solidFill>
                          <a:srgbClr val="00B0F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400"/>
                        </a:spcBef>
                        <a:spcAft>
                          <a:spcPts val="0"/>
                        </a:spcAft>
                      </a:pPr>
                      <a:r>
                        <a:rPr lang="kk-KZ" sz="1400" b="1" i="1" dirty="0">
                          <a:solidFill>
                            <a:srgbClr val="00B05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254,0</a:t>
                      </a:r>
                      <a:endParaRPr lang="ru-RU" sz="1400" b="1" i="1" dirty="0">
                        <a:solidFill>
                          <a:srgbClr val="00B05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7" descr="C:\Users\Акбота\Downloads\og_logo.jpg"/>
          <p:cNvPicPr>
            <a:picLocks noChangeAspect="1" noChangeArrowheads="1"/>
          </p:cNvPicPr>
          <p:nvPr/>
        </p:nvPicPr>
        <p:blipFill>
          <a:blip r:embed="rId2" cstate="print"/>
          <a:srcRect t="26624" b="31447"/>
          <a:stretch>
            <a:fillRect/>
          </a:stretch>
        </p:blipFill>
        <p:spPr bwMode="auto">
          <a:xfrm>
            <a:off x="6948488" y="333375"/>
            <a:ext cx="188912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5"/>
          <p:cNvSpPr txBox="1">
            <a:spLocks/>
          </p:cNvSpPr>
          <p:nvPr/>
        </p:nvSpPr>
        <p:spPr bwMode="gray">
          <a:xfrm>
            <a:off x="395288" y="188913"/>
            <a:ext cx="6346825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kk-KZ" sz="2400" dirty="0">
                <a:solidFill>
                  <a:srgbClr val="FFFFFF"/>
                </a:solidFill>
              </a:rPr>
              <a:t>Арендердің физикалық қасиеттері</a:t>
            </a:r>
            <a:endParaRPr lang="ru-RU" sz="2400" b="1" kern="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127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127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127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1273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127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1275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graphicFrame>
        <p:nvGraphicFramePr>
          <p:cNvPr id="15" name="Объект 3"/>
          <p:cNvGraphicFramePr>
            <a:graphicFrameLocks noGrp="1"/>
          </p:cNvGraphicFramePr>
          <p:nvPr>
            <p:ph idx="1"/>
          </p:nvPr>
        </p:nvGraphicFramePr>
        <p:xfrm>
          <a:off x="179512" y="1484784"/>
          <a:ext cx="871296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5"/>
          <p:cNvSpPr>
            <a:spLocks noGrp="1"/>
          </p:cNvSpPr>
          <p:nvPr>
            <p:ph type="title"/>
          </p:nvPr>
        </p:nvSpPr>
        <p:spPr>
          <a:xfrm>
            <a:off x="457200" y="238125"/>
            <a:ext cx="6346825" cy="868363"/>
          </a:xfrm>
        </p:spPr>
        <p:txBody>
          <a:bodyPr/>
          <a:lstStyle/>
          <a:p>
            <a:r>
              <a:rPr lang="kk-KZ" altLang="ru-RU" sz="2000" smtClean="0"/>
              <a:t>Арендердің физикалық қасиеттері</a:t>
            </a:r>
            <a:endParaRPr lang="ru-RU" altLang="ru-RU" sz="2000" smtClean="0"/>
          </a:p>
        </p:txBody>
      </p:sp>
      <p:pic>
        <p:nvPicPr>
          <p:cNvPr id="12291" name="Picture 7" descr="C:\Users\Акбота\Downloads\og_logo.jpg"/>
          <p:cNvPicPr>
            <a:picLocks noChangeAspect="1" noChangeArrowheads="1"/>
          </p:cNvPicPr>
          <p:nvPr/>
        </p:nvPicPr>
        <p:blipFill>
          <a:blip r:embed="rId2" cstate="print"/>
          <a:srcRect t="26624" b="31447"/>
          <a:stretch>
            <a:fillRect/>
          </a:stretch>
        </p:blipFill>
        <p:spPr bwMode="auto">
          <a:xfrm>
            <a:off x="6948488" y="333375"/>
            <a:ext cx="188912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229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229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229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1229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900113" y="1989138"/>
          <a:ext cx="7559676" cy="3336924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2324778"/>
                <a:gridCol w="1903744"/>
                <a:gridCol w="1120127"/>
                <a:gridCol w="1119337"/>
                <a:gridCol w="1091690"/>
              </a:tblGrid>
              <a:tr h="2687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 dirty="0">
                          <a:solidFill>
                            <a:srgbClr val="FF0000"/>
                          </a:solidFill>
                        </a:rPr>
                        <a:t>Атауы 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>
                          <a:solidFill>
                            <a:srgbClr val="FF0000"/>
                          </a:solidFill>
                        </a:rPr>
                        <a:t>Формуласы </a:t>
                      </a: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kk-KZ" sz="1400" baseline="-25000">
                          <a:solidFill>
                            <a:srgbClr val="FF0000"/>
                          </a:solidFill>
                        </a:rPr>
                        <a:t>балқ., </a:t>
                      </a:r>
                      <a:r>
                        <a:rPr lang="en-US" sz="1400" baseline="3000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40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ru-RU" sz="140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kk-KZ" sz="1400" baseline="-25000" dirty="0">
                          <a:solidFill>
                            <a:srgbClr val="FF0000"/>
                          </a:solidFill>
                        </a:rPr>
                        <a:t>қайн., </a:t>
                      </a:r>
                      <a:r>
                        <a:rPr lang="en-US" sz="1400" baseline="30000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d</a:t>
                      </a:r>
                      <a:r>
                        <a:rPr lang="en-US" sz="1400" baseline="-25000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n-US" sz="1400" baseline="30000" dirty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ru-RU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</a:tr>
              <a:tr h="3135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 dirty="0">
                          <a:solidFill>
                            <a:schemeClr val="tx2"/>
                          </a:solidFill>
                        </a:rPr>
                        <a:t>Бензол 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chemeClr val="tx2"/>
                          </a:solidFill>
                        </a:rPr>
                        <a:t>6</a:t>
                      </a: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H</a:t>
                      </a:r>
                      <a:r>
                        <a:rPr lang="en-US" sz="1400" baseline="-25000" dirty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 dirty="0">
                          <a:solidFill>
                            <a:schemeClr val="tx2"/>
                          </a:solidFill>
                        </a:rPr>
                        <a:t>+ 5,5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 dirty="0">
                          <a:solidFill>
                            <a:schemeClr val="tx2"/>
                          </a:solidFill>
                        </a:rPr>
                        <a:t>80,1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>
                          <a:solidFill>
                            <a:schemeClr val="tx2"/>
                          </a:solidFill>
                        </a:rPr>
                        <a:t>0,8790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</a:tr>
              <a:tr h="3135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 dirty="0">
                          <a:solidFill>
                            <a:schemeClr val="tx2"/>
                          </a:solidFill>
                        </a:rPr>
                        <a:t>Толуол (метилбензол) 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chemeClr val="tx2"/>
                          </a:solidFill>
                        </a:rPr>
                        <a:t>6</a:t>
                      </a: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H</a:t>
                      </a:r>
                      <a:r>
                        <a:rPr lang="en-US" sz="1400" baseline="-25000" dirty="0">
                          <a:solidFill>
                            <a:schemeClr val="tx2"/>
                          </a:solidFill>
                        </a:rPr>
                        <a:t>5</a:t>
                      </a: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CH</a:t>
                      </a:r>
                      <a:r>
                        <a:rPr lang="en-US" sz="1400" baseline="-25000" dirty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>
                          <a:solidFill>
                            <a:schemeClr val="tx2"/>
                          </a:solidFill>
                        </a:rPr>
                        <a:t>- 95,0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>
                          <a:solidFill>
                            <a:schemeClr val="tx2"/>
                          </a:solidFill>
                        </a:rPr>
                        <a:t>110,6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>
                          <a:solidFill>
                            <a:schemeClr val="tx2"/>
                          </a:solidFill>
                        </a:rPr>
                        <a:t>0,8669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</a:tr>
              <a:tr h="3135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 dirty="0">
                          <a:solidFill>
                            <a:schemeClr val="tx2"/>
                          </a:solidFill>
                        </a:rPr>
                        <a:t>Этилбензол 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chemeClr val="tx2"/>
                          </a:solidFill>
                        </a:rPr>
                        <a:t>6</a:t>
                      </a: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H</a:t>
                      </a:r>
                      <a:r>
                        <a:rPr lang="en-US" sz="1400" baseline="-25000" dirty="0">
                          <a:solidFill>
                            <a:schemeClr val="tx2"/>
                          </a:solidFill>
                        </a:rPr>
                        <a:t>5</a:t>
                      </a: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H</a:t>
                      </a:r>
                      <a:r>
                        <a:rPr lang="en-US" sz="1400" baseline="-25000" dirty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>
                          <a:solidFill>
                            <a:schemeClr val="tx2"/>
                          </a:solidFill>
                        </a:rPr>
                        <a:t>- 95,0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>
                          <a:solidFill>
                            <a:schemeClr val="tx2"/>
                          </a:solidFill>
                        </a:rPr>
                        <a:t>136,2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>
                          <a:solidFill>
                            <a:schemeClr val="tx2"/>
                          </a:solidFill>
                        </a:rPr>
                        <a:t>0,8670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</a:tr>
              <a:tr h="23031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 dirty="0">
                          <a:solidFill>
                            <a:schemeClr val="tx2"/>
                          </a:solidFill>
                        </a:rPr>
                        <a:t>Ксилол (диметилбензол)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C</a:t>
                      </a:r>
                      <a:r>
                        <a:rPr lang="en-US" sz="1400" baseline="-25000" dirty="0">
                          <a:solidFill>
                            <a:schemeClr val="tx2"/>
                          </a:solidFill>
                        </a:rPr>
                        <a:t>6</a:t>
                      </a: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H</a:t>
                      </a:r>
                      <a:r>
                        <a:rPr lang="en-US" sz="1400" baseline="-25000" dirty="0">
                          <a:solidFill>
                            <a:schemeClr val="tx2"/>
                          </a:solidFill>
                        </a:rPr>
                        <a:t>4</a:t>
                      </a: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(CH</a:t>
                      </a:r>
                      <a:r>
                        <a:rPr lang="en-US" sz="1400" baseline="-25000" dirty="0">
                          <a:solidFill>
                            <a:schemeClr val="tx2"/>
                          </a:solidFill>
                        </a:rPr>
                        <a:t>3</a:t>
                      </a: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)</a:t>
                      </a:r>
                      <a:r>
                        <a:rPr lang="en-US" sz="1400" baseline="-25000" dirty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endParaRPr lang="kk-KZ" sz="14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endParaRPr lang="kk-KZ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endParaRPr lang="kk-KZ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</a:tr>
              <a:tr h="3135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>
                          <a:solidFill>
                            <a:schemeClr val="tx2"/>
                          </a:solidFill>
                        </a:rPr>
                        <a:t>орто </a:t>
                      </a:r>
                      <a:r>
                        <a:rPr lang="ru-RU" sz="1400">
                          <a:solidFill>
                            <a:schemeClr val="tx2"/>
                          </a:solidFill>
                        </a:rPr>
                        <a:t>-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endParaRPr lang="en-US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 dirty="0">
                          <a:solidFill>
                            <a:schemeClr val="tx2"/>
                          </a:solidFill>
                        </a:rPr>
                        <a:t>-25,18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>
                          <a:solidFill>
                            <a:schemeClr val="tx2"/>
                          </a:solidFill>
                        </a:rPr>
                        <a:t>144,41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>
                          <a:solidFill>
                            <a:schemeClr val="tx2"/>
                          </a:solidFill>
                        </a:rPr>
                        <a:t>0,8802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</a:tr>
              <a:tr h="3135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>
                          <a:solidFill>
                            <a:schemeClr val="tx2"/>
                          </a:solidFill>
                        </a:rPr>
                        <a:t>мета - 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endParaRPr lang="en-US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 dirty="0">
                          <a:solidFill>
                            <a:schemeClr val="tx2"/>
                          </a:solidFill>
                        </a:rPr>
                        <a:t>-47,87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>
                          <a:solidFill>
                            <a:schemeClr val="tx2"/>
                          </a:solidFill>
                        </a:rPr>
                        <a:t>139,10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>
                          <a:solidFill>
                            <a:schemeClr val="tx2"/>
                          </a:solidFill>
                        </a:rPr>
                        <a:t>0,8642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</a:tr>
              <a:tr h="3135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>
                          <a:solidFill>
                            <a:schemeClr val="tx2"/>
                          </a:solidFill>
                        </a:rPr>
                        <a:t>пара -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endParaRPr lang="en-US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 dirty="0">
                          <a:solidFill>
                            <a:schemeClr val="tx2"/>
                          </a:solidFill>
                        </a:rPr>
                        <a:t>13,26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 dirty="0">
                          <a:solidFill>
                            <a:schemeClr val="tx2"/>
                          </a:solidFill>
                        </a:rPr>
                        <a:t>138,35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>
                          <a:solidFill>
                            <a:schemeClr val="tx2"/>
                          </a:solidFill>
                        </a:rPr>
                        <a:t>0,8611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</a:tr>
              <a:tr h="3135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 dirty="0">
                          <a:solidFill>
                            <a:schemeClr val="tx2"/>
                          </a:solidFill>
                        </a:rPr>
                        <a:t>Пропилбензол 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>
                          <a:solidFill>
                            <a:schemeClr val="tx2"/>
                          </a:solidFill>
                        </a:rPr>
                        <a:t>C</a:t>
                      </a:r>
                      <a:r>
                        <a:rPr lang="en-US" sz="1400" baseline="-25000">
                          <a:solidFill>
                            <a:schemeClr val="tx2"/>
                          </a:solidFill>
                        </a:rPr>
                        <a:t>6</a:t>
                      </a:r>
                      <a:r>
                        <a:rPr lang="en-US" sz="1400">
                          <a:solidFill>
                            <a:schemeClr val="tx2"/>
                          </a:solidFill>
                        </a:rPr>
                        <a:t>H</a:t>
                      </a:r>
                      <a:r>
                        <a:rPr lang="en-US" sz="1400" baseline="-25000">
                          <a:solidFill>
                            <a:schemeClr val="tx2"/>
                          </a:solidFill>
                        </a:rPr>
                        <a:t>4</a:t>
                      </a:r>
                      <a:r>
                        <a:rPr lang="en-US" sz="1400">
                          <a:solidFill>
                            <a:schemeClr val="tx2"/>
                          </a:solidFill>
                        </a:rPr>
                        <a:t>(CH</a:t>
                      </a:r>
                      <a:r>
                        <a:rPr lang="en-US" sz="1400" baseline="-2500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sz="1400">
                          <a:solidFill>
                            <a:schemeClr val="tx2"/>
                          </a:solidFill>
                        </a:rPr>
                        <a:t>)</a:t>
                      </a:r>
                      <a:r>
                        <a:rPr lang="en-US" sz="1400" baseline="-2500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sz="1400">
                          <a:solidFill>
                            <a:schemeClr val="tx2"/>
                          </a:solidFill>
                        </a:rPr>
                        <a:t>CH</a:t>
                      </a:r>
                      <a:r>
                        <a:rPr lang="en-US" sz="1400" baseline="-25000">
                          <a:solidFill>
                            <a:schemeClr val="tx2"/>
                          </a:solidFill>
                        </a:rPr>
                        <a:t>3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>
                          <a:solidFill>
                            <a:schemeClr val="tx2"/>
                          </a:solidFill>
                        </a:rPr>
                        <a:t>-99,0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 dirty="0">
                          <a:solidFill>
                            <a:schemeClr val="tx2"/>
                          </a:solidFill>
                        </a:rPr>
                        <a:t>159,20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>
                          <a:solidFill>
                            <a:schemeClr val="tx2"/>
                          </a:solidFill>
                        </a:rPr>
                        <a:t>0,8610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</a:tr>
              <a:tr h="32954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>
                          <a:solidFill>
                            <a:schemeClr val="tx2"/>
                          </a:solidFill>
                        </a:rPr>
                        <a:t>Кумол (изопропилбензол)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>
                          <a:solidFill>
                            <a:schemeClr val="tx2"/>
                          </a:solidFill>
                        </a:rPr>
                        <a:t>C</a:t>
                      </a:r>
                      <a:r>
                        <a:rPr lang="en-US" sz="1400" baseline="-25000">
                          <a:solidFill>
                            <a:schemeClr val="tx2"/>
                          </a:solidFill>
                        </a:rPr>
                        <a:t>6</a:t>
                      </a:r>
                      <a:r>
                        <a:rPr lang="en-US" sz="1400">
                          <a:solidFill>
                            <a:schemeClr val="tx2"/>
                          </a:solidFill>
                        </a:rPr>
                        <a:t>H</a:t>
                      </a:r>
                      <a:r>
                        <a:rPr lang="en-US" sz="1400" baseline="-25000">
                          <a:solidFill>
                            <a:schemeClr val="tx2"/>
                          </a:solidFill>
                        </a:rPr>
                        <a:t>4</a:t>
                      </a:r>
                      <a:r>
                        <a:rPr lang="en-US" sz="1400">
                          <a:solidFill>
                            <a:schemeClr val="tx2"/>
                          </a:solidFill>
                        </a:rPr>
                        <a:t>CH(CH</a:t>
                      </a:r>
                      <a:r>
                        <a:rPr lang="en-US" sz="1400" baseline="-25000">
                          <a:solidFill>
                            <a:schemeClr val="tx2"/>
                          </a:solidFill>
                        </a:rPr>
                        <a:t>3</a:t>
                      </a:r>
                      <a:r>
                        <a:rPr lang="en-US" sz="1400">
                          <a:solidFill>
                            <a:schemeClr val="tx2"/>
                          </a:solidFill>
                        </a:rPr>
                        <a:t>)</a:t>
                      </a:r>
                      <a:r>
                        <a:rPr lang="en-US" sz="1400" baseline="-25000">
                          <a:solidFill>
                            <a:schemeClr val="tx2"/>
                          </a:solidFill>
                        </a:rPr>
                        <a:t>2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>
                          <a:solidFill>
                            <a:schemeClr val="tx2"/>
                          </a:solidFill>
                        </a:rPr>
                        <a:t>-96,0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 dirty="0">
                          <a:solidFill>
                            <a:schemeClr val="tx2"/>
                          </a:solidFill>
                        </a:rPr>
                        <a:t>152,39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 dirty="0">
                          <a:solidFill>
                            <a:schemeClr val="tx2"/>
                          </a:solidFill>
                        </a:rPr>
                        <a:t>0,8618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</a:tr>
              <a:tr h="3135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>
                          <a:solidFill>
                            <a:schemeClr val="tx2"/>
                          </a:solidFill>
                        </a:rPr>
                        <a:t>Стирол (винилбензол)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en-US" sz="1400">
                          <a:solidFill>
                            <a:schemeClr val="tx2"/>
                          </a:solidFill>
                        </a:rPr>
                        <a:t>C</a:t>
                      </a:r>
                      <a:r>
                        <a:rPr lang="en-US" sz="1400" baseline="-25000">
                          <a:solidFill>
                            <a:schemeClr val="tx2"/>
                          </a:solidFill>
                        </a:rPr>
                        <a:t>6</a:t>
                      </a:r>
                      <a:r>
                        <a:rPr lang="en-US" sz="1400">
                          <a:solidFill>
                            <a:schemeClr val="tx2"/>
                          </a:solidFill>
                        </a:rPr>
                        <a:t>H</a:t>
                      </a:r>
                      <a:r>
                        <a:rPr lang="en-US" sz="1400" baseline="-25000">
                          <a:solidFill>
                            <a:schemeClr val="tx2"/>
                          </a:solidFill>
                        </a:rPr>
                        <a:t>5</a:t>
                      </a:r>
                      <a:r>
                        <a:rPr lang="en-US" sz="1400">
                          <a:solidFill>
                            <a:schemeClr val="tx2"/>
                          </a:solidFill>
                        </a:rPr>
                        <a:t>CH=CH</a:t>
                      </a:r>
                      <a:r>
                        <a:rPr lang="en-US" sz="1400" baseline="-25000">
                          <a:solidFill>
                            <a:schemeClr val="tx2"/>
                          </a:solidFill>
                        </a:rPr>
                        <a:t>2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>
                          <a:solidFill>
                            <a:schemeClr val="tx2"/>
                          </a:solidFill>
                        </a:rPr>
                        <a:t>-30,6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>
                          <a:solidFill>
                            <a:schemeClr val="tx2"/>
                          </a:solidFill>
                        </a:rPr>
                        <a:t>145,2 </a:t>
                      </a:r>
                      <a:endParaRPr lang="ru-RU" sz="140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kk-KZ" sz="1400" dirty="0">
                          <a:solidFill>
                            <a:schemeClr val="tx2"/>
                          </a:solidFill>
                        </a:rPr>
                        <a:t>0,9060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69" marR="68569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Ароматты</a:t>
            </a:r>
            <a:r>
              <a:rPr lang="ru-RU" dirty="0" smtClean="0"/>
              <a:t> </a:t>
            </a:r>
            <a:r>
              <a:rPr lang="ru-RU" dirty="0" err="1" smtClean="0"/>
              <a:t>көмірсутектердің химиялық қасиеттері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 – </a:t>
            </a:r>
            <a:r>
              <a:rPr lang="ru-RU" dirty="0" err="1" smtClean="0"/>
              <a:t>электрондардың тұрақты тұйық жүйесінің болуы</a:t>
            </a:r>
            <a:r>
              <a:rPr lang="ru-RU" dirty="0" smtClean="0"/>
              <a:t> </a:t>
            </a:r>
            <a:r>
              <a:rPr lang="ru-RU" dirty="0" err="1" smtClean="0"/>
              <a:t>ароматты</a:t>
            </a:r>
            <a:r>
              <a:rPr lang="ru-RU" dirty="0" smtClean="0"/>
              <a:t> </a:t>
            </a:r>
            <a:r>
              <a:rPr lang="ru-RU" dirty="0" err="1" smtClean="0"/>
              <a:t>көмірсутектердің химиялық қасиеттерін анықтайды.Мысалы, бензолдың жалпы</a:t>
            </a:r>
            <a:r>
              <a:rPr lang="ru-RU" dirty="0" smtClean="0"/>
              <a:t>  </a:t>
            </a:r>
            <a:r>
              <a:rPr lang="ru-RU" dirty="0" err="1" smtClean="0"/>
              <a:t>қосынды кернеулік</a:t>
            </a:r>
            <a:r>
              <a:rPr lang="ru-RU" dirty="0" smtClean="0"/>
              <a:t> </a:t>
            </a:r>
            <a:r>
              <a:rPr lang="ru-RU" dirty="0" err="1" smtClean="0"/>
              <a:t>әсері </a:t>
            </a:r>
            <a:r>
              <a:rPr lang="ru-RU" dirty="0" smtClean="0"/>
              <a:t>150,72 кДж/моль; </a:t>
            </a:r>
            <a:r>
              <a:rPr lang="ru-RU" dirty="0" err="1" smtClean="0"/>
              <a:t>бұл қосу реакцияларына</a:t>
            </a:r>
            <a:r>
              <a:rPr lang="ru-RU" dirty="0" smtClean="0"/>
              <a:t> бензол </a:t>
            </a:r>
            <a:r>
              <a:rPr lang="ru-RU" dirty="0" err="1" smtClean="0"/>
              <a:t>сақинасының тұрақтылығын айтарлықтай арттырады</a:t>
            </a:r>
            <a:r>
              <a:rPr lang="ru-RU" dirty="0" smtClean="0"/>
              <a:t>, </a:t>
            </a:r>
            <a:r>
              <a:rPr lang="ru-RU" dirty="0" err="1" smtClean="0"/>
              <a:t>өйткені жылу</a:t>
            </a:r>
            <a:r>
              <a:rPr lang="ru-RU" dirty="0" smtClean="0"/>
              <a:t> </a:t>
            </a:r>
            <a:r>
              <a:rPr lang="ru-RU" dirty="0" err="1" smtClean="0"/>
              <a:t>эффектісі</a:t>
            </a:r>
            <a:r>
              <a:rPr lang="ru-RU" dirty="0" smtClean="0"/>
              <a:t> </a:t>
            </a:r>
            <a:r>
              <a:rPr lang="ru-RU" dirty="0" err="1" smtClean="0"/>
              <a:t>аталған мәннен асатын</a:t>
            </a:r>
            <a:r>
              <a:rPr lang="ru-RU" dirty="0" smtClean="0"/>
              <a:t> </a:t>
            </a:r>
            <a:r>
              <a:rPr lang="ru-RU" dirty="0" err="1" smtClean="0"/>
              <a:t>энергетикалық қолайлы процестер</a:t>
            </a:r>
            <a:r>
              <a:rPr lang="ru-RU" dirty="0" smtClean="0"/>
              <a:t> </a:t>
            </a:r>
            <a:r>
              <a:rPr lang="ru-RU" dirty="0" err="1" smtClean="0"/>
              <a:t>ғана болады.Ароматты</a:t>
            </a:r>
            <a:r>
              <a:rPr lang="ru-RU" dirty="0" smtClean="0"/>
              <a:t> </a:t>
            </a:r>
            <a:r>
              <a:rPr lang="ru-RU" dirty="0" err="1" smtClean="0"/>
              <a:t>көмірсутектерде шекаралық беттері</a:t>
            </a:r>
            <a:r>
              <a:rPr lang="ru-RU" dirty="0" smtClean="0"/>
              <a:t> </a:t>
            </a:r>
            <a:r>
              <a:rPr lang="ru-RU" dirty="0" err="1" smtClean="0"/>
              <a:t>бензол</a:t>
            </a:r>
            <a:r>
              <a:rPr lang="ru-RU" dirty="0" smtClean="0"/>
              <a:t> </a:t>
            </a:r>
            <a:r>
              <a:rPr lang="ru-RU" dirty="0" err="1" smtClean="0"/>
              <a:t>сақинасының жазықтығына </a:t>
            </a:r>
            <a:r>
              <a:rPr lang="ru-RU" dirty="0" smtClean="0"/>
              <a:t>параллель </a:t>
            </a:r>
            <a:r>
              <a:rPr lang="ru-RU" dirty="0" err="1" smtClean="0"/>
              <a:t>жазықтықта орналасқан біртұтас</a:t>
            </a:r>
            <a:r>
              <a:rPr lang="ru-RU" dirty="0" smtClean="0"/>
              <a:t> </a:t>
            </a:r>
            <a:r>
              <a:rPr lang="el-GR" dirty="0" smtClean="0"/>
              <a:t>π-</a:t>
            </a:r>
            <a:r>
              <a:rPr lang="ru-RU" dirty="0" err="1" smtClean="0"/>
              <a:t>электрондық жүйенің болуы</a:t>
            </a:r>
            <a:r>
              <a:rPr lang="ru-RU" dirty="0" smtClean="0"/>
              <a:t> </a:t>
            </a:r>
            <a:r>
              <a:rPr lang="ru-RU" dirty="0" err="1" smtClean="0"/>
              <a:t>арендердің </a:t>
            </a:r>
            <a:r>
              <a:rPr lang="ru-RU" dirty="0" smtClean="0"/>
              <a:t>электроны бар </a:t>
            </a:r>
            <a:r>
              <a:rPr lang="ru-RU" dirty="0" err="1" smtClean="0"/>
              <a:t>қосылыстармен немесе</a:t>
            </a:r>
            <a:r>
              <a:rPr lang="ru-RU" dirty="0" smtClean="0"/>
              <a:t> </a:t>
            </a:r>
            <a:r>
              <a:rPr lang="ru-RU" dirty="0" err="1" smtClean="0"/>
              <a:t>бөлшектермен донорлық-акцепторлық әрекеттесуіне қолайлы жағдай туғызады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0581" y="1489560"/>
            <a:ext cx="5694653" cy="11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7095" y="3142710"/>
            <a:ext cx="65527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4061" y="5013176"/>
            <a:ext cx="525658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4693" y="1030053"/>
            <a:ext cx="6285660" cy="1054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212" y="2452973"/>
            <a:ext cx="7344816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5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3682" y="1156447"/>
            <a:ext cx="6642847" cy="3227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71002" y="4581546"/>
            <a:ext cx="51125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Заголовок 5"/>
          <p:cNvSpPr>
            <a:spLocks noGrp="1"/>
          </p:cNvSpPr>
          <p:nvPr>
            <p:ph type="title"/>
          </p:nvPr>
        </p:nvSpPr>
        <p:spPr>
          <a:xfrm>
            <a:off x="468313" y="188913"/>
            <a:ext cx="6346825" cy="868362"/>
          </a:xfrm>
        </p:spPr>
        <p:txBody>
          <a:bodyPr/>
          <a:lstStyle/>
          <a:p>
            <a:r>
              <a:rPr lang="kk-KZ" altLang="ru-RU" sz="1600" smtClean="0"/>
              <a:t>Арендердің химиялық қасиеттері</a:t>
            </a:r>
            <a:endParaRPr lang="ru-RU" altLang="ru-RU" sz="1600" smtClean="0"/>
          </a:p>
        </p:txBody>
      </p:sp>
      <p:pic>
        <p:nvPicPr>
          <p:cNvPr id="4101" name="Picture 7" descr="C:\Users\Акбота\Downloads\og_logo.jpg"/>
          <p:cNvPicPr>
            <a:picLocks noChangeAspect="1" noChangeArrowheads="1"/>
          </p:cNvPicPr>
          <p:nvPr/>
        </p:nvPicPr>
        <p:blipFill>
          <a:blip r:embed="rId3" cstate="print"/>
          <a:srcRect t="26624" b="31447"/>
          <a:stretch>
            <a:fillRect/>
          </a:stretch>
        </p:blipFill>
        <p:spPr bwMode="auto">
          <a:xfrm>
            <a:off x="6948488" y="333375"/>
            <a:ext cx="188912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Схема 4"/>
          <p:cNvGraphicFramePr/>
          <p:nvPr/>
        </p:nvGraphicFramePr>
        <p:xfrm>
          <a:off x="251520" y="908720"/>
          <a:ext cx="8352928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103" name="Rectangle 10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graphicFrame>
        <p:nvGraphicFramePr>
          <p:cNvPr id="4098" name="Object 107"/>
          <p:cNvGraphicFramePr>
            <a:graphicFrameLocks noChangeAspect="1"/>
          </p:cNvGraphicFramePr>
          <p:nvPr/>
        </p:nvGraphicFramePr>
        <p:xfrm>
          <a:off x="1692275" y="1700213"/>
          <a:ext cx="2924175" cy="342900"/>
        </p:xfrm>
        <a:graphic>
          <a:graphicData uri="http://schemas.openxmlformats.org/presentationml/2006/ole">
            <p:oleObj spid="_x0000_s7170" r:id="rId8" imgW="2924192" imgH="341009" progId="">
              <p:embed/>
            </p:oleObj>
          </a:graphicData>
        </a:graphic>
      </p:graphicFrame>
      <p:sp>
        <p:nvSpPr>
          <p:cNvPr id="4104" name="Rectangle 1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graphicFrame>
        <p:nvGraphicFramePr>
          <p:cNvPr id="4099" name="Object 109"/>
          <p:cNvGraphicFramePr>
            <a:graphicFrameLocks noChangeAspect="1"/>
          </p:cNvGraphicFramePr>
          <p:nvPr/>
        </p:nvGraphicFramePr>
        <p:xfrm>
          <a:off x="2268538" y="5084763"/>
          <a:ext cx="2170112" cy="661987"/>
        </p:xfrm>
        <a:graphic>
          <a:graphicData uri="http://schemas.openxmlformats.org/presentationml/2006/ole">
            <p:oleObj spid="_x0000_s7171" r:id="rId9" imgW="3786480" imgH="1267200" progId="">
              <p:embed/>
            </p:oleObj>
          </a:graphicData>
        </a:graphic>
      </p:graphicFrame>
      <p:pic>
        <p:nvPicPr>
          <p:cNvPr id="4105" name="Picture 11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434411" y="3634947"/>
            <a:ext cx="1404422" cy="495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5"/>
          <p:cNvSpPr>
            <a:spLocks noGrp="1"/>
          </p:cNvSpPr>
          <p:nvPr>
            <p:ph type="title"/>
          </p:nvPr>
        </p:nvSpPr>
        <p:spPr>
          <a:xfrm>
            <a:off x="457200" y="238125"/>
            <a:ext cx="6346825" cy="868363"/>
          </a:xfrm>
        </p:spPr>
        <p:txBody>
          <a:bodyPr/>
          <a:lstStyle/>
          <a:p>
            <a:r>
              <a:rPr lang="kk-KZ" altLang="ru-RU" sz="1600" smtClean="0"/>
              <a:t>Арендердің химиялық қасиеттері</a:t>
            </a:r>
            <a:endParaRPr lang="ru-RU" altLang="ru-RU" sz="1600" smtClean="0"/>
          </a:p>
        </p:txBody>
      </p:sp>
      <p:pic>
        <p:nvPicPr>
          <p:cNvPr id="16387" name="Picture 7" descr="C:\Users\Акбота\Downloads\og_logo.jpg"/>
          <p:cNvPicPr>
            <a:picLocks noChangeAspect="1" noChangeArrowheads="1"/>
          </p:cNvPicPr>
          <p:nvPr/>
        </p:nvPicPr>
        <p:blipFill>
          <a:blip r:embed="rId2" cstate="print"/>
          <a:srcRect t="26624" b="31447"/>
          <a:stretch>
            <a:fillRect/>
          </a:stretch>
        </p:blipFill>
        <p:spPr bwMode="auto">
          <a:xfrm>
            <a:off x="6948488" y="333375"/>
            <a:ext cx="188912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Схема 5"/>
          <p:cNvGraphicFramePr/>
          <p:nvPr/>
        </p:nvGraphicFramePr>
        <p:xfrm>
          <a:off x="251520" y="1268760"/>
          <a:ext cx="8424936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6389" name="Picture 3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47813" y="2133600"/>
            <a:ext cx="4313237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3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11188" y="4005263"/>
            <a:ext cx="2255837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3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059113" y="4005263"/>
            <a:ext cx="27559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35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084888" y="4005263"/>
            <a:ext cx="1779587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Заголовок 5"/>
          <p:cNvSpPr>
            <a:spLocks noGrp="1"/>
          </p:cNvSpPr>
          <p:nvPr>
            <p:ph type="title"/>
          </p:nvPr>
        </p:nvSpPr>
        <p:spPr>
          <a:xfrm>
            <a:off x="457200" y="238125"/>
            <a:ext cx="6346825" cy="868363"/>
          </a:xfrm>
        </p:spPr>
        <p:txBody>
          <a:bodyPr/>
          <a:lstStyle/>
          <a:p>
            <a:r>
              <a:rPr lang="kk-KZ" altLang="ru-RU" sz="1600" smtClean="0"/>
              <a:t>Ароматты көмірсутектердің алынуы</a:t>
            </a:r>
            <a:endParaRPr lang="ru-RU" altLang="ru-RU" sz="1600" smtClean="0"/>
          </a:p>
        </p:txBody>
      </p:sp>
      <p:pic>
        <p:nvPicPr>
          <p:cNvPr id="5126" name="Picture 7" descr="C:\Users\Акбота\Downloads\og_logo.jpg"/>
          <p:cNvPicPr>
            <a:picLocks noChangeAspect="1" noChangeArrowheads="1"/>
          </p:cNvPicPr>
          <p:nvPr/>
        </p:nvPicPr>
        <p:blipFill>
          <a:blip r:embed="rId3" cstate="print"/>
          <a:srcRect t="26624" b="31447"/>
          <a:stretch>
            <a:fillRect/>
          </a:stretch>
        </p:blipFill>
        <p:spPr bwMode="auto">
          <a:xfrm>
            <a:off x="6948488" y="333375"/>
            <a:ext cx="188912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Схема 5"/>
          <p:cNvGraphicFramePr/>
          <p:nvPr/>
        </p:nvGraphicFramePr>
        <p:xfrm>
          <a:off x="467544" y="1412776"/>
          <a:ext cx="813690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128" name="Rectangle 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graphicFrame>
        <p:nvGraphicFramePr>
          <p:cNvPr id="5122" name="Object 80"/>
          <p:cNvGraphicFramePr>
            <a:graphicFrameLocks noChangeAspect="1"/>
          </p:cNvGraphicFramePr>
          <p:nvPr/>
        </p:nvGraphicFramePr>
        <p:xfrm>
          <a:off x="2627313" y="1844675"/>
          <a:ext cx="2160587" cy="830263"/>
        </p:xfrm>
        <a:graphic>
          <a:graphicData uri="http://schemas.openxmlformats.org/presentationml/2006/ole">
            <p:oleObj spid="_x0000_s8194" r:id="rId8" imgW="2479130" imgH="952230" progId="">
              <p:embed/>
            </p:oleObj>
          </a:graphicData>
        </a:graphic>
      </p:graphicFrame>
      <p:sp>
        <p:nvSpPr>
          <p:cNvPr id="5129" name="Rectangle 8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graphicFrame>
        <p:nvGraphicFramePr>
          <p:cNvPr id="5123" name="Object 82"/>
          <p:cNvGraphicFramePr>
            <a:graphicFrameLocks noChangeAspect="1"/>
          </p:cNvGraphicFramePr>
          <p:nvPr/>
        </p:nvGraphicFramePr>
        <p:xfrm>
          <a:off x="2411413" y="3141663"/>
          <a:ext cx="2847975" cy="1038225"/>
        </p:xfrm>
        <a:graphic>
          <a:graphicData uri="http://schemas.openxmlformats.org/presentationml/2006/ole">
            <p:oleObj spid="_x0000_s8195" r:id="rId9" imgW="2851094" imgH="1041940" progId="">
              <p:embed/>
            </p:oleObj>
          </a:graphicData>
        </a:graphic>
      </p:graphicFrame>
      <p:sp>
        <p:nvSpPr>
          <p:cNvPr id="5130" name="Rectangle 8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graphicFrame>
        <p:nvGraphicFramePr>
          <p:cNvPr id="5124" name="Object 84"/>
          <p:cNvGraphicFramePr>
            <a:graphicFrameLocks noChangeAspect="1"/>
          </p:cNvGraphicFramePr>
          <p:nvPr/>
        </p:nvGraphicFramePr>
        <p:xfrm>
          <a:off x="2843213" y="4724400"/>
          <a:ext cx="2255837" cy="996950"/>
        </p:xfrm>
        <a:graphic>
          <a:graphicData uri="http://schemas.openxmlformats.org/presentationml/2006/ole">
            <p:oleObj spid="_x0000_s8196" r:id="rId10" imgW="2538741" imgH="1125706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Дәріс аяқталған соң Сіз</a:t>
            </a:r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білесіз</a:t>
            </a:r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22729" y="1607956"/>
            <a:ext cx="749523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Ароматты</a:t>
            </a:r>
            <a:r>
              <a:rPr lang="ru-RU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қосылыстардың құрылымының ерекшелігін</a:t>
            </a:r>
            <a:r>
              <a:rPr lang="ru-RU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AutoNum type="arabicPeriod"/>
            </a:pPr>
            <a:r>
              <a:rPr lang="ru-RU" sz="20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Ароматтылық ұғымының шұғу себебін</a:t>
            </a:r>
            <a:r>
              <a:rPr lang="ru-RU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AutoNum type="arabicPeriod"/>
            </a:pPr>
            <a:r>
              <a:rPr lang="ru-RU" sz="20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Ароматтылық критерийлері</a:t>
            </a:r>
            <a:r>
              <a:rPr lang="ru-RU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туралы</a:t>
            </a:r>
            <a:r>
              <a:rPr lang="ru-RU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мәліметтерді</a:t>
            </a:r>
            <a:endParaRPr lang="ru-RU" sz="20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0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Ароматты</a:t>
            </a:r>
            <a:r>
              <a:rPr lang="ru-RU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көмірсутектердің  жіктелу</a:t>
            </a:r>
            <a:r>
              <a:rPr lang="ru-RU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ерекшеліктерін</a:t>
            </a:r>
            <a:endParaRPr lang="ru-RU" sz="20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sz="20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Ароматты</a:t>
            </a:r>
            <a:r>
              <a:rPr lang="ru-RU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көмірсутектердің физика-химиялық қасиеттеріне сипаттама</a:t>
            </a:r>
            <a:endParaRPr lang="ru-RU" sz="20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kk-KZ" sz="2000" b="1" dirty="0" smtClean="0">
                <a:cs typeface="Times New Roman" panose="02020603050405020304" pitchFamily="18" charset="0"/>
              </a:rPr>
              <a:t>Ароматты конденсирленген көмірсутектер туралы мәліметтерді</a:t>
            </a:r>
            <a:endParaRPr lang="ru-RU" sz="1600" b="1" dirty="0" smtClean="0"/>
          </a:p>
          <a:p>
            <a:pPr marL="457200" indent="-457200">
              <a:buAutoNum type="arabicPeriod"/>
            </a:pP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90784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8834" y="1479176"/>
            <a:ext cx="5649166" cy="1380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6823" y="3294530"/>
            <a:ext cx="5652574" cy="1247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25089" y="4553362"/>
            <a:ext cx="504056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Кіріспе</a:t>
            </a:r>
            <a:endParaRPr lang="ru-RU" sz="1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51828" y="1880663"/>
            <a:ext cx="830743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 smtClean="0"/>
              <a:t>Арендер органикалық заттардың барлық басқа кластарынан жоғары тұрақтылығымен айтарлықтай ерекшеленеді және циклдік жазық-электрондық жүйелерді біріктіретін «ароматтылық» ұғымы органикалық химиядағы кілттердің бірі болып табылады, тек геометрияны ғана емес, сонымен қатар электронды құрылымы, түрлендіру жолдары мен механизмдері.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809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Кіріспе</a:t>
            </a:r>
            <a:endParaRPr lang="ru-RU" sz="1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7881" y="1492624"/>
            <a:ext cx="739588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/>
              <a:t>Ароматты</a:t>
            </a:r>
            <a:r>
              <a:rPr lang="ru-RU" sz="3200" dirty="0" smtClean="0"/>
              <a:t> </a:t>
            </a:r>
            <a:r>
              <a:rPr lang="ru-RU" sz="3200" dirty="0" err="1" smtClean="0"/>
              <a:t>қосылыстар деп</a:t>
            </a:r>
            <a:r>
              <a:rPr lang="ru-RU" sz="3200" dirty="0" smtClean="0"/>
              <a:t> </a:t>
            </a:r>
            <a:r>
              <a:rPr lang="ru-RU" sz="3200" dirty="0" err="1" smtClean="0"/>
              <a:t>көрші атомдардың р-электронды</a:t>
            </a:r>
            <a:r>
              <a:rPr lang="ru-RU" sz="3200" dirty="0" smtClean="0"/>
              <a:t> </a:t>
            </a:r>
            <a:r>
              <a:rPr lang="ru-RU" sz="3200" dirty="0" err="1" smtClean="0"/>
              <a:t>бұлттарының қабаттасуы нәтижесінде түзілген</a:t>
            </a:r>
            <a:r>
              <a:rPr lang="ru-RU" sz="3200" dirty="0" smtClean="0"/>
              <a:t> </a:t>
            </a:r>
            <a:r>
              <a:rPr lang="el-GR" sz="3200" dirty="0" smtClean="0"/>
              <a:t>π-</a:t>
            </a:r>
            <a:r>
              <a:rPr lang="ru-RU" sz="3200" dirty="0" err="1" smtClean="0"/>
              <a:t>электрондардың тұйық конъюгацияланған жүйесі молекулаға қалыптан тыс</a:t>
            </a:r>
            <a:r>
              <a:rPr lang="ru-RU" sz="3200" dirty="0" smtClean="0"/>
              <a:t> </a:t>
            </a:r>
            <a:r>
              <a:rPr lang="ru-RU" sz="3200" dirty="0" err="1" smtClean="0"/>
              <a:t>жоғары тұрақтылық беретін</a:t>
            </a:r>
            <a:r>
              <a:rPr lang="ru-RU" sz="3200" dirty="0" smtClean="0"/>
              <a:t> </a:t>
            </a:r>
            <a:r>
              <a:rPr lang="ru-RU" sz="3200" dirty="0" err="1" smtClean="0"/>
              <a:t>заттарды</a:t>
            </a:r>
            <a:r>
              <a:rPr lang="ru-RU" sz="3200" dirty="0" smtClean="0"/>
              <a:t> </a:t>
            </a:r>
            <a:r>
              <a:rPr lang="ru-RU" sz="3200" dirty="0" err="1" smtClean="0"/>
              <a:t>айтады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1178096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0732" y="1260848"/>
            <a:ext cx="7886700" cy="4351338"/>
          </a:xfrm>
        </p:spPr>
        <p:txBody>
          <a:bodyPr/>
          <a:lstStyle/>
          <a:p>
            <a:r>
              <a:rPr lang="ru-RU" dirty="0" err="1" smtClean="0"/>
              <a:t>Хош</a:t>
            </a:r>
            <a:r>
              <a:rPr lang="ru-RU" dirty="0" smtClean="0"/>
              <a:t> </a:t>
            </a:r>
            <a:r>
              <a:rPr lang="ru-RU" dirty="0" err="1" smtClean="0"/>
              <a:t>иісті</a:t>
            </a:r>
            <a:r>
              <a:rPr lang="ru-RU" dirty="0" smtClean="0"/>
              <a:t> </a:t>
            </a:r>
            <a:r>
              <a:rPr lang="ru-RU" dirty="0" err="1" smtClean="0"/>
              <a:t>қанықпаған циклді</a:t>
            </a:r>
            <a:r>
              <a:rPr lang="ru-RU" dirty="0" smtClean="0"/>
              <a:t> </a:t>
            </a:r>
            <a:r>
              <a:rPr lang="ru-RU" dirty="0" err="1" smtClean="0"/>
              <a:t>қосылыстар, оларда</a:t>
            </a:r>
            <a:r>
              <a:rPr lang="ru-RU" dirty="0" smtClean="0"/>
              <a:t> </a:t>
            </a:r>
            <a:r>
              <a:rPr lang="ru-RU" dirty="0" err="1" smtClean="0"/>
              <a:t>циклдің барлық атомдары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конъюгацияланған жүйенің түзілуіне қатысады, </a:t>
            </a:r>
            <a:r>
              <a:rPr lang="ru-RU" dirty="0" smtClean="0"/>
              <a:t>ал </a:t>
            </a:r>
            <a:r>
              <a:rPr lang="ru-RU" dirty="0" err="1" smtClean="0"/>
              <a:t>бұл жүйенің</a:t>
            </a:r>
            <a:r>
              <a:rPr lang="ru-RU" dirty="0" smtClean="0"/>
              <a:t> </a:t>
            </a:r>
            <a:r>
              <a:rPr lang="el-GR" dirty="0" smtClean="0"/>
              <a:t>π-</a:t>
            </a:r>
            <a:r>
              <a:rPr lang="ru-RU" dirty="0" err="1" smtClean="0"/>
              <a:t>электрондары</a:t>
            </a:r>
            <a:r>
              <a:rPr lang="ru-RU" dirty="0" smtClean="0"/>
              <a:t> </a:t>
            </a:r>
            <a:r>
              <a:rPr lang="ru-RU" dirty="0" err="1" smtClean="0"/>
              <a:t>тұйық электронды</a:t>
            </a:r>
            <a:r>
              <a:rPr lang="ru-RU" dirty="0" smtClean="0"/>
              <a:t> </a:t>
            </a:r>
            <a:r>
              <a:rPr lang="ru-RU" dirty="0" err="1" smtClean="0"/>
              <a:t>қабат түзеді.Ароматты қосылыстарда біріктірілген</a:t>
            </a:r>
            <a:r>
              <a:rPr lang="ru-RU" dirty="0" smtClean="0"/>
              <a:t> </a:t>
            </a:r>
            <a:r>
              <a:rPr lang="el-GR" dirty="0" smtClean="0"/>
              <a:t>π-</a:t>
            </a:r>
            <a:r>
              <a:rPr lang="ru-RU" dirty="0" err="1" smtClean="0"/>
              <a:t>электрондық жүйенің (электрондардың ароматты</a:t>
            </a:r>
            <a:r>
              <a:rPr lang="ru-RU" dirty="0" smtClean="0"/>
              <a:t> </a:t>
            </a:r>
            <a:r>
              <a:rPr lang="ru-RU" dirty="0" err="1" smtClean="0"/>
              <a:t>секстеті</a:t>
            </a:r>
            <a:r>
              <a:rPr lang="ru-RU" dirty="0" smtClean="0"/>
              <a:t>) </a:t>
            </a:r>
            <a:r>
              <a:rPr lang="ru-RU" dirty="0" err="1" smtClean="0"/>
              <a:t>болуын</a:t>
            </a:r>
            <a:r>
              <a:rPr lang="ru-RU" dirty="0" smtClean="0"/>
              <a:t> </a:t>
            </a:r>
            <a:r>
              <a:rPr lang="ru-RU" dirty="0" err="1" smtClean="0"/>
              <a:t>алтыбұрышқа сызылған шеңбер арқылы көрсетуге болады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4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0934" y="4643591"/>
            <a:ext cx="2376264" cy="1584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5"/>
          <p:cNvSpPr>
            <a:spLocks noGrp="1"/>
          </p:cNvSpPr>
          <p:nvPr>
            <p:ph type="title"/>
          </p:nvPr>
        </p:nvSpPr>
        <p:spPr>
          <a:xfrm>
            <a:off x="457200" y="238125"/>
            <a:ext cx="6346825" cy="868363"/>
          </a:xfrm>
        </p:spPr>
        <p:txBody>
          <a:bodyPr/>
          <a:lstStyle/>
          <a:p>
            <a:r>
              <a:rPr lang="kk-KZ" altLang="ru-RU" sz="2400" smtClean="0"/>
              <a:t>Ароматты қосылыстар</a:t>
            </a:r>
            <a:endParaRPr lang="ru-RU" altLang="ru-RU" sz="2400" smtClean="0"/>
          </a:p>
        </p:txBody>
      </p:sp>
      <p:pic>
        <p:nvPicPr>
          <p:cNvPr id="10243" name="Picture 7" descr="C:\Users\Акбота\Downloads\og_logo.jpg"/>
          <p:cNvPicPr>
            <a:picLocks noChangeAspect="1" noChangeArrowheads="1"/>
          </p:cNvPicPr>
          <p:nvPr/>
        </p:nvPicPr>
        <p:blipFill>
          <a:blip r:embed="rId2" cstate="print"/>
          <a:srcRect t="26624" b="31447"/>
          <a:stretch>
            <a:fillRect/>
          </a:stretch>
        </p:blipFill>
        <p:spPr bwMode="auto">
          <a:xfrm>
            <a:off x="6948488" y="333375"/>
            <a:ext cx="188912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Объект 3"/>
          <p:cNvGraphicFramePr>
            <a:graphicFrameLocks noGrp="1"/>
          </p:cNvGraphicFramePr>
          <p:nvPr>
            <p:ph idx="1"/>
          </p:nvPr>
        </p:nvGraphicFramePr>
        <p:xfrm>
          <a:off x="395536" y="1340768"/>
          <a:ext cx="8496944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45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258888" y="4941888"/>
            <a:ext cx="662622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5"/>
          <p:cNvSpPr>
            <a:spLocks noGrp="1"/>
          </p:cNvSpPr>
          <p:nvPr>
            <p:ph type="title"/>
          </p:nvPr>
        </p:nvSpPr>
        <p:spPr>
          <a:xfrm>
            <a:off x="457200" y="238125"/>
            <a:ext cx="6346825" cy="868363"/>
          </a:xfrm>
        </p:spPr>
        <p:txBody>
          <a:bodyPr/>
          <a:lstStyle/>
          <a:p>
            <a:r>
              <a:rPr lang="kk-KZ" altLang="ru-RU" sz="2000" smtClean="0"/>
              <a:t>Бензолдың құрылысы</a:t>
            </a:r>
            <a:endParaRPr lang="ru-RU" altLang="ru-RU" sz="2000" smtClean="0"/>
          </a:p>
        </p:txBody>
      </p:sp>
      <p:pic>
        <p:nvPicPr>
          <p:cNvPr id="1028" name="Picture 7" descr="C:\Users\Акбота\Downloads\og_logo.jpg"/>
          <p:cNvPicPr>
            <a:picLocks noChangeAspect="1" noChangeArrowheads="1"/>
          </p:cNvPicPr>
          <p:nvPr/>
        </p:nvPicPr>
        <p:blipFill>
          <a:blip r:embed="rId3" cstate="print"/>
          <a:srcRect t="26624" b="31447"/>
          <a:stretch>
            <a:fillRect/>
          </a:stretch>
        </p:blipFill>
        <p:spPr bwMode="auto">
          <a:xfrm>
            <a:off x="6948488" y="333375"/>
            <a:ext cx="188912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Объект 3"/>
          <p:cNvGraphicFramePr>
            <a:graphicFrameLocks noGrp="1"/>
          </p:cNvGraphicFramePr>
          <p:nvPr>
            <p:ph idx="1"/>
          </p:nvPr>
        </p:nvGraphicFramePr>
        <p:xfrm>
          <a:off x="611560" y="1340768"/>
          <a:ext cx="8064896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30" name="Рисунок 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339975" y="5157788"/>
            <a:ext cx="272415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Рисунок 1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292725" y="5157788"/>
            <a:ext cx="130492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1258888" y="3965575"/>
          <a:ext cx="1368425" cy="617538"/>
        </p:xfrm>
        <a:graphic>
          <a:graphicData uri="http://schemas.openxmlformats.org/presentationml/2006/ole">
            <p:oleObj spid="_x0000_s2050" r:id="rId10" imgW="2467800" imgH="11574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altLang="ru-RU" sz="2400" smtClean="0"/>
              <a:t>Арендердің аталуы</a:t>
            </a:r>
            <a:endParaRPr lang="ru-RU" altLang="ru-RU" sz="2400" smtClean="0"/>
          </a:p>
        </p:txBody>
      </p:sp>
      <p:sp>
        <p:nvSpPr>
          <p:cNvPr id="20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sp>
        <p:nvSpPr>
          <p:cNvPr id="205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pic>
        <p:nvPicPr>
          <p:cNvPr id="2056" name="Picture 7" descr="C:\Users\Акбота\Downloads\og_logo.jpg"/>
          <p:cNvPicPr>
            <a:picLocks noChangeAspect="1" noChangeArrowheads="1"/>
          </p:cNvPicPr>
          <p:nvPr/>
        </p:nvPicPr>
        <p:blipFill>
          <a:blip r:embed="rId3" cstate="print"/>
          <a:srcRect t="26624" b="31447"/>
          <a:stretch>
            <a:fillRect/>
          </a:stretch>
        </p:blipFill>
        <p:spPr bwMode="auto">
          <a:xfrm>
            <a:off x="6948488" y="333375"/>
            <a:ext cx="188912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graphicFrame>
        <p:nvGraphicFramePr>
          <p:cNvPr id="9" name="Объект 3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280920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/>
        </p:nvGraphicFramePr>
        <p:xfrm>
          <a:off x="3708400" y="2997200"/>
          <a:ext cx="438150" cy="555625"/>
        </p:xfrm>
        <a:graphic>
          <a:graphicData uri="http://schemas.openxmlformats.org/presentationml/2006/ole">
            <p:oleObj spid="_x0000_s3074" r:id="rId8" imgW="710280" imgH="1068480" progId="">
              <p:embed/>
            </p:oleObj>
          </a:graphicData>
        </a:graphic>
      </p:graphicFrame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graphicFrame>
        <p:nvGraphicFramePr>
          <p:cNvPr id="2051" name="Object 11"/>
          <p:cNvGraphicFramePr>
            <a:graphicFrameLocks noChangeAspect="1"/>
          </p:cNvGraphicFramePr>
          <p:nvPr/>
        </p:nvGraphicFramePr>
        <p:xfrm>
          <a:off x="3708400" y="3644900"/>
          <a:ext cx="395288" cy="527050"/>
        </p:xfrm>
        <a:graphic>
          <a:graphicData uri="http://schemas.openxmlformats.org/presentationml/2006/ole">
            <p:oleObj spid="_x0000_s3075" r:id="rId9" imgW="710280" imgH="1068480" progId="">
              <p:embed/>
            </p:oleObj>
          </a:graphicData>
        </a:graphic>
      </p:graphicFrame>
      <p:sp>
        <p:nvSpPr>
          <p:cNvPr id="206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graphicFrame>
        <p:nvGraphicFramePr>
          <p:cNvPr id="2052" name="Object 13"/>
          <p:cNvGraphicFramePr>
            <a:graphicFrameLocks noChangeAspect="1"/>
          </p:cNvGraphicFramePr>
          <p:nvPr/>
        </p:nvGraphicFramePr>
        <p:xfrm>
          <a:off x="3708400" y="4365625"/>
          <a:ext cx="534988" cy="547688"/>
        </p:xfrm>
        <a:graphic>
          <a:graphicData uri="http://schemas.openxmlformats.org/presentationml/2006/ole">
            <p:oleObj spid="_x0000_s3076" r:id="rId10" imgW="988200" imgH="1068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2316</TotalTime>
  <Words>1757</Words>
  <Application>Microsoft Office PowerPoint</Application>
  <PresentationFormat>Экран (4:3)</PresentationFormat>
  <Paragraphs>248</Paragraphs>
  <Slides>30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СНЕ6101 Ароматты көмірсутектерді өндіру технологиясы </vt:lpstr>
      <vt:lpstr>Мазмұны</vt:lpstr>
      <vt:lpstr>Дәріс аяқталған соң Сіз білесіз:</vt:lpstr>
      <vt:lpstr>Кіріспе</vt:lpstr>
      <vt:lpstr>Кіріспе</vt:lpstr>
      <vt:lpstr>Слайд 6</vt:lpstr>
      <vt:lpstr>Ароматты қосылыстар</vt:lpstr>
      <vt:lpstr>Бензолдың құрылысы</vt:lpstr>
      <vt:lpstr>Арендердің аталуы</vt:lpstr>
      <vt:lpstr>Екі орынбасарлы бензолдар</vt:lpstr>
      <vt:lpstr>Арендердің мұнай фракцияларындағы мөлшері</vt:lpstr>
      <vt:lpstr>Полициклді ароматты көмірсутектер </vt:lpstr>
      <vt:lpstr>Фракциялардағы арендер</vt:lpstr>
      <vt:lpstr>Ароматтылық критерийлері</vt:lpstr>
      <vt:lpstr>Ароматты көмірсутектердің классификациясы</vt:lpstr>
      <vt:lpstr>Слайд 16</vt:lpstr>
      <vt:lpstr> Конденсацияланған ароматты қосылыстар </vt:lpstr>
      <vt:lpstr>Конденсацияланған ароматты қосылыстардың атаулары көбінесе дәстүрлі және олардың химиялық құрылымымен байланысты емес.</vt:lpstr>
      <vt:lpstr>Ароматты көмірсутектердің физикалық қасиеттері</vt:lpstr>
      <vt:lpstr>Кейбір ароматты көмірсутектердің қайнау және балқу температуралары</vt:lpstr>
      <vt:lpstr>Слайд 21</vt:lpstr>
      <vt:lpstr>Арендердің физикалық қасиеттері</vt:lpstr>
      <vt:lpstr>Ароматты көмірсутектердің химиялық қасиеттері</vt:lpstr>
      <vt:lpstr>Слайд 24</vt:lpstr>
      <vt:lpstr>Слайд 25</vt:lpstr>
      <vt:lpstr>Слайд 26</vt:lpstr>
      <vt:lpstr>Арендердің химиялық қасиеттері</vt:lpstr>
      <vt:lpstr>Арендердің химиялық қасиеттері</vt:lpstr>
      <vt:lpstr>Ароматты көмірсутектердің алынуы</vt:lpstr>
      <vt:lpstr>Слайд 30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User2</cp:lastModifiedBy>
  <cp:revision>293</cp:revision>
  <dcterms:created xsi:type="dcterms:W3CDTF">2017-10-09T05:58:02Z</dcterms:created>
  <dcterms:modified xsi:type="dcterms:W3CDTF">2022-11-07T10:12:06Z</dcterms:modified>
</cp:coreProperties>
</file>