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88" r:id="rId3"/>
    <p:sldId id="310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2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-102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CF881D-C87E-44F1-B945-4B1E4F7F533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53B5DED-8450-4CE6-BE57-96C3BB10A798}">
      <dgm:prSet phldrT="[Текст]" custT="1"/>
      <dgm:spPr/>
      <dgm:t>
        <a:bodyPr/>
        <a:lstStyle/>
        <a:p>
          <a:r>
            <a:rPr lang="ru-RU" sz="1400" b="1" i="1" dirty="0" smtClean="0">
              <a:solidFill>
                <a:srgbClr val="002060"/>
              </a:solidFill>
            </a:rPr>
            <a:t>Толуол</a:t>
          </a:r>
          <a:r>
            <a:rPr lang="kk-KZ" sz="1400" b="1" i="1" dirty="0" smtClean="0">
              <a:solidFill>
                <a:srgbClr val="002060"/>
              </a:solidFill>
            </a:rPr>
            <a:t>ды </a:t>
          </a:r>
          <a:r>
            <a:rPr lang="ru-RU" sz="1400" b="1" i="1" dirty="0" err="1" smtClean="0">
              <a:solidFill>
                <a:srgbClr val="002060"/>
              </a:solidFill>
            </a:rPr>
            <a:t>диспропорционир</a:t>
          </a:r>
          <a:r>
            <a:rPr lang="kk-KZ" sz="1400" b="1" i="1" dirty="0" smtClean="0">
              <a:solidFill>
                <a:srgbClr val="002060"/>
              </a:solidFill>
            </a:rPr>
            <a:t>леу процесі туралы түсінік</a:t>
          </a:r>
          <a:endParaRPr lang="ru-RU" sz="1400" b="1" i="1" dirty="0">
            <a:solidFill>
              <a:srgbClr val="002060"/>
            </a:solidFill>
          </a:endParaRPr>
        </a:p>
      </dgm:t>
    </dgm:pt>
    <dgm:pt modelId="{F6AE75B0-827F-497A-95DB-3823B9C9B1C0}" type="parTrans" cxnId="{1A3D12EA-8FF5-4B76-8824-6D82CA7EF0B3}">
      <dgm:prSet/>
      <dgm:spPr/>
      <dgm:t>
        <a:bodyPr/>
        <a:lstStyle/>
        <a:p>
          <a:endParaRPr lang="ru-RU"/>
        </a:p>
      </dgm:t>
    </dgm:pt>
    <dgm:pt modelId="{A1660F16-57CD-4410-8594-96DFD0830010}" type="sibTrans" cxnId="{1A3D12EA-8FF5-4B76-8824-6D82CA7EF0B3}">
      <dgm:prSet/>
      <dgm:spPr/>
      <dgm:t>
        <a:bodyPr/>
        <a:lstStyle/>
        <a:p>
          <a:endParaRPr lang="ru-RU"/>
        </a:p>
      </dgm:t>
    </dgm:pt>
    <dgm:pt modelId="{EF0D2AB1-924D-404D-8340-E18FC0885F1E}">
      <dgm:prSet phldrT="[Текст]" custT="1"/>
      <dgm:spPr/>
      <dgm:t>
        <a:bodyPr/>
        <a:lstStyle/>
        <a:p>
          <a:r>
            <a:rPr lang="kk-KZ" sz="1400" b="1" i="1" dirty="0" smtClean="0">
              <a:solidFill>
                <a:srgbClr val="002060"/>
              </a:solidFill>
            </a:rPr>
            <a:t>Т</a:t>
          </a:r>
          <a:r>
            <a:rPr lang="ru-RU" sz="1400" b="1" i="1" dirty="0" err="1" smtClean="0">
              <a:solidFill>
                <a:srgbClr val="002060"/>
              </a:solidFill>
            </a:rPr>
            <a:t>олуолды</a:t>
          </a:r>
          <a:r>
            <a:rPr lang="ru-RU" sz="1400" b="1" i="1" dirty="0" smtClean="0">
              <a:solidFill>
                <a:srgbClr val="002060"/>
              </a:solidFill>
            </a:rPr>
            <a:t> </a:t>
          </a:r>
          <a:r>
            <a:rPr lang="ru-RU" sz="1400" b="1" i="1" dirty="0" err="1" smtClean="0">
              <a:solidFill>
                <a:srgbClr val="002060"/>
              </a:solidFill>
            </a:rPr>
            <a:t>трансалкил</a:t>
          </a:r>
          <a:r>
            <a:rPr lang="kk-KZ" sz="1400" b="1" i="1" dirty="0" smtClean="0">
              <a:solidFill>
                <a:srgbClr val="002060"/>
              </a:solidFill>
            </a:rPr>
            <a:t>деу т</a:t>
          </a:r>
          <a:r>
            <a:rPr lang="ru-RU" sz="1400" b="1" i="1" dirty="0" err="1" smtClean="0">
              <a:solidFill>
                <a:srgbClr val="002060"/>
              </a:solidFill>
            </a:rPr>
            <a:t>ехнология</a:t>
          </a:r>
          <a:r>
            <a:rPr lang="kk-KZ" sz="1400" b="1" i="1" dirty="0" smtClean="0">
              <a:solidFill>
                <a:srgbClr val="002060"/>
              </a:solidFill>
            </a:rPr>
            <a:t>сы</a:t>
          </a:r>
          <a:endParaRPr lang="ru-RU" sz="1400" b="1" i="1" dirty="0">
            <a:solidFill>
              <a:srgbClr val="002060"/>
            </a:solidFill>
          </a:endParaRPr>
        </a:p>
      </dgm:t>
    </dgm:pt>
    <dgm:pt modelId="{29098B89-D3F7-4C12-A705-A5FAAE6DF5EF}" type="parTrans" cxnId="{25BEABD0-F44D-4C1E-BE05-F8BCAD59B0FC}">
      <dgm:prSet/>
      <dgm:spPr/>
      <dgm:t>
        <a:bodyPr/>
        <a:lstStyle/>
        <a:p>
          <a:endParaRPr lang="ru-RU"/>
        </a:p>
      </dgm:t>
    </dgm:pt>
    <dgm:pt modelId="{7DB934D1-7F7E-4320-9281-08B6A6C2B56C}" type="sibTrans" cxnId="{25BEABD0-F44D-4C1E-BE05-F8BCAD59B0FC}">
      <dgm:prSet/>
      <dgm:spPr/>
      <dgm:t>
        <a:bodyPr/>
        <a:lstStyle/>
        <a:p>
          <a:endParaRPr lang="ru-RU"/>
        </a:p>
      </dgm:t>
    </dgm:pt>
    <dgm:pt modelId="{32BA8DCC-BEAB-4E96-9702-A03A4D5953A3}">
      <dgm:prSet phldrT="[Текст]" custT="1"/>
      <dgm:spPr/>
      <dgm:t>
        <a:bodyPr/>
        <a:lstStyle/>
        <a:p>
          <a:r>
            <a:rPr lang="kk-KZ" sz="1400" b="1" i="1" dirty="0" smtClean="0">
              <a:solidFill>
                <a:srgbClr val="002060"/>
              </a:solidFill>
            </a:rPr>
            <a:t>Толуолды диспропорционирлеу мен гидродеалкилдеу процестерінің салыстырмалы сипаттамалары</a:t>
          </a:r>
          <a:endParaRPr lang="ru-RU" sz="1400" b="1" i="1" dirty="0">
            <a:solidFill>
              <a:srgbClr val="002060"/>
            </a:solidFill>
          </a:endParaRPr>
        </a:p>
      </dgm:t>
    </dgm:pt>
    <dgm:pt modelId="{36C2E7D4-B38B-497F-8769-32B19AE5BEA6}" type="parTrans" cxnId="{D5ADAB84-E728-4753-B2E4-3609C0AAE343}">
      <dgm:prSet/>
      <dgm:spPr/>
      <dgm:t>
        <a:bodyPr/>
        <a:lstStyle/>
        <a:p>
          <a:endParaRPr lang="ru-RU"/>
        </a:p>
      </dgm:t>
    </dgm:pt>
    <dgm:pt modelId="{D6910DFA-CD7F-49E9-A116-0992EC903BF8}" type="sibTrans" cxnId="{D5ADAB84-E728-4753-B2E4-3609C0AAE343}">
      <dgm:prSet/>
      <dgm:spPr/>
      <dgm:t>
        <a:bodyPr/>
        <a:lstStyle/>
        <a:p>
          <a:endParaRPr lang="ru-RU"/>
        </a:p>
      </dgm:t>
    </dgm:pt>
    <dgm:pt modelId="{44D38AF4-04BA-4BBE-835E-B8035C21D0F9}" type="pres">
      <dgm:prSet presAssocID="{8CCF881D-C87E-44F1-B945-4B1E4F7F533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1109021-5B54-4B0F-B6D3-27E146CFADCA}" type="pres">
      <dgm:prSet presAssocID="{453B5DED-8450-4CE6-BE57-96C3BB10A798}" presName="parentLin" presStyleCnt="0"/>
      <dgm:spPr/>
    </dgm:pt>
    <dgm:pt modelId="{23C68D33-9365-474E-B3D9-F5D7B3E70FE1}" type="pres">
      <dgm:prSet presAssocID="{453B5DED-8450-4CE6-BE57-96C3BB10A798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AF1A9E25-4E74-414D-80F3-72D2BE5F71FE}" type="pres">
      <dgm:prSet presAssocID="{453B5DED-8450-4CE6-BE57-96C3BB10A798}" presName="parentText" presStyleLbl="node1" presStyleIdx="0" presStyleCnt="3" custLinFactNeighborX="-2913" custLinFactNeighborY="-106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852BE8-CD18-4626-B6CF-18BD449ECEAF}" type="pres">
      <dgm:prSet presAssocID="{453B5DED-8450-4CE6-BE57-96C3BB10A798}" presName="negativeSpace" presStyleCnt="0"/>
      <dgm:spPr/>
    </dgm:pt>
    <dgm:pt modelId="{10C01995-1349-4E0E-B73F-07020829960F}" type="pres">
      <dgm:prSet presAssocID="{453B5DED-8450-4CE6-BE57-96C3BB10A798}" presName="childText" presStyleLbl="conFgAcc1" presStyleIdx="0" presStyleCnt="3">
        <dgm:presLayoutVars>
          <dgm:bulletEnabled val="1"/>
        </dgm:presLayoutVars>
      </dgm:prSet>
      <dgm:spPr/>
    </dgm:pt>
    <dgm:pt modelId="{2614FC91-FBC9-4EE6-81F9-B87CE3234C29}" type="pres">
      <dgm:prSet presAssocID="{A1660F16-57CD-4410-8594-96DFD0830010}" presName="spaceBetweenRectangles" presStyleCnt="0"/>
      <dgm:spPr/>
    </dgm:pt>
    <dgm:pt modelId="{F678B966-6488-442C-A760-E0625C966EE3}" type="pres">
      <dgm:prSet presAssocID="{32BA8DCC-BEAB-4E96-9702-A03A4D5953A3}" presName="parentLin" presStyleCnt="0"/>
      <dgm:spPr/>
    </dgm:pt>
    <dgm:pt modelId="{DDDBC0E6-E094-45C3-95F9-6528D69F0C5C}" type="pres">
      <dgm:prSet presAssocID="{32BA8DCC-BEAB-4E96-9702-A03A4D5953A3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C981D323-2BCD-40B9-9ABF-0C4034FE5971}" type="pres">
      <dgm:prSet presAssocID="{32BA8DCC-BEAB-4E96-9702-A03A4D5953A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6C2BB7-87E4-4886-A093-05BEA0081FE0}" type="pres">
      <dgm:prSet presAssocID="{32BA8DCC-BEAB-4E96-9702-A03A4D5953A3}" presName="negativeSpace" presStyleCnt="0"/>
      <dgm:spPr/>
    </dgm:pt>
    <dgm:pt modelId="{289BB05E-1DCE-4EA3-9A62-DDEFA2078811}" type="pres">
      <dgm:prSet presAssocID="{32BA8DCC-BEAB-4E96-9702-A03A4D5953A3}" presName="childText" presStyleLbl="conFgAcc1" presStyleIdx="1" presStyleCnt="3">
        <dgm:presLayoutVars>
          <dgm:bulletEnabled val="1"/>
        </dgm:presLayoutVars>
      </dgm:prSet>
      <dgm:spPr/>
    </dgm:pt>
    <dgm:pt modelId="{0977795B-0D49-4223-859E-E89DE5E42949}" type="pres">
      <dgm:prSet presAssocID="{D6910DFA-CD7F-49E9-A116-0992EC903BF8}" presName="spaceBetweenRectangles" presStyleCnt="0"/>
      <dgm:spPr/>
    </dgm:pt>
    <dgm:pt modelId="{ECBE1E91-0020-4669-A570-5E4BF3349868}" type="pres">
      <dgm:prSet presAssocID="{EF0D2AB1-924D-404D-8340-E18FC0885F1E}" presName="parentLin" presStyleCnt="0"/>
      <dgm:spPr/>
    </dgm:pt>
    <dgm:pt modelId="{A9F9B79C-A175-4FAD-91AC-52C03284F8DE}" type="pres">
      <dgm:prSet presAssocID="{EF0D2AB1-924D-404D-8340-E18FC0885F1E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4C9C169B-0C5D-4057-91A1-C1342BD36E07}" type="pres">
      <dgm:prSet presAssocID="{EF0D2AB1-924D-404D-8340-E18FC0885F1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87E972-8BFD-4A97-9B2D-699F96A382C3}" type="pres">
      <dgm:prSet presAssocID="{EF0D2AB1-924D-404D-8340-E18FC0885F1E}" presName="negativeSpace" presStyleCnt="0"/>
      <dgm:spPr/>
    </dgm:pt>
    <dgm:pt modelId="{DA645170-A3F7-4CC2-8652-3BA812B7DAF3}" type="pres">
      <dgm:prSet presAssocID="{EF0D2AB1-924D-404D-8340-E18FC0885F1E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5ADAB84-E728-4753-B2E4-3609C0AAE343}" srcId="{8CCF881D-C87E-44F1-B945-4B1E4F7F533A}" destId="{32BA8DCC-BEAB-4E96-9702-A03A4D5953A3}" srcOrd="1" destOrd="0" parTransId="{36C2E7D4-B38B-497F-8769-32B19AE5BEA6}" sibTransId="{D6910DFA-CD7F-49E9-A116-0992EC903BF8}"/>
    <dgm:cxn modelId="{1A3D12EA-8FF5-4B76-8824-6D82CA7EF0B3}" srcId="{8CCF881D-C87E-44F1-B945-4B1E4F7F533A}" destId="{453B5DED-8450-4CE6-BE57-96C3BB10A798}" srcOrd="0" destOrd="0" parTransId="{F6AE75B0-827F-497A-95DB-3823B9C9B1C0}" sibTransId="{A1660F16-57CD-4410-8594-96DFD0830010}"/>
    <dgm:cxn modelId="{AC628631-3440-4516-8B9F-EBB375DC5156}" type="presOf" srcId="{32BA8DCC-BEAB-4E96-9702-A03A4D5953A3}" destId="{C981D323-2BCD-40B9-9ABF-0C4034FE5971}" srcOrd="1" destOrd="0" presId="urn:microsoft.com/office/officeart/2005/8/layout/list1"/>
    <dgm:cxn modelId="{89B8FF43-F32D-48E4-B368-EABDDDD94DB2}" type="presOf" srcId="{8CCF881D-C87E-44F1-B945-4B1E4F7F533A}" destId="{44D38AF4-04BA-4BBE-835E-B8035C21D0F9}" srcOrd="0" destOrd="0" presId="urn:microsoft.com/office/officeart/2005/8/layout/list1"/>
    <dgm:cxn modelId="{4DC5AE32-01DF-433F-8E68-ACE783AFA3E9}" type="presOf" srcId="{32BA8DCC-BEAB-4E96-9702-A03A4D5953A3}" destId="{DDDBC0E6-E094-45C3-95F9-6528D69F0C5C}" srcOrd="0" destOrd="0" presId="urn:microsoft.com/office/officeart/2005/8/layout/list1"/>
    <dgm:cxn modelId="{928B379E-D7BE-4FE0-8472-6B8C637FB2DA}" type="presOf" srcId="{453B5DED-8450-4CE6-BE57-96C3BB10A798}" destId="{23C68D33-9365-474E-B3D9-F5D7B3E70FE1}" srcOrd="0" destOrd="0" presId="urn:microsoft.com/office/officeart/2005/8/layout/list1"/>
    <dgm:cxn modelId="{E294A88A-5939-4EDD-80C4-F02DAAE27B77}" type="presOf" srcId="{453B5DED-8450-4CE6-BE57-96C3BB10A798}" destId="{AF1A9E25-4E74-414D-80F3-72D2BE5F71FE}" srcOrd="1" destOrd="0" presId="urn:microsoft.com/office/officeart/2005/8/layout/list1"/>
    <dgm:cxn modelId="{25BEABD0-F44D-4C1E-BE05-F8BCAD59B0FC}" srcId="{8CCF881D-C87E-44F1-B945-4B1E4F7F533A}" destId="{EF0D2AB1-924D-404D-8340-E18FC0885F1E}" srcOrd="2" destOrd="0" parTransId="{29098B89-D3F7-4C12-A705-A5FAAE6DF5EF}" sibTransId="{7DB934D1-7F7E-4320-9281-08B6A6C2B56C}"/>
    <dgm:cxn modelId="{7FF65E08-6307-4934-A3DA-F63F15E1DFD1}" type="presOf" srcId="{EF0D2AB1-924D-404D-8340-E18FC0885F1E}" destId="{A9F9B79C-A175-4FAD-91AC-52C03284F8DE}" srcOrd="0" destOrd="0" presId="urn:microsoft.com/office/officeart/2005/8/layout/list1"/>
    <dgm:cxn modelId="{2669123A-2ED2-4EE7-83E0-4C3DE80B5A98}" type="presOf" srcId="{EF0D2AB1-924D-404D-8340-E18FC0885F1E}" destId="{4C9C169B-0C5D-4057-91A1-C1342BD36E07}" srcOrd="1" destOrd="0" presId="urn:microsoft.com/office/officeart/2005/8/layout/list1"/>
    <dgm:cxn modelId="{3A2B4E09-EB78-490D-BD0D-5BD833889EF9}" type="presParOf" srcId="{44D38AF4-04BA-4BBE-835E-B8035C21D0F9}" destId="{D1109021-5B54-4B0F-B6D3-27E146CFADCA}" srcOrd="0" destOrd="0" presId="urn:microsoft.com/office/officeart/2005/8/layout/list1"/>
    <dgm:cxn modelId="{235B566A-101F-47A1-9558-F84EE0447838}" type="presParOf" srcId="{D1109021-5B54-4B0F-B6D3-27E146CFADCA}" destId="{23C68D33-9365-474E-B3D9-F5D7B3E70FE1}" srcOrd="0" destOrd="0" presId="urn:microsoft.com/office/officeart/2005/8/layout/list1"/>
    <dgm:cxn modelId="{FE8EE28F-B6EF-4ED8-954A-1800A1D0A5FC}" type="presParOf" srcId="{D1109021-5B54-4B0F-B6D3-27E146CFADCA}" destId="{AF1A9E25-4E74-414D-80F3-72D2BE5F71FE}" srcOrd="1" destOrd="0" presId="urn:microsoft.com/office/officeart/2005/8/layout/list1"/>
    <dgm:cxn modelId="{5DB9B6F4-B891-402F-9595-46D3D5CB6B81}" type="presParOf" srcId="{44D38AF4-04BA-4BBE-835E-B8035C21D0F9}" destId="{A9852BE8-CD18-4626-B6CF-18BD449ECEAF}" srcOrd="1" destOrd="0" presId="urn:microsoft.com/office/officeart/2005/8/layout/list1"/>
    <dgm:cxn modelId="{FEE9B8AE-59F0-48F6-9CE2-A7F1FC8E833C}" type="presParOf" srcId="{44D38AF4-04BA-4BBE-835E-B8035C21D0F9}" destId="{10C01995-1349-4E0E-B73F-07020829960F}" srcOrd="2" destOrd="0" presId="urn:microsoft.com/office/officeart/2005/8/layout/list1"/>
    <dgm:cxn modelId="{2CFFF3AA-28BF-4CBF-8DCF-1D94854B0665}" type="presParOf" srcId="{44D38AF4-04BA-4BBE-835E-B8035C21D0F9}" destId="{2614FC91-FBC9-4EE6-81F9-B87CE3234C29}" srcOrd="3" destOrd="0" presId="urn:microsoft.com/office/officeart/2005/8/layout/list1"/>
    <dgm:cxn modelId="{D6C33BB6-AFB5-4F66-9B15-1CE005E1218C}" type="presParOf" srcId="{44D38AF4-04BA-4BBE-835E-B8035C21D0F9}" destId="{F678B966-6488-442C-A760-E0625C966EE3}" srcOrd="4" destOrd="0" presId="urn:microsoft.com/office/officeart/2005/8/layout/list1"/>
    <dgm:cxn modelId="{FCCE150E-7BF1-469A-B31F-16DABD66BBF6}" type="presParOf" srcId="{F678B966-6488-442C-A760-E0625C966EE3}" destId="{DDDBC0E6-E094-45C3-95F9-6528D69F0C5C}" srcOrd="0" destOrd="0" presId="urn:microsoft.com/office/officeart/2005/8/layout/list1"/>
    <dgm:cxn modelId="{3EA706D7-DA0B-48F4-9158-0CFEEE30CA5B}" type="presParOf" srcId="{F678B966-6488-442C-A760-E0625C966EE3}" destId="{C981D323-2BCD-40B9-9ABF-0C4034FE5971}" srcOrd="1" destOrd="0" presId="urn:microsoft.com/office/officeart/2005/8/layout/list1"/>
    <dgm:cxn modelId="{D3A4D083-C08F-44E7-85E8-E73D5D26FB5E}" type="presParOf" srcId="{44D38AF4-04BA-4BBE-835E-B8035C21D0F9}" destId="{EB6C2BB7-87E4-4886-A093-05BEA0081FE0}" srcOrd="5" destOrd="0" presId="urn:microsoft.com/office/officeart/2005/8/layout/list1"/>
    <dgm:cxn modelId="{30C9427A-58D1-478E-9BCE-EAB5EA7E11FE}" type="presParOf" srcId="{44D38AF4-04BA-4BBE-835E-B8035C21D0F9}" destId="{289BB05E-1DCE-4EA3-9A62-DDEFA2078811}" srcOrd="6" destOrd="0" presId="urn:microsoft.com/office/officeart/2005/8/layout/list1"/>
    <dgm:cxn modelId="{45D20137-EB92-4823-84A4-FF7E518B2156}" type="presParOf" srcId="{44D38AF4-04BA-4BBE-835E-B8035C21D0F9}" destId="{0977795B-0D49-4223-859E-E89DE5E42949}" srcOrd="7" destOrd="0" presId="urn:microsoft.com/office/officeart/2005/8/layout/list1"/>
    <dgm:cxn modelId="{810A0BE6-3861-4E33-AFAD-969EEF046CA0}" type="presParOf" srcId="{44D38AF4-04BA-4BBE-835E-B8035C21D0F9}" destId="{ECBE1E91-0020-4669-A570-5E4BF3349868}" srcOrd="8" destOrd="0" presId="urn:microsoft.com/office/officeart/2005/8/layout/list1"/>
    <dgm:cxn modelId="{8BFC77F6-25C1-4273-968B-2440D5052F83}" type="presParOf" srcId="{ECBE1E91-0020-4669-A570-5E4BF3349868}" destId="{A9F9B79C-A175-4FAD-91AC-52C03284F8DE}" srcOrd="0" destOrd="0" presId="urn:microsoft.com/office/officeart/2005/8/layout/list1"/>
    <dgm:cxn modelId="{F0E4C280-864A-48E6-853C-D975085FED10}" type="presParOf" srcId="{ECBE1E91-0020-4669-A570-5E4BF3349868}" destId="{4C9C169B-0C5D-4057-91A1-C1342BD36E07}" srcOrd="1" destOrd="0" presId="urn:microsoft.com/office/officeart/2005/8/layout/list1"/>
    <dgm:cxn modelId="{A4959C2B-AAD4-4571-91DE-2DF0458F2A90}" type="presParOf" srcId="{44D38AF4-04BA-4BBE-835E-B8035C21D0F9}" destId="{A487E972-8BFD-4A97-9B2D-699F96A382C3}" srcOrd="9" destOrd="0" presId="urn:microsoft.com/office/officeart/2005/8/layout/list1"/>
    <dgm:cxn modelId="{C80A0943-C16F-4637-BFA3-960298F246FF}" type="presParOf" srcId="{44D38AF4-04BA-4BBE-835E-B8035C21D0F9}" destId="{DA645170-A3F7-4CC2-8652-3BA812B7DAF3}" srcOrd="10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D2F8EEC-F14B-4A94-B019-190AD9D72634}" type="doc">
      <dgm:prSet loTypeId="urn:microsoft.com/office/officeart/2005/8/layout/vProcess5" loCatId="process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BC521F0E-7479-400C-A16F-B385F3E6B0FB}">
      <dgm:prSet phldrT="[Текст]" custT="1"/>
      <dgm:spPr/>
      <dgm:t>
        <a:bodyPr/>
        <a:lstStyle/>
        <a:p>
          <a:pPr algn="ctr"/>
          <a:r>
            <a:rPr lang="kk-KZ" sz="2000" dirty="0" smtClean="0">
              <a:solidFill>
                <a:schemeClr val="tx1"/>
              </a:solidFill>
            </a:rPr>
            <a:t>Толуолды </a:t>
          </a:r>
          <a:r>
            <a:rPr lang="ru-RU" sz="2000" dirty="0" err="1" smtClean="0">
              <a:solidFill>
                <a:schemeClr val="tx1"/>
              </a:solidFill>
            </a:rPr>
            <a:t>диспропорционир</a:t>
          </a:r>
          <a:r>
            <a:rPr lang="kk-KZ" sz="2000" dirty="0" smtClean="0">
              <a:solidFill>
                <a:schemeClr val="tx1"/>
              </a:solidFill>
            </a:rPr>
            <a:t>леу процесінің мақсатын.</a:t>
          </a:r>
          <a:endParaRPr lang="ru-RU" sz="2000" dirty="0">
            <a:solidFill>
              <a:schemeClr val="tx1"/>
            </a:solidFill>
          </a:endParaRPr>
        </a:p>
      </dgm:t>
    </dgm:pt>
    <dgm:pt modelId="{D8FC11BC-4730-4DCE-9D07-5EC487D090BA}" type="parTrans" cxnId="{67294897-280D-4168-BFBD-A929B062630A}">
      <dgm:prSet/>
      <dgm:spPr/>
      <dgm:t>
        <a:bodyPr/>
        <a:lstStyle/>
        <a:p>
          <a:endParaRPr lang="ru-RU"/>
        </a:p>
      </dgm:t>
    </dgm:pt>
    <dgm:pt modelId="{7F677C2F-D60F-4D9D-BBE3-51329C91F9A0}" type="sibTrans" cxnId="{67294897-280D-4168-BFBD-A929B062630A}">
      <dgm:prSet/>
      <dgm:spPr/>
      <dgm:t>
        <a:bodyPr/>
        <a:lstStyle/>
        <a:p>
          <a:endParaRPr lang="ru-RU"/>
        </a:p>
      </dgm:t>
    </dgm:pt>
    <dgm:pt modelId="{39A15001-74FB-47AA-AA84-D5CA9B02D6A2}">
      <dgm:prSet custT="1"/>
      <dgm:spPr/>
      <dgm:t>
        <a:bodyPr/>
        <a:lstStyle/>
        <a:p>
          <a:pPr algn="ctr"/>
          <a:r>
            <a:rPr lang="kk-KZ" sz="2000" dirty="0" smtClean="0">
              <a:solidFill>
                <a:schemeClr val="tx1"/>
              </a:solidFill>
            </a:rPr>
            <a:t> "MSTDP" процесінің технологиясын. </a:t>
          </a:r>
          <a:endParaRPr lang="ru-RU" sz="2000" dirty="0">
            <a:solidFill>
              <a:schemeClr val="tx1"/>
            </a:solidFill>
          </a:endParaRPr>
        </a:p>
      </dgm:t>
    </dgm:pt>
    <dgm:pt modelId="{3FF766CE-A268-458C-B075-BDCE28AE8BA4}" type="parTrans" cxnId="{30A1B9D4-E2CB-4183-90C0-268E7377A182}">
      <dgm:prSet/>
      <dgm:spPr/>
      <dgm:t>
        <a:bodyPr/>
        <a:lstStyle/>
        <a:p>
          <a:endParaRPr lang="ru-RU"/>
        </a:p>
      </dgm:t>
    </dgm:pt>
    <dgm:pt modelId="{B6B49E0E-A06E-4C8A-9B91-63886035A3C1}" type="sibTrans" cxnId="{30A1B9D4-E2CB-4183-90C0-268E7377A182}">
      <dgm:prSet/>
      <dgm:spPr/>
      <dgm:t>
        <a:bodyPr/>
        <a:lstStyle/>
        <a:p>
          <a:endParaRPr lang="ru-RU"/>
        </a:p>
      </dgm:t>
    </dgm:pt>
    <dgm:pt modelId="{6620E844-0A62-4EDF-A45F-248EB642B12B}">
      <dgm:prSet custT="1"/>
      <dgm:spPr/>
      <dgm:t>
        <a:bodyPr/>
        <a:lstStyle/>
        <a:p>
          <a:pPr algn="ctr"/>
          <a:r>
            <a:rPr lang="kk-KZ" sz="2000" dirty="0" smtClean="0">
              <a:solidFill>
                <a:schemeClr val="tx1"/>
              </a:solidFill>
            </a:rPr>
            <a:t>Т</a:t>
          </a:r>
          <a:r>
            <a:rPr lang="ru-RU" sz="2000" dirty="0" err="1" smtClean="0">
              <a:solidFill>
                <a:schemeClr val="tx1"/>
              </a:solidFill>
            </a:rPr>
            <a:t>олуол</a:t>
          </a:r>
          <a:r>
            <a:rPr lang="kk-KZ" sz="2000" dirty="0" smtClean="0">
              <a:solidFill>
                <a:schemeClr val="tx1"/>
              </a:solidFill>
            </a:rPr>
            <a:t> мен С</a:t>
          </a:r>
          <a:r>
            <a:rPr lang="kk-KZ" sz="2000" baseline="-25000" dirty="0" smtClean="0">
              <a:solidFill>
                <a:schemeClr val="tx1"/>
              </a:solidFill>
            </a:rPr>
            <a:t>9</a:t>
          </a:r>
          <a:r>
            <a:rPr lang="kk-KZ" sz="2000" dirty="0" smtClean="0">
              <a:solidFill>
                <a:schemeClr val="tx1"/>
              </a:solidFill>
            </a:rPr>
            <a:t> ароматты көмірсутектерін трансалкилдеуді. </a:t>
          </a:r>
          <a:endParaRPr lang="ru-RU" sz="2000" dirty="0">
            <a:solidFill>
              <a:schemeClr val="tx1"/>
            </a:solidFill>
          </a:endParaRPr>
        </a:p>
      </dgm:t>
    </dgm:pt>
    <dgm:pt modelId="{615A05BF-5D2B-4B2F-8483-169ECB8FCA5B}" type="sibTrans" cxnId="{556B57FD-5219-497B-A9A5-F9FA37F5D919}">
      <dgm:prSet/>
      <dgm:spPr/>
      <dgm:t>
        <a:bodyPr/>
        <a:lstStyle/>
        <a:p>
          <a:endParaRPr lang="ru-RU"/>
        </a:p>
      </dgm:t>
    </dgm:pt>
    <dgm:pt modelId="{1DD0FB92-588D-4530-9118-DA6CEEC3077B}" type="parTrans" cxnId="{556B57FD-5219-497B-A9A5-F9FA37F5D919}">
      <dgm:prSet/>
      <dgm:spPr/>
      <dgm:t>
        <a:bodyPr/>
        <a:lstStyle/>
        <a:p>
          <a:endParaRPr lang="ru-RU"/>
        </a:p>
      </dgm:t>
    </dgm:pt>
    <dgm:pt modelId="{7F432FCC-A45C-47FE-B8EF-5ABC95D98AFB}" type="pres">
      <dgm:prSet presAssocID="{6D2F8EEC-F14B-4A94-B019-190AD9D7263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FDCAE99-889B-41D8-A1A0-CBD0146D3E45}" type="pres">
      <dgm:prSet presAssocID="{6D2F8EEC-F14B-4A94-B019-190AD9D72634}" presName="dummyMaxCanvas" presStyleCnt="0">
        <dgm:presLayoutVars/>
      </dgm:prSet>
      <dgm:spPr/>
    </dgm:pt>
    <dgm:pt modelId="{A07716A3-BA29-4E55-A1A1-1A730B4E71A0}" type="pres">
      <dgm:prSet presAssocID="{6D2F8EEC-F14B-4A94-B019-190AD9D72634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F048CF-59A0-45E2-BAC4-3F1E0C1EA860}" type="pres">
      <dgm:prSet presAssocID="{6D2F8EEC-F14B-4A94-B019-190AD9D72634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5F2CBD-1081-4163-8F00-32637CFA430C}" type="pres">
      <dgm:prSet presAssocID="{6D2F8EEC-F14B-4A94-B019-190AD9D72634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959F27-9B4D-45C6-BA6D-816F6E1678BC}" type="pres">
      <dgm:prSet presAssocID="{6D2F8EEC-F14B-4A94-B019-190AD9D72634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03BD32-FF37-494A-9749-A9C07B2E0F89}" type="pres">
      <dgm:prSet presAssocID="{6D2F8EEC-F14B-4A94-B019-190AD9D72634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54AF77-4D71-4B43-938F-5ADA3ED7AD55}" type="pres">
      <dgm:prSet presAssocID="{6D2F8EEC-F14B-4A94-B019-190AD9D72634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6D5051-4702-437A-BAB8-56FB84B029A7}" type="pres">
      <dgm:prSet presAssocID="{6D2F8EEC-F14B-4A94-B019-190AD9D72634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C03E85-5BAF-4099-AC2D-674356CC381D}" type="pres">
      <dgm:prSet presAssocID="{6D2F8EEC-F14B-4A94-B019-190AD9D72634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56B57FD-5219-497B-A9A5-F9FA37F5D919}" srcId="{6D2F8EEC-F14B-4A94-B019-190AD9D72634}" destId="{6620E844-0A62-4EDF-A45F-248EB642B12B}" srcOrd="1" destOrd="0" parTransId="{1DD0FB92-588D-4530-9118-DA6CEEC3077B}" sibTransId="{615A05BF-5D2B-4B2F-8483-169ECB8FCA5B}"/>
    <dgm:cxn modelId="{5F0016DD-56B8-4AC3-B418-11D37B56BE8D}" type="presOf" srcId="{6D2F8EEC-F14B-4A94-B019-190AD9D72634}" destId="{7F432FCC-A45C-47FE-B8EF-5ABC95D98AFB}" srcOrd="0" destOrd="0" presId="urn:microsoft.com/office/officeart/2005/8/layout/vProcess5"/>
    <dgm:cxn modelId="{1133634B-433C-4994-9341-23A8FAB3CF96}" type="presOf" srcId="{6620E844-0A62-4EDF-A45F-248EB642B12B}" destId="{5FF048CF-59A0-45E2-BAC4-3F1E0C1EA860}" srcOrd="0" destOrd="0" presId="urn:microsoft.com/office/officeart/2005/8/layout/vProcess5"/>
    <dgm:cxn modelId="{2A4FAC50-7179-4236-AD20-91890BB7DA4B}" type="presOf" srcId="{39A15001-74FB-47AA-AA84-D5CA9B02D6A2}" destId="{985F2CBD-1081-4163-8F00-32637CFA430C}" srcOrd="0" destOrd="0" presId="urn:microsoft.com/office/officeart/2005/8/layout/vProcess5"/>
    <dgm:cxn modelId="{A6F59462-7578-4F7F-A62E-DD84B82E0F44}" type="presOf" srcId="{6620E844-0A62-4EDF-A45F-248EB642B12B}" destId="{3D6D5051-4702-437A-BAB8-56FB84B029A7}" srcOrd="1" destOrd="0" presId="urn:microsoft.com/office/officeart/2005/8/layout/vProcess5"/>
    <dgm:cxn modelId="{052D1D5D-287D-4F4E-8CAA-9067F3A0A0E9}" type="presOf" srcId="{615A05BF-5D2B-4B2F-8483-169ECB8FCA5B}" destId="{1703BD32-FF37-494A-9749-A9C07B2E0F89}" srcOrd="0" destOrd="0" presId="urn:microsoft.com/office/officeart/2005/8/layout/vProcess5"/>
    <dgm:cxn modelId="{5CE178F9-CB02-4F94-8C97-4818E684B34C}" type="presOf" srcId="{BC521F0E-7479-400C-A16F-B385F3E6B0FB}" destId="{3454AF77-4D71-4B43-938F-5ADA3ED7AD55}" srcOrd="1" destOrd="0" presId="urn:microsoft.com/office/officeart/2005/8/layout/vProcess5"/>
    <dgm:cxn modelId="{4CF488D4-6888-4810-9453-11CF9775D49B}" type="presOf" srcId="{7F677C2F-D60F-4D9D-BBE3-51329C91F9A0}" destId="{6C959F27-9B4D-45C6-BA6D-816F6E1678BC}" srcOrd="0" destOrd="0" presId="urn:microsoft.com/office/officeart/2005/8/layout/vProcess5"/>
    <dgm:cxn modelId="{30A1B9D4-E2CB-4183-90C0-268E7377A182}" srcId="{6D2F8EEC-F14B-4A94-B019-190AD9D72634}" destId="{39A15001-74FB-47AA-AA84-D5CA9B02D6A2}" srcOrd="2" destOrd="0" parTransId="{3FF766CE-A268-458C-B075-BDCE28AE8BA4}" sibTransId="{B6B49E0E-A06E-4C8A-9B91-63886035A3C1}"/>
    <dgm:cxn modelId="{40E6ED40-7D54-4708-8820-F564397D3379}" type="presOf" srcId="{BC521F0E-7479-400C-A16F-B385F3E6B0FB}" destId="{A07716A3-BA29-4E55-A1A1-1A730B4E71A0}" srcOrd="0" destOrd="0" presId="urn:microsoft.com/office/officeart/2005/8/layout/vProcess5"/>
    <dgm:cxn modelId="{67294897-280D-4168-BFBD-A929B062630A}" srcId="{6D2F8EEC-F14B-4A94-B019-190AD9D72634}" destId="{BC521F0E-7479-400C-A16F-B385F3E6B0FB}" srcOrd="0" destOrd="0" parTransId="{D8FC11BC-4730-4DCE-9D07-5EC487D090BA}" sibTransId="{7F677C2F-D60F-4D9D-BBE3-51329C91F9A0}"/>
    <dgm:cxn modelId="{D9062431-AEA5-4B0D-B2C3-F12AF1466BBD}" type="presOf" srcId="{39A15001-74FB-47AA-AA84-D5CA9B02D6A2}" destId="{4BC03E85-5BAF-4099-AC2D-674356CC381D}" srcOrd="1" destOrd="0" presId="urn:microsoft.com/office/officeart/2005/8/layout/vProcess5"/>
    <dgm:cxn modelId="{071F79D8-AB07-41E3-9B0B-DA250D89F07A}" type="presParOf" srcId="{7F432FCC-A45C-47FE-B8EF-5ABC95D98AFB}" destId="{8FDCAE99-889B-41D8-A1A0-CBD0146D3E45}" srcOrd="0" destOrd="0" presId="urn:microsoft.com/office/officeart/2005/8/layout/vProcess5"/>
    <dgm:cxn modelId="{6EB90987-4D19-4EC9-A1E2-A774B01434B0}" type="presParOf" srcId="{7F432FCC-A45C-47FE-B8EF-5ABC95D98AFB}" destId="{A07716A3-BA29-4E55-A1A1-1A730B4E71A0}" srcOrd="1" destOrd="0" presId="urn:microsoft.com/office/officeart/2005/8/layout/vProcess5"/>
    <dgm:cxn modelId="{5AA14EDA-DA1F-48CC-A35F-8944FC48695F}" type="presParOf" srcId="{7F432FCC-A45C-47FE-B8EF-5ABC95D98AFB}" destId="{5FF048CF-59A0-45E2-BAC4-3F1E0C1EA860}" srcOrd="2" destOrd="0" presId="urn:microsoft.com/office/officeart/2005/8/layout/vProcess5"/>
    <dgm:cxn modelId="{BF83A6AC-26C1-454D-A212-CA2102BFE292}" type="presParOf" srcId="{7F432FCC-A45C-47FE-B8EF-5ABC95D98AFB}" destId="{985F2CBD-1081-4163-8F00-32637CFA430C}" srcOrd="3" destOrd="0" presId="urn:microsoft.com/office/officeart/2005/8/layout/vProcess5"/>
    <dgm:cxn modelId="{12F6141E-AD21-459A-A540-D0EE600A1B0F}" type="presParOf" srcId="{7F432FCC-A45C-47FE-B8EF-5ABC95D98AFB}" destId="{6C959F27-9B4D-45C6-BA6D-816F6E1678BC}" srcOrd="4" destOrd="0" presId="urn:microsoft.com/office/officeart/2005/8/layout/vProcess5"/>
    <dgm:cxn modelId="{CF21017E-F4A3-42E9-BCE5-119FD38BAA70}" type="presParOf" srcId="{7F432FCC-A45C-47FE-B8EF-5ABC95D98AFB}" destId="{1703BD32-FF37-494A-9749-A9C07B2E0F89}" srcOrd="5" destOrd="0" presId="urn:microsoft.com/office/officeart/2005/8/layout/vProcess5"/>
    <dgm:cxn modelId="{257B95DD-0368-4E90-8552-8DBDF783BB1C}" type="presParOf" srcId="{7F432FCC-A45C-47FE-B8EF-5ABC95D98AFB}" destId="{3454AF77-4D71-4B43-938F-5ADA3ED7AD55}" srcOrd="6" destOrd="0" presId="urn:microsoft.com/office/officeart/2005/8/layout/vProcess5"/>
    <dgm:cxn modelId="{C6255793-07E1-4A94-A091-9122EDB88EF7}" type="presParOf" srcId="{7F432FCC-A45C-47FE-B8EF-5ABC95D98AFB}" destId="{3D6D5051-4702-437A-BAB8-56FB84B029A7}" srcOrd="7" destOrd="0" presId="urn:microsoft.com/office/officeart/2005/8/layout/vProcess5"/>
    <dgm:cxn modelId="{F1CE2AA1-0571-4EC5-B272-877DF5279054}" type="presParOf" srcId="{7F432FCC-A45C-47FE-B8EF-5ABC95D98AFB}" destId="{4BC03E85-5BAF-4099-AC2D-674356CC381D}" srcOrd="8" destOrd="0" presId="urn:microsoft.com/office/officeart/2005/8/layout/vProcess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7C46CC6-5382-4F9B-8C13-AC4BF56E7607}" type="doc">
      <dgm:prSet loTypeId="urn:microsoft.com/office/officeart/2005/8/layout/arrow3" loCatId="relationship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67AD0E9A-B328-4BEE-890D-80AD560F2085}">
      <dgm:prSet phldrT="[Текст]"/>
      <dgm:spPr/>
      <dgm:t>
        <a:bodyPr/>
        <a:lstStyle/>
        <a:p>
          <a:r>
            <a:rPr lang="kk-KZ" b="1" dirty="0" smtClean="0"/>
            <a:t>Процесс қатты катализатор қатысында жүреді</a:t>
          </a:r>
          <a:endParaRPr lang="ru-RU" b="1" dirty="0"/>
        </a:p>
      </dgm:t>
    </dgm:pt>
    <dgm:pt modelId="{BB8BA5A3-1703-4195-9813-933EAFDD9994}" type="parTrans" cxnId="{824C0253-636E-4582-AC70-14913BC039D1}">
      <dgm:prSet/>
      <dgm:spPr/>
      <dgm:t>
        <a:bodyPr/>
        <a:lstStyle/>
        <a:p>
          <a:endParaRPr lang="ru-RU"/>
        </a:p>
      </dgm:t>
    </dgm:pt>
    <dgm:pt modelId="{45B2C29B-7A2D-4571-B0E6-81A756594411}" type="sibTrans" cxnId="{824C0253-636E-4582-AC70-14913BC039D1}">
      <dgm:prSet/>
      <dgm:spPr/>
      <dgm:t>
        <a:bodyPr/>
        <a:lstStyle/>
        <a:p>
          <a:endParaRPr lang="ru-RU"/>
        </a:p>
      </dgm:t>
    </dgm:pt>
    <dgm:pt modelId="{BA231962-3A25-4A03-8F2E-C6B37371BF5D}">
      <dgm:prSet phldrT="[Текст]"/>
      <dgm:spPr/>
      <dgm:t>
        <a:bodyPr/>
        <a:lstStyle/>
        <a:p>
          <a:r>
            <a:rPr lang="kk-KZ" b="1" dirty="0" smtClean="0"/>
            <a:t>Катализаторда кокс жиналуын болдырмау үшін аз мөлшерде сутек қатысады</a:t>
          </a:r>
          <a:endParaRPr lang="ru-RU" b="1" dirty="0"/>
        </a:p>
      </dgm:t>
    </dgm:pt>
    <dgm:pt modelId="{0770F2D1-764B-4B30-A2D9-3F42AD354A73}" type="parTrans" cxnId="{2B159C15-F0AF-412F-9683-640840154418}">
      <dgm:prSet/>
      <dgm:spPr/>
      <dgm:t>
        <a:bodyPr/>
        <a:lstStyle/>
        <a:p>
          <a:endParaRPr lang="ru-RU"/>
        </a:p>
      </dgm:t>
    </dgm:pt>
    <dgm:pt modelId="{D3A21FAD-1E51-476D-8139-846994257761}" type="sibTrans" cxnId="{2B159C15-F0AF-412F-9683-640840154418}">
      <dgm:prSet/>
      <dgm:spPr/>
      <dgm:t>
        <a:bodyPr/>
        <a:lstStyle/>
        <a:p>
          <a:endParaRPr lang="ru-RU"/>
        </a:p>
      </dgm:t>
    </dgm:pt>
    <dgm:pt modelId="{A6740E4C-1FDE-4542-88AA-C45E3CDE0E60}" type="pres">
      <dgm:prSet presAssocID="{C7C46CC6-5382-4F9B-8C13-AC4BF56E7607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A1876F5-1261-4181-BF72-A0D8798842C9}" type="pres">
      <dgm:prSet presAssocID="{C7C46CC6-5382-4F9B-8C13-AC4BF56E7607}" presName="divider" presStyleLbl="fgShp" presStyleIdx="0" presStyleCnt="1"/>
      <dgm:spPr/>
    </dgm:pt>
    <dgm:pt modelId="{2D9DAFBC-0ADC-4B33-B22F-E2A17C645B18}" type="pres">
      <dgm:prSet presAssocID="{67AD0E9A-B328-4BEE-890D-80AD560F2085}" presName="downArrow" presStyleLbl="node1" presStyleIdx="0" presStyleCnt="2"/>
      <dgm:spPr/>
    </dgm:pt>
    <dgm:pt modelId="{0864A9BA-11B3-4411-93FD-E827BC3686F5}" type="pres">
      <dgm:prSet presAssocID="{67AD0E9A-B328-4BEE-890D-80AD560F2085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83B5D1-D92F-48EA-9F1F-0300ECD94FBD}" type="pres">
      <dgm:prSet presAssocID="{BA231962-3A25-4A03-8F2E-C6B37371BF5D}" presName="upArrow" presStyleLbl="node1" presStyleIdx="1" presStyleCnt="2"/>
      <dgm:spPr/>
    </dgm:pt>
    <dgm:pt modelId="{6CBCD609-7606-4FC9-9D5F-73EDDE1DA46D}" type="pres">
      <dgm:prSet presAssocID="{BA231962-3A25-4A03-8F2E-C6B37371BF5D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30D0036-9DF6-47C9-8961-A17D266AB7B1}" type="presOf" srcId="{BA231962-3A25-4A03-8F2E-C6B37371BF5D}" destId="{6CBCD609-7606-4FC9-9D5F-73EDDE1DA46D}" srcOrd="0" destOrd="0" presId="urn:microsoft.com/office/officeart/2005/8/layout/arrow3"/>
    <dgm:cxn modelId="{824C0253-636E-4582-AC70-14913BC039D1}" srcId="{C7C46CC6-5382-4F9B-8C13-AC4BF56E7607}" destId="{67AD0E9A-B328-4BEE-890D-80AD560F2085}" srcOrd="0" destOrd="0" parTransId="{BB8BA5A3-1703-4195-9813-933EAFDD9994}" sibTransId="{45B2C29B-7A2D-4571-B0E6-81A756594411}"/>
    <dgm:cxn modelId="{D2E25C1F-4177-40A6-B2FE-9FCE9A6E5989}" type="presOf" srcId="{67AD0E9A-B328-4BEE-890D-80AD560F2085}" destId="{0864A9BA-11B3-4411-93FD-E827BC3686F5}" srcOrd="0" destOrd="0" presId="urn:microsoft.com/office/officeart/2005/8/layout/arrow3"/>
    <dgm:cxn modelId="{D4077B5E-AFD6-4B43-A320-236AD0D12689}" type="presOf" srcId="{C7C46CC6-5382-4F9B-8C13-AC4BF56E7607}" destId="{A6740E4C-1FDE-4542-88AA-C45E3CDE0E60}" srcOrd="0" destOrd="0" presId="urn:microsoft.com/office/officeart/2005/8/layout/arrow3"/>
    <dgm:cxn modelId="{2B159C15-F0AF-412F-9683-640840154418}" srcId="{C7C46CC6-5382-4F9B-8C13-AC4BF56E7607}" destId="{BA231962-3A25-4A03-8F2E-C6B37371BF5D}" srcOrd="1" destOrd="0" parTransId="{0770F2D1-764B-4B30-A2D9-3F42AD354A73}" sibTransId="{D3A21FAD-1E51-476D-8139-846994257761}"/>
    <dgm:cxn modelId="{C772680C-24AD-490B-A645-7141A07BFF1E}" type="presParOf" srcId="{A6740E4C-1FDE-4542-88AA-C45E3CDE0E60}" destId="{0A1876F5-1261-4181-BF72-A0D8798842C9}" srcOrd="0" destOrd="0" presId="urn:microsoft.com/office/officeart/2005/8/layout/arrow3"/>
    <dgm:cxn modelId="{F58AF578-D5BB-4BEB-8E46-4660027B5ACE}" type="presParOf" srcId="{A6740E4C-1FDE-4542-88AA-C45E3CDE0E60}" destId="{2D9DAFBC-0ADC-4B33-B22F-E2A17C645B18}" srcOrd="1" destOrd="0" presId="urn:microsoft.com/office/officeart/2005/8/layout/arrow3"/>
    <dgm:cxn modelId="{6F905463-9078-440E-BFF7-22296303E27E}" type="presParOf" srcId="{A6740E4C-1FDE-4542-88AA-C45E3CDE0E60}" destId="{0864A9BA-11B3-4411-93FD-E827BC3686F5}" srcOrd="2" destOrd="0" presId="urn:microsoft.com/office/officeart/2005/8/layout/arrow3"/>
    <dgm:cxn modelId="{AABB3CBA-99FF-4F48-A29B-9E57B3A13212}" type="presParOf" srcId="{A6740E4C-1FDE-4542-88AA-C45E3CDE0E60}" destId="{0D83B5D1-D92F-48EA-9F1F-0300ECD94FBD}" srcOrd="3" destOrd="0" presId="urn:microsoft.com/office/officeart/2005/8/layout/arrow3"/>
    <dgm:cxn modelId="{0E6E5748-B06D-4897-886C-FA9D724946BB}" type="presParOf" srcId="{A6740E4C-1FDE-4542-88AA-C45E3CDE0E60}" destId="{6CBCD609-7606-4FC9-9D5F-73EDDE1DA46D}" srcOrd="4" destOrd="0" presId="urn:microsoft.com/office/officeart/2005/8/layout/arrow3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90A94DE-8A4D-4ACA-B991-B190EFB73CC4}" type="doc">
      <dgm:prSet loTypeId="urn:microsoft.com/office/officeart/2005/8/layout/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1E3921B1-DA6B-47DD-9139-6BE078203C35}">
      <dgm:prSet phldrT="[Текст]" custT="1"/>
      <dgm:spPr/>
      <dgm:t>
        <a:bodyPr/>
        <a:lstStyle/>
        <a:p>
          <a:r>
            <a:rPr lang="kk-KZ" sz="1200" b="1" dirty="0" smtClean="0"/>
            <a:t>Толуолды диспропорционирлеудің "Теторей" деп аталатын өндірістік процесі Жапонияда іске қосылған. </a:t>
          </a:r>
          <a:endParaRPr lang="ru-RU" sz="1200" b="1" dirty="0"/>
        </a:p>
      </dgm:t>
    </dgm:pt>
    <dgm:pt modelId="{760A349C-0D43-4A93-9651-D8CB7E3A659C}" type="parTrans" cxnId="{7780EFEB-E264-4D3D-B98D-15483D513A52}">
      <dgm:prSet/>
      <dgm:spPr/>
      <dgm:t>
        <a:bodyPr/>
        <a:lstStyle/>
        <a:p>
          <a:endParaRPr lang="ru-RU"/>
        </a:p>
      </dgm:t>
    </dgm:pt>
    <dgm:pt modelId="{A88915BD-5676-4594-B0EB-01322F174260}" type="sibTrans" cxnId="{7780EFEB-E264-4D3D-B98D-15483D513A52}">
      <dgm:prSet/>
      <dgm:spPr/>
      <dgm:t>
        <a:bodyPr/>
        <a:lstStyle/>
        <a:p>
          <a:endParaRPr lang="ru-RU"/>
        </a:p>
      </dgm:t>
    </dgm:pt>
    <dgm:pt modelId="{2A8690A2-0FBC-4C19-8A43-5F6DB118FBFA}">
      <dgm:prSet phldrT="[Текст]" custT="1"/>
      <dgm:spPr/>
      <dgm:t>
        <a:bodyPr/>
        <a:lstStyle/>
        <a:p>
          <a:r>
            <a:rPr lang="kk-KZ" sz="1200" b="1" dirty="0" smtClean="0"/>
            <a:t>Процесс гидродеалкилдеуге қарағанда жұмсақ жағдайда жүреді және сұйық өнімдердің жоғары шығымын береді </a:t>
          </a:r>
          <a:endParaRPr lang="ru-RU" sz="1200" b="1" dirty="0"/>
        </a:p>
      </dgm:t>
    </dgm:pt>
    <dgm:pt modelId="{D605909A-89D8-4AFA-8176-0CF4CD8E0FAA}" type="parTrans" cxnId="{A9AFC595-4CEC-432F-A677-3E2BD60812E0}">
      <dgm:prSet/>
      <dgm:spPr/>
      <dgm:t>
        <a:bodyPr/>
        <a:lstStyle/>
        <a:p>
          <a:endParaRPr lang="ru-RU"/>
        </a:p>
      </dgm:t>
    </dgm:pt>
    <dgm:pt modelId="{7AC4E44C-AD2A-41CE-A1F9-9B0ABD09F605}" type="sibTrans" cxnId="{A9AFC595-4CEC-432F-A677-3E2BD60812E0}">
      <dgm:prSet/>
      <dgm:spPr/>
      <dgm:t>
        <a:bodyPr/>
        <a:lstStyle/>
        <a:p>
          <a:endParaRPr lang="ru-RU"/>
        </a:p>
      </dgm:t>
    </dgm:pt>
    <dgm:pt modelId="{6A0598AE-7730-405D-85B8-CE0A1F2EF311}">
      <dgm:prSet phldrT="[Текст]" custT="1"/>
      <dgm:spPr/>
      <dgm:t>
        <a:bodyPr/>
        <a:lstStyle/>
        <a:p>
          <a:r>
            <a:rPr lang="kk-KZ" sz="1200" b="1" dirty="0" smtClean="0"/>
            <a:t>Жалпыға таныс толуолды диспропорционирлеу нәтижесінде ксилол фракциясы ксилол изомерлерімен тепе-теңдікте болады. Сонымен, </a:t>
          </a:r>
          <a:r>
            <a:rPr lang="kk-KZ" sz="1200" b="1" i="1" dirty="0" smtClean="0"/>
            <a:t>п</a:t>
          </a:r>
          <a:r>
            <a:rPr lang="kk-KZ" sz="1200" b="1" dirty="0" smtClean="0"/>
            <a:t>-ксилолдың концентрациясы 24% мөлшерінде шектелген.</a:t>
          </a:r>
          <a:endParaRPr lang="ru-RU" sz="1200" b="1" dirty="0"/>
        </a:p>
      </dgm:t>
    </dgm:pt>
    <dgm:pt modelId="{0B51D0D4-2688-4C07-B27D-65B3149AB0F7}" type="parTrans" cxnId="{206DD65B-CBB7-426F-ACBE-AA2D65630F42}">
      <dgm:prSet/>
      <dgm:spPr/>
      <dgm:t>
        <a:bodyPr/>
        <a:lstStyle/>
        <a:p>
          <a:endParaRPr lang="ru-RU"/>
        </a:p>
      </dgm:t>
    </dgm:pt>
    <dgm:pt modelId="{ABDA4C80-451C-4D1B-8D50-2F8015A64474}" type="sibTrans" cxnId="{206DD65B-CBB7-426F-ACBE-AA2D65630F42}">
      <dgm:prSet/>
      <dgm:spPr/>
      <dgm:t>
        <a:bodyPr/>
        <a:lstStyle/>
        <a:p>
          <a:endParaRPr lang="ru-RU"/>
        </a:p>
      </dgm:t>
    </dgm:pt>
    <dgm:pt modelId="{A1AAC644-CBFA-49CB-BBCE-EE4C52A4ECB0}">
      <dgm:prSet phldrT="[Текст]" custT="1"/>
      <dgm:spPr/>
      <dgm:t>
        <a:bodyPr/>
        <a:lstStyle/>
        <a:p>
          <a:r>
            <a:rPr lang="kk-KZ" sz="1200" b="1" dirty="0" smtClean="0"/>
            <a:t>Катализатордың гидрлеу белсенділігінің төмендігі және жұмсалатын сутек мөлшерінің аздығы ароматты көмірсутектердің гидрленуін болдырмайды, нәтижесінде кәдімгі ректификация арқылы өте жоғары тазалық дәрежесіндегі бензолды бөліп алуға болады. </a:t>
          </a:r>
          <a:endParaRPr lang="ru-RU" sz="1200" b="1" dirty="0"/>
        </a:p>
      </dgm:t>
    </dgm:pt>
    <dgm:pt modelId="{A2693511-EBB8-4D8D-94FA-89678348B8B2}" type="parTrans" cxnId="{58EE57CE-0C51-4849-96A2-292148C7761C}">
      <dgm:prSet/>
      <dgm:spPr/>
      <dgm:t>
        <a:bodyPr/>
        <a:lstStyle/>
        <a:p>
          <a:endParaRPr lang="ru-RU"/>
        </a:p>
      </dgm:t>
    </dgm:pt>
    <dgm:pt modelId="{C48C030C-2C83-4008-942E-687DEEBFA2C7}" type="sibTrans" cxnId="{58EE57CE-0C51-4849-96A2-292148C7761C}">
      <dgm:prSet/>
      <dgm:spPr/>
      <dgm:t>
        <a:bodyPr/>
        <a:lstStyle/>
        <a:p>
          <a:endParaRPr lang="ru-RU"/>
        </a:p>
      </dgm:t>
    </dgm:pt>
    <dgm:pt modelId="{15EDBEB7-E1E1-4DE5-9983-D4779BAC4DB9}" type="pres">
      <dgm:prSet presAssocID="{F90A94DE-8A4D-4ACA-B991-B190EFB73CC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43B4AD-395E-4FAB-850A-5B3A0C69846C}" type="pres">
      <dgm:prSet presAssocID="{1E3921B1-DA6B-47DD-9139-6BE078203C35}" presName="parentLin" presStyleCnt="0"/>
      <dgm:spPr/>
    </dgm:pt>
    <dgm:pt modelId="{47BFFD65-52BD-4609-B402-B68899696DF8}" type="pres">
      <dgm:prSet presAssocID="{1E3921B1-DA6B-47DD-9139-6BE078203C35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CF066176-9BFC-488E-8C77-A18286C9D85E}" type="pres">
      <dgm:prSet presAssocID="{1E3921B1-DA6B-47DD-9139-6BE078203C35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70EBFD-3634-4F7E-97AF-1E1E5C00A2AF}" type="pres">
      <dgm:prSet presAssocID="{1E3921B1-DA6B-47DD-9139-6BE078203C35}" presName="negativeSpace" presStyleCnt="0"/>
      <dgm:spPr/>
    </dgm:pt>
    <dgm:pt modelId="{3B73ADEC-62C6-4738-82F2-AC848301CC30}" type="pres">
      <dgm:prSet presAssocID="{1E3921B1-DA6B-47DD-9139-6BE078203C35}" presName="childText" presStyleLbl="conFgAcc1" presStyleIdx="0" presStyleCnt="4">
        <dgm:presLayoutVars>
          <dgm:bulletEnabled val="1"/>
        </dgm:presLayoutVars>
      </dgm:prSet>
      <dgm:spPr/>
    </dgm:pt>
    <dgm:pt modelId="{69BD627A-506C-4BFD-BF46-4ADE04850E87}" type="pres">
      <dgm:prSet presAssocID="{A88915BD-5676-4594-B0EB-01322F174260}" presName="spaceBetweenRectangles" presStyleCnt="0"/>
      <dgm:spPr/>
    </dgm:pt>
    <dgm:pt modelId="{CBDB9256-11B3-4BF4-8583-A79D7D10E772}" type="pres">
      <dgm:prSet presAssocID="{2A8690A2-0FBC-4C19-8A43-5F6DB118FBFA}" presName="parentLin" presStyleCnt="0"/>
      <dgm:spPr/>
    </dgm:pt>
    <dgm:pt modelId="{2E73DBE9-80A5-4F82-BF77-B8808601D84E}" type="pres">
      <dgm:prSet presAssocID="{2A8690A2-0FBC-4C19-8A43-5F6DB118FBFA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64A45404-A156-4654-81C2-9A72E33C9335}" type="pres">
      <dgm:prSet presAssocID="{2A8690A2-0FBC-4C19-8A43-5F6DB118FBFA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DD9D44-39E1-430A-A51D-DAC3E9B9C897}" type="pres">
      <dgm:prSet presAssocID="{2A8690A2-0FBC-4C19-8A43-5F6DB118FBFA}" presName="negativeSpace" presStyleCnt="0"/>
      <dgm:spPr/>
    </dgm:pt>
    <dgm:pt modelId="{91A018DD-F990-46A9-9ACC-A543EAA311F7}" type="pres">
      <dgm:prSet presAssocID="{2A8690A2-0FBC-4C19-8A43-5F6DB118FBFA}" presName="childText" presStyleLbl="conFgAcc1" presStyleIdx="1" presStyleCnt="4">
        <dgm:presLayoutVars>
          <dgm:bulletEnabled val="1"/>
        </dgm:presLayoutVars>
      </dgm:prSet>
      <dgm:spPr/>
    </dgm:pt>
    <dgm:pt modelId="{58A27DCE-3C2C-4BE7-B962-765F14F06A1F}" type="pres">
      <dgm:prSet presAssocID="{7AC4E44C-AD2A-41CE-A1F9-9B0ABD09F605}" presName="spaceBetweenRectangles" presStyleCnt="0"/>
      <dgm:spPr/>
    </dgm:pt>
    <dgm:pt modelId="{DF79625A-439F-407D-B703-47B62BD68A7E}" type="pres">
      <dgm:prSet presAssocID="{6A0598AE-7730-405D-85B8-CE0A1F2EF311}" presName="parentLin" presStyleCnt="0"/>
      <dgm:spPr/>
    </dgm:pt>
    <dgm:pt modelId="{E8A81F85-7005-4342-95D3-AF9356DBD3CD}" type="pres">
      <dgm:prSet presAssocID="{6A0598AE-7730-405D-85B8-CE0A1F2EF311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0776DF70-6EF6-40D0-B75A-C3F9743C9428}" type="pres">
      <dgm:prSet presAssocID="{6A0598AE-7730-405D-85B8-CE0A1F2EF311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EB314B-5CCE-4E18-8404-3B4A7DBADDD6}" type="pres">
      <dgm:prSet presAssocID="{6A0598AE-7730-405D-85B8-CE0A1F2EF311}" presName="negativeSpace" presStyleCnt="0"/>
      <dgm:spPr/>
    </dgm:pt>
    <dgm:pt modelId="{42C662CF-FD30-47AF-A08E-1F0D091F18A4}" type="pres">
      <dgm:prSet presAssocID="{6A0598AE-7730-405D-85B8-CE0A1F2EF311}" presName="childText" presStyleLbl="conFgAcc1" presStyleIdx="2" presStyleCnt="4">
        <dgm:presLayoutVars>
          <dgm:bulletEnabled val="1"/>
        </dgm:presLayoutVars>
      </dgm:prSet>
      <dgm:spPr/>
    </dgm:pt>
    <dgm:pt modelId="{12A0221F-F1C5-452C-B35B-0CE522DA3162}" type="pres">
      <dgm:prSet presAssocID="{ABDA4C80-451C-4D1B-8D50-2F8015A64474}" presName="spaceBetweenRectangles" presStyleCnt="0"/>
      <dgm:spPr/>
    </dgm:pt>
    <dgm:pt modelId="{CEA0F8A4-1BF0-4485-B447-D721801F4C69}" type="pres">
      <dgm:prSet presAssocID="{A1AAC644-CBFA-49CB-BBCE-EE4C52A4ECB0}" presName="parentLin" presStyleCnt="0"/>
      <dgm:spPr/>
    </dgm:pt>
    <dgm:pt modelId="{DD547E8B-74C5-4364-B407-5F6F6D0B3042}" type="pres">
      <dgm:prSet presAssocID="{A1AAC644-CBFA-49CB-BBCE-EE4C52A4ECB0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F198675A-60C2-481B-AA6C-2C362617CFC1}" type="pres">
      <dgm:prSet presAssocID="{A1AAC644-CBFA-49CB-BBCE-EE4C52A4ECB0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90F3FA-62CE-460A-A807-F1190C5B9FC3}" type="pres">
      <dgm:prSet presAssocID="{A1AAC644-CBFA-49CB-BBCE-EE4C52A4ECB0}" presName="negativeSpace" presStyleCnt="0"/>
      <dgm:spPr/>
    </dgm:pt>
    <dgm:pt modelId="{0A101301-06BF-4BA0-82B9-E705F47A175D}" type="pres">
      <dgm:prSet presAssocID="{A1AAC644-CBFA-49CB-BBCE-EE4C52A4ECB0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58EE57CE-0C51-4849-96A2-292148C7761C}" srcId="{F90A94DE-8A4D-4ACA-B991-B190EFB73CC4}" destId="{A1AAC644-CBFA-49CB-BBCE-EE4C52A4ECB0}" srcOrd="3" destOrd="0" parTransId="{A2693511-EBB8-4D8D-94FA-89678348B8B2}" sibTransId="{C48C030C-2C83-4008-942E-687DEEBFA2C7}"/>
    <dgm:cxn modelId="{7ED10030-5B16-4791-BAC2-F50D25C345D2}" type="presOf" srcId="{6A0598AE-7730-405D-85B8-CE0A1F2EF311}" destId="{E8A81F85-7005-4342-95D3-AF9356DBD3CD}" srcOrd="0" destOrd="0" presId="urn:microsoft.com/office/officeart/2005/8/layout/list1"/>
    <dgm:cxn modelId="{39B428D3-9C3F-4724-ABB8-C7BE70998079}" type="presOf" srcId="{A1AAC644-CBFA-49CB-BBCE-EE4C52A4ECB0}" destId="{DD547E8B-74C5-4364-B407-5F6F6D0B3042}" srcOrd="0" destOrd="0" presId="urn:microsoft.com/office/officeart/2005/8/layout/list1"/>
    <dgm:cxn modelId="{268920E3-8AB0-45F8-A47E-2DAA850A28CF}" type="presOf" srcId="{2A8690A2-0FBC-4C19-8A43-5F6DB118FBFA}" destId="{64A45404-A156-4654-81C2-9A72E33C9335}" srcOrd="1" destOrd="0" presId="urn:microsoft.com/office/officeart/2005/8/layout/list1"/>
    <dgm:cxn modelId="{A3F6EF8E-68E1-41B0-98D0-6813E7555ED6}" type="presOf" srcId="{F90A94DE-8A4D-4ACA-B991-B190EFB73CC4}" destId="{15EDBEB7-E1E1-4DE5-9983-D4779BAC4DB9}" srcOrd="0" destOrd="0" presId="urn:microsoft.com/office/officeart/2005/8/layout/list1"/>
    <dgm:cxn modelId="{A9AFC595-4CEC-432F-A677-3E2BD60812E0}" srcId="{F90A94DE-8A4D-4ACA-B991-B190EFB73CC4}" destId="{2A8690A2-0FBC-4C19-8A43-5F6DB118FBFA}" srcOrd="1" destOrd="0" parTransId="{D605909A-89D8-4AFA-8176-0CF4CD8E0FAA}" sibTransId="{7AC4E44C-AD2A-41CE-A1F9-9B0ABD09F605}"/>
    <dgm:cxn modelId="{312C5B4F-CEE4-4B68-92BD-798716BB7BB9}" type="presOf" srcId="{6A0598AE-7730-405D-85B8-CE0A1F2EF311}" destId="{0776DF70-6EF6-40D0-B75A-C3F9743C9428}" srcOrd="1" destOrd="0" presId="urn:microsoft.com/office/officeart/2005/8/layout/list1"/>
    <dgm:cxn modelId="{7780EFEB-E264-4D3D-B98D-15483D513A52}" srcId="{F90A94DE-8A4D-4ACA-B991-B190EFB73CC4}" destId="{1E3921B1-DA6B-47DD-9139-6BE078203C35}" srcOrd="0" destOrd="0" parTransId="{760A349C-0D43-4A93-9651-D8CB7E3A659C}" sibTransId="{A88915BD-5676-4594-B0EB-01322F174260}"/>
    <dgm:cxn modelId="{D42A8153-9603-45BD-87A1-03DEBFC7F12E}" type="presOf" srcId="{1E3921B1-DA6B-47DD-9139-6BE078203C35}" destId="{CF066176-9BFC-488E-8C77-A18286C9D85E}" srcOrd="1" destOrd="0" presId="urn:microsoft.com/office/officeart/2005/8/layout/list1"/>
    <dgm:cxn modelId="{206DD65B-CBB7-426F-ACBE-AA2D65630F42}" srcId="{F90A94DE-8A4D-4ACA-B991-B190EFB73CC4}" destId="{6A0598AE-7730-405D-85B8-CE0A1F2EF311}" srcOrd="2" destOrd="0" parTransId="{0B51D0D4-2688-4C07-B27D-65B3149AB0F7}" sibTransId="{ABDA4C80-451C-4D1B-8D50-2F8015A64474}"/>
    <dgm:cxn modelId="{58948F17-A20E-435C-BA4E-4C71667B1A97}" type="presOf" srcId="{2A8690A2-0FBC-4C19-8A43-5F6DB118FBFA}" destId="{2E73DBE9-80A5-4F82-BF77-B8808601D84E}" srcOrd="0" destOrd="0" presId="urn:microsoft.com/office/officeart/2005/8/layout/list1"/>
    <dgm:cxn modelId="{775E24DB-BF0C-4821-BF9A-BF3490BB24DB}" type="presOf" srcId="{A1AAC644-CBFA-49CB-BBCE-EE4C52A4ECB0}" destId="{F198675A-60C2-481B-AA6C-2C362617CFC1}" srcOrd="1" destOrd="0" presId="urn:microsoft.com/office/officeart/2005/8/layout/list1"/>
    <dgm:cxn modelId="{CDD70D36-C44B-486E-8B5F-F0DEB201C822}" type="presOf" srcId="{1E3921B1-DA6B-47DD-9139-6BE078203C35}" destId="{47BFFD65-52BD-4609-B402-B68899696DF8}" srcOrd="0" destOrd="0" presId="urn:microsoft.com/office/officeart/2005/8/layout/list1"/>
    <dgm:cxn modelId="{1B914B7D-A0BB-49EC-A985-B12BCD827E0E}" type="presParOf" srcId="{15EDBEB7-E1E1-4DE5-9983-D4779BAC4DB9}" destId="{5943B4AD-395E-4FAB-850A-5B3A0C69846C}" srcOrd="0" destOrd="0" presId="urn:microsoft.com/office/officeart/2005/8/layout/list1"/>
    <dgm:cxn modelId="{61157DE3-5E4F-4009-B3FE-D722C5B2843E}" type="presParOf" srcId="{5943B4AD-395E-4FAB-850A-5B3A0C69846C}" destId="{47BFFD65-52BD-4609-B402-B68899696DF8}" srcOrd="0" destOrd="0" presId="urn:microsoft.com/office/officeart/2005/8/layout/list1"/>
    <dgm:cxn modelId="{2EC75F92-3320-4B38-AA20-7310714BFAF4}" type="presParOf" srcId="{5943B4AD-395E-4FAB-850A-5B3A0C69846C}" destId="{CF066176-9BFC-488E-8C77-A18286C9D85E}" srcOrd="1" destOrd="0" presId="urn:microsoft.com/office/officeart/2005/8/layout/list1"/>
    <dgm:cxn modelId="{62D58AB0-7868-47C1-A19C-E2DC3F68E2DB}" type="presParOf" srcId="{15EDBEB7-E1E1-4DE5-9983-D4779BAC4DB9}" destId="{3870EBFD-3634-4F7E-97AF-1E1E5C00A2AF}" srcOrd="1" destOrd="0" presId="urn:microsoft.com/office/officeart/2005/8/layout/list1"/>
    <dgm:cxn modelId="{A7ACAD70-902A-43C1-A967-BAA989FA922D}" type="presParOf" srcId="{15EDBEB7-E1E1-4DE5-9983-D4779BAC4DB9}" destId="{3B73ADEC-62C6-4738-82F2-AC848301CC30}" srcOrd="2" destOrd="0" presId="urn:microsoft.com/office/officeart/2005/8/layout/list1"/>
    <dgm:cxn modelId="{B72E9B49-0828-4F89-9640-90315C509DA0}" type="presParOf" srcId="{15EDBEB7-E1E1-4DE5-9983-D4779BAC4DB9}" destId="{69BD627A-506C-4BFD-BF46-4ADE04850E87}" srcOrd="3" destOrd="0" presId="urn:microsoft.com/office/officeart/2005/8/layout/list1"/>
    <dgm:cxn modelId="{695EB1A1-5267-48FC-9070-BF0C27F79DA9}" type="presParOf" srcId="{15EDBEB7-E1E1-4DE5-9983-D4779BAC4DB9}" destId="{CBDB9256-11B3-4BF4-8583-A79D7D10E772}" srcOrd="4" destOrd="0" presId="urn:microsoft.com/office/officeart/2005/8/layout/list1"/>
    <dgm:cxn modelId="{13FA30EC-B5FA-4B83-BF4E-E28AD02A4287}" type="presParOf" srcId="{CBDB9256-11B3-4BF4-8583-A79D7D10E772}" destId="{2E73DBE9-80A5-4F82-BF77-B8808601D84E}" srcOrd="0" destOrd="0" presId="urn:microsoft.com/office/officeart/2005/8/layout/list1"/>
    <dgm:cxn modelId="{B8A17403-0B2A-4574-93A9-A6EA85DCCAC5}" type="presParOf" srcId="{CBDB9256-11B3-4BF4-8583-A79D7D10E772}" destId="{64A45404-A156-4654-81C2-9A72E33C9335}" srcOrd="1" destOrd="0" presId="urn:microsoft.com/office/officeart/2005/8/layout/list1"/>
    <dgm:cxn modelId="{1BCD4478-95E4-4240-BE19-D3BEFF133F5A}" type="presParOf" srcId="{15EDBEB7-E1E1-4DE5-9983-D4779BAC4DB9}" destId="{96DD9D44-39E1-430A-A51D-DAC3E9B9C897}" srcOrd="5" destOrd="0" presId="urn:microsoft.com/office/officeart/2005/8/layout/list1"/>
    <dgm:cxn modelId="{E288E85C-3E3B-444E-A67B-50DBD7A9D318}" type="presParOf" srcId="{15EDBEB7-E1E1-4DE5-9983-D4779BAC4DB9}" destId="{91A018DD-F990-46A9-9ACC-A543EAA311F7}" srcOrd="6" destOrd="0" presId="urn:microsoft.com/office/officeart/2005/8/layout/list1"/>
    <dgm:cxn modelId="{6215CA92-018E-4EB9-B13D-D6072F270179}" type="presParOf" srcId="{15EDBEB7-E1E1-4DE5-9983-D4779BAC4DB9}" destId="{58A27DCE-3C2C-4BE7-B962-765F14F06A1F}" srcOrd="7" destOrd="0" presId="urn:microsoft.com/office/officeart/2005/8/layout/list1"/>
    <dgm:cxn modelId="{DE7DC77E-C938-4650-9D8F-D96032B6756B}" type="presParOf" srcId="{15EDBEB7-E1E1-4DE5-9983-D4779BAC4DB9}" destId="{DF79625A-439F-407D-B703-47B62BD68A7E}" srcOrd="8" destOrd="0" presId="urn:microsoft.com/office/officeart/2005/8/layout/list1"/>
    <dgm:cxn modelId="{4DB5D43B-60DE-4B2E-B45F-4F5630733E6A}" type="presParOf" srcId="{DF79625A-439F-407D-B703-47B62BD68A7E}" destId="{E8A81F85-7005-4342-95D3-AF9356DBD3CD}" srcOrd="0" destOrd="0" presId="urn:microsoft.com/office/officeart/2005/8/layout/list1"/>
    <dgm:cxn modelId="{BE0BA2AD-0397-4003-8998-F7B31DDB481D}" type="presParOf" srcId="{DF79625A-439F-407D-B703-47B62BD68A7E}" destId="{0776DF70-6EF6-40D0-B75A-C3F9743C9428}" srcOrd="1" destOrd="0" presId="urn:microsoft.com/office/officeart/2005/8/layout/list1"/>
    <dgm:cxn modelId="{2F20F348-16BD-467C-8D1F-1B192CF9DB48}" type="presParOf" srcId="{15EDBEB7-E1E1-4DE5-9983-D4779BAC4DB9}" destId="{4EEB314B-5CCE-4E18-8404-3B4A7DBADDD6}" srcOrd="9" destOrd="0" presId="urn:microsoft.com/office/officeart/2005/8/layout/list1"/>
    <dgm:cxn modelId="{85FF7505-FA07-4CBA-853E-C026221A7C5A}" type="presParOf" srcId="{15EDBEB7-E1E1-4DE5-9983-D4779BAC4DB9}" destId="{42C662CF-FD30-47AF-A08E-1F0D091F18A4}" srcOrd="10" destOrd="0" presId="urn:microsoft.com/office/officeart/2005/8/layout/list1"/>
    <dgm:cxn modelId="{8A1D3BF6-336C-42DA-A1AA-48EB3FB78DA4}" type="presParOf" srcId="{15EDBEB7-E1E1-4DE5-9983-D4779BAC4DB9}" destId="{12A0221F-F1C5-452C-B35B-0CE522DA3162}" srcOrd="11" destOrd="0" presId="urn:microsoft.com/office/officeart/2005/8/layout/list1"/>
    <dgm:cxn modelId="{A3461DCF-C0FA-46B0-9830-256E34DCCC76}" type="presParOf" srcId="{15EDBEB7-E1E1-4DE5-9983-D4779BAC4DB9}" destId="{CEA0F8A4-1BF0-4485-B447-D721801F4C69}" srcOrd="12" destOrd="0" presId="urn:microsoft.com/office/officeart/2005/8/layout/list1"/>
    <dgm:cxn modelId="{C43C4094-78AB-4592-80DE-1F9B73424127}" type="presParOf" srcId="{CEA0F8A4-1BF0-4485-B447-D721801F4C69}" destId="{DD547E8B-74C5-4364-B407-5F6F6D0B3042}" srcOrd="0" destOrd="0" presId="urn:microsoft.com/office/officeart/2005/8/layout/list1"/>
    <dgm:cxn modelId="{A3EA189D-3B9D-4CD9-867D-F9E1617A3CEF}" type="presParOf" srcId="{CEA0F8A4-1BF0-4485-B447-D721801F4C69}" destId="{F198675A-60C2-481B-AA6C-2C362617CFC1}" srcOrd="1" destOrd="0" presId="urn:microsoft.com/office/officeart/2005/8/layout/list1"/>
    <dgm:cxn modelId="{8626C443-DF26-49B8-95EE-5236B403E814}" type="presParOf" srcId="{15EDBEB7-E1E1-4DE5-9983-D4779BAC4DB9}" destId="{2A90F3FA-62CE-460A-A807-F1190C5B9FC3}" srcOrd="13" destOrd="0" presId="urn:microsoft.com/office/officeart/2005/8/layout/list1"/>
    <dgm:cxn modelId="{5937FAFC-462A-459F-A97E-1641799195B7}" type="presParOf" srcId="{15EDBEB7-E1E1-4DE5-9983-D4779BAC4DB9}" destId="{0A101301-06BF-4BA0-82B9-E705F47A175D}" srcOrd="14" destOrd="0" presId="urn:microsoft.com/office/officeart/2005/8/layout/list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6BAD3C8-0EC3-49CE-AD63-9F80003A15E4}" type="doc">
      <dgm:prSet loTypeId="urn:microsoft.com/office/officeart/2005/8/layout/hierarchy3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952D14F5-B82B-46C1-9CC8-B7775D379EBA}">
      <dgm:prSet phldrT="[Текст]" custT="1"/>
      <dgm:spPr/>
      <dgm:t>
        <a:bodyPr/>
        <a:lstStyle/>
        <a:p>
          <a:r>
            <a:rPr lang="kk-KZ" sz="3200" dirty="0" smtClean="0"/>
            <a:t>Процестің артықшылығы</a:t>
          </a:r>
          <a:endParaRPr lang="ru-RU" sz="3200" dirty="0"/>
        </a:p>
      </dgm:t>
    </dgm:pt>
    <dgm:pt modelId="{DA01ECB8-B567-47A0-BB48-F2A932B7BAAD}" type="parTrans" cxnId="{7AB4DED4-0973-463E-8965-E0BEFACA297D}">
      <dgm:prSet/>
      <dgm:spPr/>
      <dgm:t>
        <a:bodyPr/>
        <a:lstStyle/>
        <a:p>
          <a:endParaRPr lang="ru-RU"/>
        </a:p>
      </dgm:t>
    </dgm:pt>
    <dgm:pt modelId="{A66533B7-F456-49CD-B354-38DD97DA7BFD}" type="sibTrans" cxnId="{7AB4DED4-0973-463E-8965-E0BEFACA297D}">
      <dgm:prSet/>
      <dgm:spPr/>
      <dgm:t>
        <a:bodyPr/>
        <a:lstStyle/>
        <a:p>
          <a:endParaRPr lang="ru-RU"/>
        </a:p>
      </dgm:t>
    </dgm:pt>
    <dgm:pt modelId="{DDE6118A-EB07-4CE3-924D-76A8ADBFF91F}">
      <dgm:prSet phldrT="[Текст]" custT="1"/>
      <dgm:spPr/>
      <dgm:t>
        <a:bodyPr/>
        <a:lstStyle/>
        <a:p>
          <a:r>
            <a:rPr lang="kk-KZ" sz="1400" dirty="0" smtClean="0"/>
            <a:t>Нарықтағы сұранысқа байланысты бензол мен ксилолдар сияқты өнімдердің арақатынасын кең ауқымда өзгерту </a:t>
          </a:r>
          <a:r>
            <a:rPr lang="ru-RU" sz="1400" dirty="0" smtClean="0"/>
            <a:t>(0,8:1</a:t>
          </a:r>
          <a:r>
            <a:rPr lang="kk-KZ" sz="1400" dirty="0" smtClean="0"/>
            <a:t>-бастап </a:t>
          </a:r>
          <a:r>
            <a:rPr lang="ru-RU" sz="1400" dirty="0" smtClean="0"/>
            <a:t>1:10</a:t>
          </a:r>
          <a:r>
            <a:rPr lang="kk-KZ" sz="1400" dirty="0" smtClean="0"/>
            <a:t>-ға дейін</a:t>
          </a:r>
          <a:r>
            <a:rPr lang="ru-RU" sz="1400" dirty="0" smtClean="0"/>
            <a:t>) </a:t>
          </a:r>
          <a:r>
            <a:rPr lang="kk-KZ" sz="1400" dirty="0" smtClean="0"/>
            <a:t>мүмкіндігі</a:t>
          </a:r>
          <a:endParaRPr lang="ru-RU" sz="1400" dirty="0"/>
        </a:p>
      </dgm:t>
    </dgm:pt>
    <dgm:pt modelId="{D7665AB5-2874-4C17-9EF7-00DF7F901C1B}" type="parTrans" cxnId="{8450F449-EF0A-4A47-9113-7FA7F683E3F8}">
      <dgm:prSet/>
      <dgm:spPr/>
      <dgm:t>
        <a:bodyPr/>
        <a:lstStyle/>
        <a:p>
          <a:endParaRPr lang="ru-RU"/>
        </a:p>
      </dgm:t>
    </dgm:pt>
    <dgm:pt modelId="{858AE0EE-788B-4C67-AF32-4D112005F7AA}" type="sibTrans" cxnId="{8450F449-EF0A-4A47-9113-7FA7F683E3F8}">
      <dgm:prSet/>
      <dgm:spPr/>
      <dgm:t>
        <a:bodyPr/>
        <a:lstStyle/>
        <a:p>
          <a:endParaRPr lang="ru-RU"/>
        </a:p>
      </dgm:t>
    </dgm:pt>
    <dgm:pt modelId="{E6CE5F6D-7F65-4C06-BFB1-4F8BF20A4D83}">
      <dgm:prSet phldrT="[Текст]" custT="1"/>
      <dgm:spPr/>
      <dgm:t>
        <a:bodyPr/>
        <a:lstStyle/>
        <a:p>
          <a:r>
            <a:rPr lang="kk-KZ" sz="3200" dirty="0" smtClean="0"/>
            <a:t>Процестің кемшілігі</a:t>
          </a:r>
          <a:endParaRPr lang="ru-RU" sz="3200" dirty="0"/>
        </a:p>
      </dgm:t>
    </dgm:pt>
    <dgm:pt modelId="{BDA2F77A-6CA0-4C87-9F4C-5052C73AF74B}" type="parTrans" cxnId="{B2B68C42-F104-4F20-8C34-9EFB53C4FC0B}">
      <dgm:prSet/>
      <dgm:spPr/>
      <dgm:t>
        <a:bodyPr/>
        <a:lstStyle/>
        <a:p>
          <a:endParaRPr lang="ru-RU"/>
        </a:p>
      </dgm:t>
    </dgm:pt>
    <dgm:pt modelId="{A77461AA-6909-48A7-8BFA-C5EDA7DEA6F3}" type="sibTrans" cxnId="{B2B68C42-F104-4F20-8C34-9EFB53C4FC0B}">
      <dgm:prSet/>
      <dgm:spPr/>
      <dgm:t>
        <a:bodyPr/>
        <a:lstStyle/>
        <a:p>
          <a:endParaRPr lang="ru-RU"/>
        </a:p>
      </dgm:t>
    </dgm:pt>
    <dgm:pt modelId="{CA768754-3C1B-4182-BB2B-8176896E928F}">
      <dgm:prSet phldrT="[Текст]" custT="1"/>
      <dgm:spPr/>
      <dgm:t>
        <a:bodyPr/>
        <a:lstStyle/>
        <a:p>
          <a:r>
            <a:rPr lang="kk-KZ" sz="1400" dirty="0" smtClean="0"/>
            <a:t>Бір ретте толуолдың конверсиялану дәрежесі төмен (шамамен 58%), яғни гидродеалкилдеу процесімен салыстырғанда әрекеттеспеген шикізаттың жоғары рециклін талап етедi. </a:t>
          </a:r>
          <a:endParaRPr lang="ru-RU" sz="1400" dirty="0"/>
        </a:p>
      </dgm:t>
    </dgm:pt>
    <dgm:pt modelId="{3501DEDB-E9B5-4CBA-847A-88FD6E0F65E1}" type="parTrans" cxnId="{7D61F245-95E7-4F53-828E-1C742BA0D272}">
      <dgm:prSet/>
      <dgm:spPr/>
      <dgm:t>
        <a:bodyPr/>
        <a:lstStyle/>
        <a:p>
          <a:endParaRPr lang="ru-RU"/>
        </a:p>
      </dgm:t>
    </dgm:pt>
    <dgm:pt modelId="{7B7C7319-5AE1-479E-BA98-622BE9AD655B}" type="sibTrans" cxnId="{7D61F245-95E7-4F53-828E-1C742BA0D272}">
      <dgm:prSet/>
      <dgm:spPr/>
      <dgm:t>
        <a:bodyPr/>
        <a:lstStyle/>
        <a:p>
          <a:endParaRPr lang="ru-RU"/>
        </a:p>
      </dgm:t>
    </dgm:pt>
    <dgm:pt modelId="{C557C1A0-46E8-47BD-9D62-679F351FB22C}" type="pres">
      <dgm:prSet presAssocID="{56BAD3C8-0EC3-49CE-AD63-9F80003A15E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5A3CE99-CB80-4C41-987B-4700C2DF088B}" type="pres">
      <dgm:prSet presAssocID="{952D14F5-B82B-46C1-9CC8-B7775D379EBA}" presName="root" presStyleCnt="0"/>
      <dgm:spPr/>
    </dgm:pt>
    <dgm:pt modelId="{A1EFCC0C-41C5-4386-BAD2-32E788D2A474}" type="pres">
      <dgm:prSet presAssocID="{952D14F5-B82B-46C1-9CC8-B7775D379EBA}" presName="rootComposite" presStyleCnt="0"/>
      <dgm:spPr/>
    </dgm:pt>
    <dgm:pt modelId="{B67F00C4-0279-4BFA-A8F1-F8F5A616C8C2}" type="pres">
      <dgm:prSet presAssocID="{952D14F5-B82B-46C1-9CC8-B7775D379EBA}" presName="rootText" presStyleLbl="node1" presStyleIdx="0" presStyleCnt="2"/>
      <dgm:spPr/>
      <dgm:t>
        <a:bodyPr/>
        <a:lstStyle/>
        <a:p>
          <a:endParaRPr lang="ru-RU"/>
        </a:p>
      </dgm:t>
    </dgm:pt>
    <dgm:pt modelId="{42D30EDC-218B-4AE7-8998-4122724E2552}" type="pres">
      <dgm:prSet presAssocID="{952D14F5-B82B-46C1-9CC8-B7775D379EBA}" presName="rootConnector" presStyleLbl="node1" presStyleIdx="0" presStyleCnt="2"/>
      <dgm:spPr/>
      <dgm:t>
        <a:bodyPr/>
        <a:lstStyle/>
        <a:p>
          <a:endParaRPr lang="ru-RU"/>
        </a:p>
      </dgm:t>
    </dgm:pt>
    <dgm:pt modelId="{DA15070A-E902-4154-96CD-A5670B3DDF8E}" type="pres">
      <dgm:prSet presAssocID="{952D14F5-B82B-46C1-9CC8-B7775D379EBA}" presName="childShape" presStyleCnt="0"/>
      <dgm:spPr/>
    </dgm:pt>
    <dgm:pt modelId="{44FE427D-BFF1-4E6B-B91E-99B08F4E7C90}" type="pres">
      <dgm:prSet presAssocID="{D7665AB5-2874-4C17-9EF7-00DF7F901C1B}" presName="Name13" presStyleLbl="parChTrans1D2" presStyleIdx="0" presStyleCnt="2"/>
      <dgm:spPr/>
      <dgm:t>
        <a:bodyPr/>
        <a:lstStyle/>
        <a:p>
          <a:endParaRPr lang="ru-RU"/>
        </a:p>
      </dgm:t>
    </dgm:pt>
    <dgm:pt modelId="{962AD311-FD88-42C1-8B2A-71FF2D74F3C1}" type="pres">
      <dgm:prSet presAssocID="{DDE6118A-EB07-4CE3-924D-76A8ADBFF91F}" presName="child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EE6C47-2F9F-4A44-8DF7-55053DDB3030}" type="pres">
      <dgm:prSet presAssocID="{E6CE5F6D-7F65-4C06-BFB1-4F8BF20A4D83}" presName="root" presStyleCnt="0"/>
      <dgm:spPr/>
    </dgm:pt>
    <dgm:pt modelId="{4EA811B8-129E-423F-9D77-D1AB540498B0}" type="pres">
      <dgm:prSet presAssocID="{E6CE5F6D-7F65-4C06-BFB1-4F8BF20A4D83}" presName="rootComposite" presStyleCnt="0"/>
      <dgm:spPr/>
    </dgm:pt>
    <dgm:pt modelId="{6F63C6A0-E60F-45B5-8D8F-8585FFE27CC0}" type="pres">
      <dgm:prSet presAssocID="{E6CE5F6D-7F65-4C06-BFB1-4F8BF20A4D83}" presName="rootText" presStyleLbl="node1" presStyleIdx="1" presStyleCnt="2"/>
      <dgm:spPr/>
      <dgm:t>
        <a:bodyPr/>
        <a:lstStyle/>
        <a:p>
          <a:endParaRPr lang="ru-RU"/>
        </a:p>
      </dgm:t>
    </dgm:pt>
    <dgm:pt modelId="{DC9FFF10-5452-42E3-82D0-B30C52B337F9}" type="pres">
      <dgm:prSet presAssocID="{E6CE5F6D-7F65-4C06-BFB1-4F8BF20A4D83}" presName="rootConnector" presStyleLbl="node1" presStyleIdx="1" presStyleCnt="2"/>
      <dgm:spPr/>
      <dgm:t>
        <a:bodyPr/>
        <a:lstStyle/>
        <a:p>
          <a:endParaRPr lang="ru-RU"/>
        </a:p>
      </dgm:t>
    </dgm:pt>
    <dgm:pt modelId="{7963B78F-AF82-4350-94EC-3B64656E0CE2}" type="pres">
      <dgm:prSet presAssocID="{E6CE5F6D-7F65-4C06-BFB1-4F8BF20A4D83}" presName="childShape" presStyleCnt="0"/>
      <dgm:spPr/>
    </dgm:pt>
    <dgm:pt modelId="{DC92541E-1666-4184-B1C6-CC82BEA5D934}" type="pres">
      <dgm:prSet presAssocID="{3501DEDB-E9B5-4CBA-847A-88FD6E0F65E1}" presName="Name13" presStyleLbl="parChTrans1D2" presStyleIdx="1" presStyleCnt="2"/>
      <dgm:spPr/>
      <dgm:t>
        <a:bodyPr/>
        <a:lstStyle/>
        <a:p>
          <a:endParaRPr lang="ru-RU"/>
        </a:p>
      </dgm:t>
    </dgm:pt>
    <dgm:pt modelId="{23A6D83E-C65B-4CFA-8375-E12CA67B0AB4}" type="pres">
      <dgm:prSet presAssocID="{CA768754-3C1B-4182-BB2B-8176896E928F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D61F245-95E7-4F53-828E-1C742BA0D272}" srcId="{E6CE5F6D-7F65-4C06-BFB1-4F8BF20A4D83}" destId="{CA768754-3C1B-4182-BB2B-8176896E928F}" srcOrd="0" destOrd="0" parTransId="{3501DEDB-E9B5-4CBA-847A-88FD6E0F65E1}" sibTransId="{7B7C7319-5AE1-479E-BA98-622BE9AD655B}"/>
    <dgm:cxn modelId="{B2B68C42-F104-4F20-8C34-9EFB53C4FC0B}" srcId="{56BAD3C8-0EC3-49CE-AD63-9F80003A15E4}" destId="{E6CE5F6D-7F65-4C06-BFB1-4F8BF20A4D83}" srcOrd="1" destOrd="0" parTransId="{BDA2F77A-6CA0-4C87-9F4C-5052C73AF74B}" sibTransId="{A77461AA-6909-48A7-8BFA-C5EDA7DEA6F3}"/>
    <dgm:cxn modelId="{90226A30-AF6D-4A48-8FBA-95A07C8DB04B}" type="presOf" srcId="{56BAD3C8-0EC3-49CE-AD63-9F80003A15E4}" destId="{C557C1A0-46E8-47BD-9D62-679F351FB22C}" srcOrd="0" destOrd="0" presId="urn:microsoft.com/office/officeart/2005/8/layout/hierarchy3"/>
    <dgm:cxn modelId="{C13185F1-57B4-40F3-A28E-638322CAC7D3}" type="presOf" srcId="{952D14F5-B82B-46C1-9CC8-B7775D379EBA}" destId="{B67F00C4-0279-4BFA-A8F1-F8F5A616C8C2}" srcOrd="0" destOrd="0" presId="urn:microsoft.com/office/officeart/2005/8/layout/hierarchy3"/>
    <dgm:cxn modelId="{D40BD47C-91D5-4E14-A21E-42F2468D9DEB}" type="presOf" srcId="{DDE6118A-EB07-4CE3-924D-76A8ADBFF91F}" destId="{962AD311-FD88-42C1-8B2A-71FF2D74F3C1}" srcOrd="0" destOrd="0" presId="urn:microsoft.com/office/officeart/2005/8/layout/hierarchy3"/>
    <dgm:cxn modelId="{2BD9C71D-D5C4-4403-B3E3-C5FDBE81DCD4}" type="presOf" srcId="{3501DEDB-E9B5-4CBA-847A-88FD6E0F65E1}" destId="{DC92541E-1666-4184-B1C6-CC82BEA5D934}" srcOrd="0" destOrd="0" presId="urn:microsoft.com/office/officeart/2005/8/layout/hierarchy3"/>
    <dgm:cxn modelId="{3B60E190-7F57-475A-B6C1-3AF4EC0ECEF4}" type="presOf" srcId="{E6CE5F6D-7F65-4C06-BFB1-4F8BF20A4D83}" destId="{6F63C6A0-E60F-45B5-8D8F-8585FFE27CC0}" srcOrd="0" destOrd="0" presId="urn:microsoft.com/office/officeart/2005/8/layout/hierarchy3"/>
    <dgm:cxn modelId="{F9ED83B7-E7D7-4BC6-80B5-DB08D7D5AE99}" type="presOf" srcId="{952D14F5-B82B-46C1-9CC8-B7775D379EBA}" destId="{42D30EDC-218B-4AE7-8998-4122724E2552}" srcOrd="1" destOrd="0" presId="urn:microsoft.com/office/officeart/2005/8/layout/hierarchy3"/>
    <dgm:cxn modelId="{458FDAC4-FE73-40B1-A106-B6B3497FD6E5}" type="presOf" srcId="{D7665AB5-2874-4C17-9EF7-00DF7F901C1B}" destId="{44FE427D-BFF1-4E6B-B91E-99B08F4E7C90}" srcOrd="0" destOrd="0" presId="urn:microsoft.com/office/officeart/2005/8/layout/hierarchy3"/>
    <dgm:cxn modelId="{A041A8C1-7E32-41EF-A493-55627B313F33}" type="presOf" srcId="{CA768754-3C1B-4182-BB2B-8176896E928F}" destId="{23A6D83E-C65B-4CFA-8375-E12CA67B0AB4}" srcOrd="0" destOrd="0" presId="urn:microsoft.com/office/officeart/2005/8/layout/hierarchy3"/>
    <dgm:cxn modelId="{5D4FED2D-2AE3-46D1-AD63-866B87BDEEB0}" type="presOf" srcId="{E6CE5F6D-7F65-4C06-BFB1-4F8BF20A4D83}" destId="{DC9FFF10-5452-42E3-82D0-B30C52B337F9}" srcOrd="1" destOrd="0" presId="urn:microsoft.com/office/officeart/2005/8/layout/hierarchy3"/>
    <dgm:cxn modelId="{8450F449-EF0A-4A47-9113-7FA7F683E3F8}" srcId="{952D14F5-B82B-46C1-9CC8-B7775D379EBA}" destId="{DDE6118A-EB07-4CE3-924D-76A8ADBFF91F}" srcOrd="0" destOrd="0" parTransId="{D7665AB5-2874-4C17-9EF7-00DF7F901C1B}" sibTransId="{858AE0EE-788B-4C67-AF32-4D112005F7AA}"/>
    <dgm:cxn modelId="{7AB4DED4-0973-463E-8965-E0BEFACA297D}" srcId="{56BAD3C8-0EC3-49CE-AD63-9F80003A15E4}" destId="{952D14F5-B82B-46C1-9CC8-B7775D379EBA}" srcOrd="0" destOrd="0" parTransId="{DA01ECB8-B567-47A0-BB48-F2A932B7BAAD}" sibTransId="{A66533B7-F456-49CD-B354-38DD97DA7BFD}"/>
    <dgm:cxn modelId="{2EC25A07-9A54-4D7E-B47A-2E2CDEEF68A9}" type="presParOf" srcId="{C557C1A0-46E8-47BD-9D62-679F351FB22C}" destId="{35A3CE99-CB80-4C41-987B-4700C2DF088B}" srcOrd="0" destOrd="0" presId="urn:microsoft.com/office/officeart/2005/8/layout/hierarchy3"/>
    <dgm:cxn modelId="{769F47A5-7CF2-472F-8627-DE3470985233}" type="presParOf" srcId="{35A3CE99-CB80-4C41-987B-4700C2DF088B}" destId="{A1EFCC0C-41C5-4386-BAD2-32E788D2A474}" srcOrd="0" destOrd="0" presId="urn:microsoft.com/office/officeart/2005/8/layout/hierarchy3"/>
    <dgm:cxn modelId="{7B2A7AF2-AF2D-471D-810B-01508B44090E}" type="presParOf" srcId="{A1EFCC0C-41C5-4386-BAD2-32E788D2A474}" destId="{B67F00C4-0279-4BFA-A8F1-F8F5A616C8C2}" srcOrd="0" destOrd="0" presId="urn:microsoft.com/office/officeart/2005/8/layout/hierarchy3"/>
    <dgm:cxn modelId="{1B6E9513-7712-40D5-B654-DB67BEBBE487}" type="presParOf" srcId="{A1EFCC0C-41C5-4386-BAD2-32E788D2A474}" destId="{42D30EDC-218B-4AE7-8998-4122724E2552}" srcOrd="1" destOrd="0" presId="urn:microsoft.com/office/officeart/2005/8/layout/hierarchy3"/>
    <dgm:cxn modelId="{E260805D-418A-4459-9B0E-6DD6E8455A5A}" type="presParOf" srcId="{35A3CE99-CB80-4C41-987B-4700C2DF088B}" destId="{DA15070A-E902-4154-96CD-A5670B3DDF8E}" srcOrd="1" destOrd="0" presId="urn:microsoft.com/office/officeart/2005/8/layout/hierarchy3"/>
    <dgm:cxn modelId="{4F2221D9-930A-49A7-949B-52F9DA147755}" type="presParOf" srcId="{DA15070A-E902-4154-96CD-A5670B3DDF8E}" destId="{44FE427D-BFF1-4E6B-B91E-99B08F4E7C90}" srcOrd="0" destOrd="0" presId="urn:microsoft.com/office/officeart/2005/8/layout/hierarchy3"/>
    <dgm:cxn modelId="{2A77AAF2-444D-480C-8036-13F7A443A6C0}" type="presParOf" srcId="{DA15070A-E902-4154-96CD-A5670B3DDF8E}" destId="{962AD311-FD88-42C1-8B2A-71FF2D74F3C1}" srcOrd="1" destOrd="0" presId="urn:microsoft.com/office/officeart/2005/8/layout/hierarchy3"/>
    <dgm:cxn modelId="{1498E89D-E2D8-4C11-AAF3-F5EF42EC3BAF}" type="presParOf" srcId="{C557C1A0-46E8-47BD-9D62-679F351FB22C}" destId="{C6EE6C47-2F9F-4A44-8DF7-55053DDB3030}" srcOrd="1" destOrd="0" presId="urn:microsoft.com/office/officeart/2005/8/layout/hierarchy3"/>
    <dgm:cxn modelId="{7D233236-734A-4C85-A128-8129340C0B9E}" type="presParOf" srcId="{C6EE6C47-2F9F-4A44-8DF7-55053DDB3030}" destId="{4EA811B8-129E-423F-9D77-D1AB540498B0}" srcOrd="0" destOrd="0" presId="urn:microsoft.com/office/officeart/2005/8/layout/hierarchy3"/>
    <dgm:cxn modelId="{70E12F0F-430B-4810-9164-024F5BE30995}" type="presParOf" srcId="{4EA811B8-129E-423F-9D77-D1AB540498B0}" destId="{6F63C6A0-E60F-45B5-8D8F-8585FFE27CC0}" srcOrd="0" destOrd="0" presId="urn:microsoft.com/office/officeart/2005/8/layout/hierarchy3"/>
    <dgm:cxn modelId="{2AD769C7-8E67-4DC9-B184-F05FAFDD5970}" type="presParOf" srcId="{4EA811B8-129E-423F-9D77-D1AB540498B0}" destId="{DC9FFF10-5452-42E3-82D0-B30C52B337F9}" srcOrd="1" destOrd="0" presId="urn:microsoft.com/office/officeart/2005/8/layout/hierarchy3"/>
    <dgm:cxn modelId="{EE6BB06A-7644-4E06-9931-9FBA957162EC}" type="presParOf" srcId="{C6EE6C47-2F9F-4A44-8DF7-55053DDB3030}" destId="{7963B78F-AF82-4350-94EC-3B64656E0CE2}" srcOrd="1" destOrd="0" presId="urn:microsoft.com/office/officeart/2005/8/layout/hierarchy3"/>
    <dgm:cxn modelId="{1ECE6E97-3A6E-4F72-8EFA-D7C843F54556}" type="presParOf" srcId="{7963B78F-AF82-4350-94EC-3B64656E0CE2}" destId="{DC92541E-1666-4184-B1C6-CC82BEA5D934}" srcOrd="0" destOrd="0" presId="urn:microsoft.com/office/officeart/2005/8/layout/hierarchy3"/>
    <dgm:cxn modelId="{BD93BE52-A89E-472B-AE56-F0C0D9AA3CDE}" type="presParOf" srcId="{7963B78F-AF82-4350-94EC-3B64656E0CE2}" destId="{23A6D83E-C65B-4CFA-8375-E12CA67B0AB4}" srcOrd="1" destOrd="0" presId="urn:microsoft.com/office/officeart/2005/8/layout/hierarchy3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68D08C4-0456-487A-B4A1-0195D9822AC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1EBBD48-5901-4158-A98F-598E028AA9AC}">
      <dgm:prSet phldrT="[Текст]"/>
      <dgm:spPr/>
      <dgm:t>
        <a:bodyPr/>
        <a:lstStyle/>
        <a:p>
          <a:r>
            <a:rPr lang="kk-KZ" dirty="0" smtClean="0">
              <a:solidFill>
                <a:schemeClr val="tx1"/>
              </a:solidFill>
            </a:rPr>
            <a:t>"Mobil Oil Corp" фирмасы жасаған "MSTDP" процесі толуолды тазалығы жоғары бензол мен құрамы өте жақсы</a:t>
          </a:r>
          <a:endParaRPr lang="ru-RU" dirty="0">
            <a:solidFill>
              <a:schemeClr val="tx1"/>
            </a:solidFill>
          </a:endParaRPr>
        </a:p>
      </dgm:t>
    </dgm:pt>
    <dgm:pt modelId="{E700D606-FD7E-4CC0-9C89-78979DD73DA6}" type="parTrans" cxnId="{CB9C8323-7E50-4F39-AAFB-574BAD89F40E}">
      <dgm:prSet/>
      <dgm:spPr/>
      <dgm:t>
        <a:bodyPr/>
        <a:lstStyle/>
        <a:p>
          <a:endParaRPr lang="ru-RU"/>
        </a:p>
      </dgm:t>
    </dgm:pt>
    <dgm:pt modelId="{250BA286-3C02-4E67-93DD-FC2DB87A9B22}" type="sibTrans" cxnId="{CB9C8323-7E50-4F39-AAFB-574BAD89F40E}">
      <dgm:prSet/>
      <dgm:spPr/>
      <dgm:t>
        <a:bodyPr/>
        <a:lstStyle/>
        <a:p>
          <a:endParaRPr lang="ru-RU"/>
        </a:p>
      </dgm:t>
    </dgm:pt>
    <dgm:pt modelId="{FD92ED69-E5D3-4822-856C-311E489A67FD}">
      <dgm:prSet phldrT="[Текст]"/>
      <dgm:spPr/>
      <dgm:t>
        <a:bodyPr/>
        <a:lstStyle/>
        <a:p>
          <a:r>
            <a:rPr lang="kk-KZ" dirty="0" smtClean="0">
              <a:solidFill>
                <a:schemeClr val="tx1"/>
              </a:solidFill>
            </a:rPr>
            <a:t>95% дейін </a:t>
          </a:r>
          <a:r>
            <a:rPr lang="kk-KZ" i="1" dirty="0" smtClean="0">
              <a:solidFill>
                <a:schemeClr val="tx1"/>
              </a:solidFill>
            </a:rPr>
            <a:t>п</a:t>
          </a:r>
          <a:r>
            <a:rPr lang="kk-KZ" dirty="0" smtClean="0">
              <a:solidFill>
                <a:schemeClr val="tx1"/>
              </a:solidFill>
            </a:rPr>
            <a:t>-ксилол бар ксилолдар қоспасына селективті айналдыруға мүмкіндік береді</a:t>
          </a:r>
          <a:endParaRPr lang="ru-RU" dirty="0">
            <a:solidFill>
              <a:schemeClr val="tx1"/>
            </a:solidFill>
          </a:endParaRPr>
        </a:p>
      </dgm:t>
    </dgm:pt>
    <dgm:pt modelId="{B379DEC5-9F48-4B02-A2A2-E5778298B5E5}" type="parTrans" cxnId="{43E84E85-62E3-497D-9DB1-6E8CE332FF0F}">
      <dgm:prSet/>
      <dgm:spPr/>
      <dgm:t>
        <a:bodyPr/>
        <a:lstStyle/>
        <a:p>
          <a:endParaRPr lang="ru-RU"/>
        </a:p>
      </dgm:t>
    </dgm:pt>
    <dgm:pt modelId="{F3A35227-FE9B-423B-9F06-85E632CAC970}" type="sibTrans" cxnId="{43E84E85-62E3-497D-9DB1-6E8CE332FF0F}">
      <dgm:prSet/>
      <dgm:spPr/>
      <dgm:t>
        <a:bodyPr/>
        <a:lstStyle/>
        <a:p>
          <a:endParaRPr lang="ru-RU"/>
        </a:p>
      </dgm:t>
    </dgm:pt>
    <dgm:pt modelId="{61202013-FD68-43E5-822D-07C91964A9F9}" type="pres">
      <dgm:prSet presAssocID="{C68D08C4-0456-487A-B4A1-0195D9822AC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7CB3967-83E1-428A-8036-BD80FDAA8836}" type="pres">
      <dgm:prSet presAssocID="{D1EBBD48-5901-4158-A98F-598E028AA9AC}" presName="parentLin" presStyleCnt="0"/>
      <dgm:spPr/>
    </dgm:pt>
    <dgm:pt modelId="{87EAA6CC-9935-48E0-BD67-A7CD727A05A1}" type="pres">
      <dgm:prSet presAssocID="{D1EBBD48-5901-4158-A98F-598E028AA9AC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378989C5-897F-42E2-8CA0-4ED1E11AF2EE}" type="pres">
      <dgm:prSet presAssocID="{D1EBBD48-5901-4158-A98F-598E028AA9A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39E20C-DCA3-4F6C-AAD4-73FBA4539DD3}" type="pres">
      <dgm:prSet presAssocID="{D1EBBD48-5901-4158-A98F-598E028AA9AC}" presName="negativeSpace" presStyleCnt="0"/>
      <dgm:spPr/>
    </dgm:pt>
    <dgm:pt modelId="{6FDA0F72-13FD-48E0-8550-94E76E96413B}" type="pres">
      <dgm:prSet presAssocID="{D1EBBD48-5901-4158-A98F-598E028AA9AC}" presName="childText" presStyleLbl="conFgAcc1" presStyleIdx="0" presStyleCnt="2">
        <dgm:presLayoutVars>
          <dgm:bulletEnabled val="1"/>
        </dgm:presLayoutVars>
      </dgm:prSet>
      <dgm:spPr/>
    </dgm:pt>
    <dgm:pt modelId="{3D2C4E20-273D-4B11-9C3C-EC5F0C8D9FA0}" type="pres">
      <dgm:prSet presAssocID="{250BA286-3C02-4E67-93DD-FC2DB87A9B22}" presName="spaceBetweenRectangles" presStyleCnt="0"/>
      <dgm:spPr/>
    </dgm:pt>
    <dgm:pt modelId="{EB99B8B5-CD06-4C38-AFAE-95EBDC554EB8}" type="pres">
      <dgm:prSet presAssocID="{FD92ED69-E5D3-4822-856C-311E489A67FD}" presName="parentLin" presStyleCnt="0"/>
      <dgm:spPr/>
    </dgm:pt>
    <dgm:pt modelId="{28AAC7CA-9A8B-4601-9F6D-944247A98595}" type="pres">
      <dgm:prSet presAssocID="{FD92ED69-E5D3-4822-856C-311E489A67FD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B16EC593-208C-45A7-8362-A0F8274B3DD0}" type="pres">
      <dgm:prSet presAssocID="{FD92ED69-E5D3-4822-856C-311E489A67F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0A2224-0D45-4F75-A019-59C76B856D1C}" type="pres">
      <dgm:prSet presAssocID="{FD92ED69-E5D3-4822-856C-311E489A67FD}" presName="negativeSpace" presStyleCnt="0"/>
      <dgm:spPr/>
    </dgm:pt>
    <dgm:pt modelId="{C49336A1-4A10-4D32-9DBB-337D4C4BE98F}" type="pres">
      <dgm:prSet presAssocID="{FD92ED69-E5D3-4822-856C-311E489A67FD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2D5661A0-6763-424C-8DA4-C72BF8D2C194}" type="presOf" srcId="{C68D08C4-0456-487A-B4A1-0195D9822AC4}" destId="{61202013-FD68-43E5-822D-07C91964A9F9}" srcOrd="0" destOrd="0" presId="urn:microsoft.com/office/officeart/2005/8/layout/list1"/>
    <dgm:cxn modelId="{E4DB186D-EB4E-4321-8280-C57AA04A48F0}" type="presOf" srcId="{D1EBBD48-5901-4158-A98F-598E028AA9AC}" destId="{378989C5-897F-42E2-8CA0-4ED1E11AF2EE}" srcOrd="1" destOrd="0" presId="urn:microsoft.com/office/officeart/2005/8/layout/list1"/>
    <dgm:cxn modelId="{5AD573C0-5698-4F3F-9FC6-AC3DEE12849F}" type="presOf" srcId="{D1EBBD48-5901-4158-A98F-598E028AA9AC}" destId="{87EAA6CC-9935-48E0-BD67-A7CD727A05A1}" srcOrd="0" destOrd="0" presId="urn:microsoft.com/office/officeart/2005/8/layout/list1"/>
    <dgm:cxn modelId="{69B99EE9-7405-4C2E-A28C-950B84830488}" type="presOf" srcId="{FD92ED69-E5D3-4822-856C-311E489A67FD}" destId="{B16EC593-208C-45A7-8362-A0F8274B3DD0}" srcOrd="1" destOrd="0" presId="urn:microsoft.com/office/officeart/2005/8/layout/list1"/>
    <dgm:cxn modelId="{43E84E85-62E3-497D-9DB1-6E8CE332FF0F}" srcId="{C68D08C4-0456-487A-B4A1-0195D9822AC4}" destId="{FD92ED69-E5D3-4822-856C-311E489A67FD}" srcOrd="1" destOrd="0" parTransId="{B379DEC5-9F48-4B02-A2A2-E5778298B5E5}" sibTransId="{F3A35227-FE9B-423B-9F06-85E632CAC970}"/>
    <dgm:cxn modelId="{6CD2D178-33D3-4F0D-B71C-EF498A4F7B41}" type="presOf" srcId="{FD92ED69-E5D3-4822-856C-311E489A67FD}" destId="{28AAC7CA-9A8B-4601-9F6D-944247A98595}" srcOrd="0" destOrd="0" presId="urn:microsoft.com/office/officeart/2005/8/layout/list1"/>
    <dgm:cxn modelId="{CB9C8323-7E50-4F39-AAFB-574BAD89F40E}" srcId="{C68D08C4-0456-487A-B4A1-0195D9822AC4}" destId="{D1EBBD48-5901-4158-A98F-598E028AA9AC}" srcOrd="0" destOrd="0" parTransId="{E700D606-FD7E-4CC0-9C89-78979DD73DA6}" sibTransId="{250BA286-3C02-4E67-93DD-FC2DB87A9B22}"/>
    <dgm:cxn modelId="{854C71E6-529F-495D-B6DC-415E682470EF}" type="presParOf" srcId="{61202013-FD68-43E5-822D-07C91964A9F9}" destId="{D7CB3967-83E1-428A-8036-BD80FDAA8836}" srcOrd="0" destOrd="0" presId="urn:microsoft.com/office/officeart/2005/8/layout/list1"/>
    <dgm:cxn modelId="{496E1371-0EEC-467A-988A-0A71FB6AA92C}" type="presParOf" srcId="{D7CB3967-83E1-428A-8036-BD80FDAA8836}" destId="{87EAA6CC-9935-48E0-BD67-A7CD727A05A1}" srcOrd="0" destOrd="0" presId="urn:microsoft.com/office/officeart/2005/8/layout/list1"/>
    <dgm:cxn modelId="{5DA1EF06-1E4E-4D46-9BC7-DDF205CA5A8F}" type="presParOf" srcId="{D7CB3967-83E1-428A-8036-BD80FDAA8836}" destId="{378989C5-897F-42E2-8CA0-4ED1E11AF2EE}" srcOrd="1" destOrd="0" presId="urn:microsoft.com/office/officeart/2005/8/layout/list1"/>
    <dgm:cxn modelId="{DC67330E-8031-4C07-AF70-7B631880EDE2}" type="presParOf" srcId="{61202013-FD68-43E5-822D-07C91964A9F9}" destId="{9739E20C-DCA3-4F6C-AAD4-73FBA4539DD3}" srcOrd="1" destOrd="0" presId="urn:microsoft.com/office/officeart/2005/8/layout/list1"/>
    <dgm:cxn modelId="{3981880E-A7B9-4772-B0F2-68DCE6DBB47E}" type="presParOf" srcId="{61202013-FD68-43E5-822D-07C91964A9F9}" destId="{6FDA0F72-13FD-48E0-8550-94E76E96413B}" srcOrd="2" destOrd="0" presId="urn:microsoft.com/office/officeart/2005/8/layout/list1"/>
    <dgm:cxn modelId="{A11BDFC4-9D9F-4BA8-8553-F8EE37546A93}" type="presParOf" srcId="{61202013-FD68-43E5-822D-07C91964A9F9}" destId="{3D2C4E20-273D-4B11-9C3C-EC5F0C8D9FA0}" srcOrd="3" destOrd="0" presId="urn:microsoft.com/office/officeart/2005/8/layout/list1"/>
    <dgm:cxn modelId="{79B70DB7-B84A-49B8-907E-C78138208F86}" type="presParOf" srcId="{61202013-FD68-43E5-822D-07C91964A9F9}" destId="{EB99B8B5-CD06-4C38-AFAE-95EBDC554EB8}" srcOrd="4" destOrd="0" presId="urn:microsoft.com/office/officeart/2005/8/layout/list1"/>
    <dgm:cxn modelId="{54C03AE5-6AE2-4255-A533-E2AD9EC2CC24}" type="presParOf" srcId="{EB99B8B5-CD06-4C38-AFAE-95EBDC554EB8}" destId="{28AAC7CA-9A8B-4601-9F6D-944247A98595}" srcOrd="0" destOrd="0" presId="urn:microsoft.com/office/officeart/2005/8/layout/list1"/>
    <dgm:cxn modelId="{AEEFFEE1-0691-4CF1-85A4-598FE7751A03}" type="presParOf" srcId="{EB99B8B5-CD06-4C38-AFAE-95EBDC554EB8}" destId="{B16EC593-208C-45A7-8362-A0F8274B3DD0}" srcOrd="1" destOrd="0" presId="urn:microsoft.com/office/officeart/2005/8/layout/list1"/>
    <dgm:cxn modelId="{CB9825C3-246E-41C6-96E8-25499B13317A}" type="presParOf" srcId="{61202013-FD68-43E5-822D-07C91964A9F9}" destId="{DE0A2224-0D45-4F75-A019-59C76B856D1C}" srcOrd="5" destOrd="0" presId="urn:microsoft.com/office/officeart/2005/8/layout/list1"/>
    <dgm:cxn modelId="{826F08C9-E85B-452F-81FD-F176C6997AFD}" type="presParOf" srcId="{61202013-FD68-43E5-822D-07C91964A9F9}" destId="{C49336A1-4A10-4D32-9DBB-337D4C4BE98F}" srcOrd="6" destOrd="0" presId="urn:microsoft.com/office/officeart/2005/8/layout/list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0F4F626-A61A-42B3-852F-0A224E1DC0BF}" type="doc">
      <dgm:prSet loTypeId="urn:microsoft.com/office/officeart/2005/8/layout/cycle8" loCatId="cycle" qsTypeId="urn:microsoft.com/office/officeart/2005/8/quickstyle/simple5" qsCatId="simple" csTypeId="urn:microsoft.com/office/officeart/2005/8/colors/accent2_3" csCatId="accent2" phldr="1"/>
      <dgm:spPr/>
    </dgm:pt>
    <dgm:pt modelId="{11A69ED1-23FE-481E-B69B-798DD27DC25F}">
      <dgm:prSet phldrT="[Текст]"/>
      <dgm:spPr/>
      <dgm:t>
        <a:bodyPr/>
        <a:lstStyle/>
        <a:p>
          <a:r>
            <a:rPr lang="kk-KZ" b="1" dirty="0" smtClean="0">
              <a:solidFill>
                <a:schemeClr val="bg1"/>
              </a:solidFill>
            </a:rPr>
            <a:t>температура</a:t>
          </a:r>
          <a:endParaRPr lang="ru-RU" b="1" dirty="0">
            <a:solidFill>
              <a:schemeClr val="bg1"/>
            </a:solidFill>
          </a:endParaRPr>
        </a:p>
      </dgm:t>
    </dgm:pt>
    <dgm:pt modelId="{A59344DE-F52E-49E8-BFED-D8FA8AFFA1F9}" type="parTrans" cxnId="{65599727-A963-44D0-AF86-03E8F1A2835D}">
      <dgm:prSet/>
      <dgm:spPr/>
      <dgm:t>
        <a:bodyPr/>
        <a:lstStyle/>
        <a:p>
          <a:endParaRPr lang="ru-RU"/>
        </a:p>
      </dgm:t>
    </dgm:pt>
    <dgm:pt modelId="{D5494089-ACAE-4EB0-85BB-92FE08E6F89E}" type="sibTrans" cxnId="{65599727-A963-44D0-AF86-03E8F1A2835D}">
      <dgm:prSet/>
      <dgm:spPr/>
      <dgm:t>
        <a:bodyPr/>
        <a:lstStyle/>
        <a:p>
          <a:endParaRPr lang="ru-RU"/>
        </a:p>
      </dgm:t>
    </dgm:pt>
    <dgm:pt modelId="{7C305A60-0EA3-4485-BA85-972B11A4D38C}">
      <dgm:prSet phldrT="[Текст]"/>
      <dgm:spPr/>
      <dgm:t>
        <a:bodyPr/>
        <a:lstStyle/>
        <a:p>
          <a:r>
            <a:rPr lang="kk-KZ" b="1" dirty="0" smtClean="0">
              <a:solidFill>
                <a:schemeClr val="bg1"/>
              </a:solidFill>
            </a:rPr>
            <a:t>қысым</a:t>
          </a:r>
          <a:endParaRPr lang="ru-RU" b="1" dirty="0">
            <a:solidFill>
              <a:schemeClr val="bg1"/>
            </a:solidFill>
          </a:endParaRPr>
        </a:p>
      </dgm:t>
    </dgm:pt>
    <dgm:pt modelId="{54FAD338-DCCA-451A-A5C4-1453CB8DED9D}" type="parTrans" cxnId="{F717A6BE-001F-4C06-A334-DE64A0B40089}">
      <dgm:prSet/>
      <dgm:spPr/>
      <dgm:t>
        <a:bodyPr/>
        <a:lstStyle/>
        <a:p>
          <a:endParaRPr lang="ru-RU"/>
        </a:p>
      </dgm:t>
    </dgm:pt>
    <dgm:pt modelId="{2003578E-5947-48F8-ADE6-DFE915C0C394}" type="sibTrans" cxnId="{F717A6BE-001F-4C06-A334-DE64A0B40089}">
      <dgm:prSet/>
      <dgm:spPr/>
      <dgm:t>
        <a:bodyPr/>
        <a:lstStyle/>
        <a:p>
          <a:endParaRPr lang="ru-RU"/>
        </a:p>
      </dgm:t>
    </dgm:pt>
    <dgm:pt modelId="{A483D548-3091-453D-8A98-5E25BDE2CFF5}">
      <dgm:prSet phldrT="[Текст]"/>
      <dgm:spPr/>
      <dgm:t>
        <a:bodyPr/>
        <a:lstStyle/>
        <a:p>
          <a:r>
            <a:rPr lang="kk-KZ" b="1" dirty="0" smtClean="0">
              <a:solidFill>
                <a:schemeClr val="bg1"/>
              </a:solidFill>
            </a:rPr>
            <a:t>шикізат берудің көлемдік жылдамдығы</a:t>
          </a:r>
          <a:endParaRPr lang="ru-RU" b="1" dirty="0">
            <a:solidFill>
              <a:schemeClr val="bg1"/>
            </a:solidFill>
          </a:endParaRPr>
        </a:p>
      </dgm:t>
    </dgm:pt>
    <dgm:pt modelId="{166473F8-526A-4EFF-B236-DBF54633673F}" type="parTrans" cxnId="{0E47EDBD-2461-41A9-B564-360587EB6CC2}">
      <dgm:prSet/>
      <dgm:spPr/>
      <dgm:t>
        <a:bodyPr/>
        <a:lstStyle/>
        <a:p>
          <a:endParaRPr lang="ru-RU"/>
        </a:p>
      </dgm:t>
    </dgm:pt>
    <dgm:pt modelId="{2FCAFFE0-2980-4CBA-B1DA-1E89963DBCC9}" type="sibTrans" cxnId="{0E47EDBD-2461-41A9-B564-360587EB6CC2}">
      <dgm:prSet/>
      <dgm:spPr/>
      <dgm:t>
        <a:bodyPr/>
        <a:lstStyle/>
        <a:p>
          <a:endParaRPr lang="ru-RU"/>
        </a:p>
      </dgm:t>
    </dgm:pt>
    <dgm:pt modelId="{37272B58-543B-4BA4-BEDE-AA9FE52BC2ED}">
      <dgm:prSet phldrT="[Текст]"/>
      <dgm:spPr/>
      <dgm:t>
        <a:bodyPr/>
        <a:lstStyle/>
        <a:p>
          <a:r>
            <a:rPr lang="kk-KZ" b="1" dirty="0" smtClean="0">
              <a:solidFill>
                <a:schemeClr val="bg1"/>
              </a:solidFill>
            </a:rPr>
            <a:t>Н</a:t>
          </a:r>
          <a:r>
            <a:rPr lang="kk-KZ" b="1" baseline="-25000" dirty="0" smtClean="0">
              <a:solidFill>
                <a:schemeClr val="bg1"/>
              </a:solidFill>
            </a:rPr>
            <a:t>2</a:t>
          </a:r>
          <a:r>
            <a:rPr lang="kk-KZ" b="1" dirty="0" smtClean="0">
              <a:solidFill>
                <a:schemeClr val="bg1"/>
              </a:solidFill>
            </a:rPr>
            <a:t>/толуол мольдік қатынасы</a:t>
          </a:r>
          <a:endParaRPr lang="ru-RU" b="1" dirty="0">
            <a:solidFill>
              <a:schemeClr val="bg1"/>
            </a:solidFill>
          </a:endParaRPr>
        </a:p>
      </dgm:t>
    </dgm:pt>
    <dgm:pt modelId="{92B965A5-B871-4F59-9332-E3D151DBA341}" type="parTrans" cxnId="{A942D26C-ED92-465F-AEC2-B2FEC10C6A4F}">
      <dgm:prSet/>
      <dgm:spPr/>
      <dgm:t>
        <a:bodyPr/>
        <a:lstStyle/>
        <a:p>
          <a:endParaRPr lang="ru-RU"/>
        </a:p>
      </dgm:t>
    </dgm:pt>
    <dgm:pt modelId="{0CD14F42-A23D-41A8-B97B-B3161F9B0FA7}" type="sibTrans" cxnId="{A942D26C-ED92-465F-AEC2-B2FEC10C6A4F}">
      <dgm:prSet/>
      <dgm:spPr/>
      <dgm:t>
        <a:bodyPr/>
        <a:lstStyle/>
        <a:p>
          <a:endParaRPr lang="ru-RU"/>
        </a:p>
      </dgm:t>
    </dgm:pt>
    <dgm:pt modelId="{CD73BCD6-FD3A-41CD-947A-2917A148804D}" type="pres">
      <dgm:prSet presAssocID="{70F4F626-A61A-42B3-852F-0A224E1DC0BF}" presName="compositeShape" presStyleCnt="0">
        <dgm:presLayoutVars>
          <dgm:chMax val="7"/>
          <dgm:dir/>
          <dgm:resizeHandles val="exact"/>
        </dgm:presLayoutVars>
      </dgm:prSet>
      <dgm:spPr/>
    </dgm:pt>
    <dgm:pt modelId="{926DD7E6-90E9-4D08-97D6-64FC00D9F049}" type="pres">
      <dgm:prSet presAssocID="{70F4F626-A61A-42B3-852F-0A224E1DC0BF}" presName="wedge1" presStyleLbl="node1" presStyleIdx="0" presStyleCnt="4"/>
      <dgm:spPr/>
      <dgm:t>
        <a:bodyPr/>
        <a:lstStyle/>
        <a:p>
          <a:endParaRPr lang="ru-RU"/>
        </a:p>
      </dgm:t>
    </dgm:pt>
    <dgm:pt modelId="{963D706C-37FC-4633-BF75-02EAAF0EC9A4}" type="pres">
      <dgm:prSet presAssocID="{70F4F626-A61A-42B3-852F-0A224E1DC0BF}" presName="dummy1a" presStyleCnt="0"/>
      <dgm:spPr/>
    </dgm:pt>
    <dgm:pt modelId="{2307CCA0-F8EC-4280-863D-93A6FDC3D302}" type="pres">
      <dgm:prSet presAssocID="{70F4F626-A61A-42B3-852F-0A224E1DC0BF}" presName="dummy1b" presStyleCnt="0"/>
      <dgm:spPr/>
    </dgm:pt>
    <dgm:pt modelId="{3BC6A9D5-1EFF-44AD-B156-8050A1F69361}" type="pres">
      <dgm:prSet presAssocID="{70F4F626-A61A-42B3-852F-0A224E1DC0BF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3EC724-4147-42A3-A11E-1474DB9BCD43}" type="pres">
      <dgm:prSet presAssocID="{70F4F626-A61A-42B3-852F-0A224E1DC0BF}" presName="wedge2" presStyleLbl="node1" presStyleIdx="1" presStyleCnt="4"/>
      <dgm:spPr/>
      <dgm:t>
        <a:bodyPr/>
        <a:lstStyle/>
        <a:p>
          <a:endParaRPr lang="ru-RU"/>
        </a:p>
      </dgm:t>
    </dgm:pt>
    <dgm:pt modelId="{19636B9F-B4F5-4909-96E3-1314CD782FC2}" type="pres">
      <dgm:prSet presAssocID="{70F4F626-A61A-42B3-852F-0A224E1DC0BF}" presName="dummy2a" presStyleCnt="0"/>
      <dgm:spPr/>
    </dgm:pt>
    <dgm:pt modelId="{6AE64752-31F6-47CD-8A4C-DA66DDCDB03D}" type="pres">
      <dgm:prSet presAssocID="{70F4F626-A61A-42B3-852F-0A224E1DC0BF}" presName="dummy2b" presStyleCnt="0"/>
      <dgm:spPr/>
    </dgm:pt>
    <dgm:pt modelId="{4556B03C-D8FF-47E6-8537-72C8561CAD85}" type="pres">
      <dgm:prSet presAssocID="{70F4F626-A61A-42B3-852F-0A224E1DC0BF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652214-6A3B-45CC-933C-6DC5CDB722E6}" type="pres">
      <dgm:prSet presAssocID="{70F4F626-A61A-42B3-852F-0A224E1DC0BF}" presName="wedge3" presStyleLbl="node1" presStyleIdx="2" presStyleCnt="4"/>
      <dgm:spPr/>
      <dgm:t>
        <a:bodyPr/>
        <a:lstStyle/>
        <a:p>
          <a:endParaRPr lang="ru-RU"/>
        </a:p>
      </dgm:t>
    </dgm:pt>
    <dgm:pt modelId="{8420EA51-8BF8-4560-A264-23D8D59DDD57}" type="pres">
      <dgm:prSet presAssocID="{70F4F626-A61A-42B3-852F-0A224E1DC0BF}" presName="dummy3a" presStyleCnt="0"/>
      <dgm:spPr/>
    </dgm:pt>
    <dgm:pt modelId="{7A248CA8-B6A8-421B-8685-B87CB1D3B453}" type="pres">
      <dgm:prSet presAssocID="{70F4F626-A61A-42B3-852F-0A224E1DC0BF}" presName="dummy3b" presStyleCnt="0"/>
      <dgm:spPr/>
    </dgm:pt>
    <dgm:pt modelId="{9D0132B9-3CFF-4D5A-B731-3FCA45BE4439}" type="pres">
      <dgm:prSet presAssocID="{70F4F626-A61A-42B3-852F-0A224E1DC0BF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24ADE0-85C2-4194-8E12-07B436CEBF61}" type="pres">
      <dgm:prSet presAssocID="{70F4F626-A61A-42B3-852F-0A224E1DC0BF}" presName="wedge4" presStyleLbl="node1" presStyleIdx="3" presStyleCnt="4"/>
      <dgm:spPr/>
      <dgm:t>
        <a:bodyPr/>
        <a:lstStyle/>
        <a:p>
          <a:endParaRPr lang="ru-RU"/>
        </a:p>
      </dgm:t>
    </dgm:pt>
    <dgm:pt modelId="{79BBB473-4C33-4E21-B4B4-36A0C3211366}" type="pres">
      <dgm:prSet presAssocID="{70F4F626-A61A-42B3-852F-0A224E1DC0BF}" presName="dummy4a" presStyleCnt="0"/>
      <dgm:spPr/>
    </dgm:pt>
    <dgm:pt modelId="{E067AF69-C0FE-4BB1-AD27-774DD7D1A9DE}" type="pres">
      <dgm:prSet presAssocID="{70F4F626-A61A-42B3-852F-0A224E1DC0BF}" presName="dummy4b" presStyleCnt="0"/>
      <dgm:spPr/>
    </dgm:pt>
    <dgm:pt modelId="{587A6F80-8042-4084-BDD9-DF0A666425EE}" type="pres">
      <dgm:prSet presAssocID="{70F4F626-A61A-42B3-852F-0A224E1DC0BF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164FBF-DA5F-4EAA-8ED7-C3F578386DB1}" type="pres">
      <dgm:prSet presAssocID="{D5494089-ACAE-4EB0-85BB-92FE08E6F89E}" presName="arrowWedge1" presStyleLbl="fgSibTrans2D1" presStyleIdx="0" presStyleCnt="4"/>
      <dgm:spPr/>
    </dgm:pt>
    <dgm:pt modelId="{DED2D641-526C-4255-B30C-18ED4CC9D906}" type="pres">
      <dgm:prSet presAssocID="{2003578E-5947-48F8-ADE6-DFE915C0C394}" presName="arrowWedge2" presStyleLbl="fgSibTrans2D1" presStyleIdx="1" presStyleCnt="4"/>
      <dgm:spPr/>
    </dgm:pt>
    <dgm:pt modelId="{E2D89057-0749-4822-906F-B75791AD4CD5}" type="pres">
      <dgm:prSet presAssocID="{2FCAFFE0-2980-4CBA-B1DA-1E89963DBCC9}" presName="arrowWedge3" presStyleLbl="fgSibTrans2D1" presStyleIdx="2" presStyleCnt="4"/>
      <dgm:spPr/>
    </dgm:pt>
    <dgm:pt modelId="{105EF78F-4151-40A2-925D-798699602EBC}" type="pres">
      <dgm:prSet presAssocID="{0CD14F42-A23D-41A8-B97B-B3161F9B0FA7}" presName="arrowWedge4" presStyleLbl="fgSibTrans2D1" presStyleIdx="3" presStyleCnt="4"/>
      <dgm:spPr/>
    </dgm:pt>
  </dgm:ptLst>
  <dgm:cxnLst>
    <dgm:cxn modelId="{F25E0E25-F325-410A-A148-68B71175D720}" type="presOf" srcId="{A483D548-3091-453D-8A98-5E25BDE2CFF5}" destId="{9D0132B9-3CFF-4D5A-B731-3FCA45BE4439}" srcOrd="1" destOrd="0" presId="urn:microsoft.com/office/officeart/2005/8/layout/cycle8"/>
    <dgm:cxn modelId="{0E47EDBD-2461-41A9-B564-360587EB6CC2}" srcId="{70F4F626-A61A-42B3-852F-0A224E1DC0BF}" destId="{A483D548-3091-453D-8A98-5E25BDE2CFF5}" srcOrd="2" destOrd="0" parTransId="{166473F8-526A-4EFF-B236-DBF54633673F}" sibTransId="{2FCAFFE0-2980-4CBA-B1DA-1E89963DBCC9}"/>
    <dgm:cxn modelId="{6F287AB8-0E3A-406A-A126-3B6E42E00299}" type="presOf" srcId="{37272B58-543B-4BA4-BEDE-AA9FE52BC2ED}" destId="{587A6F80-8042-4084-BDD9-DF0A666425EE}" srcOrd="1" destOrd="0" presId="urn:microsoft.com/office/officeart/2005/8/layout/cycle8"/>
    <dgm:cxn modelId="{1A741C5D-2613-4115-8CFD-E9EB9BDAC0E5}" type="presOf" srcId="{7C305A60-0EA3-4485-BA85-972B11A4D38C}" destId="{4556B03C-D8FF-47E6-8537-72C8561CAD85}" srcOrd="1" destOrd="0" presId="urn:microsoft.com/office/officeart/2005/8/layout/cycle8"/>
    <dgm:cxn modelId="{F7FD05B8-9289-47D1-AD1E-8B3177B7867C}" type="presOf" srcId="{11A69ED1-23FE-481E-B69B-798DD27DC25F}" destId="{926DD7E6-90E9-4D08-97D6-64FC00D9F049}" srcOrd="0" destOrd="0" presId="urn:microsoft.com/office/officeart/2005/8/layout/cycle8"/>
    <dgm:cxn modelId="{E03ACC43-AC4F-415C-832F-D773ACC763A3}" type="presOf" srcId="{A483D548-3091-453D-8A98-5E25BDE2CFF5}" destId="{94652214-6A3B-45CC-933C-6DC5CDB722E6}" srcOrd="0" destOrd="0" presId="urn:microsoft.com/office/officeart/2005/8/layout/cycle8"/>
    <dgm:cxn modelId="{65599727-A963-44D0-AF86-03E8F1A2835D}" srcId="{70F4F626-A61A-42B3-852F-0A224E1DC0BF}" destId="{11A69ED1-23FE-481E-B69B-798DD27DC25F}" srcOrd="0" destOrd="0" parTransId="{A59344DE-F52E-49E8-BFED-D8FA8AFFA1F9}" sibTransId="{D5494089-ACAE-4EB0-85BB-92FE08E6F89E}"/>
    <dgm:cxn modelId="{84FBF456-6C2D-4FC9-81C4-A6D2B358EDD7}" type="presOf" srcId="{7C305A60-0EA3-4485-BA85-972B11A4D38C}" destId="{FE3EC724-4147-42A3-A11E-1474DB9BCD43}" srcOrd="0" destOrd="0" presId="urn:microsoft.com/office/officeart/2005/8/layout/cycle8"/>
    <dgm:cxn modelId="{6E4E4F9F-3C82-4CB4-B9D6-631BC11601A1}" type="presOf" srcId="{70F4F626-A61A-42B3-852F-0A224E1DC0BF}" destId="{CD73BCD6-FD3A-41CD-947A-2917A148804D}" srcOrd="0" destOrd="0" presId="urn:microsoft.com/office/officeart/2005/8/layout/cycle8"/>
    <dgm:cxn modelId="{F717A6BE-001F-4C06-A334-DE64A0B40089}" srcId="{70F4F626-A61A-42B3-852F-0A224E1DC0BF}" destId="{7C305A60-0EA3-4485-BA85-972B11A4D38C}" srcOrd="1" destOrd="0" parTransId="{54FAD338-DCCA-451A-A5C4-1453CB8DED9D}" sibTransId="{2003578E-5947-48F8-ADE6-DFE915C0C394}"/>
    <dgm:cxn modelId="{0C393C8B-9826-46AD-BC5F-33DE13C31440}" type="presOf" srcId="{37272B58-543B-4BA4-BEDE-AA9FE52BC2ED}" destId="{1724ADE0-85C2-4194-8E12-07B436CEBF61}" srcOrd="0" destOrd="0" presId="urn:microsoft.com/office/officeart/2005/8/layout/cycle8"/>
    <dgm:cxn modelId="{A942D26C-ED92-465F-AEC2-B2FEC10C6A4F}" srcId="{70F4F626-A61A-42B3-852F-0A224E1DC0BF}" destId="{37272B58-543B-4BA4-BEDE-AA9FE52BC2ED}" srcOrd="3" destOrd="0" parTransId="{92B965A5-B871-4F59-9332-E3D151DBA341}" sibTransId="{0CD14F42-A23D-41A8-B97B-B3161F9B0FA7}"/>
    <dgm:cxn modelId="{33718887-EBF9-427F-AF2E-BA4BD0429483}" type="presOf" srcId="{11A69ED1-23FE-481E-B69B-798DD27DC25F}" destId="{3BC6A9D5-1EFF-44AD-B156-8050A1F69361}" srcOrd="1" destOrd="0" presId="urn:microsoft.com/office/officeart/2005/8/layout/cycle8"/>
    <dgm:cxn modelId="{F59EC70A-2501-4CF1-9452-B29FCB8B6161}" type="presParOf" srcId="{CD73BCD6-FD3A-41CD-947A-2917A148804D}" destId="{926DD7E6-90E9-4D08-97D6-64FC00D9F049}" srcOrd="0" destOrd="0" presId="urn:microsoft.com/office/officeart/2005/8/layout/cycle8"/>
    <dgm:cxn modelId="{F9500392-21F9-474C-9187-3ADBF2716F68}" type="presParOf" srcId="{CD73BCD6-FD3A-41CD-947A-2917A148804D}" destId="{963D706C-37FC-4633-BF75-02EAAF0EC9A4}" srcOrd="1" destOrd="0" presId="urn:microsoft.com/office/officeart/2005/8/layout/cycle8"/>
    <dgm:cxn modelId="{CFB3AC8D-DAFF-4B9E-B56D-C426900DDF28}" type="presParOf" srcId="{CD73BCD6-FD3A-41CD-947A-2917A148804D}" destId="{2307CCA0-F8EC-4280-863D-93A6FDC3D302}" srcOrd="2" destOrd="0" presId="urn:microsoft.com/office/officeart/2005/8/layout/cycle8"/>
    <dgm:cxn modelId="{11E2F409-317A-402C-A51E-60D9078CAF23}" type="presParOf" srcId="{CD73BCD6-FD3A-41CD-947A-2917A148804D}" destId="{3BC6A9D5-1EFF-44AD-B156-8050A1F69361}" srcOrd="3" destOrd="0" presId="urn:microsoft.com/office/officeart/2005/8/layout/cycle8"/>
    <dgm:cxn modelId="{A6E2AABB-2EB9-4FD1-AE5A-E15E3A3738FC}" type="presParOf" srcId="{CD73BCD6-FD3A-41CD-947A-2917A148804D}" destId="{FE3EC724-4147-42A3-A11E-1474DB9BCD43}" srcOrd="4" destOrd="0" presId="urn:microsoft.com/office/officeart/2005/8/layout/cycle8"/>
    <dgm:cxn modelId="{7BD166FC-2283-4EA1-B4C3-0D3073BFA319}" type="presParOf" srcId="{CD73BCD6-FD3A-41CD-947A-2917A148804D}" destId="{19636B9F-B4F5-4909-96E3-1314CD782FC2}" srcOrd="5" destOrd="0" presId="urn:microsoft.com/office/officeart/2005/8/layout/cycle8"/>
    <dgm:cxn modelId="{B0657B83-3929-4661-B8B3-B50DF9A3C7A6}" type="presParOf" srcId="{CD73BCD6-FD3A-41CD-947A-2917A148804D}" destId="{6AE64752-31F6-47CD-8A4C-DA66DDCDB03D}" srcOrd="6" destOrd="0" presId="urn:microsoft.com/office/officeart/2005/8/layout/cycle8"/>
    <dgm:cxn modelId="{86A54CCF-C03D-4DD7-A386-B443F8590989}" type="presParOf" srcId="{CD73BCD6-FD3A-41CD-947A-2917A148804D}" destId="{4556B03C-D8FF-47E6-8537-72C8561CAD85}" srcOrd="7" destOrd="0" presId="urn:microsoft.com/office/officeart/2005/8/layout/cycle8"/>
    <dgm:cxn modelId="{0F33B89D-3B43-4D2F-BAA1-E989742CB2EC}" type="presParOf" srcId="{CD73BCD6-FD3A-41CD-947A-2917A148804D}" destId="{94652214-6A3B-45CC-933C-6DC5CDB722E6}" srcOrd="8" destOrd="0" presId="urn:microsoft.com/office/officeart/2005/8/layout/cycle8"/>
    <dgm:cxn modelId="{293E748F-A591-47B6-861B-59F0F5F9B7A2}" type="presParOf" srcId="{CD73BCD6-FD3A-41CD-947A-2917A148804D}" destId="{8420EA51-8BF8-4560-A264-23D8D59DDD57}" srcOrd="9" destOrd="0" presId="urn:microsoft.com/office/officeart/2005/8/layout/cycle8"/>
    <dgm:cxn modelId="{3A1CFAF7-041D-4F74-8226-A98D6C70CA3E}" type="presParOf" srcId="{CD73BCD6-FD3A-41CD-947A-2917A148804D}" destId="{7A248CA8-B6A8-421B-8685-B87CB1D3B453}" srcOrd="10" destOrd="0" presId="urn:microsoft.com/office/officeart/2005/8/layout/cycle8"/>
    <dgm:cxn modelId="{D244230F-1453-42B3-88A0-1A45B1AEF64B}" type="presParOf" srcId="{CD73BCD6-FD3A-41CD-947A-2917A148804D}" destId="{9D0132B9-3CFF-4D5A-B731-3FCA45BE4439}" srcOrd="11" destOrd="0" presId="urn:microsoft.com/office/officeart/2005/8/layout/cycle8"/>
    <dgm:cxn modelId="{90F7BE82-5C43-47FC-842A-C63ECC175501}" type="presParOf" srcId="{CD73BCD6-FD3A-41CD-947A-2917A148804D}" destId="{1724ADE0-85C2-4194-8E12-07B436CEBF61}" srcOrd="12" destOrd="0" presId="urn:microsoft.com/office/officeart/2005/8/layout/cycle8"/>
    <dgm:cxn modelId="{96BCAF93-D1F8-4A01-99D0-9C32013F38FD}" type="presParOf" srcId="{CD73BCD6-FD3A-41CD-947A-2917A148804D}" destId="{79BBB473-4C33-4E21-B4B4-36A0C3211366}" srcOrd="13" destOrd="0" presId="urn:microsoft.com/office/officeart/2005/8/layout/cycle8"/>
    <dgm:cxn modelId="{DAEB8657-5021-4497-B32A-A242C80ADB7B}" type="presParOf" srcId="{CD73BCD6-FD3A-41CD-947A-2917A148804D}" destId="{E067AF69-C0FE-4BB1-AD27-774DD7D1A9DE}" srcOrd="14" destOrd="0" presId="urn:microsoft.com/office/officeart/2005/8/layout/cycle8"/>
    <dgm:cxn modelId="{AABC7146-C6B7-4700-B1BF-2ECB79C313C2}" type="presParOf" srcId="{CD73BCD6-FD3A-41CD-947A-2917A148804D}" destId="{587A6F80-8042-4084-BDD9-DF0A666425EE}" srcOrd="15" destOrd="0" presId="urn:microsoft.com/office/officeart/2005/8/layout/cycle8"/>
    <dgm:cxn modelId="{819A412D-7E67-43F7-8D82-57633912F3FA}" type="presParOf" srcId="{CD73BCD6-FD3A-41CD-947A-2917A148804D}" destId="{5B164FBF-DA5F-4EAA-8ED7-C3F578386DB1}" srcOrd="16" destOrd="0" presId="urn:microsoft.com/office/officeart/2005/8/layout/cycle8"/>
    <dgm:cxn modelId="{7ADA55C5-5781-42DA-8ABD-A3989F517A6A}" type="presParOf" srcId="{CD73BCD6-FD3A-41CD-947A-2917A148804D}" destId="{DED2D641-526C-4255-B30C-18ED4CC9D906}" srcOrd="17" destOrd="0" presId="urn:microsoft.com/office/officeart/2005/8/layout/cycle8"/>
    <dgm:cxn modelId="{9CA3F318-FECB-4B04-833F-20233402F87B}" type="presParOf" srcId="{CD73BCD6-FD3A-41CD-947A-2917A148804D}" destId="{E2D89057-0749-4822-906F-B75791AD4CD5}" srcOrd="18" destOrd="0" presId="urn:microsoft.com/office/officeart/2005/8/layout/cycle8"/>
    <dgm:cxn modelId="{4DDDE0B7-E756-46BE-A3D1-0C9E77B77B2B}" type="presParOf" srcId="{CD73BCD6-FD3A-41CD-947A-2917A148804D}" destId="{105EF78F-4151-40A2-925D-798699602EBC}" srcOrd="19" destOrd="0" presId="urn:microsoft.com/office/officeart/2005/8/layout/cycle8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kerimkulova07@mail.ru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2300975"/>
            <a:ext cx="776622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СНЕ6101 Ароматты </a:t>
            </a:r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көмірсутектерді өндіру технологиясы</a:t>
            </a:r>
            <a:r>
              <a:rPr lang="ru-RU" sz="44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/>
            </a:r>
            <a:br>
              <a:rPr lang="ru-RU" sz="4400" dirty="0" smtClean="0">
                <a:solidFill>
                  <a:schemeClr val="bg1"/>
                </a:solidFill>
                <a:cs typeface="Times New Roman" panose="02020603050405020304" pitchFamily="18" charset="0"/>
              </a:rPr>
            </a:br>
            <a:endParaRPr lang="ru-RU" sz="2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39899" y="3999902"/>
            <a:ext cx="620549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Оқытушы: К</a:t>
            </a:r>
            <a:r>
              <a:rPr lang="ru-RU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еримкулова</a:t>
            </a:r>
            <a:r>
              <a:rPr lang="ru-RU" sz="32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Айгуль</a:t>
            </a:r>
            <a:r>
              <a:rPr lang="ru-RU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Жадраевна</a:t>
            </a:r>
            <a:r>
              <a:rPr lang="ru-RU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хим.ғыл.канд., </a:t>
            </a:r>
            <a:r>
              <a:rPr lang="ru-RU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«</a:t>
            </a:r>
            <a:r>
              <a:rPr lang="kk-KZ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Химиялық және биохимиялық инженерия</a:t>
            </a:r>
            <a:r>
              <a:rPr lang="ru-RU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» кафедра </a:t>
            </a:r>
            <a:r>
              <a:rPr lang="ru-RU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қауымдастырылған </a:t>
            </a:r>
            <a:r>
              <a:rPr lang="ru-RU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профессоры</a:t>
            </a:r>
            <a:r>
              <a:rPr lang="en-US" b="1" dirty="0"/>
              <a:t/>
            </a:r>
            <a:br>
              <a:rPr lang="en-US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en-US" b="1" dirty="0" smtClean="0">
                <a:hlinkClick r:id="rId4"/>
              </a:rPr>
              <a:t>kerimkulova07@mail.ru</a:t>
            </a:r>
            <a:r>
              <a:rPr lang="en-US" b="1" dirty="0" smtClean="0"/>
              <a:t> </a:t>
            </a:r>
            <a:r>
              <a:rPr lang="en-US" b="1" dirty="0"/>
              <a:t/>
            </a:r>
            <a:br>
              <a:rPr lang="en-US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97840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633413"/>
          </a:xfrm>
        </p:spPr>
        <p:txBody>
          <a:bodyPr/>
          <a:lstStyle/>
          <a:p>
            <a:r>
              <a:rPr lang="ru-RU" sz="2000" b="1" smtClean="0">
                <a:solidFill>
                  <a:schemeClr val="bg1"/>
                </a:solidFill>
              </a:rPr>
              <a:t>"</a:t>
            </a:r>
            <a:r>
              <a:rPr lang="en-US" sz="2000" b="1" smtClean="0">
                <a:solidFill>
                  <a:schemeClr val="bg1"/>
                </a:solidFill>
              </a:rPr>
              <a:t>Trans Plus</a:t>
            </a:r>
            <a:r>
              <a:rPr lang="ru-RU" sz="2000" b="1" smtClean="0">
                <a:solidFill>
                  <a:schemeClr val="bg1"/>
                </a:solidFill>
              </a:rPr>
              <a:t>"</a:t>
            </a:r>
            <a:r>
              <a:rPr lang="kk-KZ" sz="2000" b="1" smtClean="0">
                <a:solidFill>
                  <a:schemeClr val="bg1"/>
                </a:solidFill>
              </a:rPr>
              <a:t> процесінің принципиалды технологиялық схемасы</a:t>
            </a:r>
            <a:endParaRPr lang="ru-RU" sz="2000" smtClean="0">
              <a:solidFill>
                <a:schemeClr val="bg1"/>
              </a:solidFill>
            </a:endParaRPr>
          </a:p>
        </p:txBody>
      </p:sp>
      <p:sp>
        <p:nvSpPr>
          <p:cNvPr id="10243" name="TextBox 3"/>
          <p:cNvSpPr txBox="1">
            <a:spLocks noChangeArrowheads="1"/>
          </p:cNvSpPr>
          <p:nvPr/>
        </p:nvSpPr>
        <p:spPr bwMode="auto">
          <a:xfrm>
            <a:off x="395288" y="1268413"/>
            <a:ext cx="7705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Char char="q"/>
            </a:pPr>
            <a:r>
              <a:rPr lang="kk-KZ" sz="1600" b="1" i="1"/>
              <a:t>"Mobil Oil Corp." фирмасының "Trans Plus" процесі тек С</a:t>
            </a:r>
            <a:r>
              <a:rPr lang="kk-KZ" sz="1600" b="1" i="1" baseline="-25000"/>
              <a:t>9+ </a:t>
            </a:r>
            <a:r>
              <a:rPr lang="kk-KZ" sz="1600" b="1" i="1"/>
              <a:t> арендерін конверсиялау немесе оның толуолмен немесе бензолмен қоспасын конверсиялау арқылы ксилолдар қоспасын алуға арналған</a:t>
            </a:r>
            <a:endParaRPr lang="ru-RU" sz="1600" b="1" i="1"/>
          </a:p>
        </p:txBody>
      </p:sp>
      <p:pic>
        <p:nvPicPr>
          <p:cNvPr id="10244" name="Рисунок 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2275" y="2205038"/>
            <a:ext cx="542766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TextBox 5"/>
          <p:cNvSpPr txBox="1">
            <a:spLocks noChangeArrowheads="1"/>
          </p:cNvSpPr>
          <p:nvPr/>
        </p:nvSpPr>
        <p:spPr bwMode="auto">
          <a:xfrm>
            <a:off x="468313" y="5373688"/>
            <a:ext cx="7559675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1600" i="1">
                <a:solidFill>
                  <a:schemeClr val="tx1"/>
                </a:solidFill>
              </a:rPr>
              <a:t>I – С</a:t>
            </a:r>
            <a:r>
              <a:rPr lang="kk-KZ" sz="1600" i="1" baseline="-25000">
                <a:solidFill>
                  <a:schemeClr val="tx1"/>
                </a:solidFill>
              </a:rPr>
              <a:t>9+ </a:t>
            </a:r>
            <a:r>
              <a:rPr lang="kk-KZ" sz="1600" i="1">
                <a:solidFill>
                  <a:schemeClr val="tx1"/>
                </a:solidFill>
              </a:rPr>
              <a:t>арендер; II – толуол; III – сутек; IV – рециркулирлейтін толуол және  С</a:t>
            </a:r>
            <a:r>
              <a:rPr lang="kk-KZ" sz="1600" i="1" baseline="-25000">
                <a:solidFill>
                  <a:schemeClr val="tx1"/>
                </a:solidFill>
              </a:rPr>
              <a:t>9+ </a:t>
            </a:r>
            <a:r>
              <a:rPr lang="kk-KZ" sz="1600" i="1">
                <a:solidFill>
                  <a:schemeClr val="tx1"/>
                </a:solidFill>
              </a:rPr>
              <a:t>арендер; V – газ тәрізді өнімдер (отын жүйесіне бағытталатын); </a:t>
            </a:r>
            <a:endParaRPr lang="ru-RU" sz="1600">
              <a:solidFill>
                <a:schemeClr val="tx1"/>
              </a:solidFill>
            </a:endParaRPr>
          </a:p>
          <a:p>
            <a:pPr algn="ctr"/>
            <a:r>
              <a:rPr lang="kk-KZ" sz="1600" i="1">
                <a:solidFill>
                  <a:schemeClr val="tx1"/>
                </a:solidFill>
              </a:rPr>
              <a:t>VI – бензол, толуол, ксилолдар және С</a:t>
            </a:r>
            <a:r>
              <a:rPr lang="kk-KZ" sz="1600" i="1" baseline="-25000">
                <a:solidFill>
                  <a:schemeClr val="tx1"/>
                </a:solidFill>
              </a:rPr>
              <a:t>9+ </a:t>
            </a:r>
            <a:r>
              <a:rPr lang="kk-KZ" sz="1600" i="1">
                <a:solidFill>
                  <a:schemeClr val="tx1"/>
                </a:solidFill>
              </a:rPr>
              <a:t>ароматты көмірсутектер.</a:t>
            </a:r>
            <a:endParaRPr lang="ru-RU" sz="1600">
              <a:solidFill>
                <a:schemeClr val="tx1"/>
              </a:solidFill>
            </a:endParaRPr>
          </a:p>
          <a:p>
            <a:endParaRPr lang="ru-RU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smtClean="0">
                <a:solidFill>
                  <a:schemeClr val="bg1"/>
                </a:solidFill>
              </a:rPr>
              <a:t>"</a:t>
            </a:r>
            <a:r>
              <a:rPr lang="en-US" sz="1800" b="1" smtClean="0">
                <a:solidFill>
                  <a:schemeClr val="bg1"/>
                </a:solidFill>
              </a:rPr>
              <a:t>Detol</a:t>
            </a:r>
            <a:r>
              <a:rPr lang="ru-RU" sz="1800" b="1" smtClean="0">
                <a:solidFill>
                  <a:schemeClr val="bg1"/>
                </a:solidFill>
              </a:rPr>
              <a:t>"</a:t>
            </a:r>
            <a:r>
              <a:rPr lang="kk-KZ" sz="1800" b="1" smtClean="0">
                <a:solidFill>
                  <a:schemeClr val="bg1"/>
                </a:solidFill>
              </a:rPr>
              <a:t> процесінің п</a:t>
            </a:r>
            <a:r>
              <a:rPr lang="ru-RU" sz="1800" b="1" smtClean="0">
                <a:solidFill>
                  <a:schemeClr val="bg1"/>
                </a:solidFill>
              </a:rPr>
              <a:t>ринципиал</a:t>
            </a:r>
            <a:r>
              <a:rPr lang="kk-KZ" sz="1800" b="1" smtClean="0">
                <a:solidFill>
                  <a:schemeClr val="bg1"/>
                </a:solidFill>
              </a:rPr>
              <a:t>ды </a:t>
            </a:r>
            <a:r>
              <a:rPr lang="ru-RU" sz="1800" b="1" smtClean="0">
                <a:solidFill>
                  <a:schemeClr val="bg1"/>
                </a:solidFill>
              </a:rPr>
              <a:t>технологи</a:t>
            </a:r>
            <a:r>
              <a:rPr lang="kk-KZ" sz="1800" b="1" smtClean="0">
                <a:solidFill>
                  <a:schemeClr val="bg1"/>
                </a:solidFill>
              </a:rPr>
              <a:t>ялық схемасы</a:t>
            </a:r>
            <a:r>
              <a:rPr lang="ru-RU" sz="1800" smtClean="0">
                <a:solidFill>
                  <a:schemeClr val="bg1"/>
                </a:solidFill>
              </a:rPr>
              <a:t/>
            </a:r>
            <a:br>
              <a:rPr lang="ru-RU" sz="1800" smtClean="0">
                <a:solidFill>
                  <a:schemeClr val="bg1"/>
                </a:solidFill>
              </a:rPr>
            </a:br>
            <a:endParaRPr lang="ru-RU" sz="1800" smtClean="0">
              <a:solidFill>
                <a:schemeClr val="bg1"/>
              </a:solidFill>
            </a:endParaRPr>
          </a:p>
        </p:txBody>
      </p:sp>
      <p:sp>
        <p:nvSpPr>
          <p:cNvPr id="11267" name="TextBox 3"/>
          <p:cNvSpPr txBox="1">
            <a:spLocks noChangeArrowheads="1"/>
          </p:cNvSpPr>
          <p:nvPr/>
        </p:nvSpPr>
        <p:spPr bwMode="auto">
          <a:xfrm>
            <a:off x="323850" y="1341438"/>
            <a:ext cx="7777163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Char char="q"/>
            </a:pPr>
            <a:r>
              <a:rPr lang="kk-KZ" sz="1800"/>
              <a:t>"ABB Lummus Global" фирмасының "Detol" өндірістік процесі де тазалығы жоғары бензол немесе толуол мен С</a:t>
            </a:r>
            <a:r>
              <a:rPr lang="kk-KZ" sz="1800" baseline="-25000"/>
              <a:t>9+ </a:t>
            </a:r>
            <a:r>
              <a:rPr lang="kk-KZ" sz="1800"/>
              <a:t>арендерінен бензол мен ксилолдар өндіруге арналған</a:t>
            </a:r>
            <a:endParaRPr lang="ru-RU" sz="1800"/>
          </a:p>
        </p:txBody>
      </p:sp>
      <p:pic>
        <p:nvPicPr>
          <p:cNvPr id="11268" name="Рисунок 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8888" y="2276475"/>
            <a:ext cx="5976937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TextBox 5"/>
          <p:cNvSpPr txBox="1">
            <a:spLocks noChangeArrowheads="1"/>
          </p:cNvSpPr>
          <p:nvPr/>
        </p:nvSpPr>
        <p:spPr bwMode="auto">
          <a:xfrm>
            <a:off x="323850" y="5516563"/>
            <a:ext cx="756126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1600" i="1">
                <a:solidFill>
                  <a:schemeClr val="tx1"/>
                </a:solidFill>
              </a:rPr>
              <a:t>I  – С</a:t>
            </a:r>
            <a:r>
              <a:rPr lang="kk-KZ" sz="1600" i="1" baseline="-25000">
                <a:solidFill>
                  <a:schemeClr val="tx1"/>
                </a:solidFill>
              </a:rPr>
              <a:t>7+ </a:t>
            </a:r>
            <a:r>
              <a:rPr lang="kk-KZ" sz="1600" i="1">
                <a:solidFill>
                  <a:schemeClr val="tx1"/>
                </a:solidFill>
              </a:rPr>
              <a:t>арендер; II – сіңіруге арналған сутек; III – циркулирленетін сутек; </a:t>
            </a:r>
            <a:endParaRPr lang="ru-RU" sz="1600">
              <a:solidFill>
                <a:schemeClr val="tx1"/>
              </a:solidFill>
            </a:endParaRPr>
          </a:p>
          <a:p>
            <a:pPr algn="ctr"/>
            <a:r>
              <a:rPr lang="kk-KZ" sz="1600" i="1">
                <a:solidFill>
                  <a:schemeClr val="tx1"/>
                </a:solidFill>
              </a:rPr>
              <a:t>IV – циркулирленетін толуол мен С</a:t>
            </a:r>
            <a:r>
              <a:rPr lang="kk-KZ" sz="1600" i="1" baseline="-25000">
                <a:solidFill>
                  <a:schemeClr val="tx1"/>
                </a:solidFill>
              </a:rPr>
              <a:t>9+</a:t>
            </a:r>
            <a:r>
              <a:rPr lang="kk-KZ" sz="1600" i="1">
                <a:solidFill>
                  <a:schemeClr val="tx1"/>
                </a:solidFill>
              </a:rPr>
              <a:t> арендер; V – газ тәрізді өнімдер (отын жүйесіне бағытталатын); VI – бензол;  VI I – ксилолдар. </a:t>
            </a:r>
            <a:r>
              <a:rPr lang="kk-KZ" sz="1600" i="1" baseline="-25000">
                <a:solidFill>
                  <a:schemeClr val="tx1"/>
                </a:solidFill>
              </a:rPr>
              <a:t> </a:t>
            </a:r>
            <a:endParaRPr lang="ru-RU" sz="1600">
              <a:solidFill>
                <a:schemeClr val="tx1"/>
              </a:solidFill>
            </a:endParaRPr>
          </a:p>
          <a:p>
            <a:endParaRPr lang="ru-RU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287337"/>
          </a:xfrm>
        </p:spPr>
        <p:txBody>
          <a:bodyPr>
            <a:normAutofit fontScale="90000"/>
          </a:bodyPr>
          <a:lstStyle/>
          <a:p>
            <a:r>
              <a:rPr lang="kk-KZ" sz="2000" b="1" smtClean="0">
                <a:solidFill>
                  <a:schemeClr val="bg1"/>
                </a:solidFill>
              </a:rPr>
              <a:t>"Detol" процесі шикізатының және өнімдерінің типтік құрамы</a:t>
            </a:r>
            <a:r>
              <a:rPr lang="ru-RU" sz="2800" smtClean="0">
                <a:solidFill>
                  <a:schemeClr val="bg1"/>
                </a:solidFill>
              </a:rPr>
              <a:t/>
            </a:r>
            <a:br>
              <a:rPr lang="ru-RU" sz="2800" smtClean="0">
                <a:solidFill>
                  <a:schemeClr val="bg1"/>
                </a:solidFill>
              </a:rPr>
            </a:br>
            <a:endParaRPr lang="ru-RU" sz="2800" smtClean="0">
              <a:solidFill>
                <a:schemeClr val="bg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0825" y="1557338"/>
          <a:ext cx="7632849" cy="507707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2543751"/>
                <a:gridCol w="2544549"/>
                <a:gridCol w="2544549"/>
              </a:tblGrid>
              <a:tr h="420046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</a:rPr>
                        <a:t>Компонент</a:t>
                      </a:r>
                      <a:r>
                        <a:rPr lang="kk-KZ" sz="1400" b="1" dirty="0">
                          <a:solidFill>
                            <a:srgbClr val="7030A0"/>
                          </a:solidFill>
                        </a:rPr>
                        <a:t>тер</a:t>
                      </a:r>
                      <a:endParaRPr lang="ru-RU" sz="1400" b="1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 dirty="0">
                          <a:solidFill>
                            <a:srgbClr val="7030A0"/>
                          </a:solidFill>
                        </a:rPr>
                        <a:t>П</a:t>
                      </a:r>
                      <a:r>
                        <a:rPr lang="ru-RU" sz="1400" b="1" dirty="0" err="1">
                          <a:solidFill>
                            <a:srgbClr val="7030A0"/>
                          </a:solidFill>
                        </a:rPr>
                        <a:t>роцес</a:t>
                      </a:r>
                      <a:r>
                        <a:rPr lang="kk-KZ" sz="1400" b="1" dirty="0">
                          <a:solidFill>
                            <a:srgbClr val="7030A0"/>
                          </a:solidFill>
                        </a:rPr>
                        <a:t>тің нұсқасы </a:t>
                      </a:r>
                      <a:endParaRPr lang="ru-RU" sz="1400" b="1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00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</a:rPr>
                        <a:t>Бензол</a:t>
                      </a:r>
                      <a:r>
                        <a:rPr lang="kk-KZ" sz="1400" b="1" dirty="0">
                          <a:solidFill>
                            <a:srgbClr val="7030A0"/>
                          </a:solidFill>
                        </a:rPr>
                        <a:t>ды </a:t>
                      </a:r>
                      <a:endParaRPr lang="ru-RU" sz="1400" b="1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</a:rPr>
                        <a:t>Бензол-ксилол</a:t>
                      </a:r>
                      <a:r>
                        <a:rPr lang="kk-KZ" sz="1400" b="1" dirty="0">
                          <a:solidFill>
                            <a:srgbClr val="7030A0"/>
                          </a:solidFill>
                        </a:rPr>
                        <a:t>ды </a:t>
                      </a:r>
                      <a:endParaRPr lang="ru-RU" sz="1400" b="1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00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 i="0" dirty="0">
                          <a:solidFill>
                            <a:srgbClr val="FF0000"/>
                          </a:solidFill>
                        </a:rPr>
                        <a:t>Шикізат</a:t>
                      </a:r>
                      <a:r>
                        <a:rPr lang="ru-RU" sz="1400" b="1" i="0" dirty="0">
                          <a:solidFill>
                            <a:srgbClr val="FF0000"/>
                          </a:solidFill>
                        </a:rPr>
                        <a:t>, % (</a:t>
                      </a:r>
                      <a:r>
                        <a:rPr lang="ru-RU" sz="1400" b="1" i="0" dirty="0" err="1">
                          <a:solidFill>
                            <a:srgbClr val="FF0000"/>
                          </a:solidFill>
                        </a:rPr>
                        <a:t>мас</a:t>
                      </a:r>
                      <a:r>
                        <a:rPr lang="ru-RU" sz="1400" b="1" i="0" dirty="0">
                          <a:solidFill>
                            <a:srgbClr val="FF0000"/>
                          </a:solidFill>
                        </a:rPr>
                        <a:t>.):</a:t>
                      </a:r>
                      <a:endParaRPr lang="ru-RU" sz="1400" b="1" i="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00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i="1" dirty="0">
                          <a:solidFill>
                            <a:srgbClr val="FF0000"/>
                          </a:solidFill>
                        </a:rPr>
                        <a:t>Ароматты емес көмірсутектер</a:t>
                      </a:r>
                      <a:endParaRPr lang="ru-RU" sz="1400" i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/>
                        <a:t>3,2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/>
                        <a:t>2,3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00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solidFill>
                            <a:srgbClr val="FF0000"/>
                          </a:solidFill>
                        </a:rPr>
                        <a:t>Бензол</a:t>
                      </a:r>
                      <a:endParaRPr lang="ru-RU" sz="1400" i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/>
                        <a:t>-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/>
                        <a:t>11,3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00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solidFill>
                            <a:srgbClr val="FF0000"/>
                          </a:solidFill>
                        </a:rPr>
                        <a:t>Толуол</a:t>
                      </a:r>
                      <a:endParaRPr lang="ru-RU" sz="1400" i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/>
                        <a:t>47,3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/>
                        <a:t>0,7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00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solidFill>
                            <a:srgbClr val="FF0000"/>
                          </a:solidFill>
                        </a:rPr>
                        <a:t>С</a:t>
                      </a:r>
                      <a:r>
                        <a:rPr lang="ru-RU" sz="1400" i="1" baseline="-25000" dirty="0">
                          <a:solidFill>
                            <a:srgbClr val="FF0000"/>
                          </a:solidFill>
                        </a:rPr>
                        <a:t>8 </a:t>
                      </a:r>
                      <a:r>
                        <a:rPr lang="kk-KZ" sz="1400" i="1" dirty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ru-RU" sz="1400" i="1" dirty="0" err="1">
                          <a:solidFill>
                            <a:srgbClr val="FF0000"/>
                          </a:solidFill>
                        </a:rPr>
                        <a:t>рен</a:t>
                      </a:r>
                      <a:r>
                        <a:rPr lang="kk-KZ" sz="1400" i="1" dirty="0">
                          <a:solidFill>
                            <a:srgbClr val="FF0000"/>
                          </a:solidFill>
                        </a:rPr>
                        <a:t>дер </a:t>
                      </a:r>
                      <a:r>
                        <a:rPr lang="ru-RU" sz="1400" i="1" dirty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ru-RU" sz="1400" i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/>
                        <a:t>49,5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/>
                        <a:t>0,3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00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solidFill>
                            <a:srgbClr val="FF0000"/>
                          </a:solidFill>
                        </a:rPr>
                        <a:t>С</a:t>
                      </a:r>
                      <a:r>
                        <a:rPr lang="ru-RU" sz="1400" i="1" baseline="-25000" dirty="0">
                          <a:solidFill>
                            <a:srgbClr val="FF0000"/>
                          </a:solidFill>
                        </a:rPr>
                        <a:t>9+ </a:t>
                      </a:r>
                      <a:r>
                        <a:rPr lang="ru-RU" sz="1400" i="1" dirty="0">
                          <a:solidFill>
                            <a:srgbClr val="FF0000"/>
                          </a:solidFill>
                        </a:rPr>
                        <a:t>арен</a:t>
                      </a:r>
                      <a:r>
                        <a:rPr lang="kk-KZ" sz="1400" i="1" dirty="0">
                          <a:solidFill>
                            <a:srgbClr val="FF0000"/>
                          </a:solidFill>
                        </a:rPr>
                        <a:t>дер</a:t>
                      </a:r>
                      <a:r>
                        <a:rPr lang="ru-RU" sz="1400" i="1" dirty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ru-RU" sz="1400" i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/>
                        <a:t>-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/>
                        <a:t>85,4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400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 i="0" dirty="0">
                          <a:solidFill>
                            <a:srgbClr val="FF0000"/>
                          </a:solidFill>
                        </a:rPr>
                        <a:t>Шикізатқа есептегендегі өнімдер, </a:t>
                      </a:r>
                      <a:r>
                        <a:rPr lang="ru-RU" sz="1400" b="1" i="0" dirty="0">
                          <a:solidFill>
                            <a:srgbClr val="FF0000"/>
                          </a:solidFill>
                        </a:rPr>
                        <a:t>% (</a:t>
                      </a:r>
                      <a:r>
                        <a:rPr lang="ru-RU" sz="1400" b="1" i="0" dirty="0" err="1">
                          <a:solidFill>
                            <a:srgbClr val="FF0000"/>
                          </a:solidFill>
                        </a:rPr>
                        <a:t>мас</a:t>
                      </a:r>
                      <a:r>
                        <a:rPr lang="ru-RU" sz="1400" b="1" i="0" dirty="0">
                          <a:solidFill>
                            <a:srgbClr val="FF0000"/>
                          </a:solidFill>
                        </a:rPr>
                        <a:t>.):</a:t>
                      </a:r>
                      <a:endParaRPr lang="ru-RU" sz="1400" b="1" i="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00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1" dirty="0">
                          <a:solidFill>
                            <a:srgbClr val="FF0000"/>
                          </a:solidFill>
                        </a:rPr>
                        <a:t>Бензол</a:t>
                      </a:r>
                      <a:r>
                        <a:rPr lang="kk-KZ" sz="1400" i="1" dirty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ru-RU" sz="1400" i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/>
                        <a:t>75,7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/>
                        <a:t>36,9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00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</a:rPr>
                        <a:t>Ксилол</a:t>
                      </a:r>
                      <a:r>
                        <a:rPr lang="kk-KZ" sz="1400" dirty="0">
                          <a:solidFill>
                            <a:srgbClr val="FF0000"/>
                          </a:solidFill>
                        </a:rPr>
                        <a:t>дар </a:t>
                      </a:r>
                      <a:endParaRPr lang="ru-RU" sz="1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/>
                        <a:t>-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/>
                        <a:t>37,7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611188" y="2205038"/>
            <a:ext cx="8353425" cy="1511300"/>
          </a:xfrm>
        </p:spPr>
        <p:txBody>
          <a:bodyPr/>
          <a:lstStyle/>
          <a:p>
            <a:r>
              <a:rPr lang="kk-KZ" b="1" smtClean="0">
                <a:latin typeface="Times New Roman" pitchFamily="18" charset="0"/>
                <a:cs typeface="Times New Roman" pitchFamily="18" charset="0"/>
              </a:rPr>
              <a:t>НАЗАРЛАРЫҢЫЗҒА РАХМЕТ!</a:t>
            </a:r>
            <a:endParaRPr lang="ru-RU" b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68313" y="44450"/>
            <a:ext cx="8229600" cy="1143000"/>
          </a:xfrm>
        </p:spPr>
        <p:txBody>
          <a:bodyPr/>
          <a:lstStyle/>
          <a:p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Мазмұны</a:t>
            </a:r>
            <a:endPara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395536" y="1268760"/>
          <a:ext cx="7416824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796925"/>
          </a:xfrm>
        </p:spPr>
        <p:txBody>
          <a:bodyPr/>
          <a:lstStyle/>
          <a:p>
            <a:r>
              <a:rPr lang="ru-RU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Дәріс аяқталған соң Сіз</a:t>
            </a:r>
            <a:r>
              <a:rPr lang="ru-RU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білесіз</a:t>
            </a:r>
            <a:r>
              <a:rPr lang="ru-RU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:</a:t>
            </a:r>
            <a:endParaRPr lang="ru-RU" sz="2800" dirty="0" smtClean="0"/>
          </a:p>
        </p:txBody>
      </p:sp>
      <p:graphicFrame>
        <p:nvGraphicFramePr>
          <p:cNvPr id="6" name="Схема 5"/>
          <p:cNvGraphicFramePr/>
          <p:nvPr/>
        </p:nvGraphicFramePr>
        <p:xfrm>
          <a:off x="1043608" y="1700808"/>
          <a:ext cx="6408712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574675"/>
          </a:xfrm>
        </p:spPr>
        <p:txBody>
          <a:bodyPr/>
          <a:lstStyle/>
          <a:p>
            <a:r>
              <a:rPr lang="kk-KZ" sz="3200" b="1" smtClean="0">
                <a:solidFill>
                  <a:schemeClr val="bg1"/>
                </a:solidFill>
              </a:rPr>
              <a:t>Толуолды диспропорционирлеу</a:t>
            </a:r>
            <a:endParaRPr lang="ru-RU" sz="3200" b="1" smtClean="0">
              <a:solidFill>
                <a:schemeClr val="bg1"/>
              </a:solidFill>
            </a:endParaRPr>
          </a:p>
        </p:txBody>
      </p:sp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1331913" y="1557338"/>
            <a:ext cx="6119812" cy="1008062"/>
            <a:chOff x="1740" y="3453"/>
            <a:chExt cx="3543" cy="429"/>
          </a:xfrm>
        </p:grpSpPr>
        <p:sp>
          <p:nvSpPr>
            <p:cNvPr id="4105" name="Line 53"/>
            <p:cNvSpPr>
              <a:spLocks noChangeShapeType="1"/>
            </p:cNvSpPr>
            <p:nvPr/>
          </p:nvSpPr>
          <p:spPr bwMode="auto">
            <a:xfrm>
              <a:off x="3147" y="3655"/>
              <a:ext cx="6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06" name="Line 54"/>
            <p:cNvSpPr>
              <a:spLocks noChangeShapeType="1"/>
            </p:cNvSpPr>
            <p:nvPr/>
          </p:nvSpPr>
          <p:spPr bwMode="auto">
            <a:xfrm flipH="1">
              <a:off x="3139" y="3700"/>
              <a:ext cx="6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55"/>
            <p:cNvGrpSpPr>
              <a:grpSpLocks/>
            </p:cNvGrpSpPr>
            <p:nvPr/>
          </p:nvGrpSpPr>
          <p:grpSpPr bwMode="auto">
            <a:xfrm>
              <a:off x="3936" y="3453"/>
              <a:ext cx="640" cy="408"/>
              <a:chOff x="2789" y="3430"/>
              <a:chExt cx="590" cy="408"/>
            </a:xfrm>
          </p:grpSpPr>
          <p:sp>
            <p:nvSpPr>
              <p:cNvPr id="4123" name="Line 56"/>
              <p:cNvSpPr>
                <a:spLocks noChangeShapeType="1"/>
              </p:cNvSpPr>
              <p:nvPr/>
            </p:nvSpPr>
            <p:spPr bwMode="auto">
              <a:xfrm flipV="1">
                <a:off x="3243" y="3430"/>
                <a:ext cx="136" cy="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24" name="Line 57"/>
              <p:cNvSpPr>
                <a:spLocks noChangeShapeType="1"/>
              </p:cNvSpPr>
              <p:nvPr/>
            </p:nvSpPr>
            <p:spPr bwMode="auto">
              <a:xfrm flipH="1">
                <a:off x="2789" y="3702"/>
                <a:ext cx="182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4" name="Group 58"/>
              <p:cNvGrpSpPr>
                <a:grpSpLocks/>
              </p:cNvGrpSpPr>
              <p:nvPr/>
            </p:nvGrpSpPr>
            <p:grpSpPr bwMode="auto">
              <a:xfrm rot="5400000">
                <a:off x="2880" y="3475"/>
                <a:ext cx="408" cy="317"/>
                <a:chOff x="3742" y="3022"/>
                <a:chExt cx="408" cy="317"/>
              </a:xfrm>
            </p:grpSpPr>
            <p:sp>
              <p:nvSpPr>
                <p:cNvPr id="4126" name="AutoShape 59"/>
                <p:cNvSpPr>
                  <a:spLocks noChangeArrowheads="1"/>
                </p:cNvSpPr>
                <p:nvPr/>
              </p:nvSpPr>
              <p:spPr bwMode="auto">
                <a:xfrm>
                  <a:off x="3742" y="3022"/>
                  <a:ext cx="408" cy="317"/>
                </a:xfrm>
                <a:prstGeom prst="hexagon">
                  <a:avLst>
                    <a:gd name="adj" fmla="val 32177"/>
                    <a:gd name="vf" fmla="val 115470"/>
                  </a:avLst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27" name="Oval 60"/>
                <p:cNvSpPr>
                  <a:spLocks noChangeArrowheads="1"/>
                </p:cNvSpPr>
                <p:nvPr/>
              </p:nvSpPr>
              <p:spPr bwMode="auto">
                <a:xfrm>
                  <a:off x="3833" y="3067"/>
                  <a:ext cx="227" cy="227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</p:grpSp>
        <p:grpSp>
          <p:nvGrpSpPr>
            <p:cNvPr id="5" name="Group 61"/>
            <p:cNvGrpSpPr>
              <a:grpSpLocks/>
            </p:cNvGrpSpPr>
            <p:nvPr/>
          </p:nvGrpSpPr>
          <p:grpSpPr bwMode="auto">
            <a:xfrm>
              <a:off x="1740" y="3465"/>
              <a:ext cx="492" cy="409"/>
              <a:chOff x="3787" y="2976"/>
              <a:chExt cx="454" cy="409"/>
            </a:xfrm>
          </p:grpSpPr>
          <p:sp>
            <p:nvSpPr>
              <p:cNvPr id="4119" name="Line 62"/>
              <p:cNvSpPr>
                <a:spLocks noChangeShapeType="1"/>
              </p:cNvSpPr>
              <p:nvPr/>
            </p:nvSpPr>
            <p:spPr bwMode="auto">
              <a:xfrm flipV="1">
                <a:off x="4105" y="2976"/>
                <a:ext cx="136" cy="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6" name="Group 63"/>
              <p:cNvGrpSpPr>
                <a:grpSpLocks/>
              </p:cNvGrpSpPr>
              <p:nvPr/>
            </p:nvGrpSpPr>
            <p:grpSpPr bwMode="auto">
              <a:xfrm rot="5400000">
                <a:off x="3742" y="3022"/>
                <a:ext cx="408" cy="317"/>
                <a:chOff x="3742" y="3022"/>
                <a:chExt cx="408" cy="317"/>
              </a:xfrm>
            </p:grpSpPr>
            <p:sp>
              <p:nvSpPr>
                <p:cNvPr id="4121" name="AutoShape 64"/>
                <p:cNvSpPr>
                  <a:spLocks noChangeArrowheads="1"/>
                </p:cNvSpPr>
                <p:nvPr/>
              </p:nvSpPr>
              <p:spPr bwMode="auto">
                <a:xfrm>
                  <a:off x="3742" y="3022"/>
                  <a:ext cx="408" cy="317"/>
                </a:xfrm>
                <a:prstGeom prst="hexagon">
                  <a:avLst>
                    <a:gd name="adj" fmla="val 32177"/>
                    <a:gd name="vf" fmla="val 115470"/>
                  </a:avLst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22" name="Oval 65"/>
                <p:cNvSpPr>
                  <a:spLocks noChangeArrowheads="1"/>
                </p:cNvSpPr>
                <p:nvPr/>
              </p:nvSpPr>
              <p:spPr bwMode="auto">
                <a:xfrm>
                  <a:off x="3833" y="3067"/>
                  <a:ext cx="227" cy="227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</p:grpSp>
        <p:grpSp>
          <p:nvGrpSpPr>
            <p:cNvPr id="7" name="Group 66"/>
            <p:cNvGrpSpPr>
              <a:grpSpLocks/>
            </p:cNvGrpSpPr>
            <p:nvPr/>
          </p:nvGrpSpPr>
          <p:grpSpPr bwMode="auto">
            <a:xfrm>
              <a:off x="2603" y="3473"/>
              <a:ext cx="491" cy="409"/>
              <a:chOff x="3787" y="2976"/>
              <a:chExt cx="454" cy="409"/>
            </a:xfrm>
          </p:grpSpPr>
          <p:sp>
            <p:nvSpPr>
              <p:cNvPr id="4115" name="Line 67"/>
              <p:cNvSpPr>
                <a:spLocks noChangeShapeType="1"/>
              </p:cNvSpPr>
              <p:nvPr/>
            </p:nvSpPr>
            <p:spPr bwMode="auto">
              <a:xfrm flipV="1">
                <a:off x="4105" y="2976"/>
                <a:ext cx="136" cy="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8" name="Group 68"/>
              <p:cNvGrpSpPr>
                <a:grpSpLocks/>
              </p:cNvGrpSpPr>
              <p:nvPr/>
            </p:nvGrpSpPr>
            <p:grpSpPr bwMode="auto">
              <a:xfrm rot="5400000">
                <a:off x="3742" y="3022"/>
                <a:ext cx="408" cy="317"/>
                <a:chOff x="3742" y="3022"/>
                <a:chExt cx="408" cy="317"/>
              </a:xfrm>
            </p:grpSpPr>
            <p:sp>
              <p:nvSpPr>
                <p:cNvPr id="4117" name="AutoShape 69"/>
                <p:cNvSpPr>
                  <a:spLocks noChangeArrowheads="1"/>
                </p:cNvSpPr>
                <p:nvPr/>
              </p:nvSpPr>
              <p:spPr bwMode="auto">
                <a:xfrm>
                  <a:off x="3742" y="3022"/>
                  <a:ext cx="408" cy="317"/>
                </a:xfrm>
                <a:prstGeom prst="hexagon">
                  <a:avLst>
                    <a:gd name="adj" fmla="val 32177"/>
                    <a:gd name="vf" fmla="val 115470"/>
                  </a:avLst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18" name="Oval 70"/>
                <p:cNvSpPr>
                  <a:spLocks noChangeArrowheads="1"/>
                </p:cNvSpPr>
                <p:nvPr/>
              </p:nvSpPr>
              <p:spPr bwMode="auto">
                <a:xfrm>
                  <a:off x="3833" y="3067"/>
                  <a:ext cx="227" cy="227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</p:grpSp>
        <p:sp>
          <p:nvSpPr>
            <p:cNvPr id="4110" name="Text Box 71"/>
            <p:cNvSpPr txBox="1">
              <a:spLocks noChangeArrowheads="1"/>
            </p:cNvSpPr>
            <p:nvPr/>
          </p:nvSpPr>
          <p:spPr bwMode="auto">
            <a:xfrm>
              <a:off x="2148" y="3568"/>
              <a:ext cx="39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/>
                <a:t>+</a:t>
              </a:r>
            </a:p>
          </p:txBody>
        </p:sp>
        <p:grpSp>
          <p:nvGrpSpPr>
            <p:cNvPr id="9" name="Group 72"/>
            <p:cNvGrpSpPr>
              <a:grpSpLocks/>
            </p:cNvGrpSpPr>
            <p:nvPr/>
          </p:nvGrpSpPr>
          <p:grpSpPr bwMode="auto">
            <a:xfrm rot="5400000">
              <a:off x="4908" y="3498"/>
              <a:ext cx="408" cy="343"/>
              <a:chOff x="3742" y="3022"/>
              <a:chExt cx="408" cy="317"/>
            </a:xfrm>
          </p:grpSpPr>
          <p:sp>
            <p:nvSpPr>
              <p:cNvPr id="4113" name="AutoShape 73"/>
              <p:cNvSpPr>
                <a:spLocks noChangeArrowheads="1"/>
              </p:cNvSpPr>
              <p:nvPr/>
            </p:nvSpPr>
            <p:spPr bwMode="auto">
              <a:xfrm>
                <a:off x="3742" y="3022"/>
                <a:ext cx="408" cy="317"/>
              </a:xfrm>
              <a:prstGeom prst="hexagon">
                <a:avLst>
                  <a:gd name="adj" fmla="val 32177"/>
                  <a:gd name="vf" fmla="val 11547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114" name="Oval 74"/>
              <p:cNvSpPr>
                <a:spLocks noChangeArrowheads="1"/>
              </p:cNvSpPr>
              <p:nvPr/>
            </p:nvSpPr>
            <p:spPr bwMode="auto">
              <a:xfrm>
                <a:off x="3833" y="3067"/>
                <a:ext cx="227" cy="22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4112" name="Text Box 75"/>
            <p:cNvSpPr txBox="1">
              <a:spLocks noChangeArrowheads="1"/>
            </p:cNvSpPr>
            <p:nvPr/>
          </p:nvSpPr>
          <p:spPr bwMode="auto">
            <a:xfrm>
              <a:off x="4500" y="3560"/>
              <a:ext cx="39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/>
                <a:t>+</a:t>
              </a:r>
            </a:p>
          </p:txBody>
        </p:sp>
      </p:grpSp>
      <p:sp>
        <p:nvSpPr>
          <p:cNvPr id="4100" name="TextBox 26"/>
          <p:cNvSpPr txBox="1">
            <a:spLocks noChangeArrowheads="1"/>
          </p:cNvSpPr>
          <p:nvPr/>
        </p:nvSpPr>
        <p:spPr bwMode="auto">
          <a:xfrm>
            <a:off x="1258888" y="2565400"/>
            <a:ext cx="7524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1400"/>
              <a:t>толуол</a:t>
            </a:r>
            <a:endParaRPr lang="ru-RU" sz="1400"/>
          </a:p>
        </p:txBody>
      </p:sp>
      <p:sp>
        <p:nvSpPr>
          <p:cNvPr id="4101" name="TextBox 27"/>
          <p:cNvSpPr txBox="1">
            <a:spLocks noChangeArrowheads="1"/>
          </p:cNvSpPr>
          <p:nvPr/>
        </p:nvSpPr>
        <p:spPr bwMode="auto">
          <a:xfrm>
            <a:off x="2771775" y="2565400"/>
            <a:ext cx="7508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1400"/>
              <a:t>толуол</a:t>
            </a:r>
            <a:endParaRPr lang="ru-RU" sz="1400"/>
          </a:p>
        </p:txBody>
      </p:sp>
      <p:sp>
        <p:nvSpPr>
          <p:cNvPr id="4102" name="TextBox 28"/>
          <p:cNvSpPr txBox="1">
            <a:spLocks noChangeArrowheads="1"/>
          </p:cNvSpPr>
          <p:nvPr/>
        </p:nvSpPr>
        <p:spPr bwMode="auto">
          <a:xfrm>
            <a:off x="5292725" y="2565400"/>
            <a:ext cx="7604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1400"/>
              <a:t>ксилол</a:t>
            </a:r>
            <a:endParaRPr lang="ru-RU" sz="1400"/>
          </a:p>
        </p:txBody>
      </p:sp>
      <p:sp>
        <p:nvSpPr>
          <p:cNvPr id="4103" name="TextBox 29"/>
          <p:cNvSpPr txBox="1">
            <a:spLocks noChangeArrowheads="1"/>
          </p:cNvSpPr>
          <p:nvPr/>
        </p:nvSpPr>
        <p:spPr bwMode="auto">
          <a:xfrm>
            <a:off x="6804025" y="2565400"/>
            <a:ext cx="7635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1400"/>
              <a:t>бензол</a:t>
            </a:r>
            <a:endParaRPr lang="ru-RU" sz="1400"/>
          </a:p>
        </p:txBody>
      </p:sp>
      <p:graphicFrame>
        <p:nvGraphicFramePr>
          <p:cNvPr id="31" name="Схема 30"/>
          <p:cNvGraphicFramePr/>
          <p:nvPr/>
        </p:nvGraphicFramePr>
        <p:xfrm>
          <a:off x="755576" y="3140968"/>
          <a:ext cx="7056784" cy="334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539750" y="404813"/>
            <a:ext cx="8229600" cy="633412"/>
          </a:xfrm>
        </p:spPr>
        <p:txBody>
          <a:bodyPr>
            <a:normAutofit fontScale="90000"/>
          </a:bodyPr>
          <a:lstStyle/>
          <a:p>
            <a:r>
              <a:rPr lang="kk-KZ" sz="1600" b="1" smtClean="0">
                <a:solidFill>
                  <a:schemeClr val="bg1"/>
                </a:solidFill>
              </a:rPr>
              <a:t>Толуолды диспропорционирлеу мен гидродеалкилдеу процестерінің салыстырмалы сипаттамалары</a:t>
            </a:r>
            <a:r>
              <a:rPr lang="ru-RU" sz="1600" smtClean="0">
                <a:solidFill>
                  <a:schemeClr val="bg1"/>
                </a:solidFill>
              </a:rPr>
              <a:t/>
            </a:r>
            <a:br>
              <a:rPr lang="ru-RU" sz="1600" smtClean="0">
                <a:solidFill>
                  <a:schemeClr val="bg1"/>
                </a:solidFill>
              </a:rPr>
            </a:br>
            <a:endParaRPr lang="ru-RU" sz="1600" smtClean="0">
              <a:solidFill>
                <a:schemeClr val="bg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850" y="1268413"/>
          <a:ext cx="7416823" cy="5181103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719993"/>
                <a:gridCol w="2087652"/>
                <a:gridCol w="2609178"/>
              </a:tblGrid>
              <a:tr h="5040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 dirty="0"/>
                        <a:t>Көрсеткіштер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err="1"/>
                        <a:t>Гидродеалкил</a:t>
                      </a:r>
                      <a:r>
                        <a:rPr lang="kk-KZ" sz="1600" b="1" dirty="0"/>
                        <a:t>деу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err="1"/>
                        <a:t>Диспропорционир</a:t>
                      </a:r>
                      <a:r>
                        <a:rPr lang="kk-KZ" sz="1600" b="1" dirty="0"/>
                        <a:t>леу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225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i="1" dirty="0">
                          <a:solidFill>
                            <a:srgbClr val="FF0000"/>
                          </a:solidFill>
                        </a:rPr>
                        <a:t>Мақсатты өнім</a:t>
                      </a:r>
                      <a:endParaRPr lang="ru-RU" sz="1800" i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0" dirty="0"/>
                        <a:t>бензол</a:t>
                      </a:r>
                      <a:endParaRPr lang="ru-RU" sz="14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i="0" dirty="0"/>
                        <a:t>әр түрлі қатынастағы б</a:t>
                      </a:r>
                      <a:r>
                        <a:rPr lang="ru-RU" sz="1400" i="0" dirty="0" err="1"/>
                        <a:t>ензол</a:t>
                      </a:r>
                      <a:r>
                        <a:rPr lang="ru-RU" sz="1400" i="0" dirty="0"/>
                        <a:t> </a:t>
                      </a:r>
                      <a:r>
                        <a:rPr lang="kk-KZ" sz="1400" i="0" dirty="0"/>
                        <a:t>мен </a:t>
                      </a:r>
                      <a:r>
                        <a:rPr lang="ru-RU" sz="1400" i="0" dirty="0"/>
                        <a:t>ксилол</a:t>
                      </a:r>
                      <a:r>
                        <a:rPr lang="kk-KZ" sz="1400" i="0" dirty="0"/>
                        <a:t>дар</a:t>
                      </a:r>
                      <a:endParaRPr lang="ru-RU" sz="14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225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i="1" dirty="0">
                          <a:solidFill>
                            <a:srgbClr val="FF0000"/>
                          </a:solidFill>
                        </a:rPr>
                        <a:t>Жанама өнімдер</a:t>
                      </a:r>
                      <a:endParaRPr lang="ru-RU" sz="1800" i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i="0" dirty="0"/>
                        <a:t>м</a:t>
                      </a:r>
                      <a:r>
                        <a:rPr lang="ru-RU" sz="1400" i="0" dirty="0" err="1"/>
                        <a:t>етан</a:t>
                      </a:r>
                      <a:r>
                        <a:rPr lang="ru-RU" sz="1400" i="0" dirty="0"/>
                        <a:t> </a:t>
                      </a:r>
                      <a:r>
                        <a:rPr lang="kk-KZ" sz="1400" i="0" dirty="0"/>
                        <a:t>және ауыр қалдықтар</a:t>
                      </a:r>
                      <a:endParaRPr lang="ru-RU" sz="14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i="0" dirty="0"/>
                        <a:t>жеңіл </a:t>
                      </a:r>
                      <a:r>
                        <a:rPr lang="ru-RU" sz="1400" i="0" dirty="0" err="1"/>
                        <a:t>фракци</a:t>
                      </a:r>
                      <a:r>
                        <a:rPr lang="kk-KZ" sz="1400" i="0" dirty="0"/>
                        <a:t>ялар және ауыр қалдықтар</a:t>
                      </a:r>
                      <a:endParaRPr lang="ru-RU" sz="14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12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i="1" dirty="0">
                          <a:solidFill>
                            <a:srgbClr val="FF0000"/>
                          </a:solidFill>
                        </a:rPr>
                        <a:t>Арендер шығымы, </a:t>
                      </a:r>
                      <a:r>
                        <a:rPr lang="ru-RU" sz="1800" i="1" dirty="0">
                          <a:solidFill>
                            <a:srgbClr val="FF0000"/>
                          </a:solidFill>
                        </a:rPr>
                        <a:t>% (</a:t>
                      </a:r>
                      <a:r>
                        <a:rPr lang="ru-RU" sz="1800" i="1" dirty="0" err="1">
                          <a:solidFill>
                            <a:srgbClr val="FF0000"/>
                          </a:solidFill>
                        </a:rPr>
                        <a:t>мас</a:t>
                      </a:r>
                      <a:r>
                        <a:rPr lang="ru-RU" sz="1800" i="1" dirty="0">
                          <a:solidFill>
                            <a:srgbClr val="FF0000"/>
                          </a:solidFill>
                        </a:rPr>
                        <a:t>.)</a:t>
                      </a:r>
                      <a:endParaRPr lang="ru-RU" sz="1800" i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0" dirty="0"/>
                        <a:t>84</a:t>
                      </a:r>
                      <a:r>
                        <a:rPr lang="kk-KZ" sz="1400" i="0" dirty="0"/>
                        <a:t>-ке дейін</a:t>
                      </a:r>
                      <a:endParaRPr lang="ru-RU" sz="14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0" dirty="0"/>
                        <a:t>97,5</a:t>
                      </a:r>
                      <a:endParaRPr lang="ru-RU" sz="14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225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i="1" dirty="0">
                          <a:solidFill>
                            <a:srgbClr val="FF0000"/>
                          </a:solidFill>
                        </a:rPr>
                        <a:t>Бастапқы толуолға жұмсалатын сутек, </a:t>
                      </a:r>
                      <a:r>
                        <a:rPr lang="ru-RU" sz="1800" i="1" dirty="0">
                          <a:solidFill>
                            <a:srgbClr val="FF0000"/>
                          </a:solidFill>
                        </a:rPr>
                        <a:t>%(мол.)</a:t>
                      </a:r>
                      <a:endParaRPr lang="ru-RU" sz="1800" i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0" dirty="0"/>
                        <a:t>120</a:t>
                      </a:r>
                      <a:endParaRPr lang="ru-RU" sz="14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0" dirty="0"/>
                        <a:t>20</a:t>
                      </a:r>
                      <a:endParaRPr lang="ru-RU" sz="14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12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i="1" dirty="0">
                          <a:solidFill>
                            <a:srgbClr val="FF0000"/>
                          </a:solidFill>
                        </a:rPr>
                        <a:t>Температура,</a:t>
                      </a:r>
                      <a:r>
                        <a:rPr lang="ru-RU" sz="1800" i="1" baseline="30000" dirty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ru-RU" sz="1800" i="1" dirty="0">
                          <a:solidFill>
                            <a:srgbClr val="FF0000"/>
                          </a:solidFill>
                        </a:rPr>
                        <a:t>С</a:t>
                      </a:r>
                      <a:endParaRPr lang="ru-RU" sz="1800" i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0"/>
                        <a:t>600</a:t>
                      </a:r>
                      <a:endParaRPr lang="ru-RU" sz="1400" i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0" dirty="0"/>
                        <a:t>450</a:t>
                      </a:r>
                      <a:endParaRPr lang="ru-RU" sz="14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12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i="1" dirty="0">
                          <a:solidFill>
                            <a:srgbClr val="FF0000"/>
                          </a:solidFill>
                        </a:rPr>
                        <a:t>Қысым</a:t>
                      </a:r>
                      <a:r>
                        <a:rPr lang="ru-RU" sz="1800" i="1" dirty="0">
                          <a:solidFill>
                            <a:srgbClr val="FF0000"/>
                          </a:solidFill>
                        </a:rPr>
                        <a:t>, МПа</a:t>
                      </a:r>
                      <a:endParaRPr lang="ru-RU" sz="1800" i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0"/>
                        <a:t>6</a:t>
                      </a:r>
                      <a:r>
                        <a:rPr lang="kk-KZ" sz="1400" i="0"/>
                        <a:t>-ға дейін</a:t>
                      </a:r>
                      <a:endParaRPr lang="ru-RU" sz="1400" i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i="0" dirty="0"/>
                        <a:t>3</a:t>
                      </a:r>
                      <a:endParaRPr lang="ru-RU" sz="14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574675"/>
          </a:xfrm>
        </p:spPr>
        <p:txBody>
          <a:bodyPr/>
          <a:lstStyle/>
          <a:p>
            <a:r>
              <a:rPr lang="kk-KZ" sz="2800" b="1" smtClean="0">
                <a:solidFill>
                  <a:schemeClr val="bg1"/>
                </a:solidFill>
              </a:rPr>
              <a:t>Толуолды диспропорционирлеу процесі</a:t>
            </a:r>
            <a:endParaRPr lang="ru-RU" sz="2800" b="1" smtClean="0">
              <a:solidFill>
                <a:schemeClr val="bg1"/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395536" y="1124744"/>
          <a:ext cx="835292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574675"/>
          </a:xfrm>
        </p:spPr>
        <p:txBody>
          <a:bodyPr/>
          <a:lstStyle/>
          <a:p>
            <a:r>
              <a:rPr lang="kk-KZ" sz="2800" b="1" smtClean="0">
                <a:solidFill>
                  <a:schemeClr val="bg1"/>
                </a:solidFill>
              </a:rPr>
              <a:t>Толуолды диспропорционирлеу процесі</a:t>
            </a:r>
            <a:endParaRPr lang="ru-RU" sz="2800" b="1" smtClean="0">
              <a:solidFill>
                <a:schemeClr val="bg1"/>
              </a:solidFill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899592" y="1340768"/>
          <a:ext cx="7056784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914400" y="333375"/>
            <a:ext cx="8229600" cy="704850"/>
          </a:xfrm>
        </p:spPr>
        <p:txBody>
          <a:bodyPr/>
          <a:lstStyle/>
          <a:p>
            <a:r>
              <a:rPr lang="kk-KZ" sz="1400" b="1" smtClean="0">
                <a:solidFill>
                  <a:schemeClr val="bg1"/>
                </a:solidFill>
              </a:rPr>
              <a:t>"Mobil Oil Corp" әдісі бойынша толуолды диспропорционирлеу процесінің принципиалды технологиялық схемасы</a:t>
            </a:r>
            <a:endParaRPr lang="ru-RU" sz="1400" smtClean="0">
              <a:solidFill>
                <a:schemeClr val="bg1"/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251520" y="1268760"/>
          <a:ext cx="8136904" cy="158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196" name="Рисунок 2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19250" y="2852738"/>
            <a:ext cx="5270500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TextBox 5"/>
          <p:cNvSpPr txBox="1">
            <a:spLocks noChangeArrowheads="1"/>
          </p:cNvSpPr>
          <p:nvPr/>
        </p:nvSpPr>
        <p:spPr bwMode="auto">
          <a:xfrm>
            <a:off x="323850" y="5516563"/>
            <a:ext cx="7848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2000">
                <a:solidFill>
                  <a:schemeClr val="tx1"/>
                </a:solidFill>
              </a:rPr>
              <a:t>I – толуол;  ІІ – жаңа даярланған Н</a:t>
            </a:r>
            <a:r>
              <a:rPr lang="kk-KZ" sz="2000" baseline="-25000">
                <a:solidFill>
                  <a:schemeClr val="tx1"/>
                </a:solidFill>
              </a:rPr>
              <a:t>2</a:t>
            </a:r>
            <a:r>
              <a:rPr lang="kk-KZ" sz="2000">
                <a:solidFill>
                  <a:schemeClr val="tx1"/>
                </a:solidFill>
              </a:rPr>
              <a:t>; III – циркулирлеуші Н</a:t>
            </a:r>
            <a:r>
              <a:rPr lang="kk-KZ" sz="2000" baseline="-25000">
                <a:solidFill>
                  <a:schemeClr val="tx1"/>
                </a:solidFill>
              </a:rPr>
              <a:t>2</a:t>
            </a:r>
            <a:r>
              <a:rPr lang="kk-KZ" sz="2000">
                <a:solidFill>
                  <a:schemeClr val="tx1"/>
                </a:solidFill>
              </a:rPr>
              <a:t>; </a:t>
            </a:r>
          </a:p>
          <a:p>
            <a:pPr algn="ctr"/>
            <a:r>
              <a:rPr lang="kk-KZ" sz="2000">
                <a:solidFill>
                  <a:schemeClr val="tx1"/>
                </a:solidFill>
              </a:rPr>
              <a:t>IV – отын газы жүйесіне жіберу; V – фракцияға бөлуге жіберілетін сұйық өнім</a:t>
            </a:r>
            <a:endParaRPr lang="ru-RU" sz="20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611188" y="260350"/>
            <a:ext cx="8229600" cy="706438"/>
          </a:xfrm>
        </p:spPr>
        <p:txBody>
          <a:bodyPr/>
          <a:lstStyle/>
          <a:p>
            <a:r>
              <a:rPr lang="kk-KZ" smtClean="0">
                <a:solidFill>
                  <a:schemeClr val="bg1"/>
                </a:solidFill>
              </a:rPr>
              <a:t>Процестің параметрлері</a:t>
            </a:r>
            <a:endParaRPr lang="ru-RU" smtClean="0">
              <a:solidFill>
                <a:schemeClr val="bg1"/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539552" y="1340768"/>
          <a:ext cx="756084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2341</TotalTime>
  <Words>595</Words>
  <Application>Microsoft Office PowerPoint</Application>
  <PresentationFormat>Экран (4:3)</PresentationFormat>
  <Paragraphs>98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СНЕ6101 Ароматты көмірсутектерді өндіру технологиясы </vt:lpstr>
      <vt:lpstr>Мазмұны</vt:lpstr>
      <vt:lpstr>Дәріс аяқталған соң Сіз білесіз:</vt:lpstr>
      <vt:lpstr>Толуолды диспропорционирлеу</vt:lpstr>
      <vt:lpstr>Толуолды диспропорционирлеу мен гидродеалкилдеу процестерінің салыстырмалы сипаттамалары </vt:lpstr>
      <vt:lpstr>Толуолды диспропорционирлеу процесі</vt:lpstr>
      <vt:lpstr>Толуолды диспропорционирлеу процесі</vt:lpstr>
      <vt:lpstr>"Mobil Oil Corp" әдісі бойынша толуолды диспропорционирлеу процесінің принципиалды технологиялық схемасы</vt:lpstr>
      <vt:lpstr>Процестің параметрлері</vt:lpstr>
      <vt:lpstr>"Trans Plus" процесінің принципиалды технологиялық схемасы</vt:lpstr>
      <vt:lpstr>"Detol" процесінің принципиалды технологиялық схемасы </vt:lpstr>
      <vt:lpstr>"Detol" процесі шикізатының және өнімдерінің типтік құрамы </vt:lpstr>
      <vt:lpstr>НАЗАРЛАРЫҢЫЗҒА РАХМЕТ!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User2</cp:lastModifiedBy>
  <cp:revision>301</cp:revision>
  <dcterms:created xsi:type="dcterms:W3CDTF">2017-10-09T05:58:02Z</dcterms:created>
  <dcterms:modified xsi:type="dcterms:W3CDTF">2022-11-07T10:12:26Z</dcterms:modified>
</cp:coreProperties>
</file>