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8" r:id="rId3"/>
    <p:sldId id="310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CF881D-C87E-44F1-B945-4B1E4F7F533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3B5DED-8450-4CE6-BE57-96C3BB10A798}">
      <dgm:prSet phldrT="[Текст]" custT="1"/>
      <dgm:spPr/>
      <dgm:t>
        <a:bodyPr/>
        <a:lstStyle/>
        <a:p>
          <a:r>
            <a:rPr lang="kk-KZ" sz="1400" b="0" i="1" dirty="0" smtClean="0">
              <a:solidFill>
                <a:schemeClr val="tx1"/>
              </a:solidFill>
            </a:rPr>
            <a:t>С</a:t>
          </a:r>
          <a:r>
            <a:rPr lang="kk-KZ" sz="1400" b="0" i="1" baseline="-25000" dirty="0" smtClean="0">
              <a:solidFill>
                <a:schemeClr val="tx1"/>
              </a:solidFill>
            </a:rPr>
            <a:t>9 </a:t>
          </a:r>
          <a:r>
            <a:rPr lang="kk-KZ" sz="1400" b="0" i="1" dirty="0" smtClean="0">
              <a:solidFill>
                <a:schemeClr val="tx1"/>
              </a:solidFill>
            </a:rPr>
            <a:t>арендердің физика-химиялық сипаттамалары</a:t>
          </a:r>
          <a:endParaRPr lang="ru-RU" sz="1400" b="0" i="1" dirty="0">
            <a:solidFill>
              <a:schemeClr val="tx1"/>
            </a:solidFill>
          </a:endParaRPr>
        </a:p>
      </dgm:t>
    </dgm:pt>
    <dgm:pt modelId="{F6AE75B0-827F-497A-95DB-3823B9C9B1C0}" type="parTrans" cxnId="{1A3D12EA-8FF5-4B76-8824-6D82CA7EF0B3}">
      <dgm:prSet/>
      <dgm:spPr/>
      <dgm:t>
        <a:bodyPr/>
        <a:lstStyle/>
        <a:p>
          <a:endParaRPr lang="ru-RU"/>
        </a:p>
      </dgm:t>
    </dgm:pt>
    <dgm:pt modelId="{A1660F16-57CD-4410-8594-96DFD0830010}" type="sibTrans" cxnId="{1A3D12EA-8FF5-4B76-8824-6D82CA7EF0B3}">
      <dgm:prSet/>
      <dgm:spPr/>
      <dgm:t>
        <a:bodyPr/>
        <a:lstStyle/>
        <a:p>
          <a:endParaRPr lang="ru-RU"/>
        </a:p>
      </dgm:t>
    </dgm:pt>
    <dgm:pt modelId="{728D073D-4999-4198-B2C0-276DB8CA121F}">
      <dgm:prSet phldrT="[Текст]" custT="1"/>
      <dgm:spPr/>
      <dgm:t>
        <a:bodyPr/>
        <a:lstStyle/>
        <a:p>
          <a:r>
            <a:rPr lang="kk-KZ" sz="1400" b="0" i="1" dirty="0" smtClean="0">
              <a:solidFill>
                <a:schemeClr val="tx1"/>
              </a:solidFill>
            </a:rPr>
            <a:t>Құрамы С</a:t>
          </a:r>
          <a:r>
            <a:rPr lang="kk-KZ" sz="1400" b="0" i="1" baseline="-25000" dirty="0" smtClean="0">
              <a:solidFill>
                <a:schemeClr val="tx1"/>
              </a:solidFill>
            </a:rPr>
            <a:t>10 </a:t>
          </a:r>
          <a:r>
            <a:rPr lang="kk-KZ" sz="1400" b="0" i="1" dirty="0" smtClean="0">
              <a:solidFill>
                <a:schemeClr val="tx1"/>
              </a:solidFill>
            </a:rPr>
            <a:t>болатын арендердің  физика-химиялық қасиеттері</a:t>
          </a:r>
          <a:endParaRPr lang="ru-RU" sz="1400" b="0" i="1" dirty="0">
            <a:solidFill>
              <a:schemeClr val="tx1"/>
            </a:solidFill>
          </a:endParaRPr>
        </a:p>
      </dgm:t>
    </dgm:pt>
    <dgm:pt modelId="{73403626-B7F1-4525-B235-3290EF8A1F00}" type="parTrans" cxnId="{2459D764-30DE-4B7C-8B0C-F9B1793C93BC}">
      <dgm:prSet/>
      <dgm:spPr/>
      <dgm:t>
        <a:bodyPr/>
        <a:lstStyle/>
        <a:p>
          <a:endParaRPr lang="ru-RU"/>
        </a:p>
      </dgm:t>
    </dgm:pt>
    <dgm:pt modelId="{FDCCEAAA-EC25-4121-949C-8C9EEE602D12}" type="sibTrans" cxnId="{2459D764-30DE-4B7C-8B0C-F9B1793C93BC}">
      <dgm:prSet/>
      <dgm:spPr/>
      <dgm:t>
        <a:bodyPr/>
        <a:lstStyle/>
        <a:p>
          <a:endParaRPr lang="ru-RU"/>
        </a:p>
      </dgm:t>
    </dgm:pt>
    <dgm:pt modelId="{84516437-2B1C-4086-9E91-959EA2D21785}">
      <dgm:prSet/>
      <dgm:spPr/>
      <dgm:t>
        <a:bodyPr/>
        <a:lstStyle/>
        <a:p>
          <a:r>
            <a:rPr lang="kk-KZ" b="0" i="1" dirty="0" smtClean="0">
              <a:solidFill>
                <a:schemeClr val="tx1"/>
              </a:solidFill>
            </a:rPr>
            <a:t>Дуролды бөліп алу және тазалау.</a:t>
          </a:r>
          <a:endParaRPr lang="ru-RU" b="0" i="1" dirty="0">
            <a:solidFill>
              <a:schemeClr val="tx1"/>
            </a:solidFill>
          </a:endParaRPr>
        </a:p>
      </dgm:t>
    </dgm:pt>
    <dgm:pt modelId="{AB442BB0-3844-4472-A720-14E45D8854EB}" type="parTrans" cxnId="{64A335D7-8278-418B-B089-CE689F7D69B1}">
      <dgm:prSet/>
      <dgm:spPr/>
      <dgm:t>
        <a:bodyPr/>
        <a:lstStyle/>
        <a:p>
          <a:endParaRPr lang="ru-RU"/>
        </a:p>
      </dgm:t>
    </dgm:pt>
    <dgm:pt modelId="{C6F171CD-DBAE-4998-948F-E619ACEEE22C}" type="sibTrans" cxnId="{64A335D7-8278-418B-B089-CE689F7D69B1}">
      <dgm:prSet/>
      <dgm:spPr/>
      <dgm:t>
        <a:bodyPr/>
        <a:lstStyle/>
        <a:p>
          <a:endParaRPr lang="ru-RU"/>
        </a:p>
      </dgm:t>
    </dgm:pt>
    <dgm:pt modelId="{7152D68F-58E7-445B-A161-5AB1F02C1546}">
      <dgm:prSet/>
      <dgm:spPr/>
      <dgm:t>
        <a:bodyPr/>
        <a:lstStyle/>
        <a:p>
          <a:r>
            <a:rPr lang="kk-KZ" b="0" i="1" dirty="0" smtClean="0">
              <a:solidFill>
                <a:schemeClr val="tx1"/>
              </a:solidFill>
            </a:rPr>
            <a:t>Нафталинді бөліп алу және тазалау</a:t>
          </a:r>
          <a:endParaRPr lang="ru-RU" b="0" i="1" dirty="0">
            <a:solidFill>
              <a:schemeClr val="tx1"/>
            </a:solidFill>
          </a:endParaRPr>
        </a:p>
      </dgm:t>
    </dgm:pt>
    <dgm:pt modelId="{3C4B2434-7AFF-45AF-A803-53F1CD4F3D9E}" type="parTrans" cxnId="{3904E64B-CAED-401D-92B4-B64B392EB416}">
      <dgm:prSet/>
      <dgm:spPr/>
      <dgm:t>
        <a:bodyPr/>
        <a:lstStyle/>
        <a:p>
          <a:endParaRPr lang="ru-RU"/>
        </a:p>
      </dgm:t>
    </dgm:pt>
    <dgm:pt modelId="{46E3CFF3-B0EB-4A47-98D7-95D2F0E372EE}" type="sibTrans" cxnId="{3904E64B-CAED-401D-92B4-B64B392EB416}">
      <dgm:prSet/>
      <dgm:spPr/>
      <dgm:t>
        <a:bodyPr/>
        <a:lstStyle/>
        <a:p>
          <a:endParaRPr lang="ru-RU"/>
        </a:p>
      </dgm:t>
    </dgm:pt>
    <dgm:pt modelId="{C5158691-05B4-4B52-BD73-9440C1FF1178}">
      <dgm:prSet/>
      <dgm:spPr/>
      <dgm:t>
        <a:bodyPr/>
        <a:lstStyle/>
        <a:p>
          <a:r>
            <a:rPr lang="kk-KZ" b="0" i="1" dirty="0" smtClean="0">
              <a:solidFill>
                <a:schemeClr val="tx1"/>
              </a:solidFill>
            </a:rPr>
            <a:t>Антраценді бөліп алу және тазалау</a:t>
          </a:r>
          <a:endParaRPr lang="ru-RU" b="0" i="1" dirty="0">
            <a:solidFill>
              <a:schemeClr val="tx1"/>
            </a:solidFill>
          </a:endParaRPr>
        </a:p>
      </dgm:t>
    </dgm:pt>
    <dgm:pt modelId="{C39549D2-514F-4C8A-A5B0-AF625B916426}" type="parTrans" cxnId="{DF5DB947-CA18-461D-B3BA-F0F0685FE8C5}">
      <dgm:prSet/>
      <dgm:spPr/>
      <dgm:t>
        <a:bodyPr/>
        <a:lstStyle/>
        <a:p>
          <a:endParaRPr lang="ru-RU"/>
        </a:p>
      </dgm:t>
    </dgm:pt>
    <dgm:pt modelId="{09FD2191-0B07-4EF4-AE2A-CC265A5EF58E}" type="sibTrans" cxnId="{DF5DB947-CA18-461D-B3BA-F0F0685FE8C5}">
      <dgm:prSet/>
      <dgm:spPr/>
      <dgm:t>
        <a:bodyPr/>
        <a:lstStyle/>
        <a:p>
          <a:endParaRPr lang="ru-RU"/>
        </a:p>
      </dgm:t>
    </dgm:pt>
    <dgm:pt modelId="{F4921A37-D349-4F2A-BDAE-6A3B153F2F49}">
      <dgm:prSet phldrT="[Текст]" custT="1"/>
      <dgm:spPr/>
      <dgm:t>
        <a:bodyPr/>
        <a:lstStyle/>
        <a:p>
          <a:r>
            <a:rPr lang="ru-RU" sz="1400" b="0" i="1" dirty="0" smtClean="0">
              <a:solidFill>
                <a:schemeClr val="tx1"/>
              </a:solidFill>
            </a:rPr>
            <a:t>С</a:t>
          </a:r>
          <a:r>
            <a:rPr lang="ru-RU" sz="1400" b="0" i="1" baseline="-25000" dirty="0" smtClean="0">
              <a:solidFill>
                <a:schemeClr val="tx1"/>
              </a:solidFill>
            </a:rPr>
            <a:t>9</a:t>
          </a:r>
          <a:r>
            <a:rPr lang="ru-RU" sz="1400" b="0" i="1" dirty="0" smtClean="0">
              <a:solidFill>
                <a:schemeClr val="tx1"/>
              </a:solidFill>
            </a:rPr>
            <a:t>-С</a:t>
          </a:r>
          <a:r>
            <a:rPr lang="ru-RU" sz="1400" b="0" i="1" baseline="-25000" dirty="0" smtClean="0">
              <a:solidFill>
                <a:schemeClr val="tx1"/>
              </a:solidFill>
            </a:rPr>
            <a:t>10 </a:t>
          </a:r>
          <a:r>
            <a:rPr lang="ru-RU" sz="1400" b="0" i="1" dirty="0" smtClean="0">
              <a:solidFill>
                <a:schemeClr val="tx1"/>
              </a:solidFill>
            </a:rPr>
            <a:t>моноцикл</a:t>
          </a:r>
          <a:r>
            <a:rPr lang="kk-KZ" sz="1400" b="0" i="1" dirty="0" smtClean="0">
              <a:solidFill>
                <a:schemeClr val="tx1"/>
              </a:solidFill>
            </a:rPr>
            <a:t>ді арендерді бөліп шығару және алу</a:t>
          </a:r>
          <a:endParaRPr lang="ru-RU" sz="1400" b="0" i="1" dirty="0">
            <a:solidFill>
              <a:schemeClr val="tx1"/>
            </a:solidFill>
          </a:endParaRPr>
        </a:p>
      </dgm:t>
    </dgm:pt>
    <dgm:pt modelId="{DAB8FB49-7840-4EB4-B9A4-A93326A15F3C}" type="parTrans" cxnId="{A1480046-7204-4275-9020-F9465806E5DA}">
      <dgm:prSet/>
      <dgm:spPr/>
      <dgm:t>
        <a:bodyPr/>
        <a:lstStyle/>
        <a:p>
          <a:endParaRPr lang="ru-RU"/>
        </a:p>
      </dgm:t>
    </dgm:pt>
    <dgm:pt modelId="{17228B58-C843-425C-A23B-C50F083D3282}" type="sibTrans" cxnId="{A1480046-7204-4275-9020-F9465806E5DA}">
      <dgm:prSet/>
      <dgm:spPr/>
      <dgm:t>
        <a:bodyPr/>
        <a:lstStyle/>
        <a:p>
          <a:endParaRPr lang="ru-RU"/>
        </a:p>
      </dgm:t>
    </dgm:pt>
    <dgm:pt modelId="{44D38AF4-04BA-4BBE-835E-B8035C21D0F9}" type="pres">
      <dgm:prSet presAssocID="{8CCF881D-C87E-44F1-B945-4B1E4F7F533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109021-5B54-4B0F-B6D3-27E146CFADCA}" type="pres">
      <dgm:prSet presAssocID="{453B5DED-8450-4CE6-BE57-96C3BB10A798}" presName="parentLin" presStyleCnt="0"/>
      <dgm:spPr/>
    </dgm:pt>
    <dgm:pt modelId="{23C68D33-9365-474E-B3D9-F5D7B3E70FE1}" type="pres">
      <dgm:prSet presAssocID="{453B5DED-8450-4CE6-BE57-96C3BB10A798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AF1A9E25-4E74-414D-80F3-72D2BE5F71FE}" type="pres">
      <dgm:prSet presAssocID="{453B5DED-8450-4CE6-BE57-96C3BB10A798}" presName="parentText" presStyleLbl="node1" presStyleIdx="0" presStyleCnt="6" custLinFactNeighborX="-2913" custLinFactNeighborY="-10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852BE8-CD18-4626-B6CF-18BD449ECEAF}" type="pres">
      <dgm:prSet presAssocID="{453B5DED-8450-4CE6-BE57-96C3BB10A798}" presName="negativeSpace" presStyleCnt="0"/>
      <dgm:spPr/>
    </dgm:pt>
    <dgm:pt modelId="{10C01995-1349-4E0E-B73F-07020829960F}" type="pres">
      <dgm:prSet presAssocID="{453B5DED-8450-4CE6-BE57-96C3BB10A798}" presName="childText" presStyleLbl="conFgAcc1" presStyleIdx="0" presStyleCnt="6">
        <dgm:presLayoutVars>
          <dgm:bulletEnabled val="1"/>
        </dgm:presLayoutVars>
      </dgm:prSet>
      <dgm:spPr/>
    </dgm:pt>
    <dgm:pt modelId="{2614FC91-FBC9-4EE6-81F9-B87CE3234C29}" type="pres">
      <dgm:prSet presAssocID="{A1660F16-57CD-4410-8594-96DFD0830010}" presName="spaceBetweenRectangles" presStyleCnt="0"/>
      <dgm:spPr/>
    </dgm:pt>
    <dgm:pt modelId="{E84F5FC1-116C-4544-8F36-FCDD4051926D}" type="pres">
      <dgm:prSet presAssocID="{728D073D-4999-4198-B2C0-276DB8CA121F}" presName="parentLin" presStyleCnt="0"/>
      <dgm:spPr/>
    </dgm:pt>
    <dgm:pt modelId="{DBCD2714-9197-464A-9322-0555BE2ED30D}" type="pres">
      <dgm:prSet presAssocID="{728D073D-4999-4198-B2C0-276DB8CA121F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1095430-5797-4129-B535-3394338DD9EF}" type="pres">
      <dgm:prSet presAssocID="{728D073D-4999-4198-B2C0-276DB8CA121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8424A-C9D2-47BE-8560-83945F643E2E}" type="pres">
      <dgm:prSet presAssocID="{728D073D-4999-4198-B2C0-276DB8CA121F}" presName="negativeSpace" presStyleCnt="0"/>
      <dgm:spPr/>
    </dgm:pt>
    <dgm:pt modelId="{908FF912-936F-416A-98E5-9D883AFB8B0B}" type="pres">
      <dgm:prSet presAssocID="{728D073D-4999-4198-B2C0-276DB8CA121F}" presName="childText" presStyleLbl="conFgAcc1" presStyleIdx="1" presStyleCnt="6">
        <dgm:presLayoutVars>
          <dgm:bulletEnabled val="1"/>
        </dgm:presLayoutVars>
      </dgm:prSet>
      <dgm:spPr/>
    </dgm:pt>
    <dgm:pt modelId="{7DA9F6B0-6160-484C-A17B-D7B44DBED8B7}" type="pres">
      <dgm:prSet presAssocID="{FDCCEAAA-EC25-4121-949C-8C9EEE602D12}" presName="spaceBetweenRectangles" presStyleCnt="0"/>
      <dgm:spPr/>
    </dgm:pt>
    <dgm:pt modelId="{97B2599B-1F47-4233-8FEA-41A8C5BB01B5}" type="pres">
      <dgm:prSet presAssocID="{F4921A37-D349-4F2A-BDAE-6A3B153F2F49}" presName="parentLin" presStyleCnt="0"/>
      <dgm:spPr/>
    </dgm:pt>
    <dgm:pt modelId="{7382B131-4943-405F-9EDB-815DF048F8F6}" type="pres">
      <dgm:prSet presAssocID="{F4921A37-D349-4F2A-BDAE-6A3B153F2F49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D72C8CCA-E36D-44E7-8F98-3E305DAA565F}" type="pres">
      <dgm:prSet presAssocID="{F4921A37-D349-4F2A-BDAE-6A3B153F2F49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2447BF-24F2-4D9F-B014-22946D8E308A}" type="pres">
      <dgm:prSet presAssocID="{F4921A37-D349-4F2A-BDAE-6A3B153F2F49}" presName="negativeSpace" presStyleCnt="0"/>
      <dgm:spPr/>
    </dgm:pt>
    <dgm:pt modelId="{B308769A-A687-4980-8C5E-63B7EDDF25BB}" type="pres">
      <dgm:prSet presAssocID="{F4921A37-D349-4F2A-BDAE-6A3B153F2F49}" presName="childText" presStyleLbl="conFgAcc1" presStyleIdx="2" presStyleCnt="6">
        <dgm:presLayoutVars>
          <dgm:bulletEnabled val="1"/>
        </dgm:presLayoutVars>
      </dgm:prSet>
      <dgm:spPr/>
    </dgm:pt>
    <dgm:pt modelId="{89718E56-462C-43BC-840D-095503A460C6}" type="pres">
      <dgm:prSet presAssocID="{17228B58-C843-425C-A23B-C50F083D3282}" presName="spaceBetweenRectangles" presStyleCnt="0"/>
      <dgm:spPr/>
    </dgm:pt>
    <dgm:pt modelId="{D20D4786-21BD-4756-A915-B39C83FBC744}" type="pres">
      <dgm:prSet presAssocID="{84516437-2B1C-4086-9E91-959EA2D21785}" presName="parentLin" presStyleCnt="0"/>
      <dgm:spPr/>
    </dgm:pt>
    <dgm:pt modelId="{AC14F79D-FD0E-49D9-A5F9-28267026F633}" type="pres">
      <dgm:prSet presAssocID="{84516437-2B1C-4086-9E91-959EA2D21785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42E7F570-74FF-4BE8-9736-4FF01DA83022}" type="pres">
      <dgm:prSet presAssocID="{84516437-2B1C-4086-9E91-959EA2D2178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6E728F-8F59-414F-9E5A-AA973BCA7219}" type="pres">
      <dgm:prSet presAssocID="{84516437-2B1C-4086-9E91-959EA2D21785}" presName="negativeSpace" presStyleCnt="0"/>
      <dgm:spPr/>
    </dgm:pt>
    <dgm:pt modelId="{FE67783A-1B58-457C-BAC2-A360D7065E08}" type="pres">
      <dgm:prSet presAssocID="{84516437-2B1C-4086-9E91-959EA2D21785}" presName="childText" presStyleLbl="conFgAcc1" presStyleIdx="3" presStyleCnt="6">
        <dgm:presLayoutVars>
          <dgm:bulletEnabled val="1"/>
        </dgm:presLayoutVars>
      </dgm:prSet>
      <dgm:spPr/>
    </dgm:pt>
    <dgm:pt modelId="{562AB7E5-8618-463E-977A-F6198B66E60E}" type="pres">
      <dgm:prSet presAssocID="{C6F171CD-DBAE-4998-948F-E619ACEEE22C}" presName="spaceBetweenRectangles" presStyleCnt="0"/>
      <dgm:spPr/>
    </dgm:pt>
    <dgm:pt modelId="{C81B3861-B92E-4CF2-9EAD-3456A1C3B631}" type="pres">
      <dgm:prSet presAssocID="{7152D68F-58E7-445B-A161-5AB1F02C1546}" presName="parentLin" presStyleCnt="0"/>
      <dgm:spPr/>
    </dgm:pt>
    <dgm:pt modelId="{0A59C038-EDD3-42D4-AE1A-5803C9E66659}" type="pres">
      <dgm:prSet presAssocID="{7152D68F-58E7-445B-A161-5AB1F02C1546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965A41E8-4757-418E-B3ED-274CDE0F4A75}" type="pres">
      <dgm:prSet presAssocID="{7152D68F-58E7-445B-A161-5AB1F02C154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718F1-77EB-4BFF-A928-6BC550248368}" type="pres">
      <dgm:prSet presAssocID="{7152D68F-58E7-445B-A161-5AB1F02C1546}" presName="negativeSpace" presStyleCnt="0"/>
      <dgm:spPr/>
    </dgm:pt>
    <dgm:pt modelId="{9F09D56D-4AE0-46AA-8815-12DD9D8A8222}" type="pres">
      <dgm:prSet presAssocID="{7152D68F-58E7-445B-A161-5AB1F02C1546}" presName="childText" presStyleLbl="conFgAcc1" presStyleIdx="4" presStyleCnt="6">
        <dgm:presLayoutVars>
          <dgm:bulletEnabled val="1"/>
        </dgm:presLayoutVars>
      </dgm:prSet>
      <dgm:spPr/>
    </dgm:pt>
    <dgm:pt modelId="{9499D987-3436-4E43-892E-A02F9F1734F8}" type="pres">
      <dgm:prSet presAssocID="{46E3CFF3-B0EB-4A47-98D7-95D2F0E372EE}" presName="spaceBetweenRectangles" presStyleCnt="0"/>
      <dgm:spPr/>
    </dgm:pt>
    <dgm:pt modelId="{8DC7B114-B889-46D0-9F56-DD6BE099DADD}" type="pres">
      <dgm:prSet presAssocID="{C5158691-05B4-4B52-BD73-9440C1FF1178}" presName="parentLin" presStyleCnt="0"/>
      <dgm:spPr/>
    </dgm:pt>
    <dgm:pt modelId="{DB18AF5C-A846-4785-8E9C-9A5ABBB4FC1A}" type="pres">
      <dgm:prSet presAssocID="{C5158691-05B4-4B52-BD73-9440C1FF1178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E0D0D455-4692-4ACC-B5E9-FA54B353504C}" type="pres">
      <dgm:prSet presAssocID="{C5158691-05B4-4B52-BD73-9440C1FF117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36B053-805C-41EF-9663-65768D6DEC14}" type="pres">
      <dgm:prSet presAssocID="{C5158691-05B4-4B52-BD73-9440C1FF1178}" presName="negativeSpace" presStyleCnt="0"/>
      <dgm:spPr/>
    </dgm:pt>
    <dgm:pt modelId="{88D5BAE6-27C8-4B90-82EC-15A1E4682BEE}" type="pres">
      <dgm:prSet presAssocID="{C5158691-05B4-4B52-BD73-9440C1FF1178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AE50DB80-7118-44BE-87A4-1D8E0CAE145D}" type="presOf" srcId="{84516437-2B1C-4086-9E91-959EA2D21785}" destId="{AC14F79D-FD0E-49D9-A5F9-28267026F633}" srcOrd="0" destOrd="0" presId="urn:microsoft.com/office/officeart/2005/8/layout/list1"/>
    <dgm:cxn modelId="{64A335D7-8278-418B-B089-CE689F7D69B1}" srcId="{8CCF881D-C87E-44F1-B945-4B1E4F7F533A}" destId="{84516437-2B1C-4086-9E91-959EA2D21785}" srcOrd="3" destOrd="0" parTransId="{AB442BB0-3844-4472-A720-14E45D8854EB}" sibTransId="{C6F171CD-DBAE-4998-948F-E619ACEEE22C}"/>
    <dgm:cxn modelId="{1A3D12EA-8FF5-4B76-8824-6D82CA7EF0B3}" srcId="{8CCF881D-C87E-44F1-B945-4B1E4F7F533A}" destId="{453B5DED-8450-4CE6-BE57-96C3BB10A798}" srcOrd="0" destOrd="0" parTransId="{F6AE75B0-827F-497A-95DB-3823B9C9B1C0}" sibTransId="{A1660F16-57CD-4410-8594-96DFD0830010}"/>
    <dgm:cxn modelId="{13E0CB13-451A-4FE4-B2BC-53626A4053C4}" type="presOf" srcId="{728D073D-4999-4198-B2C0-276DB8CA121F}" destId="{DBCD2714-9197-464A-9322-0555BE2ED30D}" srcOrd="0" destOrd="0" presId="urn:microsoft.com/office/officeart/2005/8/layout/list1"/>
    <dgm:cxn modelId="{D05C443A-D5B2-4D02-8803-18692777CE38}" type="presOf" srcId="{7152D68F-58E7-445B-A161-5AB1F02C1546}" destId="{965A41E8-4757-418E-B3ED-274CDE0F4A75}" srcOrd="1" destOrd="0" presId="urn:microsoft.com/office/officeart/2005/8/layout/list1"/>
    <dgm:cxn modelId="{5C885440-8538-49C7-A5E0-61EF1C7EA4A2}" type="presOf" srcId="{728D073D-4999-4198-B2C0-276DB8CA121F}" destId="{71095430-5797-4129-B535-3394338DD9EF}" srcOrd="1" destOrd="0" presId="urn:microsoft.com/office/officeart/2005/8/layout/list1"/>
    <dgm:cxn modelId="{3904E64B-CAED-401D-92B4-B64B392EB416}" srcId="{8CCF881D-C87E-44F1-B945-4B1E4F7F533A}" destId="{7152D68F-58E7-445B-A161-5AB1F02C1546}" srcOrd="4" destOrd="0" parTransId="{3C4B2434-7AFF-45AF-A803-53F1CD4F3D9E}" sibTransId="{46E3CFF3-B0EB-4A47-98D7-95D2F0E372EE}"/>
    <dgm:cxn modelId="{AFFD42A4-DA45-4855-B27A-81F4451A3A16}" type="presOf" srcId="{84516437-2B1C-4086-9E91-959EA2D21785}" destId="{42E7F570-74FF-4BE8-9736-4FF01DA83022}" srcOrd="1" destOrd="0" presId="urn:microsoft.com/office/officeart/2005/8/layout/list1"/>
    <dgm:cxn modelId="{2459D764-30DE-4B7C-8B0C-F9B1793C93BC}" srcId="{8CCF881D-C87E-44F1-B945-4B1E4F7F533A}" destId="{728D073D-4999-4198-B2C0-276DB8CA121F}" srcOrd="1" destOrd="0" parTransId="{73403626-B7F1-4525-B235-3290EF8A1F00}" sibTransId="{FDCCEAAA-EC25-4121-949C-8C9EEE602D12}"/>
    <dgm:cxn modelId="{15763710-CA01-4EDB-AE28-5775C069714C}" type="presOf" srcId="{C5158691-05B4-4B52-BD73-9440C1FF1178}" destId="{DB18AF5C-A846-4785-8E9C-9A5ABBB4FC1A}" srcOrd="0" destOrd="0" presId="urn:microsoft.com/office/officeart/2005/8/layout/list1"/>
    <dgm:cxn modelId="{0D3ABDCB-A0BD-407A-A281-390A33F4F4F7}" type="presOf" srcId="{F4921A37-D349-4F2A-BDAE-6A3B153F2F49}" destId="{7382B131-4943-405F-9EDB-815DF048F8F6}" srcOrd="0" destOrd="0" presId="urn:microsoft.com/office/officeart/2005/8/layout/list1"/>
    <dgm:cxn modelId="{E243B4BA-B5A3-4613-A48C-50E347F53E51}" type="presOf" srcId="{F4921A37-D349-4F2A-BDAE-6A3B153F2F49}" destId="{D72C8CCA-E36D-44E7-8F98-3E305DAA565F}" srcOrd="1" destOrd="0" presId="urn:microsoft.com/office/officeart/2005/8/layout/list1"/>
    <dgm:cxn modelId="{E568654F-E48F-4C86-AE43-A4FF5D632550}" type="presOf" srcId="{453B5DED-8450-4CE6-BE57-96C3BB10A798}" destId="{AF1A9E25-4E74-414D-80F3-72D2BE5F71FE}" srcOrd="1" destOrd="0" presId="urn:microsoft.com/office/officeart/2005/8/layout/list1"/>
    <dgm:cxn modelId="{D74057D7-DC5C-4516-8571-19BEFB1B0174}" type="presOf" srcId="{7152D68F-58E7-445B-A161-5AB1F02C1546}" destId="{0A59C038-EDD3-42D4-AE1A-5803C9E66659}" srcOrd="0" destOrd="0" presId="urn:microsoft.com/office/officeart/2005/8/layout/list1"/>
    <dgm:cxn modelId="{E5450B13-BFEB-43E4-BFA3-E12E5A4403D7}" type="presOf" srcId="{C5158691-05B4-4B52-BD73-9440C1FF1178}" destId="{E0D0D455-4692-4ACC-B5E9-FA54B353504C}" srcOrd="1" destOrd="0" presId="urn:microsoft.com/office/officeart/2005/8/layout/list1"/>
    <dgm:cxn modelId="{DF5DB947-CA18-461D-B3BA-F0F0685FE8C5}" srcId="{8CCF881D-C87E-44F1-B945-4B1E4F7F533A}" destId="{C5158691-05B4-4B52-BD73-9440C1FF1178}" srcOrd="5" destOrd="0" parTransId="{C39549D2-514F-4C8A-A5B0-AF625B916426}" sibTransId="{09FD2191-0B07-4EF4-AE2A-CC265A5EF58E}"/>
    <dgm:cxn modelId="{8583F5A0-703D-4A3A-8F8B-8A5EF02BA9C5}" type="presOf" srcId="{453B5DED-8450-4CE6-BE57-96C3BB10A798}" destId="{23C68D33-9365-474E-B3D9-F5D7B3E70FE1}" srcOrd="0" destOrd="0" presId="urn:microsoft.com/office/officeart/2005/8/layout/list1"/>
    <dgm:cxn modelId="{A1480046-7204-4275-9020-F9465806E5DA}" srcId="{8CCF881D-C87E-44F1-B945-4B1E4F7F533A}" destId="{F4921A37-D349-4F2A-BDAE-6A3B153F2F49}" srcOrd="2" destOrd="0" parTransId="{DAB8FB49-7840-4EB4-B9A4-A93326A15F3C}" sibTransId="{17228B58-C843-425C-A23B-C50F083D3282}"/>
    <dgm:cxn modelId="{6D1C8126-A0B6-4A5C-9A74-4DBF70315FCF}" type="presOf" srcId="{8CCF881D-C87E-44F1-B945-4B1E4F7F533A}" destId="{44D38AF4-04BA-4BBE-835E-B8035C21D0F9}" srcOrd="0" destOrd="0" presId="urn:microsoft.com/office/officeart/2005/8/layout/list1"/>
    <dgm:cxn modelId="{FAB51685-A86A-403A-8FFC-556FB116B27B}" type="presParOf" srcId="{44D38AF4-04BA-4BBE-835E-B8035C21D0F9}" destId="{D1109021-5B54-4B0F-B6D3-27E146CFADCA}" srcOrd="0" destOrd="0" presId="urn:microsoft.com/office/officeart/2005/8/layout/list1"/>
    <dgm:cxn modelId="{1408F646-80F7-4F0B-BED3-4BC2A715D3AF}" type="presParOf" srcId="{D1109021-5B54-4B0F-B6D3-27E146CFADCA}" destId="{23C68D33-9365-474E-B3D9-F5D7B3E70FE1}" srcOrd="0" destOrd="0" presId="urn:microsoft.com/office/officeart/2005/8/layout/list1"/>
    <dgm:cxn modelId="{30A73C4C-D8C5-4A69-879A-27D17E9FB6F7}" type="presParOf" srcId="{D1109021-5B54-4B0F-B6D3-27E146CFADCA}" destId="{AF1A9E25-4E74-414D-80F3-72D2BE5F71FE}" srcOrd="1" destOrd="0" presId="urn:microsoft.com/office/officeart/2005/8/layout/list1"/>
    <dgm:cxn modelId="{4ECCF844-B036-40D1-9109-E52C7D19E169}" type="presParOf" srcId="{44D38AF4-04BA-4BBE-835E-B8035C21D0F9}" destId="{A9852BE8-CD18-4626-B6CF-18BD449ECEAF}" srcOrd="1" destOrd="0" presId="urn:microsoft.com/office/officeart/2005/8/layout/list1"/>
    <dgm:cxn modelId="{94523B34-AC9E-44EC-B640-8CF9081311B1}" type="presParOf" srcId="{44D38AF4-04BA-4BBE-835E-B8035C21D0F9}" destId="{10C01995-1349-4E0E-B73F-07020829960F}" srcOrd="2" destOrd="0" presId="urn:microsoft.com/office/officeart/2005/8/layout/list1"/>
    <dgm:cxn modelId="{AB821908-1408-4207-AA31-CD8365121CFF}" type="presParOf" srcId="{44D38AF4-04BA-4BBE-835E-B8035C21D0F9}" destId="{2614FC91-FBC9-4EE6-81F9-B87CE3234C29}" srcOrd="3" destOrd="0" presId="urn:microsoft.com/office/officeart/2005/8/layout/list1"/>
    <dgm:cxn modelId="{09D4F403-B862-4C75-B367-2F50A8F20B33}" type="presParOf" srcId="{44D38AF4-04BA-4BBE-835E-B8035C21D0F9}" destId="{E84F5FC1-116C-4544-8F36-FCDD4051926D}" srcOrd="4" destOrd="0" presId="urn:microsoft.com/office/officeart/2005/8/layout/list1"/>
    <dgm:cxn modelId="{359812FB-27CA-4A2E-A56F-87B5DB6FC744}" type="presParOf" srcId="{E84F5FC1-116C-4544-8F36-FCDD4051926D}" destId="{DBCD2714-9197-464A-9322-0555BE2ED30D}" srcOrd="0" destOrd="0" presId="urn:microsoft.com/office/officeart/2005/8/layout/list1"/>
    <dgm:cxn modelId="{309F2A1F-9272-415B-A663-35478184383A}" type="presParOf" srcId="{E84F5FC1-116C-4544-8F36-FCDD4051926D}" destId="{71095430-5797-4129-B535-3394338DD9EF}" srcOrd="1" destOrd="0" presId="urn:microsoft.com/office/officeart/2005/8/layout/list1"/>
    <dgm:cxn modelId="{DC88C652-5370-426A-80D2-E4868BB3A0F1}" type="presParOf" srcId="{44D38AF4-04BA-4BBE-835E-B8035C21D0F9}" destId="{4158424A-C9D2-47BE-8560-83945F643E2E}" srcOrd="5" destOrd="0" presId="urn:microsoft.com/office/officeart/2005/8/layout/list1"/>
    <dgm:cxn modelId="{42BED7F4-9DAB-4694-804C-92298B04E1F4}" type="presParOf" srcId="{44D38AF4-04BA-4BBE-835E-B8035C21D0F9}" destId="{908FF912-936F-416A-98E5-9D883AFB8B0B}" srcOrd="6" destOrd="0" presId="urn:microsoft.com/office/officeart/2005/8/layout/list1"/>
    <dgm:cxn modelId="{465F2746-4C7B-4C77-A3FF-B9E7EBB32343}" type="presParOf" srcId="{44D38AF4-04BA-4BBE-835E-B8035C21D0F9}" destId="{7DA9F6B0-6160-484C-A17B-D7B44DBED8B7}" srcOrd="7" destOrd="0" presId="urn:microsoft.com/office/officeart/2005/8/layout/list1"/>
    <dgm:cxn modelId="{BD478406-FA23-44F1-9AD3-1B333217B7A9}" type="presParOf" srcId="{44D38AF4-04BA-4BBE-835E-B8035C21D0F9}" destId="{97B2599B-1F47-4233-8FEA-41A8C5BB01B5}" srcOrd="8" destOrd="0" presId="urn:microsoft.com/office/officeart/2005/8/layout/list1"/>
    <dgm:cxn modelId="{085C38E7-1615-47FD-B16B-CE5E92D17E9A}" type="presParOf" srcId="{97B2599B-1F47-4233-8FEA-41A8C5BB01B5}" destId="{7382B131-4943-405F-9EDB-815DF048F8F6}" srcOrd="0" destOrd="0" presId="urn:microsoft.com/office/officeart/2005/8/layout/list1"/>
    <dgm:cxn modelId="{CFA2C8FD-D350-466D-89C2-8C0712594E17}" type="presParOf" srcId="{97B2599B-1F47-4233-8FEA-41A8C5BB01B5}" destId="{D72C8CCA-E36D-44E7-8F98-3E305DAA565F}" srcOrd="1" destOrd="0" presId="urn:microsoft.com/office/officeart/2005/8/layout/list1"/>
    <dgm:cxn modelId="{44ED20F5-480F-4C5F-A2BF-A23A81D9DB80}" type="presParOf" srcId="{44D38AF4-04BA-4BBE-835E-B8035C21D0F9}" destId="{F92447BF-24F2-4D9F-B014-22946D8E308A}" srcOrd="9" destOrd="0" presId="urn:microsoft.com/office/officeart/2005/8/layout/list1"/>
    <dgm:cxn modelId="{0D115022-EAA9-42C0-9208-E675B804DC75}" type="presParOf" srcId="{44D38AF4-04BA-4BBE-835E-B8035C21D0F9}" destId="{B308769A-A687-4980-8C5E-63B7EDDF25BB}" srcOrd="10" destOrd="0" presId="urn:microsoft.com/office/officeart/2005/8/layout/list1"/>
    <dgm:cxn modelId="{F56AF4CB-6AD3-439D-AB80-686C78F2837E}" type="presParOf" srcId="{44D38AF4-04BA-4BBE-835E-B8035C21D0F9}" destId="{89718E56-462C-43BC-840D-095503A460C6}" srcOrd="11" destOrd="0" presId="urn:microsoft.com/office/officeart/2005/8/layout/list1"/>
    <dgm:cxn modelId="{ED5FA7FA-1DC4-4D6C-B48B-D7C7DD96D0B1}" type="presParOf" srcId="{44D38AF4-04BA-4BBE-835E-B8035C21D0F9}" destId="{D20D4786-21BD-4756-A915-B39C83FBC744}" srcOrd="12" destOrd="0" presId="urn:microsoft.com/office/officeart/2005/8/layout/list1"/>
    <dgm:cxn modelId="{3EA65F9F-59AF-4879-8FC9-8863EA0AAFC4}" type="presParOf" srcId="{D20D4786-21BD-4756-A915-B39C83FBC744}" destId="{AC14F79D-FD0E-49D9-A5F9-28267026F633}" srcOrd="0" destOrd="0" presId="urn:microsoft.com/office/officeart/2005/8/layout/list1"/>
    <dgm:cxn modelId="{EBBC028B-E2BE-4474-8023-E88D8D7A8697}" type="presParOf" srcId="{D20D4786-21BD-4756-A915-B39C83FBC744}" destId="{42E7F570-74FF-4BE8-9736-4FF01DA83022}" srcOrd="1" destOrd="0" presId="urn:microsoft.com/office/officeart/2005/8/layout/list1"/>
    <dgm:cxn modelId="{45CD26E9-F027-45E5-A6DF-9CE2F288DD51}" type="presParOf" srcId="{44D38AF4-04BA-4BBE-835E-B8035C21D0F9}" destId="{456E728F-8F59-414F-9E5A-AA973BCA7219}" srcOrd="13" destOrd="0" presId="urn:microsoft.com/office/officeart/2005/8/layout/list1"/>
    <dgm:cxn modelId="{C62E62FA-F931-490C-AB6E-6552CDAC6646}" type="presParOf" srcId="{44D38AF4-04BA-4BBE-835E-B8035C21D0F9}" destId="{FE67783A-1B58-457C-BAC2-A360D7065E08}" srcOrd="14" destOrd="0" presId="urn:microsoft.com/office/officeart/2005/8/layout/list1"/>
    <dgm:cxn modelId="{6C850B09-458C-4F86-BDBD-376065CF327C}" type="presParOf" srcId="{44D38AF4-04BA-4BBE-835E-B8035C21D0F9}" destId="{562AB7E5-8618-463E-977A-F6198B66E60E}" srcOrd="15" destOrd="0" presId="urn:microsoft.com/office/officeart/2005/8/layout/list1"/>
    <dgm:cxn modelId="{DB327912-CDD4-488D-8D08-D67A749390A2}" type="presParOf" srcId="{44D38AF4-04BA-4BBE-835E-B8035C21D0F9}" destId="{C81B3861-B92E-4CF2-9EAD-3456A1C3B631}" srcOrd="16" destOrd="0" presId="urn:microsoft.com/office/officeart/2005/8/layout/list1"/>
    <dgm:cxn modelId="{03948C4D-FA24-42AF-BD6E-F374570C5524}" type="presParOf" srcId="{C81B3861-B92E-4CF2-9EAD-3456A1C3B631}" destId="{0A59C038-EDD3-42D4-AE1A-5803C9E66659}" srcOrd="0" destOrd="0" presId="urn:microsoft.com/office/officeart/2005/8/layout/list1"/>
    <dgm:cxn modelId="{E560E594-B445-46B7-8B51-F29B5C430CEA}" type="presParOf" srcId="{C81B3861-B92E-4CF2-9EAD-3456A1C3B631}" destId="{965A41E8-4757-418E-B3ED-274CDE0F4A75}" srcOrd="1" destOrd="0" presId="urn:microsoft.com/office/officeart/2005/8/layout/list1"/>
    <dgm:cxn modelId="{515F2190-03F8-4CD6-B2E5-257F0942B99A}" type="presParOf" srcId="{44D38AF4-04BA-4BBE-835E-B8035C21D0F9}" destId="{2A6718F1-77EB-4BFF-A928-6BC550248368}" srcOrd="17" destOrd="0" presId="urn:microsoft.com/office/officeart/2005/8/layout/list1"/>
    <dgm:cxn modelId="{1255B382-1018-496B-8D64-4C161676436C}" type="presParOf" srcId="{44D38AF4-04BA-4BBE-835E-B8035C21D0F9}" destId="{9F09D56D-4AE0-46AA-8815-12DD9D8A8222}" srcOrd="18" destOrd="0" presId="urn:microsoft.com/office/officeart/2005/8/layout/list1"/>
    <dgm:cxn modelId="{898D1B3A-69BC-40B2-94A0-6A6CEDBBF3D8}" type="presParOf" srcId="{44D38AF4-04BA-4BBE-835E-B8035C21D0F9}" destId="{9499D987-3436-4E43-892E-A02F9F1734F8}" srcOrd="19" destOrd="0" presId="urn:microsoft.com/office/officeart/2005/8/layout/list1"/>
    <dgm:cxn modelId="{EACB5A7B-A3AF-4887-A7B4-E7F37A3449A4}" type="presParOf" srcId="{44D38AF4-04BA-4BBE-835E-B8035C21D0F9}" destId="{8DC7B114-B889-46D0-9F56-DD6BE099DADD}" srcOrd="20" destOrd="0" presId="urn:microsoft.com/office/officeart/2005/8/layout/list1"/>
    <dgm:cxn modelId="{98DF42C3-8CF2-4BD3-9FEF-DDC5BAB9689F}" type="presParOf" srcId="{8DC7B114-B889-46D0-9F56-DD6BE099DADD}" destId="{DB18AF5C-A846-4785-8E9C-9A5ABBB4FC1A}" srcOrd="0" destOrd="0" presId="urn:microsoft.com/office/officeart/2005/8/layout/list1"/>
    <dgm:cxn modelId="{A2CE4B83-0CDB-49B7-B20A-3F8C038BBB3D}" type="presParOf" srcId="{8DC7B114-B889-46D0-9F56-DD6BE099DADD}" destId="{E0D0D455-4692-4ACC-B5E9-FA54B353504C}" srcOrd="1" destOrd="0" presId="urn:microsoft.com/office/officeart/2005/8/layout/list1"/>
    <dgm:cxn modelId="{20CDA60F-F6EF-413F-9266-910B2706D6AF}" type="presParOf" srcId="{44D38AF4-04BA-4BBE-835E-B8035C21D0F9}" destId="{6E36B053-805C-41EF-9663-65768D6DEC14}" srcOrd="21" destOrd="0" presId="urn:microsoft.com/office/officeart/2005/8/layout/list1"/>
    <dgm:cxn modelId="{5A7907BE-6414-470A-9C18-CCCD028A7F55}" type="presParOf" srcId="{44D38AF4-04BA-4BBE-835E-B8035C21D0F9}" destId="{88D5BAE6-27C8-4B90-82EC-15A1E4682BEE}" srcOrd="22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9B49F7-15E6-47F7-A18F-0EF51DCFB2D7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E5CA7B9-55E0-4795-96A5-7B320F48E727}">
      <dgm:prSet phldrT="[Текст]"/>
      <dgm:spPr/>
      <dgm:t>
        <a:bodyPr/>
        <a:lstStyle/>
        <a:p>
          <a:r>
            <a:rPr lang="ru-RU" dirty="0" smtClean="0"/>
            <a:t>С</a:t>
          </a:r>
          <a:r>
            <a:rPr lang="ru-RU" baseline="-25000" dirty="0" smtClean="0"/>
            <a:t>9</a:t>
          </a:r>
          <a:r>
            <a:rPr lang="ru-RU" dirty="0" smtClean="0"/>
            <a:t>-С</a:t>
          </a:r>
          <a:r>
            <a:rPr lang="ru-RU" baseline="-25000" dirty="0" smtClean="0"/>
            <a:t>10 </a:t>
          </a:r>
          <a:r>
            <a:rPr lang="ru-RU" dirty="0" smtClean="0"/>
            <a:t>моноцикл</a:t>
          </a:r>
          <a:r>
            <a:rPr lang="kk-KZ" dirty="0" smtClean="0"/>
            <a:t>ді арендерді бөліп шығару және алу</a:t>
          </a:r>
          <a:endParaRPr lang="ru-RU" dirty="0"/>
        </a:p>
      </dgm:t>
    </dgm:pt>
    <dgm:pt modelId="{2FFAF3A5-0504-410C-888C-605A0242DD78}" type="parTrans" cxnId="{2993F6DF-3A79-478B-A037-D45A86A81DDC}">
      <dgm:prSet/>
      <dgm:spPr/>
      <dgm:t>
        <a:bodyPr/>
        <a:lstStyle/>
        <a:p>
          <a:endParaRPr lang="ru-RU"/>
        </a:p>
      </dgm:t>
    </dgm:pt>
    <dgm:pt modelId="{41281396-FF87-460F-98DD-A1B8C4845D73}" type="sibTrans" cxnId="{2993F6DF-3A79-478B-A037-D45A86A81DDC}">
      <dgm:prSet/>
      <dgm:spPr/>
      <dgm:t>
        <a:bodyPr/>
        <a:lstStyle/>
        <a:p>
          <a:endParaRPr lang="ru-RU"/>
        </a:p>
      </dgm:t>
    </dgm:pt>
    <dgm:pt modelId="{F51953DA-84E6-48C2-91ED-43960FD5EC4A}">
      <dgm:prSet/>
      <dgm:spPr/>
      <dgm:t>
        <a:bodyPr/>
        <a:lstStyle/>
        <a:p>
          <a:r>
            <a:rPr lang="kk-KZ" dirty="0" smtClean="0"/>
            <a:t>Дуролды бөліп алу және тазалау</a:t>
          </a:r>
          <a:endParaRPr lang="ru-RU" dirty="0"/>
        </a:p>
      </dgm:t>
    </dgm:pt>
    <dgm:pt modelId="{7852AB8B-3AF0-4ED9-A376-FD4F526EE868}" type="parTrans" cxnId="{F90E253D-B4B0-4630-85C3-4575F2A342D3}">
      <dgm:prSet/>
      <dgm:spPr/>
      <dgm:t>
        <a:bodyPr/>
        <a:lstStyle/>
        <a:p>
          <a:endParaRPr lang="ru-RU"/>
        </a:p>
      </dgm:t>
    </dgm:pt>
    <dgm:pt modelId="{E986A3F2-CE2D-48A1-BA24-043C722B6783}" type="sibTrans" cxnId="{F90E253D-B4B0-4630-85C3-4575F2A342D3}">
      <dgm:prSet/>
      <dgm:spPr/>
      <dgm:t>
        <a:bodyPr/>
        <a:lstStyle/>
        <a:p>
          <a:endParaRPr lang="ru-RU"/>
        </a:p>
      </dgm:t>
    </dgm:pt>
    <dgm:pt modelId="{A8361134-4BF1-4A48-B9B8-34BD5C91D1EB}">
      <dgm:prSet/>
      <dgm:spPr/>
      <dgm:t>
        <a:bodyPr/>
        <a:lstStyle/>
        <a:p>
          <a:r>
            <a:rPr lang="kk-KZ" dirty="0" smtClean="0"/>
            <a:t>Нафталинді бөліп алу және тазалау</a:t>
          </a:r>
          <a:endParaRPr lang="ru-RU" dirty="0"/>
        </a:p>
      </dgm:t>
    </dgm:pt>
    <dgm:pt modelId="{8BCABDB9-EF7F-4608-944A-4ED3568ECF7A}" type="parTrans" cxnId="{36076421-42E6-4173-8C1A-69CA7ADFE711}">
      <dgm:prSet/>
      <dgm:spPr/>
      <dgm:t>
        <a:bodyPr/>
        <a:lstStyle/>
        <a:p>
          <a:endParaRPr lang="ru-RU"/>
        </a:p>
      </dgm:t>
    </dgm:pt>
    <dgm:pt modelId="{83C7B9FA-33F4-4686-956B-ACDC267A7FE3}" type="sibTrans" cxnId="{36076421-42E6-4173-8C1A-69CA7ADFE711}">
      <dgm:prSet/>
      <dgm:spPr/>
      <dgm:t>
        <a:bodyPr/>
        <a:lstStyle/>
        <a:p>
          <a:endParaRPr lang="ru-RU"/>
        </a:p>
      </dgm:t>
    </dgm:pt>
    <dgm:pt modelId="{59F3E714-B084-4552-B344-68AD8C7C9593}">
      <dgm:prSet/>
      <dgm:spPr/>
      <dgm:t>
        <a:bodyPr/>
        <a:lstStyle/>
        <a:p>
          <a:r>
            <a:rPr lang="kk-KZ" dirty="0" smtClean="0"/>
            <a:t>Антраценді бөліп алу және тазалау</a:t>
          </a:r>
          <a:endParaRPr lang="ru-RU" dirty="0"/>
        </a:p>
      </dgm:t>
    </dgm:pt>
    <dgm:pt modelId="{BDCF5DD3-45EC-4893-BED4-95D2E2AAC13D}" type="parTrans" cxnId="{410170AA-10CC-4DEF-BC10-2741D03DD5BD}">
      <dgm:prSet/>
      <dgm:spPr/>
      <dgm:t>
        <a:bodyPr/>
        <a:lstStyle/>
        <a:p>
          <a:endParaRPr lang="ru-RU"/>
        </a:p>
      </dgm:t>
    </dgm:pt>
    <dgm:pt modelId="{1AC3B968-F8BC-4B5B-A4EB-5529EF152E42}" type="sibTrans" cxnId="{410170AA-10CC-4DEF-BC10-2741D03DD5BD}">
      <dgm:prSet/>
      <dgm:spPr/>
      <dgm:t>
        <a:bodyPr/>
        <a:lstStyle/>
        <a:p>
          <a:endParaRPr lang="ru-RU"/>
        </a:p>
      </dgm:t>
    </dgm:pt>
    <dgm:pt modelId="{0ED29A8E-2491-4F0F-9FC2-ED0688A854D7}" type="pres">
      <dgm:prSet presAssocID="{7D9B49F7-15E6-47F7-A18F-0EF51DCFB2D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1A92BB-CA7C-45F5-A562-6FBB5EB0ED2E}" type="pres">
      <dgm:prSet presAssocID="{2E5CA7B9-55E0-4795-96A5-7B320F48E727}" presName="parentLin" presStyleCnt="0"/>
      <dgm:spPr/>
    </dgm:pt>
    <dgm:pt modelId="{5D57695C-7428-49DA-9F85-32E074AD84E7}" type="pres">
      <dgm:prSet presAssocID="{2E5CA7B9-55E0-4795-96A5-7B320F48E72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4E10E1B-3238-47FE-B14A-DE6D1D0854A7}" type="pres">
      <dgm:prSet presAssocID="{2E5CA7B9-55E0-4795-96A5-7B320F48E72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6D605-21C8-4ACB-99F4-44BCFF144811}" type="pres">
      <dgm:prSet presAssocID="{2E5CA7B9-55E0-4795-96A5-7B320F48E727}" presName="negativeSpace" presStyleCnt="0"/>
      <dgm:spPr/>
    </dgm:pt>
    <dgm:pt modelId="{38D387EE-6DCC-45E6-BFFB-E6D27E3467E7}" type="pres">
      <dgm:prSet presAssocID="{2E5CA7B9-55E0-4795-96A5-7B320F48E727}" presName="childText" presStyleLbl="conFgAcc1" presStyleIdx="0" presStyleCnt="4">
        <dgm:presLayoutVars>
          <dgm:bulletEnabled val="1"/>
        </dgm:presLayoutVars>
      </dgm:prSet>
      <dgm:spPr/>
    </dgm:pt>
    <dgm:pt modelId="{9D68DD03-696C-426D-9DBC-CDB353A1480F}" type="pres">
      <dgm:prSet presAssocID="{41281396-FF87-460F-98DD-A1B8C4845D73}" presName="spaceBetweenRectangles" presStyleCnt="0"/>
      <dgm:spPr/>
    </dgm:pt>
    <dgm:pt modelId="{878A2AF7-646E-4BF4-9D19-A9B2F29EB300}" type="pres">
      <dgm:prSet presAssocID="{F51953DA-84E6-48C2-91ED-43960FD5EC4A}" presName="parentLin" presStyleCnt="0"/>
      <dgm:spPr/>
    </dgm:pt>
    <dgm:pt modelId="{5A6904F6-E9FE-47A1-B89A-C8E4F0848B4D}" type="pres">
      <dgm:prSet presAssocID="{F51953DA-84E6-48C2-91ED-43960FD5EC4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148EE1D-E8BA-4EDF-ADC0-61844D6A0298}" type="pres">
      <dgm:prSet presAssocID="{F51953DA-84E6-48C2-91ED-43960FD5EC4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993C9-2AF8-47B0-857B-CE8488CFA6EC}" type="pres">
      <dgm:prSet presAssocID="{F51953DA-84E6-48C2-91ED-43960FD5EC4A}" presName="negativeSpace" presStyleCnt="0"/>
      <dgm:spPr/>
    </dgm:pt>
    <dgm:pt modelId="{205C7176-3201-4CA9-B7F1-7607FD7A130C}" type="pres">
      <dgm:prSet presAssocID="{F51953DA-84E6-48C2-91ED-43960FD5EC4A}" presName="childText" presStyleLbl="conFgAcc1" presStyleIdx="1" presStyleCnt="4">
        <dgm:presLayoutVars>
          <dgm:bulletEnabled val="1"/>
        </dgm:presLayoutVars>
      </dgm:prSet>
      <dgm:spPr/>
    </dgm:pt>
    <dgm:pt modelId="{B599EC85-F677-47F0-981C-6A828AAE5C36}" type="pres">
      <dgm:prSet presAssocID="{E986A3F2-CE2D-48A1-BA24-043C722B6783}" presName="spaceBetweenRectangles" presStyleCnt="0"/>
      <dgm:spPr/>
    </dgm:pt>
    <dgm:pt modelId="{228D7544-FDDB-42DA-9AF9-103E793F3AFB}" type="pres">
      <dgm:prSet presAssocID="{A8361134-4BF1-4A48-B9B8-34BD5C91D1EB}" presName="parentLin" presStyleCnt="0"/>
      <dgm:spPr/>
    </dgm:pt>
    <dgm:pt modelId="{30A28E9D-425A-422E-9278-48C72F6642BC}" type="pres">
      <dgm:prSet presAssocID="{A8361134-4BF1-4A48-B9B8-34BD5C91D1EB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7F9300BE-E6EE-4022-945A-6FBDC814DB8D}" type="pres">
      <dgm:prSet presAssocID="{A8361134-4BF1-4A48-B9B8-34BD5C91D1E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E0B828-FCC5-4DAD-9979-7CD027E9ED75}" type="pres">
      <dgm:prSet presAssocID="{A8361134-4BF1-4A48-B9B8-34BD5C91D1EB}" presName="negativeSpace" presStyleCnt="0"/>
      <dgm:spPr/>
    </dgm:pt>
    <dgm:pt modelId="{030E74FD-BB12-40C7-AC15-D4E9463F8E8E}" type="pres">
      <dgm:prSet presAssocID="{A8361134-4BF1-4A48-B9B8-34BD5C91D1EB}" presName="childText" presStyleLbl="conFgAcc1" presStyleIdx="2" presStyleCnt="4">
        <dgm:presLayoutVars>
          <dgm:bulletEnabled val="1"/>
        </dgm:presLayoutVars>
      </dgm:prSet>
      <dgm:spPr/>
    </dgm:pt>
    <dgm:pt modelId="{F6A96E56-B911-41C7-BA49-D45B7E9BF37B}" type="pres">
      <dgm:prSet presAssocID="{83C7B9FA-33F4-4686-956B-ACDC267A7FE3}" presName="spaceBetweenRectangles" presStyleCnt="0"/>
      <dgm:spPr/>
    </dgm:pt>
    <dgm:pt modelId="{5786FE42-293F-4526-9CA5-7FAE6D41DB50}" type="pres">
      <dgm:prSet presAssocID="{59F3E714-B084-4552-B344-68AD8C7C9593}" presName="parentLin" presStyleCnt="0"/>
      <dgm:spPr/>
    </dgm:pt>
    <dgm:pt modelId="{8679D2E3-BCE7-4B0A-8FF8-BE9A87D76CAB}" type="pres">
      <dgm:prSet presAssocID="{59F3E714-B084-4552-B344-68AD8C7C959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8CD6BFF6-C61C-4F40-9C2A-49C1D38C56BE}" type="pres">
      <dgm:prSet presAssocID="{59F3E714-B084-4552-B344-68AD8C7C959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ADB43C-9EAF-426F-A819-60DC3CE429B1}" type="pres">
      <dgm:prSet presAssocID="{59F3E714-B084-4552-B344-68AD8C7C9593}" presName="negativeSpace" presStyleCnt="0"/>
      <dgm:spPr/>
    </dgm:pt>
    <dgm:pt modelId="{BF3F04BB-AB64-46E6-AA78-0BDB4848E35B}" type="pres">
      <dgm:prSet presAssocID="{59F3E714-B084-4552-B344-68AD8C7C959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9B1FD70-6318-485C-BBD7-CB179DC55B8C}" type="presOf" srcId="{F51953DA-84E6-48C2-91ED-43960FD5EC4A}" destId="{2148EE1D-E8BA-4EDF-ADC0-61844D6A0298}" srcOrd="1" destOrd="0" presId="urn:microsoft.com/office/officeart/2005/8/layout/list1"/>
    <dgm:cxn modelId="{E6D3C547-3013-4256-AE03-85353525B7BC}" type="presOf" srcId="{2E5CA7B9-55E0-4795-96A5-7B320F48E727}" destId="{5D57695C-7428-49DA-9F85-32E074AD84E7}" srcOrd="0" destOrd="0" presId="urn:microsoft.com/office/officeart/2005/8/layout/list1"/>
    <dgm:cxn modelId="{60FB1913-3E2D-47B6-9455-C72EFF36D175}" type="presOf" srcId="{7D9B49F7-15E6-47F7-A18F-0EF51DCFB2D7}" destId="{0ED29A8E-2491-4F0F-9FC2-ED0688A854D7}" srcOrd="0" destOrd="0" presId="urn:microsoft.com/office/officeart/2005/8/layout/list1"/>
    <dgm:cxn modelId="{337669C9-A511-47A9-8E4C-11E3EA4739AD}" type="presOf" srcId="{F51953DA-84E6-48C2-91ED-43960FD5EC4A}" destId="{5A6904F6-E9FE-47A1-B89A-C8E4F0848B4D}" srcOrd="0" destOrd="0" presId="urn:microsoft.com/office/officeart/2005/8/layout/list1"/>
    <dgm:cxn modelId="{8E5C38EE-4D3C-453B-A6A9-7D7C7A88092D}" type="presOf" srcId="{59F3E714-B084-4552-B344-68AD8C7C9593}" destId="{8CD6BFF6-C61C-4F40-9C2A-49C1D38C56BE}" srcOrd="1" destOrd="0" presId="urn:microsoft.com/office/officeart/2005/8/layout/list1"/>
    <dgm:cxn modelId="{410170AA-10CC-4DEF-BC10-2741D03DD5BD}" srcId="{7D9B49F7-15E6-47F7-A18F-0EF51DCFB2D7}" destId="{59F3E714-B084-4552-B344-68AD8C7C9593}" srcOrd="3" destOrd="0" parTransId="{BDCF5DD3-45EC-4893-BED4-95D2E2AAC13D}" sibTransId="{1AC3B968-F8BC-4B5B-A4EB-5529EF152E42}"/>
    <dgm:cxn modelId="{36076421-42E6-4173-8C1A-69CA7ADFE711}" srcId="{7D9B49F7-15E6-47F7-A18F-0EF51DCFB2D7}" destId="{A8361134-4BF1-4A48-B9B8-34BD5C91D1EB}" srcOrd="2" destOrd="0" parTransId="{8BCABDB9-EF7F-4608-944A-4ED3568ECF7A}" sibTransId="{83C7B9FA-33F4-4686-956B-ACDC267A7FE3}"/>
    <dgm:cxn modelId="{99F7E3CA-9FDC-4447-86F4-E13546B8E117}" type="presOf" srcId="{A8361134-4BF1-4A48-B9B8-34BD5C91D1EB}" destId="{30A28E9D-425A-422E-9278-48C72F6642BC}" srcOrd="0" destOrd="0" presId="urn:microsoft.com/office/officeart/2005/8/layout/list1"/>
    <dgm:cxn modelId="{7B46FF1E-C304-4677-B48B-212468A6D9EA}" type="presOf" srcId="{59F3E714-B084-4552-B344-68AD8C7C9593}" destId="{8679D2E3-BCE7-4B0A-8FF8-BE9A87D76CAB}" srcOrd="0" destOrd="0" presId="urn:microsoft.com/office/officeart/2005/8/layout/list1"/>
    <dgm:cxn modelId="{F90E253D-B4B0-4630-85C3-4575F2A342D3}" srcId="{7D9B49F7-15E6-47F7-A18F-0EF51DCFB2D7}" destId="{F51953DA-84E6-48C2-91ED-43960FD5EC4A}" srcOrd="1" destOrd="0" parTransId="{7852AB8B-3AF0-4ED9-A376-FD4F526EE868}" sibTransId="{E986A3F2-CE2D-48A1-BA24-043C722B6783}"/>
    <dgm:cxn modelId="{11ABB69D-C273-41C2-A7D5-2426777B71C6}" type="presOf" srcId="{A8361134-4BF1-4A48-B9B8-34BD5C91D1EB}" destId="{7F9300BE-E6EE-4022-945A-6FBDC814DB8D}" srcOrd="1" destOrd="0" presId="urn:microsoft.com/office/officeart/2005/8/layout/list1"/>
    <dgm:cxn modelId="{39FF9110-A073-44A3-9356-29DA76F5AFC4}" type="presOf" srcId="{2E5CA7B9-55E0-4795-96A5-7B320F48E727}" destId="{F4E10E1B-3238-47FE-B14A-DE6D1D0854A7}" srcOrd="1" destOrd="0" presId="urn:microsoft.com/office/officeart/2005/8/layout/list1"/>
    <dgm:cxn modelId="{2993F6DF-3A79-478B-A037-D45A86A81DDC}" srcId="{7D9B49F7-15E6-47F7-A18F-0EF51DCFB2D7}" destId="{2E5CA7B9-55E0-4795-96A5-7B320F48E727}" srcOrd="0" destOrd="0" parTransId="{2FFAF3A5-0504-410C-888C-605A0242DD78}" sibTransId="{41281396-FF87-460F-98DD-A1B8C4845D73}"/>
    <dgm:cxn modelId="{0CF3931A-2089-4945-A148-DA2E0A256A65}" type="presParOf" srcId="{0ED29A8E-2491-4F0F-9FC2-ED0688A854D7}" destId="{C21A92BB-CA7C-45F5-A562-6FBB5EB0ED2E}" srcOrd="0" destOrd="0" presId="urn:microsoft.com/office/officeart/2005/8/layout/list1"/>
    <dgm:cxn modelId="{A027D994-81F1-4E08-B024-D2F93346ACF3}" type="presParOf" srcId="{C21A92BB-CA7C-45F5-A562-6FBB5EB0ED2E}" destId="{5D57695C-7428-49DA-9F85-32E074AD84E7}" srcOrd="0" destOrd="0" presId="urn:microsoft.com/office/officeart/2005/8/layout/list1"/>
    <dgm:cxn modelId="{DBBA16CD-EAAA-40DC-B664-1CD583F2EDC1}" type="presParOf" srcId="{C21A92BB-CA7C-45F5-A562-6FBB5EB0ED2E}" destId="{F4E10E1B-3238-47FE-B14A-DE6D1D0854A7}" srcOrd="1" destOrd="0" presId="urn:microsoft.com/office/officeart/2005/8/layout/list1"/>
    <dgm:cxn modelId="{C43E6F7F-61B9-4845-8605-C1FD332206D2}" type="presParOf" srcId="{0ED29A8E-2491-4F0F-9FC2-ED0688A854D7}" destId="{9E36D605-21C8-4ACB-99F4-44BCFF144811}" srcOrd="1" destOrd="0" presId="urn:microsoft.com/office/officeart/2005/8/layout/list1"/>
    <dgm:cxn modelId="{38C5675C-4717-4BC2-B4BF-4A7A02AF0E1C}" type="presParOf" srcId="{0ED29A8E-2491-4F0F-9FC2-ED0688A854D7}" destId="{38D387EE-6DCC-45E6-BFFB-E6D27E3467E7}" srcOrd="2" destOrd="0" presId="urn:microsoft.com/office/officeart/2005/8/layout/list1"/>
    <dgm:cxn modelId="{7FFAE54A-276D-4FDE-9B50-A34F250A2F48}" type="presParOf" srcId="{0ED29A8E-2491-4F0F-9FC2-ED0688A854D7}" destId="{9D68DD03-696C-426D-9DBC-CDB353A1480F}" srcOrd="3" destOrd="0" presId="urn:microsoft.com/office/officeart/2005/8/layout/list1"/>
    <dgm:cxn modelId="{4A21360C-1810-49E5-A71E-86EB164E0AF1}" type="presParOf" srcId="{0ED29A8E-2491-4F0F-9FC2-ED0688A854D7}" destId="{878A2AF7-646E-4BF4-9D19-A9B2F29EB300}" srcOrd="4" destOrd="0" presId="urn:microsoft.com/office/officeart/2005/8/layout/list1"/>
    <dgm:cxn modelId="{110B38CE-7A27-4FC5-BD01-73EF0BBEE2FA}" type="presParOf" srcId="{878A2AF7-646E-4BF4-9D19-A9B2F29EB300}" destId="{5A6904F6-E9FE-47A1-B89A-C8E4F0848B4D}" srcOrd="0" destOrd="0" presId="urn:microsoft.com/office/officeart/2005/8/layout/list1"/>
    <dgm:cxn modelId="{509D8616-9A2E-4283-8990-479AA42AAA20}" type="presParOf" srcId="{878A2AF7-646E-4BF4-9D19-A9B2F29EB300}" destId="{2148EE1D-E8BA-4EDF-ADC0-61844D6A0298}" srcOrd="1" destOrd="0" presId="urn:microsoft.com/office/officeart/2005/8/layout/list1"/>
    <dgm:cxn modelId="{C68869F4-86E9-4533-AB54-25095CFC7EB9}" type="presParOf" srcId="{0ED29A8E-2491-4F0F-9FC2-ED0688A854D7}" destId="{3B6993C9-2AF8-47B0-857B-CE8488CFA6EC}" srcOrd="5" destOrd="0" presId="urn:microsoft.com/office/officeart/2005/8/layout/list1"/>
    <dgm:cxn modelId="{9F16E462-A33B-4B64-A1A4-3D923BCD7B8F}" type="presParOf" srcId="{0ED29A8E-2491-4F0F-9FC2-ED0688A854D7}" destId="{205C7176-3201-4CA9-B7F1-7607FD7A130C}" srcOrd="6" destOrd="0" presId="urn:microsoft.com/office/officeart/2005/8/layout/list1"/>
    <dgm:cxn modelId="{756C6A8F-DABC-48FF-B3BA-0CC048A88009}" type="presParOf" srcId="{0ED29A8E-2491-4F0F-9FC2-ED0688A854D7}" destId="{B599EC85-F677-47F0-981C-6A828AAE5C36}" srcOrd="7" destOrd="0" presId="urn:microsoft.com/office/officeart/2005/8/layout/list1"/>
    <dgm:cxn modelId="{02CB9980-35F0-47B6-A636-2B004F00A2DE}" type="presParOf" srcId="{0ED29A8E-2491-4F0F-9FC2-ED0688A854D7}" destId="{228D7544-FDDB-42DA-9AF9-103E793F3AFB}" srcOrd="8" destOrd="0" presId="urn:microsoft.com/office/officeart/2005/8/layout/list1"/>
    <dgm:cxn modelId="{82AA86B2-2351-44C2-A601-2F127F54F412}" type="presParOf" srcId="{228D7544-FDDB-42DA-9AF9-103E793F3AFB}" destId="{30A28E9D-425A-422E-9278-48C72F6642BC}" srcOrd="0" destOrd="0" presId="urn:microsoft.com/office/officeart/2005/8/layout/list1"/>
    <dgm:cxn modelId="{674E13FC-5D86-4517-AC6E-BF231EFA4E9E}" type="presParOf" srcId="{228D7544-FDDB-42DA-9AF9-103E793F3AFB}" destId="{7F9300BE-E6EE-4022-945A-6FBDC814DB8D}" srcOrd="1" destOrd="0" presId="urn:microsoft.com/office/officeart/2005/8/layout/list1"/>
    <dgm:cxn modelId="{CFFCAB72-1067-49E5-A61B-4BF45ECC4147}" type="presParOf" srcId="{0ED29A8E-2491-4F0F-9FC2-ED0688A854D7}" destId="{F9E0B828-FCC5-4DAD-9979-7CD027E9ED75}" srcOrd="9" destOrd="0" presId="urn:microsoft.com/office/officeart/2005/8/layout/list1"/>
    <dgm:cxn modelId="{21F3CEF7-AB37-4E03-B87D-09EBEBC7F884}" type="presParOf" srcId="{0ED29A8E-2491-4F0F-9FC2-ED0688A854D7}" destId="{030E74FD-BB12-40C7-AC15-D4E9463F8E8E}" srcOrd="10" destOrd="0" presId="urn:microsoft.com/office/officeart/2005/8/layout/list1"/>
    <dgm:cxn modelId="{4E8B6AB8-1E57-45E6-8932-FC0C46259580}" type="presParOf" srcId="{0ED29A8E-2491-4F0F-9FC2-ED0688A854D7}" destId="{F6A96E56-B911-41C7-BA49-D45B7E9BF37B}" srcOrd="11" destOrd="0" presId="urn:microsoft.com/office/officeart/2005/8/layout/list1"/>
    <dgm:cxn modelId="{2098A690-A291-45EC-8CF3-80583581A2BF}" type="presParOf" srcId="{0ED29A8E-2491-4F0F-9FC2-ED0688A854D7}" destId="{5786FE42-293F-4526-9CA5-7FAE6D41DB50}" srcOrd="12" destOrd="0" presId="urn:microsoft.com/office/officeart/2005/8/layout/list1"/>
    <dgm:cxn modelId="{DCF1FF71-7B27-44B6-B68E-942FEF078063}" type="presParOf" srcId="{5786FE42-293F-4526-9CA5-7FAE6D41DB50}" destId="{8679D2E3-BCE7-4B0A-8FF8-BE9A87D76CAB}" srcOrd="0" destOrd="0" presId="urn:microsoft.com/office/officeart/2005/8/layout/list1"/>
    <dgm:cxn modelId="{16A29339-0630-4A3A-82BF-457C69FD9BAD}" type="presParOf" srcId="{5786FE42-293F-4526-9CA5-7FAE6D41DB50}" destId="{8CD6BFF6-C61C-4F40-9C2A-49C1D38C56BE}" srcOrd="1" destOrd="0" presId="urn:microsoft.com/office/officeart/2005/8/layout/list1"/>
    <dgm:cxn modelId="{756097BC-06AC-48D5-835F-09C1881EB738}" type="presParOf" srcId="{0ED29A8E-2491-4F0F-9FC2-ED0688A854D7}" destId="{69ADB43C-9EAF-426F-A819-60DC3CE429B1}" srcOrd="13" destOrd="0" presId="urn:microsoft.com/office/officeart/2005/8/layout/list1"/>
    <dgm:cxn modelId="{002AE8ED-0BCD-4347-8314-16B0B406C120}" type="presParOf" srcId="{0ED29A8E-2491-4F0F-9FC2-ED0688A854D7}" destId="{BF3F04BB-AB64-46E6-AA78-0BDB4848E35B}" srcOrd="14" destOrd="0" presId="urn:microsoft.com/office/officeart/2005/8/layout/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9B49F7-15E6-47F7-A18F-0EF51DCFB2D7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E5CA7B9-55E0-4795-96A5-7B320F48E727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С</a:t>
          </a:r>
          <a:r>
            <a:rPr lang="ru-RU" baseline="-25000" dirty="0" smtClean="0"/>
            <a:t>9</a:t>
          </a:r>
          <a:r>
            <a:rPr lang="ru-RU" dirty="0" smtClean="0"/>
            <a:t>-С</a:t>
          </a:r>
          <a:r>
            <a:rPr lang="ru-RU" baseline="-25000" dirty="0" smtClean="0"/>
            <a:t>10 </a:t>
          </a:r>
          <a:r>
            <a:rPr lang="ru-RU" dirty="0" smtClean="0"/>
            <a:t>моноцикл</a:t>
          </a:r>
          <a:r>
            <a:rPr lang="kk-KZ" dirty="0" smtClean="0"/>
            <a:t>ді арендерді бөліп шығару және алу</a:t>
          </a:r>
          <a:endParaRPr lang="ru-RU" dirty="0"/>
        </a:p>
      </dgm:t>
    </dgm:pt>
    <dgm:pt modelId="{2FFAF3A5-0504-410C-888C-605A0242DD78}" type="parTrans" cxnId="{2993F6DF-3A79-478B-A037-D45A86A81DDC}">
      <dgm:prSet/>
      <dgm:spPr/>
      <dgm:t>
        <a:bodyPr/>
        <a:lstStyle/>
        <a:p>
          <a:endParaRPr lang="ru-RU"/>
        </a:p>
      </dgm:t>
    </dgm:pt>
    <dgm:pt modelId="{41281396-FF87-460F-98DD-A1B8C4845D73}" type="sibTrans" cxnId="{2993F6DF-3A79-478B-A037-D45A86A81DDC}">
      <dgm:prSet/>
      <dgm:spPr/>
      <dgm:t>
        <a:bodyPr/>
        <a:lstStyle/>
        <a:p>
          <a:endParaRPr lang="ru-RU"/>
        </a:p>
      </dgm:t>
    </dgm:pt>
    <dgm:pt modelId="{F51953DA-84E6-48C2-91ED-43960FD5EC4A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dirty="0" smtClean="0"/>
            <a:t>Дуролды бөліп алу және тазалау</a:t>
          </a:r>
          <a:endParaRPr lang="ru-RU" dirty="0"/>
        </a:p>
      </dgm:t>
    </dgm:pt>
    <dgm:pt modelId="{7852AB8B-3AF0-4ED9-A376-FD4F526EE868}" type="parTrans" cxnId="{F90E253D-B4B0-4630-85C3-4575F2A342D3}">
      <dgm:prSet/>
      <dgm:spPr/>
      <dgm:t>
        <a:bodyPr/>
        <a:lstStyle/>
        <a:p>
          <a:endParaRPr lang="ru-RU"/>
        </a:p>
      </dgm:t>
    </dgm:pt>
    <dgm:pt modelId="{E986A3F2-CE2D-48A1-BA24-043C722B6783}" type="sibTrans" cxnId="{F90E253D-B4B0-4630-85C3-4575F2A342D3}">
      <dgm:prSet/>
      <dgm:spPr/>
      <dgm:t>
        <a:bodyPr/>
        <a:lstStyle/>
        <a:p>
          <a:endParaRPr lang="ru-RU"/>
        </a:p>
      </dgm:t>
    </dgm:pt>
    <dgm:pt modelId="{A8361134-4BF1-4A48-B9B8-34BD5C91D1EB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dirty="0" smtClean="0"/>
            <a:t>Нафталинді бөліп алу және тазалау</a:t>
          </a:r>
          <a:endParaRPr lang="ru-RU" dirty="0"/>
        </a:p>
      </dgm:t>
    </dgm:pt>
    <dgm:pt modelId="{8BCABDB9-EF7F-4608-944A-4ED3568ECF7A}" type="parTrans" cxnId="{36076421-42E6-4173-8C1A-69CA7ADFE711}">
      <dgm:prSet/>
      <dgm:spPr/>
      <dgm:t>
        <a:bodyPr/>
        <a:lstStyle/>
        <a:p>
          <a:endParaRPr lang="ru-RU"/>
        </a:p>
      </dgm:t>
    </dgm:pt>
    <dgm:pt modelId="{83C7B9FA-33F4-4686-956B-ACDC267A7FE3}" type="sibTrans" cxnId="{36076421-42E6-4173-8C1A-69CA7ADFE711}">
      <dgm:prSet/>
      <dgm:spPr/>
      <dgm:t>
        <a:bodyPr/>
        <a:lstStyle/>
        <a:p>
          <a:endParaRPr lang="ru-RU"/>
        </a:p>
      </dgm:t>
    </dgm:pt>
    <dgm:pt modelId="{59F3E714-B084-4552-B344-68AD8C7C9593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dirty="0" smtClean="0"/>
            <a:t>Антраценді бөліп алу және тазалау</a:t>
          </a:r>
          <a:endParaRPr lang="ru-RU" dirty="0"/>
        </a:p>
      </dgm:t>
    </dgm:pt>
    <dgm:pt modelId="{BDCF5DD3-45EC-4893-BED4-95D2E2AAC13D}" type="parTrans" cxnId="{410170AA-10CC-4DEF-BC10-2741D03DD5BD}">
      <dgm:prSet/>
      <dgm:spPr/>
      <dgm:t>
        <a:bodyPr/>
        <a:lstStyle/>
        <a:p>
          <a:endParaRPr lang="ru-RU"/>
        </a:p>
      </dgm:t>
    </dgm:pt>
    <dgm:pt modelId="{1AC3B968-F8BC-4B5B-A4EB-5529EF152E42}" type="sibTrans" cxnId="{410170AA-10CC-4DEF-BC10-2741D03DD5BD}">
      <dgm:prSet/>
      <dgm:spPr/>
      <dgm:t>
        <a:bodyPr/>
        <a:lstStyle/>
        <a:p>
          <a:endParaRPr lang="ru-RU"/>
        </a:p>
      </dgm:t>
    </dgm:pt>
    <dgm:pt modelId="{0ED29A8E-2491-4F0F-9FC2-ED0688A854D7}" type="pres">
      <dgm:prSet presAssocID="{7D9B49F7-15E6-47F7-A18F-0EF51DCFB2D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1A92BB-CA7C-45F5-A562-6FBB5EB0ED2E}" type="pres">
      <dgm:prSet presAssocID="{2E5CA7B9-55E0-4795-96A5-7B320F48E727}" presName="parentLin" presStyleCnt="0"/>
      <dgm:spPr/>
    </dgm:pt>
    <dgm:pt modelId="{5D57695C-7428-49DA-9F85-32E074AD84E7}" type="pres">
      <dgm:prSet presAssocID="{2E5CA7B9-55E0-4795-96A5-7B320F48E72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4E10E1B-3238-47FE-B14A-DE6D1D0854A7}" type="pres">
      <dgm:prSet presAssocID="{2E5CA7B9-55E0-4795-96A5-7B320F48E72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6D605-21C8-4ACB-99F4-44BCFF144811}" type="pres">
      <dgm:prSet presAssocID="{2E5CA7B9-55E0-4795-96A5-7B320F48E727}" presName="negativeSpace" presStyleCnt="0"/>
      <dgm:spPr/>
    </dgm:pt>
    <dgm:pt modelId="{38D387EE-6DCC-45E6-BFFB-E6D27E3467E7}" type="pres">
      <dgm:prSet presAssocID="{2E5CA7B9-55E0-4795-96A5-7B320F48E727}" presName="childText" presStyleLbl="conFgAcc1" presStyleIdx="0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9D68DD03-696C-426D-9DBC-CDB353A1480F}" type="pres">
      <dgm:prSet presAssocID="{41281396-FF87-460F-98DD-A1B8C4845D73}" presName="spaceBetweenRectangles" presStyleCnt="0"/>
      <dgm:spPr/>
    </dgm:pt>
    <dgm:pt modelId="{878A2AF7-646E-4BF4-9D19-A9B2F29EB300}" type="pres">
      <dgm:prSet presAssocID="{F51953DA-84E6-48C2-91ED-43960FD5EC4A}" presName="parentLin" presStyleCnt="0"/>
      <dgm:spPr/>
    </dgm:pt>
    <dgm:pt modelId="{5A6904F6-E9FE-47A1-B89A-C8E4F0848B4D}" type="pres">
      <dgm:prSet presAssocID="{F51953DA-84E6-48C2-91ED-43960FD5EC4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148EE1D-E8BA-4EDF-ADC0-61844D6A0298}" type="pres">
      <dgm:prSet presAssocID="{F51953DA-84E6-48C2-91ED-43960FD5EC4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993C9-2AF8-47B0-857B-CE8488CFA6EC}" type="pres">
      <dgm:prSet presAssocID="{F51953DA-84E6-48C2-91ED-43960FD5EC4A}" presName="negativeSpace" presStyleCnt="0"/>
      <dgm:spPr/>
    </dgm:pt>
    <dgm:pt modelId="{205C7176-3201-4CA9-B7F1-7607FD7A130C}" type="pres">
      <dgm:prSet presAssocID="{F51953DA-84E6-48C2-91ED-43960FD5EC4A}" presName="childText" presStyleLbl="conFgAcc1" presStyleIdx="1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599EC85-F677-47F0-981C-6A828AAE5C36}" type="pres">
      <dgm:prSet presAssocID="{E986A3F2-CE2D-48A1-BA24-043C722B6783}" presName="spaceBetweenRectangles" presStyleCnt="0"/>
      <dgm:spPr/>
    </dgm:pt>
    <dgm:pt modelId="{228D7544-FDDB-42DA-9AF9-103E793F3AFB}" type="pres">
      <dgm:prSet presAssocID="{A8361134-4BF1-4A48-B9B8-34BD5C91D1EB}" presName="parentLin" presStyleCnt="0"/>
      <dgm:spPr/>
    </dgm:pt>
    <dgm:pt modelId="{30A28E9D-425A-422E-9278-48C72F6642BC}" type="pres">
      <dgm:prSet presAssocID="{A8361134-4BF1-4A48-B9B8-34BD5C91D1EB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7F9300BE-E6EE-4022-945A-6FBDC814DB8D}" type="pres">
      <dgm:prSet presAssocID="{A8361134-4BF1-4A48-B9B8-34BD5C91D1E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E0B828-FCC5-4DAD-9979-7CD027E9ED75}" type="pres">
      <dgm:prSet presAssocID="{A8361134-4BF1-4A48-B9B8-34BD5C91D1EB}" presName="negativeSpace" presStyleCnt="0"/>
      <dgm:spPr/>
    </dgm:pt>
    <dgm:pt modelId="{030E74FD-BB12-40C7-AC15-D4E9463F8E8E}" type="pres">
      <dgm:prSet presAssocID="{A8361134-4BF1-4A48-B9B8-34BD5C91D1EB}" presName="childText" presStyleLbl="conFgAcc1" presStyleIdx="2" presStyleCnt="4">
        <dgm:presLayoutVars>
          <dgm:bulletEnabled val="1"/>
        </dgm:presLayoutVars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F6A96E56-B911-41C7-BA49-D45B7E9BF37B}" type="pres">
      <dgm:prSet presAssocID="{83C7B9FA-33F4-4686-956B-ACDC267A7FE3}" presName="spaceBetweenRectangles" presStyleCnt="0"/>
      <dgm:spPr/>
    </dgm:pt>
    <dgm:pt modelId="{5786FE42-293F-4526-9CA5-7FAE6D41DB50}" type="pres">
      <dgm:prSet presAssocID="{59F3E714-B084-4552-B344-68AD8C7C9593}" presName="parentLin" presStyleCnt="0"/>
      <dgm:spPr/>
    </dgm:pt>
    <dgm:pt modelId="{8679D2E3-BCE7-4B0A-8FF8-BE9A87D76CAB}" type="pres">
      <dgm:prSet presAssocID="{59F3E714-B084-4552-B344-68AD8C7C959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8CD6BFF6-C61C-4F40-9C2A-49C1D38C56BE}" type="pres">
      <dgm:prSet presAssocID="{59F3E714-B084-4552-B344-68AD8C7C959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ADB43C-9EAF-426F-A819-60DC3CE429B1}" type="pres">
      <dgm:prSet presAssocID="{59F3E714-B084-4552-B344-68AD8C7C9593}" presName="negativeSpace" presStyleCnt="0"/>
      <dgm:spPr/>
    </dgm:pt>
    <dgm:pt modelId="{BF3F04BB-AB64-46E6-AA78-0BDB4848E35B}" type="pres">
      <dgm:prSet presAssocID="{59F3E714-B084-4552-B344-68AD8C7C9593}" presName="childText" presStyleLbl="conFgAcc1" presStyleIdx="3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ED7ABB39-822D-4E14-811F-778729602792}" type="presOf" srcId="{A8361134-4BF1-4A48-B9B8-34BD5C91D1EB}" destId="{7F9300BE-E6EE-4022-945A-6FBDC814DB8D}" srcOrd="1" destOrd="0" presId="urn:microsoft.com/office/officeart/2005/8/layout/list1"/>
    <dgm:cxn modelId="{CC007FE3-DBC9-44F0-B5B9-94257E34E940}" type="presOf" srcId="{7D9B49F7-15E6-47F7-A18F-0EF51DCFB2D7}" destId="{0ED29A8E-2491-4F0F-9FC2-ED0688A854D7}" srcOrd="0" destOrd="0" presId="urn:microsoft.com/office/officeart/2005/8/layout/list1"/>
    <dgm:cxn modelId="{48E99D3D-52F6-4103-AA6A-A23ABBCCA4E4}" type="presOf" srcId="{2E5CA7B9-55E0-4795-96A5-7B320F48E727}" destId="{5D57695C-7428-49DA-9F85-32E074AD84E7}" srcOrd="0" destOrd="0" presId="urn:microsoft.com/office/officeart/2005/8/layout/list1"/>
    <dgm:cxn modelId="{410170AA-10CC-4DEF-BC10-2741D03DD5BD}" srcId="{7D9B49F7-15E6-47F7-A18F-0EF51DCFB2D7}" destId="{59F3E714-B084-4552-B344-68AD8C7C9593}" srcOrd="3" destOrd="0" parTransId="{BDCF5DD3-45EC-4893-BED4-95D2E2AAC13D}" sibTransId="{1AC3B968-F8BC-4B5B-A4EB-5529EF152E42}"/>
    <dgm:cxn modelId="{6DCFE6C5-7A76-41D9-8ECF-62080097926A}" type="presOf" srcId="{59F3E714-B084-4552-B344-68AD8C7C9593}" destId="{8CD6BFF6-C61C-4F40-9C2A-49C1D38C56BE}" srcOrd="1" destOrd="0" presId="urn:microsoft.com/office/officeart/2005/8/layout/list1"/>
    <dgm:cxn modelId="{36076421-42E6-4173-8C1A-69CA7ADFE711}" srcId="{7D9B49F7-15E6-47F7-A18F-0EF51DCFB2D7}" destId="{A8361134-4BF1-4A48-B9B8-34BD5C91D1EB}" srcOrd="2" destOrd="0" parTransId="{8BCABDB9-EF7F-4608-944A-4ED3568ECF7A}" sibTransId="{83C7B9FA-33F4-4686-956B-ACDC267A7FE3}"/>
    <dgm:cxn modelId="{EA7BF79C-72A5-4891-869C-AAB26C7445BD}" type="presOf" srcId="{F51953DA-84E6-48C2-91ED-43960FD5EC4A}" destId="{2148EE1D-E8BA-4EDF-ADC0-61844D6A0298}" srcOrd="1" destOrd="0" presId="urn:microsoft.com/office/officeart/2005/8/layout/list1"/>
    <dgm:cxn modelId="{D92582ED-24C3-4736-AF18-52863428C0C3}" type="presOf" srcId="{59F3E714-B084-4552-B344-68AD8C7C9593}" destId="{8679D2E3-BCE7-4B0A-8FF8-BE9A87D76CAB}" srcOrd="0" destOrd="0" presId="urn:microsoft.com/office/officeart/2005/8/layout/list1"/>
    <dgm:cxn modelId="{9078F0D7-A197-46BA-AB05-B5617662274F}" type="presOf" srcId="{2E5CA7B9-55E0-4795-96A5-7B320F48E727}" destId="{F4E10E1B-3238-47FE-B14A-DE6D1D0854A7}" srcOrd="1" destOrd="0" presId="urn:microsoft.com/office/officeart/2005/8/layout/list1"/>
    <dgm:cxn modelId="{7F2118C7-2470-4766-9274-FA3E0CB4D361}" type="presOf" srcId="{F51953DA-84E6-48C2-91ED-43960FD5EC4A}" destId="{5A6904F6-E9FE-47A1-B89A-C8E4F0848B4D}" srcOrd="0" destOrd="0" presId="urn:microsoft.com/office/officeart/2005/8/layout/list1"/>
    <dgm:cxn modelId="{F90E253D-B4B0-4630-85C3-4575F2A342D3}" srcId="{7D9B49F7-15E6-47F7-A18F-0EF51DCFB2D7}" destId="{F51953DA-84E6-48C2-91ED-43960FD5EC4A}" srcOrd="1" destOrd="0" parTransId="{7852AB8B-3AF0-4ED9-A376-FD4F526EE868}" sibTransId="{E986A3F2-CE2D-48A1-BA24-043C722B6783}"/>
    <dgm:cxn modelId="{2993F6DF-3A79-478B-A037-D45A86A81DDC}" srcId="{7D9B49F7-15E6-47F7-A18F-0EF51DCFB2D7}" destId="{2E5CA7B9-55E0-4795-96A5-7B320F48E727}" srcOrd="0" destOrd="0" parTransId="{2FFAF3A5-0504-410C-888C-605A0242DD78}" sibTransId="{41281396-FF87-460F-98DD-A1B8C4845D73}"/>
    <dgm:cxn modelId="{810A486E-4A15-4EC4-95BE-946D4A12896F}" type="presOf" srcId="{A8361134-4BF1-4A48-B9B8-34BD5C91D1EB}" destId="{30A28E9D-425A-422E-9278-48C72F6642BC}" srcOrd="0" destOrd="0" presId="urn:microsoft.com/office/officeart/2005/8/layout/list1"/>
    <dgm:cxn modelId="{D6EF58C0-7C72-4A48-B517-C9F6D0A84460}" type="presParOf" srcId="{0ED29A8E-2491-4F0F-9FC2-ED0688A854D7}" destId="{C21A92BB-CA7C-45F5-A562-6FBB5EB0ED2E}" srcOrd="0" destOrd="0" presId="urn:microsoft.com/office/officeart/2005/8/layout/list1"/>
    <dgm:cxn modelId="{DB171D28-D82E-46C9-86EE-EF913D56D0F4}" type="presParOf" srcId="{C21A92BB-CA7C-45F5-A562-6FBB5EB0ED2E}" destId="{5D57695C-7428-49DA-9F85-32E074AD84E7}" srcOrd="0" destOrd="0" presId="urn:microsoft.com/office/officeart/2005/8/layout/list1"/>
    <dgm:cxn modelId="{556D2A7C-B6FC-4E20-9A98-8E182F2DA45B}" type="presParOf" srcId="{C21A92BB-CA7C-45F5-A562-6FBB5EB0ED2E}" destId="{F4E10E1B-3238-47FE-B14A-DE6D1D0854A7}" srcOrd="1" destOrd="0" presId="urn:microsoft.com/office/officeart/2005/8/layout/list1"/>
    <dgm:cxn modelId="{9A1336C5-162D-4991-B060-F8F725BBFDE4}" type="presParOf" srcId="{0ED29A8E-2491-4F0F-9FC2-ED0688A854D7}" destId="{9E36D605-21C8-4ACB-99F4-44BCFF144811}" srcOrd="1" destOrd="0" presId="urn:microsoft.com/office/officeart/2005/8/layout/list1"/>
    <dgm:cxn modelId="{BDC41ECE-A296-43F1-932F-96ABFFC7B6F8}" type="presParOf" srcId="{0ED29A8E-2491-4F0F-9FC2-ED0688A854D7}" destId="{38D387EE-6DCC-45E6-BFFB-E6D27E3467E7}" srcOrd="2" destOrd="0" presId="urn:microsoft.com/office/officeart/2005/8/layout/list1"/>
    <dgm:cxn modelId="{4B5D4364-9FA4-4CD0-871C-FB7541F29AA6}" type="presParOf" srcId="{0ED29A8E-2491-4F0F-9FC2-ED0688A854D7}" destId="{9D68DD03-696C-426D-9DBC-CDB353A1480F}" srcOrd="3" destOrd="0" presId="urn:microsoft.com/office/officeart/2005/8/layout/list1"/>
    <dgm:cxn modelId="{F70EBDE5-8003-4794-B1E9-06B2E20ECD4B}" type="presParOf" srcId="{0ED29A8E-2491-4F0F-9FC2-ED0688A854D7}" destId="{878A2AF7-646E-4BF4-9D19-A9B2F29EB300}" srcOrd="4" destOrd="0" presId="urn:microsoft.com/office/officeart/2005/8/layout/list1"/>
    <dgm:cxn modelId="{EE6B220F-588A-4A80-AD09-9915B8BF1DAB}" type="presParOf" srcId="{878A2AF7-646E-4BF4-9D19-A9B2F29EB300}" destId="{5A6904F6-E9FE-47A1-B89A-C8E4F0848B4D}" srcOrd="0" destOrd="0" presId="urn:microsoft.com/office/officeart/2005/8/layout/list1"/>
    <dgm:cxn modelId="{A3A6156E-C70D-4D7D-AD42-9E3FEBEC19F9}" type="presParOf" srcId="{878A2AF7-646E-4BF4-9D19-A9B2F29EB300}" destId="{2148EE1D-E8BA-4EDF-ADC0-61844D6A0298}" srcOrd="1" destOrd="0" presId="urn:microsoft.com/office/officeart/2005/8/layout/list1"/>
    <dgm:cxn modelId="{2DED1719-5821-4967-9D35-C721FC2E8378}" type="presParOf" srcId="{0ED29A8E-2491-4F0F-9FC2-ED0688A854D7}" destId="{3B6993C9-2AF8-47B0-857B-CE8488CFA6EC}" srcOrd="5" destOrd="0" presId="urn:microsoft.com/office/officeart/2005/8/layout/list1"/>
    <dgm:cxn modelId="{C83C8FE9-46D1-483A-BA14-A7F212DE0555}" type="presParOf" srcId="{0ED29A8E-2491-4F0F-9FC2-ED0688A854D7}" destId="{205C7176-3201-4CA9-B7F1-7607FD7A130C}" srcOrd="6" destOrd="0" presId="urn:microsoft.com/office/officeart/2005/8/layout/list1"/>
    <dgm:cxn modelId="{0BE0851F-EEA2-46D9-953E-A4E4A9F337F4}" type="presParOf" srcId="{0ED29A8E-2491-4F0F-9FC2-ED0688A854D7}" destId="{B599EC85-F677-47F0-981C-6A828AAE5C36}" srcOrd="7" destOrd="0" presId="urn:microsoft.com/office/officeart/2005/8/layout/list1"/>
    <dgm:cxn modelId="{32D4B716-059B-4A54-A665-04716876CEF4}" type="presParOf" srcId="{0ED29A8E-2491-4F0F-9FC2-ED0688A854D7}" destId="{228D7544-FDDB-42DA-9AF9-103E793F3AFB}" srcOrd="8" destOrd="0" presId="urn:microsoft.com/office/officeart/2005/8/layout/list1"/>
    <dgm:cxn modelId="{7063885A-054C-4EFA-A63B-35DC069C7EBD}" type="presParOf" srcId="{228D7544-FDDB-42DA-9AF9-103E793F3AFB}" destId="{30A28E9D-425A-422E-9278-48C72F6642BC}" srcOrd="0" destOrd="0" presId="urn:microsoft.com/office/officeart/2005/8/layout/list1"/>
    <dgm:cxn modelId="{DA7E2D53-9A67-45EB-8F0B-3D5706B49974}" type="presParOf" srcId="{228D7544-FDDB-42DA-9AF9-103E793F3AFB}" destId="{7F9300BE-E6EE-4022-945A-6FBDC814DB8D}" srcOrd="1" destOrd="0" presId="urn:microsoft.com/office/officeart/2005/8/layout/list1"/>
    <dgm:cxn modelId="{66161C3A-EEFA-4E55-99D4-62DDC28FF691}" type="presParOf" srcId="{0ED29A8E-2491-4F0F-9FC2-ED0688A854D7}" destId="{F9E0B828-FCC5-4DAD-9979-7CD027E9ED75}" srcOrd="9" destOrd="0" presId="urn:microsoft.com/office/officeart/2005/8/layout/list1"/>
    <dgm:cxn modelId="{B760791C-410B-4262-84F7-11845CE258DA}" type="presParOf" srcId="{0ED29A8E-2491-4F0F-9FC2-ED0688A854D7}" destId="{030E74FD-BB12-40C7-AC15-D4E9463F8E8E}" srcOrd="10" destOrd="0" presId="urn:microsoft.com/office/officeart/2005/8/layout/list1"/>
    <dgm:cxn modelId="{FC49DF10-85BF-467B-95AF-9D34BB3FA58F}" type="presParOf" srcId="{0ED29A8E-2491-4F0F-9FC2-ED0688A854D7}" destId="{F6A96E56-B911-41C7-BA49-D45B7E9BF37B}" srcOrd="11" destOrd="0" presId="urn:microsoft.com/office/officeart/2005/8/layout/list1"/>
    <dgm:cxn modelId="{73BE5D0D-BC11-4531-A65B-DF9B9CA8324E}" type="presParOf" srcId="{0ED29A8E-2491-4F0F-9FC2-ED0688A854D7}" destId="{5786FE42-293F-4526-9CA5-7FAE6D41DB50}" srcOrd="12" destOrd="0" presId="urn:microsoft.com/office/officeart/2005/8/layout/list1"/>
    <dgm:cxn modelId="{DDEB4C43-8768-4451-97E1-BC51D17B24BA}" type="presParOf" srcId="{5786FE42-293F-4526-9CA5-7FAE6D41DB50}" destId="{8679D2E3-BCE7-4B0A-8FF8-BE9A87D76CAB}" srcOrd="0" destOrd="0" presId="urn:microsoft.com/office/officeart/2005/8/layout/list1"/>
    <dgm:cxn modelId="{6FE89327-D0F6-4061-907E-A067E428F65A}" type="presParOf" srcId="{5786FE42-293F-4526-9CA5-7FAE6D41DB50}" destId="{8CD6BFF6-C61C-4F40-9C2A-49C1D38C56BE}" srcOrd="1" destOrd="0" presId="urn:microsoft.com/office/officeart/2005/8/layout/list1"/>
    <dgm:cxn modelId="{5EB8DBD6-FD3A-4959-BAE3-BBDCA21C1561}" type="presParOf" srcId="{0ED29A8E-2491-4F0F-9FC2-ED0688A854D7}" destId="{69ADB43C-9EAF-426F-A819-60DC3CE429B1}" srcOrd="13" destOrd="0" presId="urn:microsoft.com/office/officeart/2005/8/layout/list1"/>
    <dgm:cxn modelId="{06B68B03-956A-4E42-BE42-597537222D2E}" type="presParOf" srcId="{0ED29A8E-2491-4F0F-9FC2-ED0688A854D7}" destId="{BF3F04BB-AB64-46E6-AA78-0BDB4848E35B}" srcOrd="14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8CFEC2-6C3E-4B55-A619-206BA392DC91}" type="doc">
      <dgm:prSet loTypeId="urn:microsoft.com/office/officeart/2005/8/layout/radial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BB4CF532-2CD8-4C96-A0FF-130C26842EAB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b="1" dirty="0" smtClean="0">
              <a:solidFill>
                <a:srgbClr val="C00000"/>
              </a:solidFill>
            </a:rPr>
            <a:t>моноциклді С</a:t>
          </a:r>
          <a:r>
            <a:rPr lang="kk-KZ" b="1" baseline="-25000" dirty="0" smtClean="0">
              <a:solidFill>
                <a:srgbClr val="C00000"/>
              </a:solidFill>
            </a:rPr>
            <a:t>9</a:t>
          </a:r>
          <a:r>
            <a:rPr lang="kk-KZ" b="1" dirty="0" smtClean="0">
              <a:solidFill>
                <a:srgbClr val="C00000"/>
              </a:solidFill>
            </a:rPr>
            <a:t>-С</a:t>
          </a:r>
          <a:r>
            <a:rPr lang="kk-KZ" b="1" baseline="-25000" dirty="0" smtClean="0">
              <a:solidFill>
                <a:srgbClr val="C00000"/>
              </a:solidFill>
            </a:rPr>
            <a:t>10 </a:t>
          </a:r>
          <a:r>
            <a:rPr lang="kk-KZ" b="1" dirty="0" smtClean="0">
              <a:solidFill>
                <a:srgbClr val="C00000"/>
              </a:solidFill>
            </a:rPr>
            <a:t>ароматты көмірсутектер</a:t>
          </a:r>
          <a:endParaRPr lang="ru-RU" b="1" dirty="0">
            <a:solidFill>
              <a:srgbClr val="C00000"/>
            </a:solidFill>
          </a:endParaRPr>
        </a:p>
      </dgm:t>
    </dgm:pt>
    <dgm:pt modelId="{3B78FBD2-D8CD-4194-99CA-DE02DE3143A6}" type="parTrans" cxnId="{974E268F-3101-4C79-B7D6-5DDEC5ECC197}">
      <dgm:prSet/>
      <dgm:spPr/>
      <dgm:t>
        <a:bodyPr/>
        <a:lstStyle/>
        <a:p>
          <a:endParaRPr lang="ru-RU"/>
        </a:p>
      </dgm:t>
    </dgm:pt>
    <dgm:pt modelId="{EB370413-22E1-4799-88E3-2025DB7AE37E}" type="sibTrans" cxnId="{974E268F-3101-4C79-B7D6-5DDEC5ECC197}">
      <dgm:prSet/>
      <dgm:spPr/>
      <dgm:t>
        <a:bodyPr/>
        <a:lstStyle/>
        <a:p>
          <a:endParaRPr lang="ru-RU"/>
        </a:p>
      </dgm:t>
    </dgm:pt>
    <dgm:pt modelId="{D7DAB28F-DBA1-49E2-A03A-3683E8C122C0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i="1" dirty="0" smtClean="0"/>
            <a:t>Үшметил-бензол</a:t>
          </a:r>
          <a:endParaRPr lang="ru-RU" sz="1200" i="1" dirty="0"/>
        </a:p>
      </dgm:t>
    </dgm:pt>
    <dgm:pt modelId="{63F436E2-A877-4EA9-A747-5B81E939E03F}" type="parTrans" cxnId="{84E48D7E-72DA-4C6E-BF93-0A697D439D7B}">
      <dgm:prSet/>
      <dgm:spPr/>
      <dgm:t>
        <a:bodyPr/>
        <a:lstStyle/>
        <a:p>
          <a:endParaRPr lang="ru-RU"/>
        </a:p>
      </dgm:t>
    </dgm:pt>
    <dgm:pt modelId="{CF94C1A1-B7EA-416C-BCE1-047663020DCB}" type="sibTrans" cxnId="{84E48D7E-72DA-4C6E-BF93-0A697D439D7B}">
      <dgm:prSet/>
      <dgm:spPr/>
      <dgm:t>
        <a:bodyPr/>
        <a:lstStyle/>
        <a:p>
          <a:endParaRPr lang="ru-RU"/>
        </a:p>
      </dgm:t>
    </dgm:pt>
    <dgm:pt modelId="{F4C841DA-2683-4E2F-AD88-C072D7C29A1F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i="1" dirty="0" smtClean="0"/>
            <a:t>Төртметил-бензол</a:t>
          </a:r>
          <a:endParaRPr lang="ru-RU" sz="1200" i="1" dirty="0"/>
        </a:p>
      </dgm:t>
    </dgm:pt>
    <dgm:pt modelId="{C209341E-B314-48F8-9336-74494FC4A0F3}" type="parTrans" cxnId="{830530D2-0A44-4DFB-A943-8E8EB4F830AA}">
      <dgm:prSet/>
      <dgm:spPr/>
      <dgm:t>
        <a:bodyPr/>
        <a:lstStyle/>
        <a:p>
          <a:endParaRPr lang="ru-RU"/>
        </a:p>
      </dgm:t>
    </dgm:pt>
    <dgm:pt modelId="{48E3E17A-2E08-4520-8470-EA56F88E7F3C}" type="sibTrans" cxnId="{830530D2-0A44-4DFB-A943-8E8EB4F830AA}">
      <dgm:prSet/>
      <dgm:spPr/>
      <dgm:t>
        <a:bodyPr/>
        <a:lstStyle/>
        <a:p>
          <a:endParaRPr lang="ru-RU"/>
        </a:p>
      </dgm:t>
    </dgm:pt>
    <dgm:pt modelId="{43FAB916-70B8-4BF6-AA22-F3400C45D5A5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i="1" dirty="0" smtClean="0"/>
            <a:t>Метилэтил-бензол</a:t>
          </a:r>
          <a:endParaRPr lang="ru-RU" sz="1200" i="1" dirty="0"/>
        </a:p>
      </dgm:t>
    </dgm:pt>
    <dgm:pt modelId="{4CF2595D-CAAF-4EDB-A686-602F83CC875F}" type="parTrans" cxnId="{2843C778-3F46-4F80-AF1F-61F6519F78B6}">
      <dgm:prSet/>
      <dgm:spPr/>
      <dgm:t>
        <a:bodyPr/>
        <a:lstStyle/>
        <a:p>
          <a:endParaRPr lang="ru-RU"/>
        </a:p>
      </dgm:t>
    </dgm:pt>
    <dgm:pt modelId="{DC853A0A-B00B-4BB0-AABA-F0E95C26DE77}" type="sibTrans" cxnId="{2843C778-3F46-4F80-AF1F-61F6519F78B6}">
      <dgm:prSet/>
      <dgm:spPr/>
      <dgm:t>
        <a:bodyPr/>
        <a:lstStyle/>
        <a:p>
          <a:endParaRPr lang="ru-RU"/>
        </a:p>
      </dgm:t>
    </dgm:pt>
    <dgm:pt modelId="{3DB1EBD5-81EF-4820-BE22-F697B8F8326E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i="1" dirty="0" smtClean="0"/>
            <a:t>Метилизо-пропилбензол</a:t>
          </a:r>
          <a:endParaRPr lang="ru-RU" sz="1200" i="1" dirty="0"/>
        </a:p>
      </dgm:t>
    </dgm:pt>
    <dgm:pt modelId="{6E2796D6-D255-4A08-A9F0-E291536A63D8}" type="parTrans" cxnId="{221F3CB8-ED2B-413B-BA7A-144D4EAB4FF3}">
      <dgm:prSet/>
      <dgm:spPr/>
      <dgm:t>
        <a:bodyPr/>
        <a:lstStyle/>
        <a:p>
          <a:endParaRPr lang="ru-RU"/>
        </a:p>
      </dgm:t>
    </dgm:pt>
    <dgm:pt modelId="{4D258005-7FD8-4A16-837A-8AD8CFD58817}" type="sibTrans" cxnId="{221F3CB8-ED2B-413B-BA7A-144D4EAB4FF3}">
      <dgm:prSet/>
      <dgm:spPr/>
      <dgm:t>
        <a:bodyPr/>
        <a:lstStyle/>
        <a:p>
          <a:endParaRPr lang="ru-RU"/>
        </a:p>
      </dgm:t>
    </dgm:pt>
    <dgm:pt modelId="{79540B1C-72BA-4065-91EE-3E73BA149BFF}" type="pres">
      <dgm:prSet presAssocID="{5F8CFEC2-6C3E-4B55-A619-206BA392DC9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F129DC-393C-4A69-A524-B0EC04744068}" type="pres">
      <dgm:prSet presAssocID="{5F8CFEC2-6C3E-4B55-A619-206BA392DC91}" presName="radial" presStyleCnt="0">
        <dgm:presLayoutVars>
          <dgm:animLvl val="ctr"/>
        </dgm:presLayoutVars>
      </dgm:prSet>
      <dgm:spPr/>
    </dgm:pt>
    <dgm:pt modelId="{424B45F2-469A-4AED-9F90-D533145DDA0A}" type="pres">
      <dgm:prSet presAssocID="{BB4CF532-2CD8-4C96-A0FF-130C26842EAB}" presName="centerShape" presStyleLbl="vennNode1" presStyleIdx="0" presStyleCnt="5"/>
      <dgm:spPr/>
      <dgm:t>
        <a:bodyPr/>
        <a:lstStyle/>
        <a:p>
          <a:endParaRPr lang="ru-RU"/>
        </a:p>
      </dgm:t>
    </dgm:pt>
    <dgm:pt modelId="{F034F936-3839-42DE-AABC-D12A0CB2CFB7}" type="pres">
      <dgm:prSet presAssocID="{D7DAB28F-DBA1-49E2-A03A-3683E8C122C0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A04BFB-056B-4306-8609-E4054707BD6B}" type="pres">
      <dgm:prSet presAssocID="{F4C841DA-2683-4E2F-AD88-C072D7C29A1F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12219E-E6C4-4F1C-B4A4-63D33719BA13}" type="pres">
      <dgm:prSet presAssocID="{43FAB916-70B8-4BF6-AA22-F3400C45D5A5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83E5F-9EA1-4712-85DD-56901B286D90}" type="pres">
      <dgm:prSet presAssocID="{3DB1EBD5-81EF-4820-BE22-F697B8F8326E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E48D7E-72DA-4C6E-BF93-0A697D439D7B}" srcId="{BB4CF532-2CD8-4C96-A0FF-130C26842EAB}" destId="{D7DAB28F-DBA1-49E2-A03A-3683E8C122C0}" srcOrd="0" destOrd="0" parTransId="{63F436E2-A877-4EA9-A747-5B81E939E03F}" sibTransId="{CF94C1A1-B7EA-416C-BCE1-047663020DCB}"/>
    <dgm:cxn modelId="{DDA89B3D-74F4-43C9-979C-3FBFCA54087C}" type="presOf" srcId="{5F8CFEC2-6C3E-4B55-A619-206BA392DC91}" destId="{79540B1C-72BA-4065-91EE-3E73BA149BFF}" srcOrd="0" destOrd="0" presId="urn:microsoft.com/office/officeart/2005/8/layout/radial3"/>
    <dgm:cxn modelId="{830530D2-0A44-4DFB-A943-8E8EB4F830AA}" srcId="{BB4CF532-2CD8-4C96-A0FF-130C26842EAB}" destId="{F4C841DA-2683-4E2F-AD88-C072D7C29A1F}" srcOrd="1" destOrd="0" parTransId="{C209341E-B314-48F8-9336-74494FC4A0F3}" sibTransId="{48E3E17A-2E08-4520-8470-EA56F88E7F3C}"/>
    <dgm:cxn modelId="{EBF390D9-61C1-4B2C-8A49-E5D12E59D2B6}" type="presOf" srcId="{F4C841DA-2683-4E2F-AD88-C072D7C29A1F}" destId="{F8A04BFB-056B-4306-8609-E4054707BD6B}" srcOrd="0" destOrd="0" presId="urn:microsoft.com/office/officeart/2005/8/layout/radial3"/>
    <dgm:cxn modelId="{78EE7AD6-5B6A-4A14-BF29-B4C89D693E7F}" type="presOf" srcId="{3DB1EBD5-81EF-4820-BE22-F697B8F8326E}" destId="{6CA83E5F-9EA1-4712-85DD-56901B286D90}" srcOrd="0" destOrd="0" presId="urn:microsoft.com/office/officeart/2005/8/layout/radial3"/>
    <dgm:cxn modelId="{2843C778-3F46-4F80-AF1F-61F6519F78B6}" srcId="{BB4CF532-2CD8-4C96-A0FF-130C26842EAB}" destId="{43FAB916-70B8-4BF6-AA22-F3400C45D5A5}" srcOrd="2" destOrd="0" parTransId="{4CF2595D-CAAF-4EDB-A686-602F83CC875F}" sibTransId="{DC853A0A-B00B-4BB0-AABA-F0E95C26DE77}"/>
    <dgm:cxn modelId="{2FD57FAA-618D-4890-8C58-BAF0D43CD041}" type="presOf" srcId="{BB4CF532-2CD8-4C96-A0FF-130C26842EAB}" destId="{424B45F2-469A-4AED-9F90-D533145DDA0A}" srcOrd="0" destOrd="0" presId="urn:microsoft.com/office/officeart/2005/8/layout/radial3"/>
    <dgm:cxn modelId="{2AC2FB0C-7912-43D1-9469-A0BC130395B4}" type="presOf" srcId="{D7DAB28F-DBA1-49E2-A03A-3683E8C122C0}" destId="{F034F936-3839-42DE-AABC-D12A0CB2CFB7}" srcOrd="0" destOrd="0" presId="urn:microsoft.com/office/officeart/2005/8/layout/radial3"/>
    <dgm:cxn modelId="{5AC48798-F35D-4646-8F7E-DFE7DF022608}" type="presOf" srcId="{43FAB916-70B8-4BF6-AA22-F3400C45D5A5}" destId="{8612219E-E6C4-4F1C-B4A4-63D33719BA13}" srcOrd="0" destOrd="0" presId="urn:microsoft.com/office/officeart/2005/8/layout/radial3"/>
    <dgm:cxn modelId="{221F3CB8-ED2B-413B-BA7A-144D4EAB4FF3}" srcId="{BB4CF532-2CD8-4C96-A0FF-130C26842EAB}" destId="{3DB1EBD5-81EF-4820-BE22-F697B8F8326E}" srcOrd="3" destOrd="0" parTransId="{6E2796D6-D255-4A08-A9F0-E291536A63D8}" sibTransId="{4D258005-7FD8-4A16-837A-8AD8CFD58817}"/>
    <dgm:cxn modelId="{974E268F-3101-4C79-B7D6-5DDEC5ECC197}" srcId="{5F8CFEC2-6C3E-4B55-A619-206BA392DC91}" destId="{BB4CF532-2CD8-4C96-A0FF-130C26842EAB}" srcOrd="0" destOrd="0" parTransId="{3B78FBD2-D8CD-4194-99CA-DE02DE3143A6}" sibTransId="{EB370413-22E1-4799-88E3-2025DB7AE37E}"/>
    <dgm:cxn modelId="{5F2520C5-D2C2-4395-824B-562C94A7C8AF}" type="presParOf" srcId="{79540B1C-72BA-4065-91EE-3E73BA149BFF}" destId="{08F129DC-393C-4A69-A524-B0EC04744068}" srcOrd="0" destOrd="0" presId="urn:microsoft.com/office/officeart/2005/8/layout/radial3"/>
    <dgm:cxn modelId="{50AAA182-B2D5-4034-9E43-741F6AED0F57}" type="presParOf" srcId="{08F129DC-393C-4A69-A524-B0EC04744068}" destId="{424B45F2-469A-4AED-9F90-D533145DDA0A}" srcOrd="0" destOrd="0" presId="urn:microsoft.com/office/officeart/2005/8/layout/radial3"/>
    <dgm:cxn modelId="{CADB2022-08E0-45D6-B239-D7CBE05944FC}" type="presParOf" srcId="{08F129DC-393C-4A69-A524-B0EC04744068}" destId="{F034F936-3839-42DE-AABC-D12A0CB2CFB7}" srcOrd="1" destOrd="0" presId="urn:microsoft.com/office/officeart/2005/8/layout/radial3"/>
    <dgm:cxn modelId="{D50C39F2-6F9B-4181-A8A4-96D37BDACC47}" type="presParOf" srcId="{08F129DC-393C-4A69-A524-B0EC04744068}" destId="{F8A04BFB-056B-4306-8609-E4054707BD6B}" srcOrd="2" destOrd="0" presId="urn:microsoft.com/office/officeart/2005/8/layout/radial3"/>
    <dgm:cxn modelId="{FD3D7EE6-1A62-426B-8E20-D4BF0F490768}" type="presParOf" srcId="{08F129DC-393C-4A69-A524-B0EC04744068}" destId="{8612219E-E6C4-4F1C-B4A4-63D33719BA13}" srcOrd="3" destOrd="0" presId="urn:microsoft.com/office/officeart/2005/8/layout/radial3"/>
    <dgm:cxn modelId="{EFCFD813-7AC5-4222-9890-B3AFDB85F7A4}" type="presParOf" srcId="{08F129DC-393C-4A69-A524-B0EC04744068}" destId="{6CA83E5F-9EA1-4712-85DD-56901B286D90}" srcOrd="4" destOrd="0" presId="urn:microsoft.com/office/officeart/2005/8/layout/radial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064B41-8EA2-49B5-AABC-25A9A626A85D}" type="doc">
      <dgm:prSet loTypeId="urn:microsoft.com/office/officeart/2005/8/layout/hList9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ru-RU"/>
        </a:p>
      </dgm:t>
    </dgm:pt>
    <dgm:pt modelId="{777252EA-41EA-44E0-BCA8-2553A0B9D8CC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Тауарлық дурол</a:t>
          </a:r>
          <a:endParaRPr lang="ru-RU" sz="1400" dirty="0"/>
        </a:p>
      </dgm:t>
    </dgm:pt>
    <dgm:pt modelId="{17A85761-D4C1-4F45-9AE1-5D021BA10221}" type="parTrans" cxnId="{15FF3C7E-E641-44BE-9A6D-188FD13E052E}">
      <dgm:prSet/>
      <dgm:spPr/>
      <dgm:t>
        <a:bodyPr/>
        <a:lstStyle/>
        <a:p>
          <a:endParaRPr lang="ru-RU"/>
        </a:p>
      </dgm:t>
    </dgm:pt>
    <dgm:pt modelId="{97BBF659-C7C0-427D-AD3D-8CE92537BDD6}" type="sibTrans" cxnId="{15FF3C7E-E641-44BE-9A6D-188FD13E052E}">
      <dgm:prSet/>
      <dgm:spPr/>
      <dgm:t>
        <a:bodyPr/>
        <a:lstStyle/>
        <a:p>
          <a:endParaRPr lang="ru-RU"/>
        </a:p>
      </dgm:t>
    </dgm:pt>
    <dgm:pt modelId="{C05F96C9-1E60-48B5-977C-4FBC6EF7B361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сапасы жоғары </a:t>
          </a:r>
          <a:endParaRPr lang="ru-RU" sz="1400" dirty="0"/>
        </a:p>
      </dgm:t>
    </dgm:pt>
    <dgm:pt modelId="{4CABD850-EFD8-4392-B3C3-CBFAEF0E5FCF}" type="parTrans" cxnId="{8E6DF503-16CC-4082-963B-CC2AA02FD9EE}">
      <dgm:prSet/>
      <dgm:spPr/>
      <dgm:t>
        <a:bodyPr/>
        <a:lstStyle/>
        <a:p>
          <a:endParaRPr lang="ru-RU"/>
        </a:p>
      </dgm:t>
    </dgm:pt>
    <dgm:pt modelId="{FFB2EF72-C96B-4666-8C61-6765CEC680ED}" type="sibTrans" cxnId="{8E6DF503-16CC-4082-963B-CC2AA02FD9EE}">
      <dgm:prSet/>
      <dgm:spPr/>
      <dgm:t>
        <a:bodyPr/>
        <a:lstStyle/>
        <a:p>
          <a:endParaRPr lang="ru-RU"/>
        </a:p>
      </dgm:t>
    </dgm:pt>
    <dgm:pt modelId="{A3479DFB-87C9-4DD2-8190-B5116446E04F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кристалдану температурасы 78,8</a:t>
          </a:r>
          <a:r>
            <a:rPr lang="kk-KZ" sz="1400" baseline="30000" dirty="0" smtClean="0"/>
            <a:t>0</a:t>
          </a:r>
          <a:r>
            <a:rPr lang="kk-KZ" sz="1400" dirty="0" smtClean="0"/>
            <a:t>С</a:t>
          </a:r>
          <a:endParaRPr lang="ru-RU" sz="1400" dirty="0"/>
        </a:p>
      </dgm:t>
    </dgm:pt>
    <dgm:pt modelId="{71FF0E14-6998-4F31-9045-1577703EDB27}" type="parTrans" cxnId="{46A188F7-5B1C-4961-84F2-B1556C1E4962}">
      <dgm:prSet/>
      <dgm:spPr/>
      <dgm:t>
        <a:bodyPr/>
        <a:lstStyle/>
        <a:p>
          <a:endParaRPr lang="ru-RU"/>
        </a:p>
      </dgm:t>
    </dgm:pt>
    <dgm:pt modelId="{469F14AC-B859-40A4-889F-E25B78A1E48C}" type="sibTrans" cxnId="{46A188F7-5B1C-4961-84F2-B1556C1E4962}">
      <dgm:prSet/>
      <dgm:spPr/>
      <dgm:t>
        <a:bodyPr/>
        <a:lstStyle/>
        <a:p>
          <a:endParaRPr lang="ru-RU"/>
        </a:p>
      </dgm:t>
    </dgm:pt>
    <dgm:pt modelId="{12D15576-6DF3-4C01-8F44-C4526F43BA0F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Кристал-дануға түсетін дурол</a:t>
          </a:r>
          <a:endParaRPr lang="ru-RU" sz="1400" dirty="0"/>
        </a:p>
      </dgm:t>
    </dgm:pt>
    <dgm:pt modelId="{96CD3E50-1F95-46FA-B725-CC72688423DE}" type="parTrans" cxnId="{B484B527-5CC1-451A-9C7F-BE6AD93EF396}">
      <dgm:prSet/>
      <dgm:spPr/>
      <dgm:t>
        <a:bodyPr/>
        <a:lstStyle/>
        <a:p>
          <a:endParaRPr lang="ru-RU"/>
        </a:p>
      </dgm:t>
    </dgm:pt>
    <dgm:pt modelId="{BAF4709E-0323-4152-B3CC-70E32465535C}" type="sibTrans" cxnId="{B484B527-5CC1-451A-9C7F-BE6AD93EF396}">
      <dgm:prSet/>
      <dgm:spPr/>
      <dgm:t>
        <a:bodyPr/>
        <a:lstStyle/>
        <a:p>
          <a:endParaRPr lang="ru-RU"/>
        </a:p>
      </dgm:t>
    </dgm:pt>
    <dgm:pt modelId="{93E673E1-A22A-476B-B9D9-D9D140CA0DF3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шығымы 89%</a:t>
          </a:r>
          <a:endParaRPr lang="ru-RU" sz="1400" dirty="0"/>
        </a:p>
      </dgm:t>
    </dgm:pt>
    <dgm:pt modelId="{7F6BB5BD-EDDE-4CB4-8862-FC1112189829}" type="parTrans" cxnId="{0DB029E8-816B-4EE6-988D-860DEA878A79}">
      <dgm:prSet/>
      <dgm:spPr/>
      <dgm:t>
        <a:bodyPr/>
        <a:lstStyle/>
        <a:p>
          <a:endParaRPr lang="ru-RU"/>
        </a:p>
      </dgm:t>
    </dgm:pt>
    <dgm:pt modelId="{55A6EB43-990B-45FB-B288-AA36673613E6}" type="sibTrans" cxnId="{0DB029E8-816B-4EE6-988D-860DEA878A79}">
      <dgm:prSet/>
      <dgm:spPr/>
      <dgm:t>
        <a:bodyPr/>
        <a:lstStyle/>
        <a:p>
          <a:endParaRPr lang="ru-RU"/>
        </a:p>
      </dgm:t>
    </dgm:pt>
    <dgm:pt modelId="{680672BA-0B95-4420-81A5-E28236350CF8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Дуролдың шығымы І-сатының «маточный» ерітіндісін изомерлегенде артатындығы байқалды</a:t>
          </a:r>
          <a:endParaRPr lang="ru-RU" sz="1400" dirty="0"/>
        </a:p>
      </dgm:t>
    </dgm:pt>
    <dgm:pt modelId="{6669BBEA-3CC5-420D-BBFE-3C88F3D47168}" type="parTrans" cxnId="{78126ADD-EE9E-4FB0-AB78-B3618BEBB69E}">
      <dgm:prSet/>
      <dgm:spPr/>
      <dgm:t>
        <a:bodyPr/>
        <a:lstStyle/>
        <a:p>
          <a:endParaRPr lang="ru-RU"/>
        </a:p>
      </dgm:t>
    </dgm:pt>
    <dgm:pt modelId="{F5632E37-5ED7-4A70-87D2-7B079B9BE2EE}" type="sibTrans" cxnId="{78126ADD-EE9E-4FB0-AB78-B3618BEBB69E}">
      <dgm:prSet/>
      <dgm:spPr/>
      <dgm:t>
        <a:bodyPr/>
        <a:lstStyle/>
        <a:p>
          <a:endParaRPr lang="ru-RU"/>
        </a:p>
      </dgm:t>
    </dgm:pt>
    <dgm:pt modelId="{B3115F57-235A-4720-B61D-38E6623A8079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құрамындағы негізгі заттың мөлшері 90% және одан жоғары</a:t>
          </a:r>
          <a:endParaRPr lang="ru-RU" sz="1400" dirty="0"/>
        </a:p>
      </dgm:t>
    </dgm:pt>
    <dgm:pt modelId="{21B07A14-8950-49E1-898B-B02087B857BC}" type="parTrans" cxnId="{B9C5FFDD-7ED2-4543-8FB9-8C0096A87A4E}">
      <dgm:prSet/>
      <dgm:spPr/>
      <dgm:t>
        <a:bodyPr/>
        <a:lstStyle/>
        <a:p>
          <a:endParaRPr lang="ru-RU"/>
        </a:p>
      </dgm:t>
    </dgm:pt>
    <dgm:pt modelId="{1765C003-0D53-4F8E-BC8F-CB1CA96F455E}" type="sibTrans" cxnId="{B9C5FFDD-7ED2-4543-8FB9-8C0096A87A4E}">
      <dgm:prSet/>
      <dgm:spPr/>
      <dgm:t>
        <a:bodyPr/>
        <a:lstStyle/>
        <a:p>
          <a:endParaRPr lang="ru-RU"/>
        </a:p>
      </dgm:t>
    </dgm:pt>
    <dgm:pt modelId="{260D2E12-68C6-45B5-8F47-CFEA77459706}" type="pres">
      <dgm:prSet presAssocID="{9E064B41-8EA2-49B5-AABC-25A9A626A85D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FFDC660-9FCE-49FD-9AE9-0A050AE3922D}" type="pres">
      <dgm:prSet presAssocID="{777252EA-41EA-44E0-BCA8-2553A0B9D8CC}" presName="posSpace" presStyleCnt="0"/>
      <dgm:spPr/>
    </dgm:pt>
    <dgm:pt modelId="{CE6EA152-79D3-4B92-8D66-9F27D6392C17}" type="pres">
      <dgm:prSet presAssocID="{777252EA-41EA-44E0-BCA8-2553A0B9D8CC}" presName="vertFlow" presStyleCnt="0"/>
      <dgm:spPr/>
    </dgm:pt>
    <dgm:pt modelId="{A5BE0FF6-FAFA-40F9-8267-43AF15331D22}" type="pres">
      <dgm:prSet presAssocID="{777252EA-41EA-44E0-BCA8-2553A0B9D8CC}" presName="topSpace" presStyleCnt="0"/>
      <dgm:spPr/>
    </dgm:pt>
    <dgm:pt modelId="{A7527AB9-3F33-404D-B24B-6CB8DBA69C6A}" type="pres">
      <dgm:prSet presAssocID="{777252EA-41EA-44E0-BCA8-2553A0B9D8CC}" presName="firstComp" presStyleCnt="0"/>
      <dgm:spPr/>
    </dgm:pt>
    <dgm:pt modelId="{311812EC-C348-4641-B58C-B7A1A666960B}" type="pres">
      <dgm:prSet presAssocID="{777252EA-41EA-44E0-BCA8-2553A0B9D8CC}" presName="firstChild" presStyleLbl="bgAccFollowNode1" presStyleIdx="0" presStyleCnt="5"/>
      <dgm:spPr/>
      <dgm:t>
        <a:bodyPr/>
        <a:lstStyle/>
        <a:p>
          <a:endParaRPr lang="ru-RU"/>
        </a:p>
      </dgm:t>
    </dgm:pt>
    <dgm:pt modelId="{139D109F-0AAC-48D0-8F11-AF74FD085747}" type="pres">
      <dgm:prSet presAssocID="{777252EA-41EA-44E0-BCA8-2553A0B9D8CC}" presName="firstChildTx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20C0B4-555F-4508-9115-7C178F320855}" type="pres">
      <dgm:prSet presAssocID="{A3479DFB-87C9-4DD2-8190-B5116446E04F}" presName="comp" presStyleCnt="0"/>
      <dgm:spPr/>
    </dgm:pt>
    <dgm:pt modelId="{0CAED638-9CE3-4F11-99C3-8115D72EFF18}" type="pres">
      <dgm:prSet presAssocID="{A3479DFB-87C9-4DD2-8190-B5116446E04F}" presName="child" presStyleLbl="bgAccFollowNode1" presStyleIdx="1" presStyleCnt="5"/>
      <dgm:spPr/>
      <dgm:t>
        <a:bodyPr/>
        <a:lstStyle/>
        <a:p>
          <a:endParaRPr lang="ru-RU"/>
        </a:p>
      </dgm:t>
    </dgm:pt>
    <dgm:pt modelId="{28CA50AA-38DC-44A1-A5E8-775FE211AE7E}" type="pres">
      <dgm:prSet presAssocID="{A3479DFB-87C9-4DD2-8190-B5116446E04F}" presName="childTx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5BB46-F56C-4BA2-94E4-6A37A91ADE59}" type="pres">
      <dgm:prSet presAssocID="{B3115F57-235A-4720-B61D-38E6623A8079}" presName="comp" presStyleCnt="0"/>
      <dgm:spPr/>
    </dgm:pt>
    <dgm:pt modelId="{780017AC-B293-406B-A890-E4E22564D3CC}" type="pres">
      <dgm:prSet presAssocID="{B3115F57-235A-4720-B61D-38E6623A8079}" presName="child" presStyleLbl="bgAccFollowNode1" presStyleIdx="2" presStyleCnt="5"/>
      <dgm:spPr/>
      <dgm:t>
        <a:bodyPr/>
        <a:lstStyle/>
        <a:p>
          <a:endParaRPr lang="ru-RU"/>
        </a:p>
      </dgm:t>
    </dgm:pt>
    <dgm:pt modelId="{F0576E07-F14A-48BE-A72B-453C07E9208D}" type="pres">
      <dgm:prSet presAssocID="{B3115F57-235A-4720-B61D-38E6623A8079}" presName="childTx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342CBF-ABCF-4B4B-83DC-D9EB9D3E3756}" type="pres">
      <dgm:prSet presAssocID="{777252EA-41EA-44E0-BCA8-2553A0B9D8CC}" presName="negSpace" presStyleCnt="0"/>
      <dgm:spPr/>
    </dgm:pt>
    <dgm:pt modelId="{C7C33EAF-A7CE-438C-8C02-E453959B130B}" type="pres">
      <dgm:prSet presAssocID="{777252EA-41EA-44E0-BCA8-2553A0B9D8CC}" presName="circle" presStyleLbl="node1" presStyleIdx="0" presStyleCnt="2"/>
      <dgm:spPr/>
      <dgm:t>
        <a:bodyPr/>
        <a:lstStyle/>
        <a:p>
          <a:endParaRPr lang="ru-RU"/>
        </a:p>
      </dgm:t>
    </dgm:pt>
    <dgm:pt modelId="{F3722CFF-2C40-4A86-BE68-DA27CEFF4582}" type="pres">
      <dgm:prSet presAssocID="{97BBF659-C7C0-427D-AD3D-8CE92537BDD6}" presName="transSpace" presStyleCnt="0"/>
      <dgm:spPr/>
    </dgm:pt>
    <dgm:pt modelId="{666E7A45-0756-4422-8A3C-AC3D1AAA0E99}" type="pres">
      <dgm:prSet presAssocID="{12D15576-6DF3-4C01-8F44-C4526F43BA0F}" presName="posSpace" presStyleCnt="0"/>
      <dgm:spPr/>
    </dgm:pt>
    <dgm:pt modelId="{8777EB8A-FAF4-4D3D-98E0-F3AC6FBFCA80}" type="pres">
      <dgm:prSet presAssocID="{12D15576-6DF3-4C01-8F44-C4526F43BA0F}" presName="vertFlow" presStyleCnt="0"/>
      <dgm:spPr/>
    </dgm:pt>
    <dgm:pt modelId="{277EAEBB-B567-4653-842C-7E62271BD4F6}" type="pres">
      <dgm:prSet presAssocID="{12D15576-6DF3-4C01-8F44-C4526F43BA0F}" presName="topSpace" presStyleCnt="0"/>
      <dgm:spPr/>
    </dgm:pt>
    <dgm:pt modelId="{E21E5B2F-A7C7-4AFB-B366-0CA928D400F1}" type="pres">
      <dgm:prSet presAssocID="{12D15576-6DF3-4C01-8F44-C4526F43BA0F}" presName="firstComp" presStyleCnt="0"/>
      <dgm:spPr/>
    </dgm:pt>
    <dgm:pt modelId="{1F7C9FE5-A087-44C1-A628-FD638F8CE5AD}" type="pres">
      <dgm:prSet presAssocID="{12D15576-6DF3-4C01-8F44-C4526F43BA0F}" presName="firstChild" presStyleLbl="bgAccFollowNode1" presStyleIdx="3" presStyleCnt="5"/>
      <dgm:spPr/>
      <dgm:t>
        <a:bodyPr/>
        <a:lstStyle/>
        <a:p>
          <a:endParaRPr lang="ru-RU"/>
        </a:p>
      </dgm:t>
    </dgm:pt>
    <dgm:pt modelId="{A432CD00-55FF-4E2A-9705-AF4624A35366}" type="pres">
      <dgm:prSet presAssocID="{12D15576-6DF3-4C01-8F44-C4526F43BA0F}" presName="firstChildTx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72270-4583-40B4-B138-F63741FB9E88}" type="pres">
      <dgm:prSet presAssocID="{680672BA-0B95-4420-81A5-E28236350CF8}" presName="comp" presStyleCnt="0"/>
      <dgm:spPr/>
    </dgm:pt>
    <dgm:pt modelId="{2286A595-8B30-423F-B3BB-D5BF9FDE92DB}" type="pres">
      <dgm:prSet presAssocID="{680672BA-0B95-4420-81A5-E28236350CF8}" presName="child" presStyleLbl="bgAccFollowNode1" presStyleIdx="4" presStyleCnt="5"/>
      <dgm:spPr/>
      <dgm:t>
        <a:bodyPr/>
        <a:lstStyle/>
        <a:p>
          <a:endParaRPr lang="ru-RU"/>
        </a:p>
      </dgm:t>
    </dgm:pt>
    <dgm:pt modelId="{59F53824-4052-4A56-9B38-BABCD0E5D387}" type="pres">
      <dgm:prSet presAssocID="{680672BA-0B95-4420-81A5-E28236350CF8}" presName="childTx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3FCF4-D392-493F-9A81-CA7E08E88A1C}" type="pres">
      <dgm:prSet presAssocID="{12D15576-6DF3-4C01-8F44-C4526F43BA0F}" presName="negSpace" presStyleCnt="0"/>
      <dgm:spPr/>
    </dgm:pt>
    <dgm:pt modelId="{EC0C38E1-C771-4321-ACAA-DB47680AD4F6}" type="pres">
      <dgm:prSet presAssocID="{12D15576-6DF3-4C01-8F44-C4526F43BA0F}" presName="circle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0DB029E8-816B-4EE6-988D-860DEA878A79}" srcId="{12D15576-6DF3-4C01-8F44-C4526F43BA0F}" destId="{93E673E1-A22A-476B-B9D9-D9D140CA0DF3}" srcOrd="0" destOrd="0" parTransId="{7F6BB5BD-EDDE-4CB4-8862-FC1112189829}" sibTransId="{55A6EB43-990B-45FB-B288-AA36673613E6}"/>
    <dgm:cxn modelId="{9A9710ED-A8D6-4E0E-A635-0DAE1BA9A88D}" type="presOf" srcId="{C05F96C9-1E60-48B5-977C-4FBC6EF7B361}" destId="{311812EC-C348-4641-B58C-B7A1A666960B}" srcOrd="0" destOrd="0" presId="urn:microsoft.com/office/officeart/2005/8/layout/hList9"/>
    <dgm:cxn modelId="{97254EF1-A5ED-43B1-BC47-9F9F91E7D594}" type="presOf" srcId="{680672BA-0B95-4420-81A5-E28236350CF8}" destId="{2286A595-8B30-423F-B3BB-D5BF9FDE92DB}" srcOrd="0" destOrd="0" presId="urn:microsoft.com/office/officeart/2005/8/layout/hList9"/>
    <dgm:cxn modelId="{8E6DF503-16CC-4082-963B-CC2AA02FD9EE}" srcId="{777252EA-41EA-44E0-BCA8-2553A0B9D8CC}" destId="{C05F96C9-1E60-48B5-977C-4FBC6EF7B361}" srcOrd="0" destOrd="0" parTransId="{4CABD850-EFD8-4392-B3C3-CBFAEF0E5FCF}" sibTransId="{FFB2EF72-C96B-4666-8C61-6765CEC680ED}"/>
    <dgm:cxn modelId="{46A188F7-5B1C-4961-84F2-B1556C1E4962}" srcId="{777252EA-41EA-44E0-BCA8-2553A0B9D8CC}" destId="{A3479DFB-87C9-4DD2-8190-B5116446E04F}" srcOrd="1" destOrd="0" parTransId="{71FF0E14-6998-4F31-9045-1577703EDB27}" sibTransId="{469F14AC-B859-40A4-889F-E25B78A1E48C}"/>
    <dgm:cxn modelId="{B9C5FFDD-7ED2-4543-8FB9-8C0096A87A4E}" srcId="{777252EA-41EA-44E0-BCA8-2553A0B9D8CC}" destId="{B3115F57-235A-4720-B61D-38E6623A8079}" srcOrd="2" destOrd="0" parTransId="{21B07A14-8950-49E1-898B-B02087B857BC}" sibTransId="{1765C003-0D53-4F8E-BC8F-CB1CA96F455E}"/>
    <dgm:cxn modelId="{B484B527-5CC1-451A-9C7F-BE6AD93EF396}" srcId="{9E064B41-8EA2-49B5-AABC-25A9A626A85D}" destId="{12D15576-6DF3-4C01-8F44-C4526F43BA0F}" srcOrd="1" destOrd="0" parTransId="{96CD3E50-1F95-46FA-B725-CC72688423DE}" sibTransId="{BAF4709E-0323-4152-B3CC-70E32465535C}"/>
    <dgm:cxn modelId="{EE88E1F0-9515-42D5-959A-2CECC9DF8118}" type="presOf" srcId="{9E064B41-8EA2-49B5-AABC-25A9A626A85D}" destId="{260D2E12-68C6-45B5-8F47-CFEA77459706}" srcOrd="0" destOrd="0" presId="urn:microsoft.com/office/officeart/2005/8/layout/hList9"/>
    <dgm:cxn modelId="{F048F201-2C6C-44EA-AA27-6E17EB48E965}" type="presOf" srcId="{93E673E1-A22A-476B-B9D9-D9D140CA0DF3}" destId="{1F7C9FE5-A087-44C1-A628-FD638F8CE5AD}" srcOrd="0" destOrd="0" presId="urn:microsoft.com/office/officeart/2005/8/layout/hList9"/>
    <dgm:cxn modelId="{12C29648-D7D0-4CEF-873E-FC09C64334EE}" type="presOf" srcId="{C05F96C9-1E60-48B5-977C-4FBC6EF7B361}" destId="{139D109F-0AAC-48D0-8F11-AF74FD085747}" srcOrd="1" destOrd="0" presId="urn:microsoft.com/office/officeart/2005/8/layout/hList9"/>
    <dgm:cxn modelId="{1B71CFF6-CAD6-42D8-BC67-79EBCFE59C26}" type="presOf" srcId="{680672BA-0B95-4420-81A5-E28236350CF8}" destId="{59F53824-4052-4A56-9B38-BABCD0E5D387}" srcOrd="1" destOrd="0" presId="urn:microsoft.com/office/officeart/2005/8/layout/hList9"/>
    <dgm:cxn modelId="{92496EC4-6DA2-49B9-B454-41313C8FE341}" type="presOf" srcId="{A3479DFB-87C9-4DD2-8190-B5116446E04F}" destId="{28CA50AA-38DC-44A1-A5E8-775FE211AE7E}" srcOrd="1" destOrd="0" presId="urn:microsoft.com/office/officeart/2005/8/layout/hList9"/>
    <dgm:cxn modelId="{93F91E96-ADC9-4D05-8D57-8A8A6DF904FD}" type="presOf" srcId="{B3115F57-235A-4720-B61D-38E6623A8079}" destId="{F0576E07-F14A-48BE-A72B-453C07E9208D}" srcOrd="1" destOrd="0" presId="urn:microsoft.com/office/officeart/2005/8/layout/hList9"/>
    <dgm:cxn modelId="{8FEEA438-4B8E-49EE-827C-0611B8DDD41D}" type="presOf" srcId="{93E673E1-A22A-476B-B9D9-D9D140CA0DF3}" destId="{A432CD00-55FF-4E2A-9705-AF4624A35366}" srcOrd="1" destOrd="0" presId="urn:microsoft.com/office/officeart/2005/8/layout/hList9"/>
    <dgm:cxn modelId="{38BE5076-0691-4DCD-AF04-A36AD6F91423}" type="presOf" srcId="{12D15576-6DF3-4C01-8F44-C4526F43BA0F}" destId="{EC0C38E1-C771-4321-ACAA-DB47680AD4F6}" srcOrd="0" destOrd="0" presId="urn:microsoft.com/office/officeart/2005/8/layout/hList9"/>
    <dgm:cxn modelId="{6FA77A5F-BB0D-4187-AD59-07E354A6A5EE}" type="presOf" srcId="{B3115F57-235A-4720-B61D-38E6623A8079}" destId="{780017AC-B293-406B-A890-E4E22564D3CC}" srcOrd="0" destOrd="0" presId="urn:microsoft.com/office/officeart/2005/8/layout/hList9"/>
    <dgm:cxn modelId="{0FAFD00E-FAC9-46FB-9C33-7C5A4676A586}" type="presOf" srcId="{777252EA-41EA-44E0-BCA8-2553A0B9D8CC}" destId="{C7C33EAF-A7CE-438C-8C02-E453959B130B}" srcOrd="0" destOrd="0" presId="urn:microsoft.com/office/officeart/2005/8/layout/hList9"/>
    <dgm:cxn modelId="{15FF3C7E-E641-44BE-9A6D-188FD13E052E}" srcId="{9E064B41-8EA2-49B5-AABC-25A9A626A85D}" destId="{777252EA-41EA-44E0-BCA8-2553A0B9D8CC}" srcOrd="0" destOrd="0" parTransId="{17A85761-D4C1-4F45-9AE1-5D021BA10221}" sibTransId="{97BBF659-C7C0-427D-AD3D-8CE92537BDD6}"/>
    <dgm:cxn modelId="{F5A96208-C343-4BA1-9D55-C0701B7ABAC3}" type="presOf" srcId="{A3479DFB-87C9-4DD2-8190-B5116446E04F}" destId="{0CAED638-9CE3-4F11-99C3-8115D72EFF18}" srcOrd="0" destOrd="0" presId="urn:microsoft.com/office/officeart/2005/8/layout/hList9"/>
    <dgm:cxn modelId="{78126ADD-EE9E-4FB0-AB78-B3618BEBB69E}" srcId="{12D15576-6DF3-4C01-8F44-C4526F43BA0F}" destId="{680672BA-0B95-4420-81A5-E28236350CF8}" srcOrd="1" destOrd="0" parTransId="{6669BBEA-3CC5-420D-BBFE-3C88F3D47168}" sibTransId="{F5632E37-5ED7-4A70-87D2-7B079B9BE2EE}"/>
    <dgm:cxn modelId="{AD106A4C-B896-45C7-9B2F-765E4023FB7F}" type="presParOf" srcId="{260D2E12-68C6-45B5-8F47-CFEA77459706}" destId="{7FFDC660-9FCE-49FD-9AE9-0A050AE3922D}" srcOrd="0" destOrd="0" presId="urn:microsoft.com/office/officeart/2005/8/layout/hList9"/>
    <dgm:cxn modelId="{00E7E2A0-A070-4C0F-BBB8-92F2541E0B2F}" type="presParOf" srcId="{260D2E12-68C6-45B5-8F47-CFEA77459706}" destId="{CE6EA152-79D3-4B92-8D66-9F27D6392C17}" srcOrd="1" destOrd="0" presId="urn:microsoft.com/office/officeart/2005/8/layout/hList9"/>
    <dgm:cxn modelId="{CED7901D-3D98-4FFD-B49E-49267F392A19}" type="presParOf" srcId="{CE6EA152-79D3-4B92-8D66-9F27D6392C17}" destId="{A5BE0FF6-FAFA-40F9-8267-43AF15331D22}" srcOrd="0" destOrd="0" presId="urn:microsoft.com/office/officeart/2005/8/layout/hList9"/>
    <dgm:cxn modelId="{3FBF949B-5995-4690-B840-E383DE35814E}" type="presParOf" srcId="{CE6EA152-79D3-4B92-8D66-9F27D6392C17}" destId="{A7527AB9-3F33-404D-B24B-6CB8DBA69C6A}" srcOrd="1" destOrd="0" presId="urn:microsoft.com/office/officeart/2005/8/layout/hList9"/>
    <dgm:cxn modelId="{5C18CBED-D54B-4006-A135-2DA0FBB9EE57}" type="presParOf" srcId="{A7527AB9-3F33-404D-B24B-6CB8DBA69C6A}" destId="{311812EC-C348-4641-B58C-B7A1A666960B}" srcOrd="0" destOrd="0" presId="urn:microsoft.com/office/officeart/2005/8/layout/hList9"/>
    <dgm:cxn modelId="{F06B998B-F046-4727-B320-677C7E3983F6}" type="presParOf" srcId="{A7527AB9-3F33-404D-B24B-6CB8DBA69C6A}" destId="{139D109F-0AAC-48D0-8F11-AF74FD085747}" srcOrd="1" destOrd="0" presId="urn:microsoft.com/office/officeart/2005/8/layout/hList9"/>
    <dgm:cxn modelId="{75337BB0-E323-46E6-A39D-D048B0F4D9A9}" type="presParOf" srcId="{CE6EA152-79D3-4B92-8D66-9F27D6392C17}" destId="{F820C0B4-555F-4508-9115-7C178F320855}" srcOrd="2" destOrd="0" presId="urn:microsoft.com/office/officeart/2005/8/layout/hList9"/>
    <dgm:cxn modelId="{D1AEDC9F-D3A0-460D-9402-A0C132F770C8}" type="presParOf" srcId="{F820C0B4-555F-4508-9115-7C178F320855}" destId="{0CAED638-9CE3-4F11-99C3-8115D72EFF18}" srcOrd="0" destOrd="0" presId="urn:microsoft.com/office/officeart/2005/8/layout/hList9"/>
    <dgm:cxn modelId="{1FDB8C10-BD89-453A-8F16-43F974E4CEB1}" type="presParOf" srcId="{F820C0B4-555F-4508-9115-7C178F320855}" destId="{28CA50AA-38DC-44A1-A5E8-775FE211AE7E}" srcOrd="1" destOrd="0" presId="urn:microsoft.com/office/officeart/2005/8/layout/hList9"/>
    <dgm:cxn modelId="{FD8CFF33-5AA0-43E9-A822-E159932D8071}" type="presParOf" srcId="{CE6EA152-79D3-4B92-8D66-9F27D6392C17}" destId="{8E45BB46-F56C-4BA2-94E4-6A37A91ADE59}" srcOrd="3" destOrd="0" presId="urn:microsoft.com/office/officeart/2005/8/layout/hList9"/>
    <dgm:cxn modelId="{EB06E5BE-EEC1-4D4C-9D36-FD7F3EDDF363}" type="presParOf" srcId="{8E45BB46-F56C-4BA2-94E4-6A37A91ADE59}" destId="{780017AC-B293-406B-A890-E4E22564D3CC}" srcOrd="0" destOrd="0" presId="urn:microsoft.com/office/officeart/2005/8/layout/hList9"/>
    <dgm:cxn modelId="{C4C3C913-0E24-43FA-AA29-7D17F8863E96}" type="presParOf" srcId="{8E45BB46-F56C-4BA2-94E4-6A37A91ADE59}" destId="{F0576E07-F14A-48BE-A72B-453C07E9208D}" srcOrd="1" destOrd="0" presId="urn:microsoft.com/office/officeart/2005/8/layout/hList9"/>
    <dgm:cxn modelId="{88B4E5DF-6CD8-426D-80E9-F577B9FAFE22}" type="presParOf" srcId="{260D2E12-68C6-45B5-8F47-CFEA77459706}" destId="{C5342CBF-ABCF-4B4B-83DC-D9EB9D3E3756}" srcOrd="2" destOrd="0" presId="urn:microsoft.com/office/officeart/2005/8/layout/hList9"/>
    <dgm:cxn modelId="{7D19F73D-8FE1-4D01-A003-6583EC30218C}" type="presParOf" srcId="{260D2E12-68C6-45B5-8F47-CFEA77459706}" destId="{C7C33EAF-A7CE-438C-8C02-E453959B130B}" srcOrd="3" destOrd="0" presId="urn:microsoft.com/office/officeart/2005/8/layout/hList9"/>
    <dgm:cxn modelId="{017ACC12-637A-418D-913C-6B7D2741C9D6}" type="presParOf" srcId="{260D2E12-68C6-45B5-8F47-CFEA77459706}" destId="{F3722CFF-2C40-4A86-BE68-DA27CEFF4582}" srcOrd="4" destOrd="0" presId="urn:microsoft.com/office/officeart/2005/8/layout/hList9"/>
    <dgm:cxn modelId="{E58D9B84-307F-4255-9C43-735B55C7B7D2}" type="presParOf" srcId="{260D2E12-68C6-45B5-8F47-CFEA77459706}" destId="{666E7A45-0756-4422-8A3C-AC3D1AAA0E99}" srcOrd="5" destOrd="0" presId="urn:microsoft.com/office/officeart/2005/8/layout/hList9"/>
    <dgm:cxn modelId="{AF63D7D7-3D52-4370-BFE5-3297AEC54F21}" type="presParOf" srcId="{260D2E12-68C6-45B5-8F47-CFEA77459706}" destId="{8777EB8A-FAF4-4D3D-98E0-F3AC6FBFCA80}" srcOrd="6" destOrd="0" presId="urn:microsoft.com/office/officeart/2005/8/layout/hList9"/>
    <dgm:cxn modelId="{9BBB6A56-4C12-426A-A8DD-D59BC09299DC}" type="presParOf" srcId="{8777EB8A-FAF4-4D3D-98E0-F3AC6FBFCA80}" destId="{277EAEBB-B567-4653-842C-7E62271BD4F6}" srcOrd="0" destOrd="0" presId="urn:microsoft.com/office/officeart/2005/8/layout/hList9"/>
    <dgm:cxn modelId="{C2288023-2B51-4E9E-B3DF-AFA43E5F3C8D}" type="presParOf" srcId="{8777EB8A-FAF4-4D3D-98E0-F3AC6FBFCA80}" destId="{E21E5B2F-A7C7-4AFB-B366-0CA928D400F1}" srcOrd="1" destOrd="0" presId="urn:microsoft.com/office/officeart/2005/8/layout/hList9"/>
    <dgm:cxn modelId="{D14E8D8A-C4CB-4E74-9DD1-B138FC359B7C}" type="presParOf" srcId="{E21E5B2F-A7C7-4AFB-B366-0CA928D400F1}" destId="{1F7C9FE5-A087-44C1-A628-FD638F8CE5AD}" srcOrd="0" destOrd="0" presId="urn:microsoft.com/office/officeart/2005/8/layout/hList9"/>
    <dgm:cxn modelId="{C2366C47-00C2-4422-95B0-3E00CC21BA10}" type="presParOf" srcId="{E21E5B2F-A7C7-4AFB-B366-0CA928D400F1}" destId="{A432CD00-55FF-4E2A-9705-AF4624A35366}" srcOrd="1" destOrd="0" presId="urn:microsoft.com/office/officeart/2005/8/layout/hList9"/>
    <dgm:cxn modelId="{0F8915C3-04AC-4673-9618-AC871354009B}" type="presParOf" srcId="{8777EB8A-FAF4-4D3D-98E0-F3AC6FBFCA80}" destId="{1FF72270-4583-40B4-B138-F63741FB9E88}" srcOrd="2" destOrd="0" presId="urn:microsoft.com/office/officeart/2005/8/layout/hList9"/>
    <dgm:cxn modelId="{109D7DFF-7313-4143-B795-F3687412C8B1}" type="presParOf" srcId="{1FF72270-4583-40B4-B138-F63741FB9E88}" destId="{2286A595-8B30-423F-B3BB-D5BF9FDE92DB}" srcOrd="0" destOrd="0" presId="urn:microsoft.com/office/officeart/2005/8/layout/hList9"/>
    <dgm:cxn modelId="{13A93FE1-35B6-4219-82E1-F7E766C31B94}" type="presParOf" srcId="{1FF72270-4583-40B4-B138-F63741FB9E88}" destId="{59F53824-4052-4A56-9B38-BABCD0E5D387}" srcOrd="1" destOrd="0" presId="urn:microsoft.com/office/officeart/2005/8/layout/hList9"/>
    <dgm:cxn modelId="{9EF9A024-96BD-4C03-ACD2-D6F3A040C170}" type="presParOf" srcId="{260D2E12-68C6-45B5-8F47-CFEA77459706}" destId="{B113FCF4-D392-493F-9A81-CA7E08E88A1C}" srcOrd="7" destOrd="0" presId="urn:microsoft.com/office/officeart/2005/8/layout/hList9"/>
    <dgm:cxn modelId="{50A5A266-1554-4DAD-876B-993C72BC9B14}" type="presParOf" srcId="{260D2E12-68C6-45B5-8F47-CFEA77459706}" destId="{EC0C38E1-C771-4321-ACAA-DB47680AD4F6}" srcOrd="8" destOrd="0" presId="urn:microsoft.com/office/officeart/2005/8/layout/hList9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E0738C-9A28-4E53-829E-66F278EBC8EA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CFF84B7F-8E4D-4FED-9D6E-7417A6C14B0B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C00000"/>
              </a:solidFill>
            </a:rPr>
            <a:t>Нафталин – фталь ангидридін алуда қолданылатын дәстүрлі шикізат</a:t>
          </a:r>
          <a:endParaRPr lang="ru-RU" sz="1800" b="1" dirty="0">
            <a:solidFill>
              <a:srgbClr val="C00000"/>
            </a:solidFill>
          </a:endParaRPr>
        </a:p>
      </dgm:t>
    </dgm:pt>
    <dgm:pt modelId="{AB27CF83-3733-414F-AC55-BF6617E7A2C6}" type="parTrans" cxnId="{E19D4B23-75BE-458F-8176-5AE708BF56EE}">
      <dgm:prSet/>
      <dgm:spPr/>
      <dgm:t>
        <a:bodyPr/>
        <a:lstStyle/>
        <a:p>
          <a:endParaRPr lang="ru-RU"/>
        </a:p>
      </dgm:t>
    </dgm:pt>
    <dgm:pt modelId="{6ACB9E4B-3A20-456E-A166-47DDD4E66329}" type="sibTrans" cxnId="{E19D4B23-75BE-458F-8176-5AE708BF56EE}">
      <dgm:prSet/>
      <dgm:spPr/>
      <dgm:t>
        <a:bodyPr/>
        <a:lstStyle/>
        <a:p>
          <a:endParaRPr lang="ru-RU"/>
        </a:p>
      </dgm:t>
    </dgm:pt>
    <dgm:pt modelId="{54C62E00-5FB8-4228-A311-EE047262AD25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C00000"/>
              </a:solidFill>
            </a:rPr>
            <a:t>Нафталинді тас көмір шайырынан бөліп алады</a:t>
          </a:r>
          <a:endParaRPr lang="ru-RU" sz="1800" b="1" dirty="0">
            <a:solidFill>
              <a:srgbClr val="C00000"/>
            </a:solidFill>
          </a:endParaRPr>
        </a:p>
      </dgm:t>
    </dgm:pt>
    <dgm:pt modelId="{2A3D31CF-49EE-4483-9E84-9530F64DC11C}" type="parTrans" cxnId="{1B7530A1-B739-4B43-8DC5-2E92B2FEA257}">
      <dgm:prSet/>
      <dgm:spPr/>
      <dgm:t>
        <a:bodyPr/>
        <a:lstStyle/>
        <a:p>
          <a:endParaRPr lang="ru-RU"/>
        </a:p>
      </dgm:t>
    </dgm:pt>
    <dgm:pt modelId="{5BE39A08-9618-4081-89BB-9AAB4C98CA24}" type="sibTrans" cxnId="{1B7530A1-B739-4B43-8DC5-2E92B2FEA257}">
      <dgm:prSet/>
      <dgm:spPr/>
      <dgm:t>
        <a:bodyPr/>
        <a:lstStyle/>
        <a:p>
          <a:endParaRPr lang="ru-RU"/>
        </a:p>
      </dgm:t>
    </dgm:pt>
    <dgm:pt modelId="{350BA1BF-EB62-4E00-ABEF-15E6DC27F4C2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C00000"/>
              </a:solidFill>
            </a:rPr>
            <a:t>Техникалық коксхимиялық нафталиннің негізгі қоспасы – тионафтен</a:t>
          </a:r>
          <a:endParaRPr lang="ru-RU" sz="1800" b="1" dirty="0">
            <a:solidFill>
              <a:srgbClr val="C00000"/>
            </a:solidFill>
          </a:endParaRPr>
        </a:p>
      </dgm:t>
    </dgm:pt>
    <dgm:pt modelId="{BD597AA7-6769-4CDB-9658-F1A2608E3FF3}" type="parTrans" cxnId="{E6838915-7A38-45D2-806E-1DCB9E820817}">
      <dgm:prSet/>
      <dgm:spPr/>
      <dgm:t>
        <a:bodyPr/>
        <a:lstStyle/>
        <a:p>
          <a:endParaRPr lang="ru-RU"/>
        </a:p>
      </dgm:t>
    </dgm:pt>
    <dgm:pt modelId="{1DC429AA-9A2F-4223-BE24-6D5ADDA4C1CD}" type="sibTrans" cxnId="{E6838915-7A38-45D2-806E-1DCB9E820817}">
      <dgm:prSet/>
      <dgm:spPr/>
      <dgm:t>
        <a:bodyPr/>
        <a:lstStyle/>
        <a:p>
          <a:endParaRPr lang="ru-RU"/>
        </a:p>
      </dgm:t>
    </dgm:pt>
    <dgm:pt modelId="{4F1FF344-9157-45B0-AA88-3C2BEBEEE3A3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C00000"/>
              </a:solidFill>
            </a:rPr>
            <a:t>Өндірістің көптеген салаларына құрамында 1%-дан төмен күкіртті қосылыстар бар нафталин қажет</a:t>
          </a:r>
          <a:endParaRPr lang="ru-RU" sz="1800" b="1" dirty="0">
            <a:solidFill>
              <a:srgbClr val="C00000"/>
            </a:solidFill>
          </a:endParaRPr>
        </a:p>
      </dgm:t>
    </dgm:pt>
    <dgm:pt modelId="{60FD646B-D628-4602-B5B0-F5A1195932E3}" type="parTrans" cxnId="{592C17D4-B41F-44D8-9E2C-0BBB9B08F328}">
      <dgm:prSet/>
      <dgm:spPr/>
      <dgm:t>
        <a:bodyPr/>
        <a:lstStyle/>
        <a:p>
          <a:endParaRPr lang="ru-RU"/>
        </a:p>
      </dgm:t>
    </dgm:pt>
    <dgm:pt modelId="{6B3E9E4D-3C9E-4034-BD42-A3EBC2978964}" type="sibTrans" cxnId="{592C17D4-B41F-44D8-9E2C-0BBB9B08F328}">
      <dgm:prSet/>
      <dgm:spPr/>
      <dgm:t>
        <a:bodyPr/>
        <a:lstStyle/>
        <a:p>
          <a:endParaRPr lang="ru-RU"/>
        </a:p>
      </dgm:t>
    </dgm:pt>
    <dgm:pt modelId="{B1D5F27F-086F-46A9-8748-F5AF30D3E70D}" type="pres">
      <dgm:prSet presAssocID="{08E0738C-9A28-4E53-829E-66F278EBC8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C37A44-2C3A-4DCE-A6FC-B655723AE766}" type="pres">
      <dgm:prSet presAssocID="{CFF84B7F-8E4D-4FED-9D6E-7417A6C14B0B}" presName="parentLin" presStyleCnt="0"/>
      <dgm:spPr/>
    </dgm:pt>
    <dgm:pt modelId="{B0255BC6-65E8-46B9-886E-DD87AB82E9BC}" type="pres">
      <dgm:prSet presAssocID="{CFF84B7F-8E4D-4FED-9D6E-7417A6C14B0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926BECB-68A9-4A38-8253-05016E2B2C5C}" type="pres">
      <dgm:prSet presAssocID="{CFF84B7F-8E4D-4FED-9D6E-7417A6C14B0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3791F-BC57-451D-9E4A-2673A34FB44F}" type="pres">
      <dgm:prSet presAssocID="{CFF84B7F-8E4D-4FED-9D6E-7417A6C14B0B}" presName="negativeSpace" presStyleCnt="0"/>
      <dgm:spPr/>
    </dgm:pt>
    <dgm:pt modelId="{221B009A-0FB2-4D33-A639-02ECE99892BF}" type="pres">
      <dgm:prSet presAssocID="{CFF84B7F-8E4D-4FED-9D6E-7417A6C14B0B}" presName="childText" presStyleLbl="conFgAcc1" presStyleIdx="0" presStyleCnt="4">
        <dgm:presLayoutVars>
          <dgm:bulletEnabled val="1"/>
        </dgm:presLayoutVars>
      </dgm:prSet>
      <dgm:spPr/>
    </dgm:pt>
    <dgm:pt modelId="{80CDC949-5555-46F1-B4C5-2EDC1E377DD6}" type="pres">
      <dgm:prSet presAssocID="{6ACB9E4B-3A20-456E-A166-47DDD4E66329}" presName="spaceBetweenRectangles" presStyleCnt="0"/>
      <dgm:spPr/>
    </dgm:pt>
    <dgm:pt modelId="{581F16A6-DB50-4D78-84CE-1E22916AFCDF}" type="pres">
      <dgm:prSet presAssocID="{54C62E00-5FB8-4228-A311-EE047262AD25}" presName="parentLin" presStyleCnt="0"/>
      <dgm:spPr/>
    </dgm:pt>
    <dgm:pt modelId="{EA6450BB-BEE4-411D-BE46-9C9536C3967D}" type="pres">
      <dgm:prSet presAssocID="{54C62E00-5FB8-4228-A311-EE047262AD2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C0D7105-F184-46C4-9A90-343D873586A6}" type="pres">
      <dgm:prSet presAssocID="{54C62E00-5FB8-4228-A311-EE047262AD2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FCEBCB-56B3-46BE-A7A6-EE5005CA8D33}" type="pres">
      <dgm:prSet presAssocID="{54C62E00-5FB8-4228-A311-EE047262AD25}" presName="negativeSpace" presStyleCnt="0"/>
      <dgm:spPr/>
    </dgm:pt>
    <dgm:pt modelId="{715EB91E-A4E6-4FD4-9D14-01CE9F2AE766}" type="pres">
      <dgm:prSet presAssocID="{54C62E00-5FB8-4228-A311-EE047262AD25}" presName="childText" presStyleLbl="conFgAcc1" presStyleIdx="1" presStyleCnt="4">
        <dgm:presLayoutVars>
          <dgm:bulletEnabled val="1"/>
        </dgm:presLayoutVars>
      </dgm:prSet>
      <dgm:spPr/>
    </dgm:pt>
    <dgm:pt modelId="{E79F040E-68B5-4921-87FD-D1C885D1E307}" type="pres">
      <dgm:prSet presAssocID="{5BE39A08-9618-4081-89BB-9AAB4C98CA24}" presName="spaceBetweenRectangles" presStyleCnt="0"/>
      <dgm:spPr/>
    </dgm:pt>
    <dgm:pt modelId="{AA81D563-1E3D-4F93-AD9F-E00535C2A64C}" type="pres">
      <dgm:prSet presAssocID="{350BA1BF-EB62-4E00-ABEF-15E6DC27F4C2}" presName="parentLin" presStyleCnt="0"/>
      <dgm:spPr/>
    </dgm:pt>
    <dgm:pt modelId="{21A84C40-6071-4F7F-8648-25266DB2AA83}" type="pres">
      <dgm:prSet presAssocID="{350BA1BF-EB62-4E00-ABEF-15E6DC27F4C2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95054013-4F52-443F-A0A6-FCF4DA49225C}" type="pres">
      <dgm:prSet presAssocID="{350BA1BF-EB62-4E00-ABEF-15E6DC27F4C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EEC26A-FBAF-4A62-A564-7DCFE1BF1E38}" type="pres">
      <dgm:prSet presAssocID="{350BA1BF-EB62-4E00-ABEF-15E6DC27F4C2}" presName="negativeSpace" presStyleCnt="0"/>
      <dgm:spPr/>
    </dgm:pt>
    <dgm:pt modelId="{2A5F1671-03E8-4E9E-82A4-4B6A1E17A597}" type="pres">
      <dgm:prSet presAssocID="{350BA1BF-EB62-4E00-ABEF-15E6DC27F4C2}" presName="childText" presStyleLbl="conFgAcc1" presStyleIdx="2" presStyleCnt="4">
        <dgm:presLayoutVars>
          <dgm:bulletEnabled val="1"/>
        </dgm:presLayoutVars>
      </dgm:prSet>
      <dgm:spPr/>
    </dgm:pt>
    <dgm:pt modelId="{4769C6E6-E827-4B17-8327-C1911012D3AF}" type="pres">
      <dgm:prSet presAssocID="{1DC429AA-9A2F-4223-BE24-6D5ADDA4C1CD}" presName="spaceBetweenRectangles" presStyleCnt="0"/>
      <dgm:spPr/>
    </dgm:pt>
    <dgm:pt modelId="{30996085-1082-4600-B3CB-6899991FE330}" type="pres">
      <dgm:prSet presAssocID="{4F1FF344-9157-45B0-AA88-3C2BEBEEE3A3}" presName="parentLin" presStyleCnt="0"/>
      <dgm:spPr/>
    </dgm:pt>
    <dgm:pt modelId="{47687391-0824-4031-BDDA-3DB677661289}" type="pres">
      <dgm:prSet presAssocID="{4F1FF344-9157-45B0-AA88-3C2BEBEEE3A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B6BFBC0C-137B-41A8-9738-2259B20AD790}" type="pres">
      <dgm:prSet presAssocID="{4F1FF344-9157-45B0-AA88-3C2BEBEEE3A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B2071A-78C4-4097-B44A-EEFD5462F696}" type="pres">
      <dgm:prSet presAssocID="{4F1FF344-9157-45B0-AA88-3C2BEBEEE3A3}" presName="negativeSpace" presStyleCnt="0"/>
      <dgm:spPr/>
    </dgm:pt>
    <dgm:pt modelId="{4DDC3771-4BFA-421D-B8FA-71708E0885DD}" type="pres">
      <dgm:prSet presAssocID="{4F1FF344-9157-45B0-AA88-3C2BEBEEE3A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C8B22EE-DA95-477B-A265-76FD0634DF7E}" type="presOf" srcId="{350BA1BF-EB62-4E00-ABEF-15E6DC27F4C2}" destId="{95054013-4F52-443F-A0A6-FCF4DA49225C}" srcOrd="1" destOrd="0" presId="urn:microsoft.com/office/officeart/2005/8/layout/list1"/>
    <dgm:cxn modelId="{9BC1750C-C4A7-4AF9-A0E0-80677FE6FAC7}" type="presOf" srcId="{CFF84B7F-8E4D-4FED-9D6E-7417A6C14B0B}" destId="{B0255BC6-65E8-46B9-886E-DD87AB82E9BC}" srcOrd="0" destOrd="0" presId="urn:microsoft.com/office/officeart/2005/8/layout/list1"/>
    <dgm:cxn modelId="{E6838915-7A38-45D2-806E-1DCB9E820817}" srcId="{08E0738C-9A28-4E53-829E-66F278EBC8EA}" destId="{350BA1BF-EB62-4E00-ABEF-15E6DC27F4C2}" srcOrd="2" destOrd="0" parTransId="{BD597AA7-6769-4CDB-9658-F1A2608E3FF3}" sibTransId="{1DC429AA-9A2F-4223-BE24-6D5ADDA4C1CD}"/>
    <dgm:cxn modelId="{292A1C01-992E-4706-B3EB-A5D8B733F4D8}" type="presOf" srcId="{4F1FF344-9157-45B0-AA88-3C2BEBEEE3A3}" destId="{47687391-0824-4031-BDDA-3DB677661289}" srcOrd="0" destOrd="0" presId="urn:microsoft.com/office/officeart/2005/8/layout/list1"/>
    <dgm:cxn modelId="{1D9574DC-A61F-4B8E-AB76-41D91A1B6288}" type="presOf" srcId="{350BA1BF-EB62-4E00-ABEF-15E6DC27F4C2}" destId="{21A84C40-6071-4F7F-8648-25266DB2AA83}" srcOrd="0" destOrd="0" presId="urn:microsoft.com/office/officeart/2005/8/layout/list1"/>
    <dgm:cxn modelId="{775ED5C4-934D-4C6E-96A7-C2F9C7C76261}" type="presOf" srcId="{54C62E00-5FB8-4228-A311-EE047262AD25}" destId="{CC0D7105-F184-46C4-9A90-343D873586A6}" srcOrd="1" destOrd="0" presId="urn:microsoft.com/office/officeart/2005/8/layout/list1"/>
    <dgm:cxn modelId="{B22CC4F3-F0C7-4148-8AEE-02C7B031289D}" type="presOf" srcId="{CFF84B7F-8E4D-4FED-9D6E-7417A6C14B0B}" destId="{5926BECB-68A9-4A38-8253-05016E2B2C5C}" srcOrd="1" destOrd="0" presId="urn:microsoft.com/office/officeart/2005/8/layout/list1"/>
    <dgm:cxn modelId="{CA1FE0B6-9851-4CD0-8910-B41015C695CC}" type="presOf" srcId="{08E0738C-9A28-4E53-829E-66F278EBC8EA}" destId="{B1D5F27F-086F-46A9-8748-F5AF30D3E70D}" srcOrd="0" destOrd="0" presId="urn:microsoft.com/office/officeart/2005/8/layout/list1"/>
    <dgm:cxn modelId="{1B7530A1-B739-4B43-8DC5-2E92B2FEA257}" srcId="{08E0738C-9A28-4E53-829E-66F278EBC8EA}" destId="{54C62E00-5FB8-4228-A311-EE047262AD25}" srcOrd="1" destOrd="0" parTransId="{2A3D31CF-49EE-4483-9E84-9530F64DC11C}" sibTransId="{5BE39A08-9618-4081-89BB-9AAB4C98CA24}"/>
    <dgm:cxn modelId="{310F7BEF-522F-45F7-A725-5330586F2A6E}" type="presOf" srcId="{54C62E00-5FB8-4228-A311-EE047262AD25}" destId="{EA6450BB-BEE4-411D-BE46-9C9536C3967D}" srcOrd="0" destOrd="0" presId="urn:microsoft.com/office/officeart/2005/8/layout/list1"/>
    <dgm:cxn modelId="{AA383480-4CE9-42BB-A321-49686D212410}" type="presOf" srcId="{4F1FF344-9157-45B0-AA88-3C2BEBEEE3A3}" destId="{B6BFBC0C-137B-41A8-9738-2259B20AD790}" srcOrd="1" destOrd="0" presId="urn:microsoft.com/office/officeart/2005/8/layout/list1"/>
    <dgm:cxn modelId="{592C17D4-B41F-44D8-9E2C-0BBB9B08F328}" srcId="{08E0738C-9A28-4E53-829E-66F278EBC8EA}" destId="{4F1FF344-9157-45B0-AA88-3C2BEBEEE3A3}" srcOrd="3" destOrd="0" parTransId="{60FD646B-D628-4602-B5B0-F5A1195932E3}" sibTransId="{6B3E9E4D-3C9E-4034-BD42-A3EBC2978964}"/>
    <dgm:cxn modelId="{E19D4B23-75BE-458F-8176-5AE708BF56EE}" srcId="{08E0738C-9A28-4E53-829E-66F278EBC8EA}" destId="{CFF84B7F-8E4D-4FED-9D6E-7417A6C14B0B}" srcOrd="0" destOrd="0" parTransId="{AB27CF83-3733-414F-AC55-BF6617E7A2C6}" sibTransId="{6ACB9E4B-3A20-456E-A166-47DDD4E66329}"/>
    <dgm:cxn modelId="{512A89C7-160D-4401-986D-070EC39FE73D}" type="presParOf" srcId="{B1D5F27F-086F-46A9-8748-F5AF30D3E70D}" destId="{2CC37A44-2C3A-4DCE-A6FC-B655723AE766}" srcOrd="0" destOrd="0" presId="urn:microsoft.com/office/officeart/2005/8/layout/list1"/>
    <dgm:cxn modelId="{33F5C337-BB11-465D-B9FC-AD27A7E911B2}" type="presParOf" srcId="{2CC37A44-2C3A-4DCE-A6FC-B655723AE766}" destId="{B0255BC6-65E8-46B9-886E-DD87AB82E9BC}" srcOrd="0" destOrd="0" presId="urn:microsoft.com/office/officeart/2005/8/layout/list1"/>
    <dgm:cxn modelId="{D07F4BAC-C6FB-47A0-8674-87808A9D994B}" type="presParOf" srcId="{2CC37A44-2C3A-4DCE-A6FC-B655723AE766}" destId="{5926BECB-68A9-4A38-8253-05016E2B2C5C}" srcOrd="1" destOrd="0" presId="urn:microsoft.com/office/officeart/2005/8/layout/list1"/>
    <dgm:cxn modelId="{50D7B9D3-B241-4F84-8D9E-19325B1BDE65}" type="presParOf" srcId="{B1D5F27F-086F-46A9-8748-F5AF30D3E70D}" destId="{EF23791F-BC57-451D-9E4A-2673A34FB44F}" srcOrd="1" destOrd="0" presId="urn:microsoft.com/office/officeart/2005/8/layout/list1"/>
    <dgm:cxn modelId="{929D9F8E-7406-4A32-B438-7D2DEC0A63CF}" type="presParOf" srcId="{B1D5F27F-086F-46A9-8748-F5AF30D3E70D}" destId="{221B009A-0FB2-4D33-A639-02ECE99892BF}" srcOrd="2" destOrd="0" presId="urn:microsoft.com/office/officeart/2005/8/layout/list1"/>
    <dgm:cxn modelId="{FF4AEE43-7067-4C99-B453-3066181C4F06}" type="presParOf" srcId="{B1D5F27F-086F-46A9-8748-F5AF30D3E70D}" destId="{80CDC949-5555-46F1-B4C5-2EDC1E377DD6}" srcOrd="3" destOrd="0" presId="urn:microsoft.com/office/officeart/2005/8/layout/list1"/>
    <dgm:cxn modelId="{4E66ED29-C84F-4775-A030-C08A7C7DD618}" type="presParOf" srcId="{B1D5F27F-086F-46A9-8748-F5AF30D3E70D}" destId="{581F16A6-DB50-4D78-84CE-1E22916AFCDF}" srcOrd="4" destOrd="0" presId="urn:microsoft.com/office/officeart/2005/8/layout/list1"/>
    <dgm:cxn modelId="{267362D7-74A0-4162-A074-08063CC27887}" type="presParOf" srcId="{581F16A6-DB50-4D78-84CE-1E22916AFCDF}" destId="{EA6450BB-BEE4-411D-BE46-9C9536C3967D}" srcOrd="0" destOrd="0" presId="urn:microsoft.com/office/officeart/2005/8/layout/list1"/>
    <dgm:cxn modelId="{4434289B-8463-405A-844A-91A4BE0D0E77}" type="presParOf" srcId="{581F16A6-DB50-4D78-84CE-1E22916AFCDF}" destId="{CC0D7105-F184-46C4-9A90-343D873586A6}" srcOrd="1" destOrd="0" presId="urn:microsoft.com/office/officeart/2005/8/layout/list1"/>
    <dgm:cxn modelId="{67B704C4-75A9-4068-A05A-2F39C2FE3A23}" type="presParOf" srcId="{B1D5F27F-086F-46A9-8748-F5AF30D3E70D}" destId="{C9FCEBCB-56B3-46BE-A7A6-EE5005CA8D33}" srcOrd="5" destOrd="0" presId="urn:microsoft.com/office/officeart/2005/8/layout/list1"/>
    <dgm:cxn modelId="{D2B07F97-4A7F-4E91-8C59-97DECA6AA454}" type="presParOf" srcId="{B1D5F27F-086F-46A9-8748-F5AF30D3E70D}" destId="{715EB91E-A4E6-4FD4-9D14-01CE9F2AE766}" srcOrd="6" destOrd="0" presId="urn:microsoft.com/office/officeart/2005/8/layout/list1"/>
    <dgm:cxn modelId="{620D974A-A58B-447C-8DE0-57C9278DDB06}" type="presParOf" srcId="{B1D5F27F-086F-46A9-8748-F5AF30D3E70D}" destId="{E79F040E-68B5-4921-87FD-D1C885D1E307}" srcOrd="7" destOrd="0" presId="urn:microsoft.com/office/officeart/2005/8/layout/list1"/>
    <dgm:cxn modelId="{478192B9-A0BE-47B5-B553-295AAE5E7DD6}" type="presParOf" srcId="{B1D5F27F-086F-46A9-8748-F5AF30D3E70D}" destId="{AA81D563-1E3D-4F93-AD9F-E00535C2A64C}" srcOrd="8" destOrd="0" presId="urn:microsoft.com/office/officeart/2005/8/layout/list1"/>
    <dgm:cxn modelId="{33D2C132-63BF-4E94-92C2-F24ECD668220}" type="presParOf" srcId="{AA81D563-1E3D-4F93-AD9F-E00535C2A64C}" destId="{21A84C40-6071-4F7F-8648-25266DB2AA83}" srcOrd="0" destOrd="0" presId="urn:microsoft.com/office/officeart/2005/8/layout/list1"/>
    <dgm:cxn modelId="{B5A0AA2F-D456-4ED7-AFC0-FB147EF51C89}" type="presParOf" srcId="{AA81D563-1E3D-4F93-AD9F-E00535C2A64C}" destId="{95054013-4F52-443F-A0A6-FCF4DA49225C}" srcOrd="1" destOrd="0" presId="urn:microsoft.com/office/officeart/2005/8/layout/list1"/>
    <dgm:cxn modelId="{7AC24966-2086-4639-B9B2-602850234192}" type="presParOf" srcId="{B1D5F27F-086F-46A9-8748-F5AF30D3E70D}" destId="{C1EEC26A-FBAF-4A62-A564-7DCFE1BF1E38}" srcOrd="9" destOrd="0" presId="urn:microsoft.com/office/officeart/2005/8/layout/list1"/>
    <dgm:cxn modelId="{BB543A9F-0A39-49CA-88CE-C4E362F1DF1B}" type="presParOf" srcId="{B1D5F27F-086F-46A9-8748-F5AF30D3E70D}" destId="{2A5F1671-03E8-4E9E-82A4-4B6A1E17A597}" srcOrd="10" destOrd="0" presId="urn:microsoft.com/office/officeart/2005/8/layout/list1"/>
    <dgm:cxn modelId="{B3849E09-42B3-4186-A26E-90433D426438}" type="presParOf" srcId="{B1D5F27F-086F-46A9-8748-F5AF30D3E70D}" destId="{4769C6E6-E827-4B17-8327-C1911012D3AF}" srcOrd="11" destOrd="0" presId="urn:microsoft.com/office/officeart/2005/8/layout/list1"/>
    <dgm:cxn modelId="{880D6D8D-31FB-4342-9E85-BADA561CD1B9}" type="presParOf" srcId="{B1D5F27F-086F-46A9-8748-F5AF30D3E70D}" destId="{30996085-1082-4600-B3CB-6899991FE330}" srcOrd="12" destOrd="0" presId="urn:microsoft.com/office/officeart/2005/8/layout/list1"/>
    <dgm:cxn modelId="{FEE83A57-8CF7-4598-8F16-FE943DE93335}" type="presParOf" srcId="{30996085-1082-4600-B3CB-6899991FE330}" destId="{47687391-0824-4031-BDDA-3DB677661289}" srcOrd="0" destOrd="0" presId="urn:microsoft.com/office/officeart/2005/8/layout/list1"/>
    <dgm:cxn modelId="{73F7DBE4-B20B-4DFB-8A07-BD8799162D05}" type="presParOf" srcId="{30996085-1082-4600-B3CB-6899991FE330}" destId="{B6BFBC0C-137B-41A8-9738-2259B20AD790}" srcOrd="1" destOrd="0" presId="urn:microsoft.com/office/officeart/2005/8/layout/list1"/>
    <dgm:cxn modelId="{F69774FF-5234-42C4-8FF5-5D9310EE7DDA}" type="presParOf" srcId="{B1D5F27F-086F-46A9-8748-F5AF30D3E70D}" destId="{9EB2071A-78C4-4097-B44A-EEFD5462F696}" srcOrd="13" destOrd="0" presId="urn:microsoft.com/office/officeart/2005/8/layout/list1"/>
    <dgm:cxn modelId="{E82EB935-94E6-4614-9E75-23A3A9DF132E}" type="presParOf" srcId="{B1D5F27F-086F-46A9-8748-F5AF30D3E70D}" destId="{4DDC3771-4BFA-421D-B8FA-71708E0885DD}" srcOrd="14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69A676B-EB3F-4447-85FA-95A4F1BF5A51}" type="doc">
      <dgm:prSet loTypeId="urn:microsoft.com/office/officeart/2005/8/layout/pyramid2" loCatId="list" qsTypeId="urn:microsoft.com/office/officeart/2005/8/quickstyle/simple1" qsCatId="simple" csTypeId="urn:microsoft.com/office/officeart/2005/8/colors/accent2_2" csCatId="accent2" phldr="1"/>
      <dgm:spPr/>
    </dgm:pt>
    <dgm:pt modelId="{2D55132C-ECA4-43B2-8BB2-73869F7FE018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«шикі» бензолмен бірге өңделетін жеңіл май (80-160</a:t>
          </a:r>
          <a:r>
            <a:rPr lang="kk-KZ" baseline="30000" dirty="0" smtClean="0"/>
            <a:t>0</a:t>
          </a:r>
          <a:r>
            <a:rPr lang="kk-KZ" dirty="0" smtClean="0"/>
            <a:t>С) фракциясы</a:t>
          </a:r>
          <a:endParaRPr lang="ru-RU" dirty="0"/>
        </a:p>
      </dgm:t>
    </dgm:pt>
    <dgm:pt modelId="{8FE9F72B-B799-48E2-A112-C9D919BF82F1}" type="parTrans" cxnId="{992EF407-6150-43C8-82E2-F66B5E08A54A}">
      <dgm:prSet/>
      <dgm:spPr/>
      <dgm:t>
        <a:bodyPr/>
        <a:lstStyle/>
        <a:p>
          <a:endParaRPr lang="ru-RU"/>
        </a:p>
      </dgm:t>
    </dgm:pt>
    <dgm:pt modelId="{357C62AF-B3B7-452C-A50D-B0A9716E8C6A}" type="sibTrans" cxnId="{992EF407-6150-43C8-82E2-F66B5E08A54A}">
      <dgm:prSet/>
      <dgm:spPr/>
      <dgm:t>
        <a:bodyPr/>
        <a:lstStyle/>
        <a:p>
          <a:endParaRPr lang="ru-RU"/>
        </a:p>
      </dgm:t>
    </dgm:pt>
    <dgm:pt modelId="{C06B1B4C-0F6C-4ED2-87BE-C79B93FA959C}">
      <dgm:prSet phldrT="[Текст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фенол фракциясы (165-210</a:t>
          </a:r>
          <a:r>
            <a:rPr lang="kk-KZ" baseline="30000" dirty="0" smtClean="0"/>
            <a:t>0</a:t>
          </a:r>
          <a:r>
            <a:rPr lang="kk-KZ" dirty="0" smtClean="0"/>
            <a:t>С)</a:t>
          </a:r>
          <a:endParaRPr lang="ru-RU" dirty="0"/>
        </a:p>
      </dgm:t>
    </dgm:pt>
    <dgm:pt modelId="{AAB62849-6E60-48C8-8549-E2C0B64B5049}" type="parTrans" cxnId="{79F35B9B-1E7E-4DA5-A688-5F372930A45D}">
      <dgm:prSet/>
      <dgm:spPr/>
      <dgm:t>
        <a:bodyPr/>
        <a:lstStyle/>
        <a:p>
          <a:endParaRPr lang="ru-RU"/>
        </a:p>
      </dgm:t>
    </dgm:pt>
    <dgm:pt modelId="{034E4B4B-8014-49C2-A5C9-2C63C761ACA5}" type="sibTrans" cxnId="{79F35B9B-1E7E-4DA5-A688-5F372930A45D}">
      <dgm:prSet/>
      <dgm:spPr/>
      <dgm:t>
        <a:bodyPr/>
        <a:lstStyle/>
        <a:p>
          <a:endParaRPr lang="ru-RU"/>
        </a:p>
      </dgm:t>
    </dgm:pt>
    <dgm:pt modelId="{2DD08762-2EB2-41C5-98D0-21218CA695F8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нафталин фракциясы (216-230</a:t>
          </a:r>
          <a:r>
            <a:rPr lang="kk-KZ" baseline="30000" dirty="0" smtClean="0"/>
            <a:t>0</a:t>
          </a:r>
          <a:r>
            <a:rPr lang="kk-KZ" dirty="0" smtClean="0"/>
            <a:t>С)</a:t>
          </a:r>
          <a:endParaRPr lang="ru-RU" dirty="0"/>
        </a:p>
      </dgm:t>
    </dgm:pt>
    <dgm:pt modelId="{E817E8E6-5C1B-455F-A726-AABDDDAC448D}" type="parTrans" cxnId="{AE5C63F3-6BD9-4B9C-A678-A2761CB1696F}">
      <dgm:prSet/>
      <dgm:spPr/>
      <dgm:t>
        <a:bodyPr/>
        <a:lstStyle/>
        <a:p>
          <a:endParaRPr lang="ru-RU"/>
        </a:p>
      </dgm:t>
    </dgm:pt>
    <dgm:pt modelId="{A1BC2D12-6B50-49BC-8F73-94526369EA2B}" type="sibTrans" cxnId="{AE5C63F3-6BD9-4B9C-A678-A2761CB1696F}">
      <dgm:prSet/>
      <dgm:spPr/>
      <dgm:t>
        <a:bodyPr/>
        <a:lstStyle/>
        <a:p>
          <a:endParaRPr lang="ru-RU"/>
        </a:p>
      </dgm:t>
    </dgm:pt>
    <dgm:pt modelId="{EFF18589-BB46-4692-BDED-6D64736FB3C3}">
      <dgm:prSet phldrT="[Текст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сіңіргіш фракция (235-300</a:t>
          </a:r>
          <a:r>
            <a:rPr lang="kk-KZ" baseline="30000" dirty="0" smtClean="0"/>
            <a:t>0</a:t>
          </a:r>
          <a:r>
            <a:rPr lang="kk-KZ" dirty="0" smtClean="0"/>
            <a:t>С)</a:t>
          </a:r>
          <a:endParaRPr lang="ru-RU" dirty="0"/>
        </a:p>
      </dgm:t>
    </dgm:pt>
    <dgm:pt modelId="{6D6196CB-C3E0-4055-9DCC-4BED247AD8F2}" type="parTrans" cxnId="{537F8A61-92F2-4EA5-89E8-CC77829FF6CB}">
      <dgm:prSet/>
      <dgm:spPr/>
      <dgm:t>
        <a:bodyPr/>
        <a:lstStyle/>
        <a:p>
          <a:endParaRPr lang="ru-RU"/>
        </a:p>
      </dgm:t>
    </dgm:pt>
    <dgm:pt modelId="{D48B0927-C368-4BDA-9F54-09F0E94DCBA7}" type="sibTrans" cxnId="{537F8A61-92F2-4EA5-89E8-CC77829FF6CB}">
      <dgm:prSet/>
      <dgm:spPr/>
      <dgm:t>
        <a:bodyPr/>
        <a:lstStyle/>
        <a:p>
          <a:endParaRPr lang="ru-RU"/>
        </a:p>
      </dgm:t>
    </dgm:pt>
    <dgm:pt modelId="{549585B5-3D04-445E-88A3-7E1043F9B745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антрацен фракциялары: біріншісі (280-360</a:t>
          </a:r>
          <a:r>
            <a:rPr lang="kk-KZ" baseline="30000" dirty="0" smtClean="0"/>
            <a:t>0</a:t>
          </a:r>
          <a:r>
            <a:rPr lang="kk-KZ" dirty="0" smtClean="0"/>
            <a:t>С) </a:t>
          </a:r>
          <a:endParaRPr lang="ru-RU" dirty="0"/>
        </a:p>
      </dgm:t>
    </dgm:pt>
    <dgm:pt modelId="{2F4F2BC6-5D1D-403E-BBA5-0F63FBE3149F}" type="parTrans" cxnId="{56662DF3-5318-454B-985A-6D1E79060D08}">
      <dgm:prSet/>
      <dgm:spPr/>
      <dgm:t>
        <a:bodyPr/>
        <a:lstStyle/>
        <a:p>
          <a:endParaRPr lang="ru-RU"/>
        </a:p>
      </dgm:t>
    </dgm:pt>
    <dgm:pt modelId="{2221E454-77EE-4C82-ADC5-F1045CD5F59B}" type="sibTrans" cxnId="{56662DF3-5318-454B-985A-6D1E79060D08}">
      <dgm:prSet/>
      <dgm:spPr/>
      <dgm:t>
        <a:bodyPr/>
        <a:lstStyle/>
        <a:p>
          <a:endParaRPr lang="ru-RU"/>
        </a:p>
      </dgm:t>
    </dgm:pt>
    <dgm:pt modelId="{CE2FA02B-D8A8-41A4-A0B6-C61CDC6AA7AF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одан жоғары температурада қайнайтын екінші фракция</a:t>
          </a:r>
          <a:endParaRPr lang="ru-RU" dirty="0"/>
        </a:p>
      </dgm:t>
    </dgm:pt>
    <dgm:pt modelId="{A712A713-0DF4-4FDF-B81E-75269AB2D421}" type="parTrans" cxnId="{7FB94678-1F03-4FA7-91C2-63372A88CD62}">
      <dgm:prSet/>
      <dgm:spPr/>
      <dgm:t>
        <a:bodyPr/>
        <a:lstStyle/>
        <a:p>
          <a:endParaRPr lang="ru-RU"/>
        </a:p>
      </dgm:t>
    </dgm:pt>
    <dgm:pt modelId="{A0A2D9A7-4669-4F81-B60F-4B8E3E636AEF}" type="sibTrans" cxnId="{7FB94678-1F03-4FA7-91C2-63372A88CD62}">
      <dgm:prSet/>
      <dgm:spPr/>
      <dgm:t>
        <a:bodyPr/>
        <a:lstStyle/>
        <a:p>
          <a:endParaRPr lang="ru-RU"/>
        </a:p>
      </dgm:t>
    </dgm:pt>
    <dgm:pt modelId="{475AD5E8-C306-4CD7-B425-8F67CECA1C8B}" type="pres">
      <dgm:prSet presAssocID="{469A676B-EB3F-4447-85FA-95A4F1BF5A51}" presName="compositeShape" presStyleCnt="0">
        <dgm:presLayoutVars>
          <dgm:dir/>
          <dgm:resizeHandles/>
        </dgm:presLayoutVars>
      </dgm:prSet>
      <dgm:spPr/>
    </dgm:pt>
    <dgm:pt modelId="{40381D45-7511-4435-9145-A04AB80831C4}" type="pres">
      <dgm:prSet presAssocID="{469A676B-EB3F-4447-85FA-95A4F1BF5A51}" presName="pyramid" presStyleLbl="node1" presStyleIdx="0" presStyleCn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C5546B86-6199-4E81-A104-27EED93EAB6B}" type="pres">
      <dgm:prSet presAssocID="{469A676B-EB3F-4447-85FA-95A4F1BF5A51}" presName="theList" presStyleCnt="0"/>
      <dgm:spPr/>
    </dgm:pt>
    <dgm:pt modelId="{B4A280E1-C07F-42F2-AD11-C409D7DFABA1}" type="pres">
      <dgm:prSet presAssocID="{2D55132C-ECA4-43B2-8BB2-73869F7FE018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71D00A-2EE8-4DDA-8E12-83F6E6BBAFA7}" type="pres">
      <dgm:prSet presAssocID="{2D55132C-ECA4-43B2-8BB2-73869F7FE018}" presName="aSpace" presStyleCnt="0"/>
      <dgm:spPr/>
    </dgm:pt>
    <dgm:pt modelId="{B5DEAE58-FBF8-4118-8D53-EB6F91868F79}" type="pres">
      <dgm:prSet presAssocID="{C06B1B4C-0F6C-4ED2-87BE-C79B93FA959C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19654-1090-4F01-96A2-3F42997493D0}" type="pres">
      <dgm:prSet presAssocID="{C06B1B4C-0F6C-4ED2-87BE-C79B93FA959C}" presName="aSpace" presStyleCnt="0"/>
      <dgm:spPr/>
    </dgm:pt>
    <dgm:pt modelId="{EC12CBCA-E4B2-406F-AB8D-CBB7723FE548}" type="pres">
      <dgm:prSet presAssocID="{2DD08762-2EB2-41C5-98D0-21218CA695F8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D9A24C-7A9B-4309-8957-C03389DA7875}" type="pres">
      <dgm:prSet presAssocID="{2DD08762-2EB2-41C5-98D0-21218CA695F8}" presName="aSpace" presStyleCnt="0"/>
      <dgm:spPr/>
    </dgm:pt>
    <dgm:pt modelId="{D25BAFAE-09AA-405E-953B-325CB4D4BBE3}" type="pres">
      <dgm:prSet presAssocID="{EFF18589-BB46-4692-BDED-6D64736FB3C3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0BCA2-4B54-4427-8E75-D56516E74F39}" type="pres">
      <dgm:prSet presAssocID="{EFF18589-BB46-4692-BDED-6D64736FB3C3}" presName="aSpace" presStyleCnt="0"/>
      <dgm:spPr/>
    </dgm:pt>
    <dgm:pt modelId="{17CACB38-AF21-4CAE-97B3-0CC1583B4CB7}" type="pres">
      <dgm:prSet presAssocID="{549585B5-3D04-445E-88A3-7E1043F9B745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FFCD2-DE27-408D-B8F9-50A759A2FBEE}" type="pres">
      <dgm:prSet presAssocID="{549585B5-3D04-445E-88A3-7E1043F9B745}" presName="aSpace" presStyleCnt="0"/>
      <dgm:spPr/>
    </dgm:pt>
    <dgm:pt modelId="{F8B291E8-9F37-4833-A965-1C546C24AA7E}" type="pres">
      <dgm:prSet presAssocID="{CE2FA02B-D8A8-41A4-A0B6-C61CDC6AA7AF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8887E-5DC2-4B45-86AE-02CEDE35D14F}" type="pres">
      <dgm:prSet presAssocID="{CE2FA02B-D8A8-41A4-A0B6-C61CDC6AA7AF}" presName="aSpace" presStyleCnt="0"/>
      <dgm:spPr/>
    </dgm:pt>
  </dgm:ptLst>
  <dgm:cxnLst>
    <dgm:cxn modelId="{537F8A61-92F2-4EA5-89E8-CC77829FF6CB}" srcId="{469A676B-EB3F-4447-85FA-95A4F1BF5A51}" destId="{EFF18589-BB46-4692-BDED-6D64736FB3C3}" srcOrd="3" destOrd="0" parTransId="{6D6196CB-C3E0-4055-9DCC-4BED247AD8F2}" sibTransId="{D48B0927-C368-4BDA-9F54-09F0E94DCBA7}"/>
    <dgm:cxn modelId="{56662DF3-5318-454B-985A-6D1E79060D08}" srcId="{469A676B-EB3F-4447-85FA-95A4F1BF5A51}" destId="{549585B5-3D04-445E-88A3-7E1043F9B745}" srcOrd="4" destOrd="0" parTransId="{2F4F2BC6-5D1D-403E-BBA5-0F63FBE3149F}" sibTransId="{2221E454-77EE-4C82-ADC5-F1045CD5F59B}"/>
    <dgm:cxn modelId="{AE5C63F3-6BD9-4B9C-A678-A2761CB1696F}" srcId="{469A676B-EB3F-4447-85FA-95A4F1BF5A51}" destId="{2DD08762-2EB2-41C5-98D0-21218CA695F8}" srcOrd="2" destOrd="0" parTransId="{E817E8E6-5C1B-455F-A726-AABDDDAC448D}" sibTransId="{A1BC2D12-6B50-49BC-8F73-94526369EA2B}"/>
    <dgm:cxn modelId="{BA18DED1-D9FD-4E05-BF35-6128EC50D86D}" type="presOf" srcId="{EFF18589-BB46-4692-BDED-6D64736FB3C3}" destId="{D25BAFAE-09AA-405E-953B-325CB4D4BBE3}" srcOrd="0" destOrd="0" presId="urn:microsoft.com/office/officeart/2005/8/layout/pyramid2"/>
    <dgm:cxn modelId="{964D2034-9F9C-4B23-9947-0083CA22BEF9}" type="presOf" srcId="{C06B1B4C-0F6C-4ED2-87BE-C79B93FA959C}" destId="{B5DEAE58-FBF8-4118-8D53-EB6F91868F79}" srcOrd="0" destOrd="0" presId="urn:microsoft.com/office/officeart/2005/8/layout/pyramid2"/>
    <dgm:cxn modelId="{ADB7F696-644F-4255-95C0-B3ADBC96E985}" type="presOf" srcId="{2DD08762-2EB2-41C5-98D0-21218CA695F8}" destId="{EC12CBCA-E4B2-406F-AB8D-CBB7723FE548}" srcOrd="0" destOrd="0" presId="urn:microsoft.com/office/officeart/2005/8/layout/pyramid2"/>
    <dgm:cxn modelId="{8AC152A2-D18E-461D-A125-E20CFC033790}" type="presOf" srcId="{CE2FA02B-D8A8-41A4-A0B6-C61CDC6AA7AF}" destId="{F8B291E8-9F37-4833-A965-1C546C24AA7E}" srcOrd="0" destOrd="0" presId="urn:microsoft.com/office/officeart/2005/8/layout/pyramid2"/>
    <dgm:cxn modelId="{992EF407-6150-43C8-82E2-F66B5E08A54A}" srcId="{469A676B-EB3F-4447-85FA-95A4F1BF5A51}" destId="{2D55132C-ECA4-43B2-8BB2-73869F7FE018}" srcOrd="0" destOrd="0" parTransId="{8FE9F72B-B799-48E2-A112-C9D919BF82F1}" sibTransId="{357C62AF-B3B7-452C-A50D-B0A9716E8C6A}"/>
    <dgm:cxn modelId="{7FB94678-1F03-4FA7-91C2-63372A88CD62}" srcId="{469A676B-EB3F-4447-85FA-95A4F1BF5A51}" destId="{CE2FA02B-D8A8-41A4-A0B6-C61CDC6AA7AF}" srcOrd="5" destOrd="0" parTransId="{A712A713-0DF4-4FDF-B81E-75269AB2D421}" sibTransId="{A0A2D9A7-4669-4F81-B60F-4B8E3E636AEF}"/>
    <dgm:cxn modelId="{434ABDFA-B414-442C-8AA2-128F671FA450}" type="presOf" srcId="{469A676B-EB3F-4447-85FA-95A4F1BF5A51}" destId="{475AD5E8-C306-4CD7-B425-8F67CECA1C8B}" srcOrd="0" destOrd="0" presId="urn:microsoft.com/office/officeart/2005/8/layout/pyramid2"/>
    <dgm:cxn modelId="{79F35B9B-1E7E-4DA5-A688-5F372930A45D}" srcId="{469A676B-EB3F-4447-85FA-95A4F1BF5A51}" destId="{C06B1B4C-0F6C-4ED2-87BE-C79B93FA959C}" srcOrd="1" destOrd="0" parTransId="{AAB62849-6E60-48C8-8549-E2C0B64B5049}" sibTransId="{034E4B4B-8014-49C2-A5C9-2C63C761ACA5}"/>
    <dgm:cxn modelId="{73036556-85BB-4756-837E-68523335A868}" type="presOf" srcId="{2D55132C-ECA4-43B2-8BB2-73869F7FE018}" destId="{B4A280E1-C07F-42F2-AD11-C409D7DFABA1}" srcOrd="0" destOrd="0" presId="urn:microsoft.com/office/officeart/2005/8/layout/pyramid2"/>
    <dgm:cxn modelId="{6CA3AF40-1CE5-4724-887A-452B371EA34B}" type="presOf" srcId="{549585B5-3D04-445E-88A3-7E1043F9B745}" destId="{17CACB38-AF21-4CAE-97B3-0CC1583B4CB7}" srcOrd="0" destOrd="0" presId="urn:microsoft.com/office/officeart/2005/8/layout/pyramid2"/>
    <dgm:cxn modelId="{C43E857F-C6D4-44B2-940A-C75CC9D6FB67}" type="presParOf" srcId="{475AD5E8-C306-4CD7-B425-8F67CECA1C8B}" destId="{40381D45-7511-4435-9145-A04AB80831C4}" srcOrd="0" destOrd="0" presId="urn:microsoft.com/office/officeart/2005/8/layout/pyramid2"/>
    <dgm:cxn modelId="{6880773F-987F-40CA-8DD8-4BDBEB3DE2DA}" type="presParOf" srcId="{475AD5E8-C306-4CD7-B425-8F67CECA1C8B}" destId="{C5546B86-6199-4E81-A104-27EED93EAB6B}" srcOrd="1" destOrd="0" presId="urn:microsoft.com/office/officeart/2005/8/layout/pyramid2"/>
    <dgm:cxn modelId="{3CD59B08-B307-4203-B1F6-CAB523982055}" type="presParOf" srcId="{C5546B86-6199-4E81-A104-27EED93EAB6B}" destId="{B4A280E1-C07F-42F2-AD11-C409D7DFABA1}" srcOrd="0" destOrd="0" presId="urn:microsoft.com/office/officeart/2005/8/layout/pyramid2"/>
    <dgm:cxn modelId="{06056A88-F8D1-42FB-B880-1DD343BBAC9A}" type="presParOf" srcId="{C5546B86-6199-4E81-A104-27EED93EAB6B}" destId="{AC71D00A-2EE8-4DDA-8E12-83F6E6BBAFA7}" srcOrd="1" destOrd="0" presId="urn:microsoft.com/office/officeart/2005/8/layout/pyramid2"/>
    <dgm:cxn modelId="{6483E158-0308-412B-99C8-4C5BA1867C08}" type="presParOf" srcId="{C5546B86-6199-4E81-A104-27EED93EAB6B}" destId="{B5DEAE58-FBF8-4118-8D53-EB6F91868F79}" srcOrd="2" destOrd="0" presId="urn:microsoft.com/office/officeart/2005/8/layout/pyramid2"/>
    <dgm:cxn modelId="{00EF4E3B-2479-42FD-8951-18B1245E8979}" type="presParOf" srcId="{C5546B86-6199-4E81-A104-27EED93EAB6B}" destId="{E6A19654-1090-4F01-96A2-3F42997493D0}" srcOrd="3" destOrd="0" presId="urn:microsoft.com/office/officeart/2005/8/layout/pyramid2"/>
    <dgm:cxn modelId="{D7E8169E-4843-49F2-BDCF-FCB7DB92210B}" type="presParOf" srcId="{C5546B86-6199-4E81-A104-27EED93EAB6B}" destId="{EC12CBCA-E4B2-406F-AB8D-CBB7723FE548}" srcOrd="4" destOrd="0" presId="urn:microsoft.com/office/officeart/2005/8/layout/pyramid2"/>
    <dgm:cxn modelId="{C4B34ECE-FE29-4846-8AC9-014A828235AC}" type="presParOf" srcId="{C5546B86-6199-4E81-A104-27EED93EAB6B}" destId="{D6D9A24C-7A9B-4309-8957-C03389DA7875}" srcOrd="5" destOrd="0" presId="urn:microsoft.com/office/officeart/2005/8/layout/pyramid2"/>
    <dgm:cxn modelId="{14CB3056-6357-48D2-94BD-E201AAB41616}" type="presParOf" srcId="{C5546B86-6199-4E81-A104-27EED93EAB6B}" destId="{D25BAFAE-09AA-405E-953B-325CB4D4BBE3}" srcOrd="6" destOrd="0" presId="urn:microsoft.com/office/officeart/2005/8/layout/pyramid2"/>
    <dgm:cxn modelId="{FB6B4B42-0A04-40D8-9AD4-0FCB9AC3CDC5}" type="presParOf" srcId="{C5546B86-6199-4E81-A104-27EED93EAB6B}" destId="{DC40BCA2-4B54-4427-8E75-D56516E74F39}" srcOrd="7" destOrd="0" presId="urn:microsoft.com/office/officeart/2005/8/layout/pyramid2"/>
    <dgm:cxn modelId="{197D4919-8AC4-4A22-A5AE-D21AE24A0131}" type="presParOf" srcId="{C5546B86-6199-4E81-A104-27EED93EAB6B}" destId="{17CACB38-AF21-4CAE-97B3-0CC1583B4CB7}" srcOrd="8" destOrd="0" presId="urn:microsoft.com/office/officeart/2005/8/layout/pyramid2"/>
    <dgm:cxn modelId="{37926879-08C3-46ED-A948-528C873B7FB1}" type="presParOf" srcId="{C5546B86-6199-4E81-A104-27EED93EAB6B}" destId="{EBDFFCD2-DE27-408D-B8F9-50A759A2FBEE}" srcOrd="9" destOrd="0" presId="urn:microsoft.com/office/officeart/2005/8/layout/pyramid2"/>
    <dgm:cxn modelId="{6BC55C8D-FC59-4B73-8FDC-7D75D20419AE}" type="presParOf" srcId="{C5546B86-6199-4E81-A104-27EED93EAB6B}" destId="{F8B291E8-9F37-4833-A965-1C546C24AA7E}" srcOrd="10" destOrd="0" presId="urn:microsoft.com/office/officeart/2005/8/layout/pyramid2"/>
    <dgm:cxn modelId="{DE820B7F-D7A4-43E9-A858-CCF71BF8BCFF}" type="presParOf" srcId="{C5546B86-6199-4E81-A104-27EED93EAB6B}" destId="{86E8887E-5DC2-4B45-86AE-02CEDE35D14F}" srcOrd="11" destOrd="0" presId="urn:microsoft.com/office/officeart/2005/8/layout/pyramid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2F8EEC-F14B-4A94-B019-190AD9D72634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6FF2A98-A69F-47D3-B014-85AA258D465F}">
      <dgm:prSet custT="1"/>
      <dgm:spPr/>
      <dgm:t>
        <a:bodyPr/>
        <a:lstStyle/>
        <a:p>
          <a:pPr algn="ctr"/>
          <a:r>
            <a:rPr lang="kk-KZ" sz="1400" b="0" dirty="0" smtClean="0">
              <a:solidFill>
                <a:schemeClr val="tx1"/>
              </a:solidFill>
            </a:rPr>
            <a:t>Техникалық нафталинді нафталин фракциясынан престеу немесе дистилдеу сияқты кристалдау әдістерімен бөліп алады</a:t>
          </a:r>
          <a:endParaRPr lang="ru-RU" sz="1400" b="0" dirty="0">
            <a:solidFill>
              <a:schemeClr val="tx1"/>
            </a:solidFill>
          </a:endParaRPr>
        </a:p>
      </dgm:t>
    </dgm:pt>
    <dgm:pt modelId="{BEB5F42C-8CF7-4675-A077-F540567D988F}" type="parTrans" cxnId="{3E926E8D-8569-42AD-925C-7BE18581C631}">
      <dgm:prSet/>
      <dgm:spPr/>
      <dgm:t>
        <a:bodyPr/>
        <a:lstStyle/>
        <a:p>
          <a:endParaRPr lang="ru-RU"/>
        </a:p>
      </dgm:t>
    </dgm:pt>
    <dgm:pt modelId="{CEF67621-4FA7-4A67-91EC-9A0F7F823CBB}" type="sibTrans" cxnId="{3E926E8D-8569-42AD-925C-7BE18581C631}">
      <dgm:prSet/>
      <dgm:spPr/>
      <dgm:t>
        <a:bodyPr/>
        <a:lstStyle/>
        <a:p>
          <a:endParaRPr lang="ru-RU"/>
        </a:p>
      </dgm:t>
    </dgm:pt>
    <dgm:pt modelId="{2C80C367-627A-4E08-9D6F-BD58CFCAFAAA}">
      <dgm:prSet custT="1"/>
      <dgm:spPr/>
      <dgm:t>
        <a:bodyPr/>
        <a:lstStyle/>
        <a:p>
          <a:pPr algn="ctr"/>
          <a:r>
            <a:rPr lang="kk-KZ" sz="1400" b="0" dirty="0" smtClean="0">
              <a:solidFill>
                <a:schemeClr val="tx1"/>
              </a:solidFill>
            </a:rPr>
            <a:t>Техникалық нафталинді тазалаудың кең тараған әдістерінің бірі әр түрлі нұсқада күкірт қышқылымен тазалау әдісі. </a:t>
          </a:r>
          <a:endParaRPr lang="ru-RU" sz="1400" b="0" dirty="0">
            <a:solidFill>
              <a:schemeClr val="tx1"/>
            </a:solidFill>
          </a:endParaRPr>
        </a:p>
      </dgm:t>
    </dgm:pt>
    <dgm:pt modelId="{6CA8EDDC-A561-4097-BBCC-0AA88A1FC9BA}" type="parTrans" cxnId="{9CE27A4C-CBD1-42F5-A4FB-5EFD4B2D61B6}">
      <dgm:prSet/>
      <dgm:spPr/>
      <dgm:t>
        <a:bodyPr/>
        <a:lstStyle/>
        <a:p>
          <a:endParaRPr lang="ru-RU"/>
        </a:p>
      </dgm:t>
    </dgm:pt>
    <dgm:pt modelId="{CDED0912-EBC1-4E73-A36D-5802E0B5A932}" type="sibTrans" cxnId="{9CE27A4C-CBD1-42F5-A4FB-5EFD4B2D61B6}">
      <dgm:prSet/>
      <dgm:spPr/>
      <dgm:t>
        <a:bodyPr/>
        <a:lstStyle/>
        <a:p>
          <a:endParaRPr lang="ru-RU"/>
        </a:p>
      </dgm:t>
    </dgm:pt>
    <dgm:pt modelId="{BED27938-AFB5-444A-91D1-8C7D1D3D9A0D}">
      <dgm:prSet custT="1"/>
      <dgm:spPr/>
      <dgm:t>
        <a:bodyPr/>
        <a:lstStyle/>
        <a:p>
          <a:pPr algn="ctr"/>
          <a:r>
            <a:rPr lang="kk-KZ" sz="1400" b="0" dirty="0" smtClean="0">
              <a:solidFill>
                <a:schemeClr val="tx1"/>
              </a:solidFill>
            </a:rPr>
            <a:t>Нафталинді тионафтеннен тазалаудың екі бағыты бар: нафталиннен бос тионафтенді бөліп алып, оны әрі қарай пайдалану немесе тионафтенді нафталиннен физикалық қасиеттері бойынша ерекшеленетін және одан оңай бөлінетін қосылысқа айналдыру.  </a:t>
          </a:r>
          <a:endParaRPr lang="ru-RU" sz="1400" b="0" dirty="0">
            <a:solidFill>
              <a:schemeClr val="tx1"/>
            </a:solidFill>
          </a:endParaRPr>
        </a:p>
      </dgm:t>
    </dgm:pt>
    <dgm:pt modelId="{71C2B141-DE0B-45AD-9BC0-D7193DF9CAC1}" type="parTrans" cxnId="{881C3B30-3D5D-4139-A93B-41830F683EF8}">
      <dgm:prSet/>
      <dgm:spPr/>
      <dgm:t>
        <a:bodyPr/>
        <a:lstStyle/>
        <a:p>
          <a:endParaRPr lang="ru-RU"/>
        </a:p>
      </dgm:t>
    </dgm:pt>
    <dgm:pt modelId="{C1E1E101-B1E0-4B20-8590-A2C8C4004C07}" type="sibTrans" cxnId="{881C3B30-3D5D-4139-A93B-41830F683EF8}">
      <dgm:prSet/>
      <dgm:spPr/>
      <dgm:t>
        <a:bodyPr/>
        <a:lstStyle/>
        <a:p>
          <a:endParaRPr lang="ru-RU"/>
        </a:p>
      </dgm:t>
    </dgm:pt>
    <dgm:pt modelId="{92DE4043-EA33-4A74-8C72-741AE385938F}">
      <dgm:prSet custT="1"/>
      <dgm:spPr/>
      <dgm:t>
        <a:bodyPr/>
        <a:lstStyle/>
        <a:p>
          <a:pPr algn="ctr"/>
          <a:r>
            <a:rPr lang="kk-KZ" sz="1400" dirty="0" smtClean="0">
              <a:solidFill>
                <a:schemeClr val="tx1"/>
              </a:solidFill>
            </a:rPr>
            <a:t>Көптеген шет елдік қолдырғыларда нафталинді каталитикалық гидротазалау үшін "Юнион Файнинг" процесі қолданылады. Бұл процестің нәтижесінде 95%-тік техникалық өнімнен 98%-тік нафталин алады, әрі тионафтеннің мөлшері 3,5-тен 0,04%-ке дейін кемиді.  </a:t>
          </a:r>
          <a:endParaRPr lang="ru-RU" sz="1400" b="0" dirty="0">
            <a:solidFill>
              <a:schemeClr val="tx1"/>
            </a:solidFill>
          </a:endParaRPr>
        </a:p>
      </dgm:t>
    </dgm:pt>
    <dgm:pt modelId="{36ED40E9-0C0F-4C48-8363-821A256E0665}" type="parTrans" cxnId="{EDBD614F-2DD2-48FA-82BA-12D2BE5D052B}">
      <dgm:prSet/>
      <dgm:spPr/>
    </dgm:pt>
    <dgm:pt modelId="{2ED4EB05-2569-4E4C-9A90-CDFB0A117423}" type="sibTrans" cxnId="{EDBD614F-2DD2-48FA-82BA-12D2BE5D052B}">
      <dgm:prSet/>
      <dgm:spPr/>
    </dgm:pt>
    <dgm:pt modelId="{7F432FCC-A45C-47FE-B8EF-5ABC95D98AFB}" type="pres">
      <dgm:prSet presAssocID="{6D2F8EEC-F14B-4A94-B019-190AD9D7263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DCAE99-889B-41D8-A1A0-CBD0146D3E45}" type="pres">
      <dgm:prSet presAssocID="{6D2F8EEC-F14B-4A94-B019-190AD9D72634}" presName="dummyMaxCanvas" presStyleCnt="0">
        <dgm:presLayoutVars/>
      </dgm:prSet>
      <dgm:spPr/>
    </dgm:pt>
    <dgm:pt modelId="{A06F4163-7C00-4D4E-AF2E-780A9BB30132}" type="pres">
      <dgm:prSet presAssocID="{6D2F8EEC-F14B-4A94-B019-190AD9D7263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F4EBC-CCD0-4111-81E3-5840E2FF2AA3}" type="pres">
      <dgm:prSet presAssocID="{6D2F8EEC-F14B-4A94-B019-190AD9D7263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92B50-04A8-41BB-A6C0-939287C1FCDE}" type="pres">
      <dgm:prSet presAssocID="{6D2F8EEC-F14B-4A94-B019-190AD9D7263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6A1BE1-0E80-4EBC-B896-BEE4072DCDE7}" type="pres">
      <dgm:prSet presAssocID="{6D2F8EEC-F14B-4A94-B019-190AD9D7263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8F7B75-3A74-435E-B8C9-65DD6A115C56}" type="pres">
      <dgm:prSet presAssocID="{6D2F8EEC-F14B-4A94-B019-190AD9D7263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6DACF7-CC83-4A5B-ADB9-A270B7CE52A3}" type="pres">
      <dgm:prSet presAssocID="{6D2F8EEC-F14B-4A94-B019-190AD9D7263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74043-F374-4340-A988-9448278C2733}" type="pres">
      <dgm:prSet presAssocID="{6D2F8EEC-F14B-4A94-B019-190AD9D7263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91C898-3E1A-4461-BABF-B73E107A8018}" type="pres">
      <dgm:prSet presAssocID="{6D2F8EEC-F14B-4A94-B019-190AD9D7263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29E72F-772A-4F2C-82D2-A0B7FAC5345F}" type="pres">
      <dgm:prSet presAssocID="{6D2F8EEC-F14B-4A94-B019-190AD9D7263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13356-4040-4331-A5F5-1B53610E9236}" type="pres">
      <dgm:prSet presAssocID="{6D2F8EEC-F14B-4A94-B019-190AD9D7263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1AF66C-546B-4643-8A5D-94B00C57C270}" type="pres">
      <dgm:prSet presAssocID="{6D2F8EEC-F14B-4A94-B019-190AD9D7263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3067F9-575B-4E62-ABF9-69976C574448}" type="presOf" srcId="{CDED0912-EBC1-4E73-A36D-5802E0B5A932}" destId="{26D74043-F374-4340-A988-9448278C2733}" srcOrd="0" destOrd="0" presId="urn:microsoft.com/office/officeart/2005/8/layout/vProcess5"/>
    <dgm:cxn modelId="{15F3E274-FE8C-4AF8-A53A-4374D0506A39}" type="presOf" srcId="{92DE4043-EA33-4A74-8C72-741AE385938F}" destId="{1D1AF66C-546B-4643-8A5D-94B00C57C270}" srcOrd="1" destOrd="0" presId="urn:microsoft.com/office/officeart/2005/8/layout/vProcess5"/>
    <dgm:cxn modelId="{EDBD614F-2DD2-48FA-82BA-12D2BE5D052B}" srcId="{6D2F8EEC-F14B-4A94-B019-190AD9D72634}" destId="{92DE4043-EA33-4A74-8C72-741AE385938F}" srcOrd="3" destOrd="0" parTransId="{36ED40E9-0C0F-4C48-8363-821A256E0665}" sibTransId="{2ED4EB05-2569-4E4C-9A90-CDFB0A117423}"/>
    <dgm:cxn modelId="{50C077CA-59F2-4B9E-8EB6-7C2C7C17F475}" type="presOf" srcId="{CEF67621-4FA7-4A67-91EC-9A0F7F823CBB}" destId="{218F7B75-3A74-435E-B8C9-65DD6A115C56}" srcOrd="0" destOrd="0" presId="urn:microsoft.com/office/officeart/2005/8/layout/vProcess5"/>
    <dgm:cxn modelId="{881C3B30-3D5D-4139-A93B-41830F683EF8}" srcId="{6D2F8EEC-F14B-4A94-B019-190AD9D72634}" destId="{BED27938-AFB5-444A-91D1-8C7D1D3D9A0D}" srcOrd="1" destOrd="0" parTransId="{71C2B141-DE0B-45AD-9BC0-D7193DF9CAC1}" sibTransId="{C1E1E101-B1E0-4B20-8590-A2C8C4004C07}"/>
    <dgm:cxn modelId="{3E926E8D-8569-42AD-925C-7BE18581C631}" srcId="{6D2F8EEC-F14B-4A94-B019-190AD9D72634}" destId="{E6FF2A98-A69F-47D3-B014-85AA258D465F}" srcOrd="0" destOrd="0" parTransId="{BEB5F42C-8CF7-4675-A077-F540567D988F}" sibTransId="{CEF67621-4FA7-4A67-91EC-9A0F7F823CBB}"/>
    <dgm:cxn modelId="{91B4D5E6-A1B5-48ED-8D32-1C836CA88A18}" type="presOf" srcId="{E6FF2A98-A69F-47D3-B014-85AA258D465F}" destId="{9191C898-3E1A-4461-BABF-B73E107A8018}" srcOrd="1" destOrd="0" presId="urn:microsoft.com/office/officeart/2005/8/layout/vProcess5"/>
    <dgm:cxn modelId="{30FD74CE-23D1-420F-BD89-4BE6000B6654}" type="presOf" srcId="{E6FF2A98-A69F-47D3-B014-85AA258D465F}" destId="{A06F4163-7C00-4D4E-AF2E-780A9BB30132}" srcOrd="0" destOrd="0" presId="urn:microsoft.com/office/officeart/2005/8/layout/vProcess5"/>
    <dgm:cxn modelId="{308D29DD-536A-4476-B5EE-D579640D3CAE}" type="presOf" srcId="{2C80C367-627A-4E08-9D6F-BD58CFCAFAAA}" destId="{28792B50-04A8-41BB-A6C0-939287C1FCDE}" srcOrd="0" destOrd="0" presId="urn:microsoft.com/office/officeart/2005/8/layout/vProcess5"/>
    <dgm:cxn modelId="{BC35E6EB-0B90-4149-A927-723413F1F04C}" type="presOf" srcId="{2C80C367-627A-4E08-9D6F-BD58CFCAFAAA}" destId="{78B13356-4040-4331-A5F5-1B53610E9236}" srcOrd="1" destOrd="0" presId="urn:microsoft.com/office/officeart/2005/8/layout/vProcess5"/>
    <dgm:cxn modelId="{9CE27A4C-CBD1-42F5-A4FB-5EFD4B2D61B6}" srcId="{6D2F8EEC-F14B-4A94-B019-190AD9D72634}" destId="{2C80C367-627A-4E08-9D6F-BD58CFCAFAAA}" srcOrd="2" destOrd="0" parTransId="{6CA8EDDC-A561-4097-BBCC-0AA88A1FC9BA}" sibTransId="{CDED0912-EBC1-4E73-A36D-5802E0B5A932}"/>
    <dgm:cxn modelId="{FB42C834-C1A4-4390-AF14-2F8B5347CAF6}" type="presOf" srcId="{92DE4043-EA33-4A74-8C72-741AE385938F}" destId="{026A1BE1-0E80-4EBC-B896-BEE4072DCDE7}" srcOrd="0" destOrd="0" presId="urn:microsoft.com/office/officeart/2005/8/layout/vProcess5"/>
    <dgm:cxn modelId="{A6742021-8A42-404D-ABB4-FC7C83863DB5}" type="presOf" srcId="{BED27938-AFB5-444A-91D1-8C7D1D3D9A0D}" destId="{D28F4EBC-CCD0-4111-81E3-5840E2FF2AA3}" srcOrd="0" destOrd="0" presId="urn:microsoft.com/office/officeart/2005/8/layout/vProcess5"/>
    <dgm:cxn modelId="{B812B111-D1C2-4030-B25C-14A01C24735A}" type="presOf" srcId="{BED27938-AFB5-444A-91D1-8C7D1D3D9A0D}" destId="{8129E72F-772A-4F2C-82D2-A0B7FAC5345F}" srcOrd="1" destOrd="0" presId="urn:microsoft.com/office/officeart/2005/8/layout/vProcess5"/>
    <dgm:cxn modelId="{92170798-FCB1-4321-9C03-D5A80AA8ED9C}" type="presOf" srcId="{C1E1E101-B1E0-4B20-8590-A2C8C4004C07}" destId="{336DACF7-CC83-4A5B-ADB9-A270B7CE52A3}" srcOrd="0" destOrd="0" presId="urn:microsoft.com/office/officeart/2005/8/layout/vProcess5"/>
    <dgm:cxn modelId="{F2964BEF-4DF0-41C0-9D07-303AF9C8A4F4}" type="presOf" srcId="{6D2F8EEC-F14B-4A94-B019-190AD9D72634}" destId="{7F432FCC-A45C-47FE-B8EF-5ABC95D98AFB}" srcOrd="0" destOrd="0" presId="urn:microsoft.com/office/officeart/2005/8/layout/vProcess5"/>
    <dgm:cxn modelId="{D292434D-4EBF-4C66-92BC-436C54CE0C4C}" type="presParOf" srcId="{7F432FCC-A45C-47FE-B8EF-5ABC95D98AFB}" destId="{8FDCAE99-889B-41D8-A1A0-CBD0146D3E45}" srcOrd="0" destOrd="0" presId="urn:microsoft.com/office/officeart/2005/8/layout/vProcess5"/>
    <dgm:cxn modelId="{7EBBA0E7-15CE-4F3B-8659-D54979C7A546}" type="presParOf" srcId="{7F432FCC-A45C-47FE-B8EF-5ABC95D98AFB}" destId="{A06F4163-7C00-4D4E-AF2E-780A9BB30132}" srcOrd="1" destOrd="0" presId="urn:microsoft.com/office/officeart/2005/8/layout/vProcess5"/>
    <dgm:cxn modelId="{F525657B-20C2-4181-88B4-8D732D4DD4FB}" type="presParOf" srcId="{7F432FCC-A45C-47FE-B8EF-5ABC95D98AFB}" destId="{D28F4EBC-CCD0-4111-81E3-5840E2FF2AA3}" srcOrd="2" destOrd="0" presId="urn:microsoft.com/office/officeart/2005/8/layout/vProcess5"/>
    <dgm:cxn modelId="{340F8C96-AA14-4DB8-9A1C-58FBEC1ADD31}" type="presParOf" srcId="{7F432FCC-A45C-47FE-B8EF-5ABC95D98AFB}" destId="{28792B50-04A8-41BB-A6C0-939287C1FCDE}" srcOrd="3" destOrd="0" presId="urn:microsoft.com/office/officeart/2005/8/layout/vProcess5"/>
    <dgm:cxn modelId="{2CD547BF-A7A4-4969-98FE-06A395DB2994}" type="presParOf" srcId="{7F432FCC-A45C-47FE-B8EF-5ABC95D98AFB}" destId="{026A1BE1-0E80-4EBC-B896-BEE4072DCDE7}" srcOrd="4" destOrd="0" presId="urn:microsoft.com/office/officeart/2005/8/layout/vProcess5"/>
    <dgm:cxn modelId="{8F13F59B-8EC4-4CAA-B2D4-F3323662A585}" type="presParOf" srcId="{7F432FCC-A45C-47FE-B8EF-5ABC95D98AFB}" destId="{218F7B75-3A74-435E-B8C9-65DD6A115C56}" srcOrd="5" destOrd="0" presId="urn:microsoft.com/office/officeart/2005/8/layout/vProcess5"/>
    <dgm:cxn modelId="{8596FE7E-EA06-4062-A6CB-CF95C0E44485}" type="presParOf" srcId="{7F432FCC-A45C-47FE-B8EF-5ABC95D98AFB}" destId="{336DACF7-CC83-4A5B-ADB9-A270B7CE52A3}" srcOrd="6" destOrd="0" presId="urn:microsoft.com/office/officeart/2005/8/layout/vProcess5"/>
    <dgm:cxn modelId="{39D8C763-C632-484E-BBCD-3C47624291A9}" type="presParOf" srcId="{7F432FCC-A45C-47FE-B8EF-5ABC95D98AFB}" destId="{26D74043-F374-4340-A988-9448278C2733}" srcOrd="7" destOrd="0" presId="urn:microsoft.com/office/officeart/2005/8/layout/vProcess5"/>
    <dgm:cxn modelId="{7D53F08A-CA4E-4C26-9531-717096C83036}" type="presParOf" srcId="{7F432FCC-A45C-47FE-B8EF-5ABC95D98AFB}" destId="{9191C898-3E1A-4461-BABF-B73E107A8018}" srcOrd="8" destOrd="0" presId="urn:microsoft.com/office/officeart/2005/8/layout/vProcess5"/>
    <dgm:cxn modelId="{6ADCB084-4F1C-4814-A8F8-504DEB04CAF7}" type="presParOf" srcId="{7F432FCC-A45C-47FE-B8EF-5ABC95D98AFB}" destId="{8129E72F-772A-4F2C-82D2-A0B7FAC5345F}" srcOrd="9" destOrd="0" presId="urn:microsoft.com/office/officeart/2005/8/layout/vProcess5"/>
    <dgm:cxn modelId="{A1DBF74E-FB31-49B8-9315-BFAF7862741C}" type="presParOf" srcId="{7F432FCC-A45C-47FE-B8EF-5ABC95D98AFB}" destId="{78B13356-4040-4331-A5F5-1B53610E9236}" srcOrd="10" destOrd="0" presId="urn:microsoft.com/office/officeart/2005/8/layout/vProcess5"/>
    <dgm:cxn modelId="{1BEBB470-C800-46F8-AE93-D9CAFBCEDD55}" type="presParOf" srcId="{7F432FCC-A45C-47FE-B8EF-5ABC95D98AFB}" destId="{1D1AF66C-546B-4643-8A5D-94B00C57C270}" srcOrd="11" destOrd="0" presId="urn:microsoft.com/office/officeart/2005/8/layout/vProcess5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C7D962F-626A-4BAB-B484-63F9529B94F7}" type="doc">
      <dgm:prSet loTypeId="urn:microsoft.com/office/officeart/2005/8/layout/funnel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0E579F0-A189-401F-BA2C-7903D7C24C47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b="1" dirty="0" smtClean="0">
              <a:solidFill>
                <a:srgbClr val="C00000"/>
              </a:solidFill>
            </a:rPr>
            <a:t>аценафтен</a:t>
          </a:r>
          <a:endParaRPr lang="ru-RU" b="1" dirty="0">
            <a:solidFill>
              <a:srgbClr val="C00000"/>
            </a:solidFill>
          </a:endParaRPr>
        </a:p>
      </dgm:t>
    </dgm:pt>
    <dgm:pt modelId="{AD806EBF-A19B-42EB-BF35-832417268E42}" type="parTrans" cxnId="{61DA6EC6-AD4F-4A1A-85C7-EBB1D73E3C24}">
      <dgm:prSet/>
      <dgm:spPr/>
      <dgm:t>
        <a:bodyPr/>
        <a:lstStyle/>
        <a:p>
          <a:endParaRPr lang="ru-RU"/>
        </a:p>
      </dgm:t>
    </dgm:pt>
    <dgm:pt modelId="{B7DCBE27-982F-40A8-8AC4-D658FC711DB5}" type="sibTrans" cxnId="{61DA6EC6-AD4F-4A1A-85C7-EBB1D73E3C24}">
      <dgm:prSet/>
      <dgm:spPr/>
      <dgm:t>
        <a:bodyPr/>
        <a:lstStyle/>
        <a:p>
          <a:endParaRPr lang="ru-RU"/>
        </a:p>
      </dgm:t>
    </dgm:pt>
    <dgm:pt modelId="{CF0107CA-0FFE-44AF-BCC6-DF9467DD77E8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b="1" dirty="0" smtClean="0">
              <a:solidFill>
                <a:srgbClr val="C00000"/>
              </a:solidFill>
            </a:rPr>
            <a:t>антрацен</a:t>
          </a:r>
          <a:endParaRPr lang="ru-RU" b="1" dirty="0">
            <a:solidFill>
              <a:srgbClr val="C00000"/>
            </a:solidFill>
          </a:endParaRPr>
        </a:p>
      </dgm:t>
    </dgm:pt>
    <dgm:pt modelId="{68D1C586-EDA0-466C-832E-4DB576480A1A}" type="parTrans" cxnId="{92EF78D7-EE3E-42F0-96CB-81E37AA88EC2}">
      <dgm:prSet/>
      <dgm:spPr/>
      <dgm:t>
        <a:bodyPr/>
        <a:lstStyle/>
        <a:p>
          <a:endParaRPr lang="ru-RU"/>
        </a:p>
      </dgm:t>
    </dgm:pt>
    <dgm:pt modelId="{1DC36919-F52C-4F9E-9ED0-668A6E95ABD6}" type="sibTrans" cxnId="{92EF78D7-EE3E-42F0-96CB-81E37AA88EC2}">
      <dgm:prSet/>
      <dgm:spPr/>
      <dgm:t>
        <a:bodyPr/>
        <a:lstStyle/>
        <a:p>
          <a:endParaRPr lang="ru-RU"/>
        </a:p>
      </dgm:t>
    </dgm:pt>
    <dgm:pt modelId="{233E73EF-4CED-4F94-8430-51657A70185D}">
      <dgm:prSet phldrT="[Текст]"/>
      <dgm:spPr/>
      <dgm:t>
        <a:bodyPr/>
        <a:lstStyle/>
        <a:p>
          <a:r>
            <a:rPr lang="kk-KZ" b="1" dirty="0" smtClean="0">
              <a:solidFill>
                <a:srgbClr val="C00000"/>
              </a:solidFill>
            </a:rPr>
            <a:t>фенантрен</a:t>
          </a:r>
          <a:endParaRPr lang="ru-RU" b="1" dirty="0">
            <a:solidFill>
              <a:srgbClr val="C00000"/>
            </a:solidFill>
          </a:endParaRPr>
        </a:p>
      </dgm:t>
    </dgm:pt>
    <dgm:pt modelId="{B3784A56-DC5B-4D0A-828A-AB4DF83CF6E2}" type="parTrans" cxnId="{C67998D9-9408-49B1-A071-4147DEC5E9EF}">
      <dgm:prSet/>
      <dgm:spPr/>
      <dgm:t>
        <a:bodyPr/>
        <a:lstStyle/>
        <a:p>
          <a:endParaRPr lang="ru-RU"/>
        </a:p>
      </dgm:t>
    </dgm:pt>
    <dgm:pt modelId="{DD985A8F-D040-4373-93FD-5D01B8EFF51A}" type="sibTrans" cxnId="{C67998D9-9408-49B1-A071-4147DEC5E9EF}">
      <dgm:prSet/>
      <dgm:spPr/>
      <dgm:t>
        <a:bodyPr/>
        <a:lstStyle/>
        <a:p>
          <a:endParaRPr lang="ru-RU"/>
        </a:p>
      </dgm:t>
    </dgm:pt>
    <dgm:pt modelId="{B4CED84C-C437-4B0C-BAA0-D71B5EE14305}">
      <dgm:prSet phldrT="[Текст]"/>
      <dgm:spPr/>
      <dgm:t>
        <a:bodyPr/>
        <a:lstStyle/>
        <a:p>
          <a:r>
            <a:rPr lang="kk-KZ" dirty="0" smtClean="0"/>
            <a:t>Полициклді ароматты көмірсутектер</a:t>
          </a:r>
          <a:endParaRPr lang="ru-RU" dirty="0"/>
        </a:p>
      </dgm:t>
    </dgm:pt>
    <dgm:pt modelId="{6A5C3B54-A220-4C7A-8971-5A0D759F267E}" type="parTrans" cxnId="{06462B4C-BD3E-422A-B4D1-EE6F4ADA0C28}">
      <dgm:prSet/>
      <dgm:spPr/>
      <dgm:t>
        <a:bodyPr/>
        <a:lstStyle/>
        <a:p>
          <a:endParaRPr lang="ru-RU"/>
        </a:p>
      </dgm:t>
    </dgm:pt>
    <dgm:pt modelId="{B207064F-4DBF-4AC1-9523-A8C28C83E9F4}" type="sibTrans" cxnId="{06462B4C-BD3E-422A-B4D1-EE6F4ADA0C28}">
      <dgm:prSet/>
      <dgm:spPr/>
      <dgm:t>
        <a:bodyPr/>
        <a:lstStyle/>
        <a:p>
          <a:endParaRPr lang="ru-RU"/>
        </a:p>
      </dgm:t>
    </dgm:pt>
    <dgm:pt modelId="{AA803477-8060-4CF9-ADF8-A3778810FADB}" type="pres">
      <dgm:prSet presAssocID="{AC7D962F-626A-4BAB-B484-63F9529B94F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74EC06-D869-4997-9B36-A955F220DCA4}" type="pres">
      <dgm:prSet presAssocID="{AC7D962F-626A-4BAB-B484-63F9529B94F7}" presName="ellipse" presStyleLbl="trBgShp" presStyleIdx="0" presStyleCnt="1"/>
      <dgm:spPr/>
    </dgm:pt>
    <dgm:pt modelId="{6D10156D-C98A-4765-99CE-EA137E75C4CC}" type="pres">
      <dgm:prSet presAssocID="{AC7D962F-626A-4BAB-B484-63F9529B94F7}" presName="arrow1" presStyleLbl="fgShp" presStyleIdx="0" presStyleCn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570AD1D8-A08E-4A80-9A6B-98CEEF44D961}" type="pres">
      <dgm:prSet presAssocID="{AC7D962F-626A-4BAB-B484-63F9529B94F7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EDE7C-F21B-4A2B-BB93-6AB7C27C2A89}" type="pres">
      <dgm:prSet presAssocID="{CF0107CA-0FFE-44AF-BCC6-DF9467DD77E8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D3BD1-5196-4B24-9617-385538871F18}" type="pres">
      <dgm:prSet presAssocID="{233E73EF-4CED-4F94-8430-51657A70185D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F6D7C-8734-45F4-B487-F2461738CEBA}" type="pres">
      <dgm:prSet presAssocID="{B4CED84C-C437-4B0C-BAA0-D71B5EE14305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13A8EA-6BFE-471B-AF9F-5DF8AF9FFEEE}" type="pres">
      <dgm:prSet presAssocID="{AC7D962F-626A-4BAB-B484-63F9529B94F7}" presName="funnel" presStyleLbl="trAlignAcc1" presStyleIdx="0" presStyleCn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C67998D9-9408-49B1-A071-4147DEC5E9EF}" srcId="{AC7D962F-626A-4BAB-B484-63F9529B94F7}" destId="{233E73EF-4CED-4F94-8430-51657A70185D}" srcOrd="2" destOrd="0" parTransId="{B3784A56-DC5B-4D0A-828A-AB4DF83CF6E2}" sibTransId="{DD985A8F-D040-4373-93FD-5D01B8EFF51A}"/>
    <dgm:cxn modelId="{61DA6EC6-AD4F-4A1A-85C7-EBB1D73E3C24}" srcId="{AC7D962F-626A-4BAB-B484-63F9529B94F7}" destId="{80E579F0-A189-401F-BA2C-7903D7C24C47}" srcOrd="0" destOrd="0" parTransId="{AD806EBF-A19B-42EB-BF35-832417268E42}" sibTransId="{B7DCBE27-982F-40A8-8AC4-D658FC711DB5}"/>
    <dgm:cxn modelId="{4FD3EC02-E5BF-4DDD-91BE-F9449988D9CA}" type="presOf" srcId="{AC7D962F-626A-4BAB-B484-63F9529B94F7}" destId="{AA803477-8060-4CF9-ADF8-A3778810FADB}" srcOrd="0" destOrd="0" presId="urn:microsoft.com/office/officeart/2005/8/layout/funnel1"/>
    <dgm:cxn modelId="{06462B4C-BD3E-422A-B4D1-EE6F4ADA0C28}" srcId="{AC7D962F-626A-4BAB-B484-63F9529B94F7}" destId="{B4CED84C-C437-4B0C-BAA0-D71B5EE14305}" srcOrd="3" destOrd="0" parTransId="{6A5C3B54-A220-4C7A-8971-5A0D759F267E}" sibTransId="{B207064F-4DBF-4AC1-9523-A8C28C83E9F4}"/>
    <dgm:cxn modelId="{F5064D0C-502B-42EB-9B08-7F7C6BE2C39E}" type="presOf" srcId="{80E579F0-A189-401F-BA2C-7903D7C24C47}" destId="{371F6D7C-8734-45F4-B487-F2461738CEBA}" srcOrd="0" destOrd="0" presId="urn:microsoft.com/office/officeart/2005/8/layout/funnel1"/>
    <dgm:cxn modelId="{CE5EA665-51FE-45F8-B3C6-4FB9A975835A}" type="presOf" srcId="{233E73EF-4CED-4F94-8430-51657A70185D}" destId="{A15EDE7C-F21B-4A2B-BB93-6AB7C27C2A89}" srcOrd="0" destOrd="0" presId="urn:microsoft.com/office/officeart/2005/8/layout/funnel1"/>
    <dgm:cxn modelId="{B4227E86-8803-4D31-86F0-CF340206E062}" type="presOf" srcId="{B4CED84C-C437-4B0C-BAA0-D71B5EE14305}" destId="{570AD1D8-A08E-4A80-9A6B-98CEEF44D961}" srcOrd="0" destOrd="0" presId="urn:microsoft.com/office/officeart/2005/8/layout/funnel1"/>
    <dgm:cxn modelId="{92EF78D7-EE3E-42F0-96CB-81E37AA88EC2}" srcId="{AC7D962F-626A-4BAB-B484-63F9529B94F7}" destId="{CF0107CA-0FFE-44AF-BCC6-DF9467DD77E8}" srcOrd="1" destOrd="0" parTransId="{68D1C586-EDA0-466C-832E-4DB576480A1A}" sibTransId="{1DC36919-F52C-4F9E-9ED0-668A6E95ABD6}"/>
    <dgm:cxn modelId="{51C647E8-FBA6-4561-9858-418FFB07A779}" type="presOf" srcId="{CF0107CA-0FFE-44AF-BCC6-DF9467DD77E8}" destId="{D8DD3BD1-5196-4B24-9617-385538871F18}" srcOrd="0" destOrd="0" presId="urn:microsoft.com/office/officeart/2005/8/layout/funnel1"/>
    <dgm:cxn modelId="{EBC8BDE1-D4A3-4619-8620-1B9304C15066}" type="presParOf" srcId="{AA803477-8060-4CF9-ADF8-A3778810FADB}" destId="{EB74EC06-D869-4997-9B36-A955F220DCA4}" srcOrd="0" destOrd="0" presId="urn:microsoft.com/office/officeart/2005/8/layout/funnel1"/>
    <dgm:cxn modelId="{C061F908-0A33-4365-BB84-4F939A12E94B}" type="presParOf" srcId="{AA803477-8060-4CF9-ADF8-A3778810FADB}" destId="{6D10156D-C98A-4765-99CE-EA137E75C4CC}" srcOrd="1" destOrd="0" presId="urn:microsoft.com/office/officeart/2005/8/layout/funnel1"/>
    <dgm:cxn modelId="{5966527A-86F3-466D-81CC-D762C02F6F07}" type="presParOf" srcId="{AA803477-8060-4CF9-ADF8-A3778810FADB}" destId="{570AD1D8-A08E-4A80-9A6B-98CEEF44D961}" srcOrd="2" destOrd="0" presId="urn:microsoft.com/office/officeart/2005/8/layout/funnel1"/>
    <dgm:cxn modelId="{36629697-E70B-4090-A418-BD09A6CF7E5C}" type="presParOf" srcId="{AA803477-8060-4CF9-ADF8-A3778810FADB}" destId="{A15EDE7C-F21B-4A2B-BB93-6AB7C27C2A89}" srcOrd="3" destOrd="0" presId="urn:microsoft.com/office/officeart/2005/8/layout/funnel1"/>
    <dgm:cxn modelId="{BD6AC68E-E2D3-4DA7-A2D5-A05B5D92F160}" type="presParOf" srcId="{AA803477-8060-4CF9-ADF8-A3778810FADB}" destId="{D8DD3BD1-5196-4B24-9617-385538871F18}" srcOrd="4" destOrd="0" presId="urn:microsoft.com/office/officeart/2005/8/layout/funnel1"/>
    <dgm:cxn modelId="{DA18C1C5-6FFF-40ED-B405-378E5F7E3423}" type="presParOf" srcId="{AA803477-8060-4CF9-ADF8-A3778810FADB}" destId="{371F6D7C-8734-45F4-B487-F2461738CEBA}" srcOrd="5" destOrd="0" presId="urn:microsoft.com/office/officeart/2005/8/layout/funnel1"/>
    <dgm:cxn modelId="{92D5347D-D3A1-4AE5-8158-3A7DFE1DF05D}" type="presParOf" srcId="{AA803477-8060-4CF9-ADF8-A3778810FADB}" destId="{6B13A8EA-6BFE-471B-AF9F-5DF8AF9FFEEE}" srcOrd="6" destOrd="0" presId="urn:microsoft.com/office/officeart/2005/8/layout/funne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erimkulova07@mail.r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300975"/>
            <a:ext cx="77662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СНЕ6101 Ароматты </a:t>
            </a: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көмірсутектерді өндіру технологиясы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Оқытушы: К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еримкулова</a:t>
            </a:r>
            <a:r>
              <a:rPr lang="ru-RU" sz="32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Айгуль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Жадраевна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хим.ғыл.канд.,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Химиялық және биохимиялық инженерия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» кафедра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қауымдастырылған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профессоры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>
                <a:hlinkClick r:id="rId4"/>
              </a:rPr>
              <a:t>kerimkulova07@mail.ru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r>
              <a:rPr lang="kk-KZ" smtClean="0"/>
              <a:t>Әртүрлі мұнайөңдеу үрдісінен алынған С</a:t>
            </a:r>
            <a:r>
              <a:rPr lang="kk-KZ" baseline="-25000" smtClean="0"/>
              <a:t>9</a:t>
            </a:r>
            <a:r>
              <a:rPr lang="kk-KZ" smtClean="0"/>
              <a:t> ароматты көмірсутектер қоспасынан псевдокумол мен аз мөлшерде мезитилен бөлінеді. Этилтолуол мен гемимеллитолды алу оның реактивте қолоданылуымен шектеледі, химия өнеркәсібінде ол әзірге қолданылмайды. Изопрлопилбензол (кумол) С</a:t>
            </a:r>
            <a:r>
              <a:rPr lang="kk-KZ" baseline="-25000" smtClean="0"/>
              <a:t>9</a:t>
            </a:r>
            <a:r>
              <a:rPr lang="kk-KZ" smtClean="0"/>
              <a:t> ароматты көмірсутектер қоспасынан бөлінбейді, бензолды пропиленмен алкилдеп алады. 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574675"/>
          </a:xfrm>
        </p:spPr>
        <p:txBody>
          <a:bodyPr/>
          <a:lstStyle/>
          <a:p>
            <a:r>
              <a:rPr lang="kk-KZ" sz="2400" smtClean="0">
                <a:solidFill>
                  <a:schemeClr val="bg1"/>
                </a:solidFill>
              </a:rPr>
              <a:t>Изомеризаттың ауыр фракциясының құрамы</a:t>
            </a:r>
            <a:endParaRPr lang="ru-RU" sz="2400" b="1" smtClean="0">
              <a:solidFill>
                <a:schemeClr val="bg1"/>
              </a:solidFill>
            </a:endParaRPr>
          </a:p>
        </p:txBody>
      </p:sp>
      <p:graphicFrame>
        <p:nvGraphicFramePr>
          <p:cNvPr id="12291" name="Диаграмма 3"/>
          <p:cNvGraphicFramePr>
            <a:graphicFrameLocks/>
          </p:cNvGraphicFramePr>
          <p:nvPr/>
        </p:nvGraphicFramePr>
        <p:xfrm>
          <a:off x="417513" y="1290638"/>
          <a:ext cx="7661275" cy="4710112"/>
        </p:xfrm>
        <a:graphic>
          <a:graphicData uri="http://schemas.openxmlformats.org/presentationml/2006/ole">
            <p:oleObj spid="_x0000_s3074" r:id="rId3" imgW="7663336" imgH="4706520" progId="Excel.Sheet.8">
              <p:embed/>
            </p:oleObj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704850"/>
          </a:xfrm>
        </p:spPr>
        <p:txBody>
          <a:bodyPr/>
          <a:lstStyle/>
          <a:p>
            <a:r>
              <a:rPr lang="kk-KZ" sz="1800" b="1" smtClean="0">
                <a:solidFill>
                  <a:schemeClr val="bg1"/>
                </a:solidFill>
              </a:rPr>
              <a:t>Құрамы С</a:t>
            </a:r>
            <a:r>
              <a:rPr lang="kk-KZ" sz="1800" b="1" baseline="-25000" smtClean="0">
                <a:solidFill>
                  <a:schemeClr val="bg1"/>
                </a:solidFill>
              </a:rPr>
              <a:t>10 </a:t>
            </a:r>
            <a:r>
              <a:rPr lang="kk-KZ" sz="1800" b="1" smtClean="0">
                <a:solidFill>
                  <a:schemeClr val="bg1"/>
                </a:solidFill>
              </a:rPr>
              <a:t>болатын арендердің  физика-химиялық қасиеттері</a:t>
            </a:r>
            <a:r>
              <a:rPr lang="ru-RU" sz="1800" smtClean="0">
                <a:solidFill>
                  <a:schemeClr val="bg1"/>
                </a:solidFill>
              </a:rPr>
              <a:t/>
            </a:r>
            <a:br>
              <a:rPr lang="ru-RU" sz="1800" smtClean="0">
                <a:solidFill>
                  <a:schemeClr val="bg1"/>
                </a:solidFill>
              </a:rPr>
            </a:br>
            <a:endParaRPr lang="ru-RU" sz="1800" smtClean="0">
              <a:solidFill>
                <a:schemeClr val="bg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4213" y="1268413"/>
          <a:ext cx="7272337" cy="525621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423859"/>
                <a:gridCol w="2423859"/>
                <a:gridCol w="2424619"/>
              </a:tblGrid>
              <a:tr h="438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</a:rPr>
                        <a:t>Көмірсутек 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</a:rPr>
                        <a:t>Т</a:t>
                      </a:r>
                      <a:r>
                        <a:rPr lang="kk-KZ" sz="1400" b="1" baseline="-25000" dirty="0">
                          <a:solidFill>
                            <a:srgbClr val="FF0000"/>
                          </a:solidFill>
                        </a:rPr>
                        <a:t>қайнау</a:t>
                      </a:r>
                      <a:r>
                        <a:rPr lang="ru-RU" sz="1400" b="1" baseline="-25000" dirty="0">
                          <a:solidFill>
                            <a:srgbClr val="FF0000"/>
                          </a:solidFill>
                        </a:rPr>
                        <a:t>,</a:t>
                      </a:r>
                      <a:r>
                        <a:rPr lang="ru-RU" sz="1400" b="1" baseline="300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</a:rPr>
                        <a:t>С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</a:rPr>
                        <a:t>Т</a:t>
                      </a:r>
                      <a:r>
                        <a:rPr lang="kk-KZ" sz="1400" b="1" baseline="-25000" dirty="0">
                          <a:solidFill>
                            <a:srgbClr val="FF0000"/>
                          </a:solidFill>
                        </a:rPr>
                        <a:t>балқу</a:t>
                      </a:r>
                      <a:r>
                        <a:rPr lang="ru-RU" sz="1400" b="1" baseline="-25000" dirty="0">
                          <a:solidFill>
                            <a:srgbClr val="FF0000"/>
                          </a:solidFill>
                        </a:rPr>
                        <a:t>,</a:t>
                      </a:r>
                      <a:r>
                        <a:rPr lang="ru-RU" sz="1400" b="1" baseline="300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</a:rPr>
                        <a:t>С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438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</a:rPr>
                        <a:t>1,4 -диметил-2-этилбензол</a:t>
                      </a:r>
                      <a:endParaRPr lang="ru-RU" sz="1400" i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186</a:t>
                      </a:r>
                      <a:r>
                        <a:rPr lang="kk-KZ" sz="1400" i="1" dirty="0"/>
                        <a:t>,</a:t>
                      </a:r>
                      <a:r>
                        <a:rPr lang="ru-RU" sz="1400" i="1" dirty="0"/>
                        <a:t>91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/>
                        <a:t>-53</a:t>
                      </a:r>
                      <a:r>
                        <a:rPr lang="kk-KZ" sz="1400" i="1"/>
                        <a:t>,</a:t>
                      </a:r>
                      <a:r>
                        <a:rPr lang="ru-RU" sz="1400" i="1"/>
                        <a:t>7</a:t>
                      </a:r>
                      <a:endParaRPr lang="ru-RU" sz="14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438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</a:rPr>
                        <a:t>1,3-диметил-4-этилбензол</a:t>
                      </a:r>
                      <a:endParaRPr lang="ru-RU" sz="1400" i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188</a:t>
                      </a:r>
                      <a:r>
                        <a:rPr lang="kk-KZ" sz="1400" i="1" dirty="0"/>
                        <a:t>,</a:t>
                      </a:r>
                      <a:r>
                        <a:rPr lang="ru-RU" sz="1400" i="1" dirty="0"/>
                        <a:t>41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/>
                        <a:t>-63</a:t>
                      </a:r>
                      <a:r>
                        <a:rPr lang="kk-KZ" sz="1400" i="1"/>
                        <a:t>,</a:t>
                      </a:r>
                      <a:r>
                        <a:rPr lang="ru-RU" sz="1400" i="1"/>
                        <a:t>0</a:t>
                      </a:r>
                      <a:endParaRPr lang="ru-RU" sz="14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438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</a:rPr>
                        <a:t>1,2-диметил-4-этилбензол</a:t>
                      </a:r>
                      <a:endParaRPr lang="ru-RU" sz="1400" i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189</a:t>
                      </a:r>
                      <a:r>
                        <a:rPr lang="kk-KZ" sz="1400" i="1" dirty="0"/>
                        <a:t>,</a:t>
                      </a:r>
                      <a:r>
                        <a:rPr lang="ru-RU" sz="1400" i="1" dirty="0"/>
                        <a:t>75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/>
                        <a:t>-67</a:t>
                      </a:r>
                      <a:r>
                        <a:rPr lang="kk-KZ" sz="1400" i="1"/>
                        <a:t>,</a:t>
                      </a:r>
                      <a:r>
                        <a:rPr lang="ru-RU" sz="1400" i="1"/>
                        <a:t>0</a:t>
                      </a:r>
                      <a:endParaRPr lang="ru-RU" sz="14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438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</a:rPr>
                        <a:t>1,3-диметил-2-этилбензол</a:t>
                      </a:r>
                      <a:endParaRPr lang="ru-RU" sz="1400" i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190</a:t>
                      </a:r>
                      <a:r>
                        <a:rPr lang="kk-KZ" sz="1400" i="1" dirty="0"/>
                        <a:t>,</a:t>
                      </a:r>
                      <a:r>
                        <a:rPr lang="ru-RU" sz="1400" i="1" dirty="0"/>
                        <a:t>01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/>
                        <a:t>-16</a:t>
                      </a:r>
                      <a:r>
                        <a:rPr lang="kk-KZ" sz="1400" i="1"/>
                        <a:t>,</a:t>
                      </a:r>
                      <a:r>
                        <a:rPr lang="ru-RU" sz="1400" i="1"/>
                        <a:t>3</a:t>
                      </a:r>
                      <a:endParaRPr lang="ru-RU" sz="14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438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</a:rPr>
                        <a:t>1,2-диметил-3-этилбензол</a:t>
                      </a:r>
                      <a:endParaRPr lang="ru-RU" sz="1400" i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193</a:t>
                      </a:r>
                      <a:r>
                        <a:rPr lang="kk-KZ" sz="1400" i="1" dirty="0"/>
                        <a:t>,</a:t>
                      </a:r>
                      <a:r>
                        <a:rPr lang="ru-RU" sz="1400" i="1" dirty="0"/>
                        <a:t>91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-49</a:t>
                      </a:r>
                      <a:r>
                        <a:rPr lang="kk-KZ" sz="1400" i="1" dirty="0"/>
                        <a:t>,</a:t>
                      </a:r>
                      <a:r>
                        <a:rPr lang="ru-RU" sz="1400" i="1" dirty="0"/>
                        <a:t>5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8760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</a:rPr>
                        <a:t>1,2,4,5-тетраметилбензол (</a:t>
                      </a:r>
                      <a:r>
                        <a:rPr lang="ru-RU" sz="1400" i="0" dirty="0" err="1">
                          <a:solidFill>
                            <a:srgbClr val="002060"/>
                          </a:solidFill>
                        </a:rPr>
                        <a:t>дурол</a:t>
                      </a:r>
                      <a:r>
                        <a:rPr lang="ru-RU" sz="1400" i="0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ru-RU" sz="1400" i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196</a:t>
                      </a:r>
                      <a:r>
                        <a:rPr lang="kk-KZ" sz="1400" i="1" dirty="0"/>
                        <a:t>,</a:t>
                      </a:r>
                      <a:r>
                        <a:rPr lang="ru-RU" sz="1400" i="1" dirty="0"/>
                        <a:t>85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+79</a:t>
                      </a:r>
                      <a:r>
                        <a:rPr lang="kk-KZ" sz="1400" i="1" dirty="0"/>
                        <a:t>,</a:t>
                      </a:r>
                      <a:r>
                        <a:rPr lang="ru-RU" sz="1400" i="1" dirty="0"/>
                        <a:t>24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8760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</a:rPr>
                        <a:t>1,2,3,5-тетраметилбензол (</a:t>
                      </a:r>
                      <a:r>
                        <a:rPr lang="ru-RU" sz="1400" i="0" dirty="0" err="1">
                          <a:solidFill>
                            <a:srgbClr val="002060"/>
                          </a:solidFill>
                        </a:rPr>
                        <a:t>изодурол</a:t>
                      </a:r>
                      <a:r>
                        <a:rPr lang="ru-RU" sz="1400" i="0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ru-RU" sz="1400" i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198</a:t>
                      </a:r>
                      <a:r>
                        <a:rPr lang="kk-KZ" sz="1400" i="1" dirty="0"/>
                        <a:t>,</a:t>
                      </a:r>
                      <a:r>
                        <a:rPr lang="ru-RU" sz="1400" i="1" dirty="0"/>
                        <a:t>15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-23</a:t>
                      </a:r>
                      <a:r>
                        <a:rPr lang="kk-KZ" sz="1400" i="1" dirty="0"/>
                        <a:t>,</a:t>
                      </a:r>
                      <a:r>
                        <a:rPr lang="ru-RU" sz="1400" i="1" dirty="0"/>
                        <a:t>68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  <a:tr h="8760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</a:rPr>
                        <a:t>1.2,3,4-тетраметилбензол (</a:t>
                      </a:r>
                      <a:r>
                        <a:rPr lang="ru-RU" sz="1400" i="0" dirty="0" err="1">
                          <a:solidFill>
                            <a:srgbClr val="002060"/>
                          </a:solidFill>
                        </a:rPr>
                        <a:t>пренитол</a:t>
                      </a:r>
                      <a:r>
                        <a:rPr lang="ru-RU" sz="1400" i="0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ru-RU" sz="1400" i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205</a:t>
                      </a:r>
                      <a:r>
                        <a:rPr lang="kk-KZ" sz="1400" i="1" dirty="0"/>
                        <a:t>,</a:t>
                      </a:r>
                      <a:r>
                        <a:rPr lang="ru-RU" sz="1400" i="1" dirty="0"/>
                        <a:t>04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/>
                        <a:t>-6</a:t>
                      </a:r>
                      <a:r>
                        <a:rPr lang="kk-KZ" sz="1400" i="1" dirty="0"/>
                        <a:t>,2</a:t>
                      </a:r>
                      <a:r>
                        <a:rPr lang="ru-RU" sz="1400" i="1" dirty="0"/>
                        <a:t>5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06438"/>
          </a:xfrm>
        </p:spPr>
        <p:txBody>
          <a:bodyPr/>
          <a:lstStyle/>
          <a:p>
            <a:r>
              <a:rPr lang="kk-KZ" sz="2000" b="1" smtClean="0">
                <a:solidFill>
                  <a:schemeClr val="bg1"/>
                </a:solidFill>
              </a:rPr>
              <a:t>Дуролды екі сатылы экстрактілі кристалдау әдісімен </a:t>
            </a:r>
            <a:r>
              <a:rPr lang="ru-RU" sz="2000" smtClean="0">
                <a:solidFill>
                  <a:schemeClr val="bg1"/>
                </a:solidFill>
              </a:rPr>
              <a:t/>
            </a:r>
            <a:br>
              <a:rPr lang="ru-RU" sz="2000" smtClean="0">
                <a:solidFill>
                  <a:schemeClr val="bg1"/>
                </a:solidFill>
              </a:rPr>
            </a:br>
            <a:r>
              <a:rPr lang="kk-KZ" sz="2000" b="1" smtClean="0">
                <a:solidFill>
                  <a:schemeClr val="bg1"/>
                </a:solidFill>
              </a:rPr>
              <a:t>бөліп алу және тазалаудың  принципиалды схемасы </a:t>
            </a:r>
            <a:endParaRPr lang="ru-RU" sz="2000" smtClean="0">
              <a:solidFill>
                <a:schemeClr val="bg1"/>
              </a:solidFill>
            </a:endParaRPr>
          </a:p>
        </p:txBody>
      </p:sp>
      <p:pic>
        <p:nvPicPr>
          <p:cNvPr id="14339" name="Рисунок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1125538"/>
            <a:ext cx="44386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79388" y="3933825"/>
            <a:ext cx="7921625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kk-KZ" sz="1600" i="1">
                <a:solidFill>
                  <a:schemeClr val="tx1"/>
                </a:solidFill>
              </a:rPr>
              <a:t>1 – кристаллизаторлар; 2  – I-сатының  центрифугасы; 3  – II-сатының  центрифугасы; 4  – толуолды ІІ-сатының «маточный» ерітіндісінен бөлуге арналған ректификациялық бағана; 5  –  толуолды дуролдан бөлуге арналған ректификациялық бағана;</a:t>
            </a:r>
            <a:endParaRPr lang="ru-RU" sz="1600">
              <a:solidFill>
                <a:schemeClr val="tx1"/>
              </a:solidFill>
            </a:endParaRPr>
          </a:p>
          <a:p>
            <a:pPr algn="ctr" eaLnBrk="1" hangingPunct="1"/>
            <a:r>
              <a:rPr lang="kk-KZ" sz="1400"/>
              <a:t> </a:t>
            </a:r>
            <a:endParaRPr lang="ru-RU" sz="1400"/>
          </a:p>
          <a:p>
            <a:pPr algn="ctr" eaLnBrk="1" hangingPunct="1"/>
            <a:r>
              <a:rPr lang="kk-KZ" sz="1400" i="1">
                <a:solidFill>
                  <a:srgbClr val="C00000"/>
                </a:solidFill>
              </a:rPr>
              <a:t>а – шикізат; б – ІІ-сатының «маточный» ерітіндісімен суытылған шикізат қоспасы; </a:t>
            </a:r>
          </a:p>
          <a:p>
            <a:pPr algn="ctr" eaLnBrk="1" hangingPunct="1"/>
            <a:r>
              <a:rPr lang="kk-KZ" sz="1400" i="1">
                <a:solidFill>
                  <a:srgbClr val="C00000"/>
                </a:solidFill>
              </a:rPr>
              <a:t>в – І-сатының тұнбасы; г – II-сатының кристалдану шикізаты; </a:t>
            </a:r>
            <a:endParaRPr lang="ru-RU" sz="1400">
              <a:solidFill>
                <a:srgbClr val="C00000"/>
              </a:solidFill>
            </a:endParaRPr>
          </a:p>
          <a:p>
            <a:pPr algn="ctr" eaLnBrk="1" hangingPunct="1"/>
            <a:r>
              <a:rPr lang="kk-KZ" sz="1400" i="1">
                <a:solidFill>
                  <a:srgbClr val="C00000"/>
                </a:solidFill>
              </a:rPr>
              <a:t>д  – І-сатының «маточный» ерітіндісі; е  – ІІ-сатының тұнбасы;</a:t>
            </a:r>
            <a:endParaRPr lang="ru-RU" sz="1400">
              <a:solidFill>
                <a:srgbClr val="C00000"/>
              </a:solidFill>
            </a:endParaRPr>
          </a:p>
          <a:p>
            <a:pPr algn="ctr" eaLnBrk="1" hangingPunct="1"/>
            <a:r>
              <a:rPr lang="kk-KZ" sz="1400" i="1">
                <a:solidFill>
                  <a:srgbClr val="C00000"/>
                </a:solidFill>
              </a:rPr>
              <a:t> ж – ІІ-сатының «маточный» ерітіндісі; з – толуол; </a:t>
            </a:r>
          </a:p>
          <a:p>
            <a:pPr algn="ctr" eaLnBrk="1" hangingPunct="1"/>
            <a:r>
              <a:rPr lang="kk-KZ" sz="1400" i="1">
                <a:solidFill>
                  <a:srgbClr val="C00000"/>
                </a:solidFill>
              </a:rPr>
              <a:t>и – толуолды бөліп алғаннан кейінгі ІІ-сатының «маточный» ерітіндісі; к – дурол</a:t>
            </a:r>
            <a:endParaRPr lang="ru-RU">
              <a:solidFill>
                <a:srgbClr val="C00000"/>
              </a:solidFill>
            </a:endParaRPr>
          </a:p>
          <a:p>
            <a:pPr eaLnBrk="1" hangingPunct="1"/>
            <a:endParaRPr lang="ru-RU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633413"/>
          </a:xfrm>
        </p:spPr>
        <p:txBody>
          <a:bodyPr/>
          <a:lstStyle/>
          <a:p>
            <a:r>
              <a:rPr lang="kk-KZ" sz="2800" b="1" smtClean="0">
                <a:solidFill>
                  <a:schemeClr val="bg1"/>
                </a:solidFill>
              </a:rPr>
              <a:t>Дуролдың сапасы</a:t>
            </a:r>
            <a:endParaRPr lang="ru-RU" sz="2800" smtClean="0">
              <a:solidFill>
                <a:schemeClr val="bg1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467544" y="1268760"/>
          <a:ext cx="748883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bg1"/>
                </a:solidFill>
              </a:rPr>
              <a:t>Нафталин</a:t>
            </a:r>
            <a:br>
              <a:rPr lang="ru-RU" sz="3600" b="1" smtClean="0">
                <a:solidFill>
                  <a:schemeClr val="bg1"/>
                </a:solidFill>
              </a:rPr>
            </a:br>
            <a:endParaRPr lang="ru-RU" sz="3600" b="1" smtClean="0">
              <a:solidFill>
                <a:schemeClr val="bg1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251520" y="1196752"/>
          <a:ext cx="763284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431800"/>
          </a:xfrm>
        </p:spPr>
        <p:txBody>
          <a:bodyPr/>
          <a:lstStyle/>
          <a:p>
            <a:r>
              <a:rPr lang="kk-KZ" sz="1800" b="1" smtClean="0">
                <a:solidFill>
                  <a:schemeClr val="bg1"/>
                </a:solidFill>
              </a:rPr>
              <a:t>Тас көмір шайырын ректификациялау арқылы мынадай фракцияларды бөліп алады</a:t>
            </a:r>
            <a:endParaRPr lang="ru-RU" sz="1800" b="1" smtClean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467544" y="1196752"/>
          <a:ext cx="748883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k-KZ" smtClean="0">
                <a:solidFill>
                  <a:schemeClr val="bg1"/>
                </a:solidFill>
              </a:rPr>
              <a:t>Нафталинді алу жолдары</a:t>
            </a:r>
            <a:endParaRPr lang="ru-RU" smtClean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39552" y="1268760"/>
          <a:ext cx="741682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k-KZ" smtClean="0"/>
              <a:t>Процестердің химизмі</a:t>
            </a:r>
            <a:endParaRPr lang="ru-RU" smtClean="0">
              <a:solidFill>
                <a:schemeClr val="bg1"/>
              </a:solidFill>
            </a:endParaRPr>
          </a:p>
        </p:txBody>
      </p:sp>
      <p:pic>
        <p:nvPicPr>
          <p:cNvPr id="19459" name="Рисунок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268413"/>
            <a:ext cx="6926262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k-KZ" sz="2800" b="1" smtClean="0">
                <a:solidFill>
                  <a:schemeClr val="bg1"/>
                </a:solidFill>
              </a:rPr>
              <a:t>Полициклді ароматты көмірсутектер</a:t>
            </a:r>
            <a:endParaRPr lang="ru-RU" sz="2800" b="1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95536" y="1196752"/>
          <a:ext cx="756084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Мазмұны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95536" y="1268760"/>
          <a:ext cx="741682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611188" y="2205038"/>
            <a:ext cx="8353425" cy="1511300"/>
          </a:xfrm>
        </p:spPr>
        <p:txBody>
          <a:bodyPr/>
          <a:lstStyle/>
          <a:p>
            <a:r>
              <a:rPr lang="kk-KZ" b="1" smtClean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796925"/>
          </a:xfrm>
        </p:spPr>
        <p:txBody>
          <a:bodyPr/>
          <a:lstStyle/>
          <a:p>
            <a:r>
              <a:rPr lang="ru-RU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Дәріс аяқталған соң Сіз</a:t>
            </a:r>
            <a:r>
              <a:rPr lang="ru-RU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білесіз</a:t>
            </a:r>
            <a:r>
              <a:rPr lang="ru-RU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:</a:t>
            </a:r>
            <a:endParaRPr lang="ru-RU" sz="2800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899592" y="1397000"/>
          <a:ext cx="672040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1051992" y="1549400"/>
          <a:ext cx="672040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574675"/>
          </a:xfrm>
        </p:spPr>
        <p:txBody>
          <a:bodyPr/>
          <a:lstStyle/>
          <a:p>
            <a:r>
              <a:rPr lang="kk-KZ" sz="2800" b="1" smtClean="0">
                <a:solidFill>
                  <a:schemeClr val="bg1"/>
                </a:solidFill>
              </a:rPr>
              <a:t>Моноциклды ароматты көмірсутектер</a:t>
            </a:r>
            <a:endParaRPr lang="ru-RU" sz="2800" b="1" smtClean="0">
              <a:solidFill>
                <a:schemeClr val="bg1"/>
              </a:solidFill>
            </a:endParaRPr>
          </a:p>
        </p:txBody>
      </p:sp>
      <p:graphicFrame>
        <p:nvGraphicFramePr>
          <p:cNvPr id="32" name="Схема 31"/>
          <p:cNvGraphicFramePr/>
          <p:nvPr/>
        </p:nvGraphicFramePr>
        <p:xfrm>
          <a:off x="179512" y="1196752"/>
          <a:ext cx="835292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633412"/>
          </a:xfrm>
        </p:spPr>
        <p:txBody>
          <a:bodyPr/>
          <a:lstStyle/>
          <a:p>
            <a:r>
              <a:rPr lang="kk-KZ" sz="1600" b="1" smtClean="0">
                <a:solidFill>
                  <a:schemeClr val="bg1"/>
                </a:solidFill>
              </a:rPr>
              <a:t>Риформинг катализаты фракциясының құрамы</a:t>
            </a:r>
            <a:r>
              <a:rPr lang="ru-RU" sz="1600" smtClean="0">
                <a:solidFill>
                  <a:schemeClr val="bg1"/>
                </a:solidFill>
              </a:rPr>
              <a:t/>
            </a:r>
            <a:br>
              <a:rPr lang="ru-RU" sz="1600" smtClean="0">
                <a:solidFill>
                  <a:schemeClr val="bg1"/>
                </a:solidFill>
              </a:rPr>
            </a:br>
            <a:endParaRPr lang="ru-RU" sz="1600" smtClean="0">
              <a:solidFill>
                <a:schemeClr val="bg1"/>
              </a:solidFill>
            </a:endParaRPr>
          </a:p>
        </p:txBody>
      </p:sp>
      <p:graphicFrame>
        <p:nvGraphicFramePr>
          <p:cNvPr id="6147" name="Диаграмма 4"/>
          <p:cNvGraphicFramePr>
            <a:graphicFrameLocks/>
          </p:cNvGraphicFramePr>
          <p:nvPr/>
        </p:nvGraphicFramePr>
        <p:xfrm>
          <a:off x="776288" y="1433513"/>
          <a:ext cx="7159625" cy="4567237"/>
        </p:xfrm>
        <a:graphic>
          <a:graphicData uri="http://schemas.openxmlformats.org/presentationml/2006/ole">
            <p:oleObj spid="_x0000_s2050" r:id="rId3" imgW="7163421" imgH="4566300" progId="Excel.Sheet.8">
              <p:embed/>
            </p:oleObj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74675"/>
          </a:xfrm>
        </p:spPr>
        <p:txBody>
          <a:bodyPr>
            <a:normAutofit fontScale="90000"/>
          </a:bodyPr>
          <a:lstStyle/>
          <a:p>
            <a:r>
              <a:rPr lang="kk-KZ" sz="2000" b="1" smtClean="0"/>
              <a:t>С</a:t>
            </a:r>
            <a:r>
              <a:rPr lang="kk-KZ" sz="2000" b="1" baseline="-25000" smtClean="0"/>
              <a:t>9 </a:t>
            </a:r>
            <a:r>
              <a:rPr lang="kk-KZ" sz="2000" b="1" smtClean="0"/>
              <a:t>арендердің физика-химиялық сипаттамалары</a:t>
            </a:r>
            <a:r>
              <a:rPr lang="ru-RU" sz="2800" smtClean="0"/>
              <a:t/>
            </a:r>
            <a:br>
              <a:rPr lang="ru-RU" sz="2800" smtClean="0"/>
            </a:br>
            <a:endParaRPr lang="ru-RU" sz="2800" b="1" smtClean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850" y="1196975"/>
          <a:ext cx="7777164" cy="5329237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592117"/>
                <a:gridCol w="2592117"/>
                <a:gridCol w="2592930"/>
              </a:tblGrid>
              <a:tr h="2849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Көмірсутек 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kk-KZ" sz="1400" b="1" baseline="-25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қайнау</a:t>
                      </a:r>
                      <a:r>
                        <a:rPr lang="ru-RU" sz="1400" b="1" baseline="-25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b="1" baseline="30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kk-KZ" sz="1400" b="1" baseline="-25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балқу</a:t>
                      </a:r>
                      <a:r>
                        <a:rPr lang="ru-RU" sz="1400" b="1" baseline="-25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b="1" baseline="30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</a:tr>
              <a:tr h="28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зопропилбензол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(кумол)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392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-96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028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</a:tr>
              <a:tr h="28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н-пропилбензол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159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218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-99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</a:tr>
              <a:tr h="731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1-метил-3-этилбензол</a:t>
                      </a:r>
                      <a:r>
                        <a:rPr lang="kk-KZ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м-этилтолуол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-95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</a:tr>
              <a:tr h="731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1-метил-4-этилбензол</a:t>
                      </a:r>
                      <a:r>
                        <a:rPr lang="kk-KZ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п-этилтолуол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990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-62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</a:tr>
              <a:tr h="569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1,3,5-</a:t>
                      </a:r>
                      <a:r>
                        <a:rPr lang="kk-KZ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үш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метилбензол (</a:t>
                      </a:r>
                      <a:r>
                        <a:rPr lang="ru-RU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мезитилен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716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-44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</a:tr>
              <a:tr h="731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1-метил-2-этилбензол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о-этилтолуол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-80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833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</a:tr>
              <a:tr h="569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1,2,4-</a:t>
                      </a:r>
                      <a:r>
                        <a:rPr lang="kk-KZ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үш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метилбензол (</a:t>
                      </a:r>
                      <a:r>
                        <a:rPr lang="ru-RU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псевдокумол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351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-43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</a:tr>
              <a:tr h="569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1,2,</a:t>
                      </a:r>
                      <a:r>
                        <a:rPr lang="kk-KZ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3-үш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метилбензол (</a:t>
                      </a:r>
                      <a:r>
                        <a:rPr lang="ru-RU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гемимеллитол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084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375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</a:tr>
              <a:tr h="28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ндан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177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-51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</a:tr>
              <a:tr h="28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инден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182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lang="kk-KZ" sz="1400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i="1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3" marR="68583" marT="0" marB="0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ru-RU" smtClean="0"/>
              <a:t>Бензинд</a:t>
            </a:r>
            <a:r>
              <a:rPr lang="kk-KZ" smtClean="0"/>
              <a:t>ік</a:t>
            </a:r>
            <a:r>
              <a:rPr lang="ru-RU" smtClean="0"/>
              <a:t> фракциялардың каталитикалы</a:t>
            </a:r>
            <a:r>
              <a:rPr lang="kk-KZ" smtClean="0"/>
              <a:t>қ</a:t>
            </a:r>
            <a:r>
              <a:rPr lang="ru-RU" smtClean="0"/>
              <a:t> крекинг </a:t>
            </a:r>
            <a:r>
              <a:rPr lang="kk-KZ" smtClean="0"/>
              <a:t>өнімдерінде біршама мөлшерде С</a:t>
            </a:r>
            <a:r>
              <a:rPr lang="kk-KZ" baseline="-25000" smtClean="0"/>
              <a:t>9</a:t>
            </a:r>
            <a:r>
              <a:rPr lang="kk-KZ" smtClean="0"/>
              <a:t> ароматты көмірсутектері болады. Октан саны 76 моторлы әдіспен болатын риформинг бензинінде олар шамамен 10 салм %, ал зерттеуші әдіспен октан саны 95 болатын бензинде 15 салм % болады. </a:t>
            </a:r>
            <a:endParaRPr lang="ru-RU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457200" lvl="1" indent="0" algn="just">
              <a:buFontTx/>
              <a:buNone/>
            </a:pPr>
            <a:r>
              <a:rPr lang="kk-KZ" smtClean="0"/>
              <a:t>С</a:t>
            </a:r>
            <a:r>
              <a:rPr lang="kk-KZ" baseline="-25000" smtClean="0"/>
              <a:t>9</a:t>
            </a:r>
            <a:r>
              <a:rPr lang="kk-KZ" smtClean="0"/>
              <a:t> ароматты көмірсутектерді алудың басқа көздері С</a:t>
            </a:r>
            <a:r>
              <a:rPr lang="kk-KZ" baseline="-25000" smtClean="0"/>
              <a:t>8</a:t>
            </a:r>
            <a:r>
              <a:rPr lang="kk-KZ" smtClean="0"/>
              <a:t> ароматты көмірсутектерді изомерлеу үрдісінде алынатын ксилолды диспропорцирлеу өнімдері болып табылады. Бұл жағдайда С</a:t>
            </a:r>
            <a:r>
              <a:rPr lang="kk-KZ" baseline="-25000" smtClean="0"/>
              <a:t>9</a:t>
            </a:r>
            <a:r>
              <a:rPr lang="kk-KZ" smtClean="0"/>
              <a:t> ароматты көмірсутектерінің шығымы 10 салм % изомерлеу шикізатына шаққанда. 85-180</a:t>
            </a:r>
            <a:r>
              <a:rPr lang="kk-KZ" baseline="30000" smtClean="0"/>
              <a:t>о</a:t>
            </a:r>
            <a:r>
              <a:rPr lang="kk-KZ" smtClean="0"/>
              <a:t>С бензинді фракцияларын өңдегенде каталитикалық риформинг сұйық өнімдерінде С</a:t>
            </a:r>
            <a:r>
              <a:rPr lang="kk-KZ" baseline="-25000" smtClean="0"/>
              <a:t>10</a:t>
            </a:r>
            <a:r>
              <a:rPr lang="kk-KZ" smtClean="0"/>
              <a:t> ароматты көмірсутектер 2-3 салм % көп емес.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r>
              <a:rPr lang="kk-KZ" sz="2800" smtClean="0"/>
              <a:t>Алюмосиликатты катализаторда диспропорцирлеуде алынған С</a:t>
            </a:r>
            <a:r>
              <a:rPr lang="kk-KZ" sz="2800" baseline="-25000" smtClean="0"/>
              <a:t>9 </a:t>
            </a:r>
            <a:r>
              <a:rPr lang="kk-KZ" sz="2800" smtClean="0"/>
              <a:t>ароматты көмірсутектері құрамы боынша басқа өнімдерден ерекшеленеді, онда псевдокумол мен мезитилен көп. Риформинг өнімдерінен бөлінген С</a:t>
            </a:r>
            <a:r>
              <a:rPr lang="kk-KZ" sz="2800" baseline="-25000" smtClean="0"/>
              <a:t>9</a:t>
            </a:r>
            <a:r>
              <a:rPr lang="kk-KZ" sz="2800" smtClean="0"/>
              <a:t> ароматты көмірсутектерінде этилтолуолдың концентрациясы жоғары, ал бензин пролизінен бөлінген ароматты көмірсутеткерде қ-пропилбензол мен индан көбірек. С</a:t>
            </a:r>
            <a:r>
              <a:rPr lang="kk-KZ" sz="2800" baseline="-25000" smtClean="0"/>
              <a:t>9</a:t>
            </a:r>
            <a:r>
              <a:rPr lang="kk-KZ" sz="2800" smtClean="0"/>
              <a:t> ароматты көмірсутек қоспаларын жекелеген изомерлерге бөлу өнеркәсіптік масштабта меңгерілмеген. </a:t>
            </a:r>
            <a:endParaRPr lang="ru-RU" sz="280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2343</TotalTime>
  <Words>793</Words>
  <Application>Microsoft Office PowerPoint</Application>
  <PresentationFormat>Экран (4:3)</PresentationFormat>
  <Paragraphs>135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Лист Microsoft Office Excel 97-2003</vt:lpstr>
      <vt:lpstr>СНЕ6101 Ароматты көмірсутектерді өндіру технологиясы </vt:lpstr>
      <vt:lpstr>Мазмұны</vt:lpstr>
      <vt:lpstr>Дәріс аяқталған соң Сіз білесіз:</vt:lpstr>
      <vt:lpstr>Моноциклды ароматты көмірсутектер</vt:lpstr>
      <vt:lpstr>Риформинг катализаты фракциясының құрамы </vt:lpstr>
      <vt:lpstr>С9 арендердің физика-химиялық сипаттамалары </vt:lpstr>
      <vt:lpstr>Слайд 7</vt:lpstr>
      <vt:lpstr>Слайд 8</vt:lpstr>
      <vt:lpstr>Слайд 9</vt:lpstr>
      <vt:lpstr>Слайд 10</vt:lpstr>
      <vt:lpstr>Изомеризаттың ауыр фракциясының құрамы</vt:lpstr>
      <vt:lpstr>Құрамы С10 болатын арендердің  физика-химиялық қасиеттері </vt:lpstr>
      <vt:lpstr>Дуролды екі сатылы экстрактілі кристалдау әдісімен  бөліп алу және тазалаудың  принципиалды схемасы </vt:lpstr>
      <vt:lpstr>Дуролдың сапасы</vt:lpstr>
      <vt:lpstr>Нафталин </vt:lpstr>
      <vt:lpstr>Тас көмір шайырын ректификациялау арқылы мынадай фракцияларды бөліп алады</vt:lpstr>
      <vt:lpstr>Нафталинді алу жолдары</vt:lpstr>
      <vt:lpstr>Процестердің химизмі</vt:lpstr>
      <vt:lpstr>Полициклді ароматты көмірсутектер</vt:lpstr>
      <vt:lpstr>НАЗАРЛАРЫҢЫЗҒА РАХМЕТ!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User2</cp:lastModifiedBy>
  <cp:revision>301</cp:revision>
  <dcterms:created xsi:type="dcterms:W3CDTF">2017-10-09T05:58:02Z</dcterms:created>
  <dcterms:modified xsi:type="dcterms:W3CDTF">2022-11-07T10:15:45Z</dcterms:modified>
</cp:coreProperties>
</file>