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8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F881D-C87E-44F1-B945-4B1E4F7F53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D77B89-A5A9-4E7C-8958-5F2C12B14E36}">
      <dgm:prSet custT="1"/>
      <dgm:spPr/>
      <dgm:t>
        <a:bodyPr/>
        <a:lstStyle/>
        <a:p>
          <a:r>
            <a:rPr lang="kk-KZ" sz="1800" dirty="0" smtClean="0">
              <a:solidFill>
                <a:srgbClr val="0070C0"/>
              </a:solidFill>
            </a:rPr>
            <a:t>Этилбензолды "Monsanto Co" әдісімен алу процесі</a:t>
          </a:r>
          <a:endParaRPr lang="ru-RU" sz="1800" dirty="0">
            <a:solidFill>
              <a:srgbClr val="0070C0"/>
            </a:solidFill>
          </a:endParaRPr>
        </a:p>
      </dgm:t>
    </dgm:pt>
    <dgm:pt modelId="{09C787CA-0FD4-40E7-A8B6-5D577CF4C9F9}" type="parTrans" cxnId="{B42B89EE-1FB7-4327-9E52-FF6FBC009E94}">
      <dgm:prSet/>
      <dgm:spPr/>
      <dgm:t>
        <a:bodyPr/>
        <a:lstStyle/>
        <a:p>
          <a:endParaRPr lang="ru-RU"/>
        </a:p>
      </dgm:t>
    </dgm:pt>
    <dgm:pt modelId="{C9DD10FD-3ECA-4BAE-A11C-CD909981FAF3}" type="sibTrans" cxnId="{B42B89EE-1FB7-4327-9E52-FF6FBC009E94}">
      <dgm:prSet/>
      <dgm:spPr/>
      <dgm:t>
        <a:bodyPr/>
        <a:lstStyle/>
        <a:p>
          <a:endParaRPr lang="ru-RU"/>
        </a:p>
      </dgm:t>
    </dgm:pt>
    <dgm:pt modelId="{E6FBB334-D3F8-4EF2-866B-829D791404F5}">
      <dgm:prSet custT="1"/>
      <dgm:spPr/>
      <dgm:t>
        <a:bodyPr/>
        <a:lstStyle/>
        <a:p>
          <a:r>
            <a:rPr lang="kk-KZ" sz="1800" dirty="0" smtClean="0">
              <a:solidFill>
                <a:srgbClr val="0070C0"/>
              </a:solidFill>
            </a:rPr>
            <a:t>Бензолды этиленмен сұйық фазада алкилдеу</a:t>
          </a:r>
          <a:endParaRPr lang="ru-RU" sz="1800" dirty="0">
            <a:solidFill>
              <a:srgbClr val="0070C0"/>
            </a:solidFill>
          </a:endParaRPr>
        </a:p>
      </dgm:t>
    </dgm:pt>
    <dgm:pt modelId="{211F866A-0FB8-4B40-B6CD-3F33BAC1921B}" type="parTrans" cxnId="{FAD8A9A0-5E71-429F-AC8F-3A531508634C}">
      <dgm:prSet/>
      <dgm:spPr/>
      <dgm:t>
        <a:bodyPr/>
        <a:lstStyle/>
        <a:p>
          <a:endParaRPr lang="ru-RU"/>
        </a:p>
      </dgm:t>
    </dgm:pt>
    <dgm:pt modelId="{E49C9579-9008-4593-B408-734C524309D0}" type="sibTrans" cxnId="{FAD8A9A0-5E71-429F-AC8F-3A531508634C}">
      <dgm:prSet/>
      <dgm:spPr/>
      <dgm:t>
        <a:bodyPr/>
        <a:lstStyle/>
        <a:p>
          <a:endParaRPr lang="ru-RU"/>
        </a:p>
      </dgm:t>
    </dgm:pt>
    <dgm:pt modelId="{88429BD1-C8FB-413F-A6E9-4BB3C1137503}">
      <dgm:prSet custT="1"/>
      <dgm:spPr/>
      <dgm:t>
        <a:bodyPr/>
        <a:lstStyle/>
        <a:p>
          <a:r>
            <a:rPr lang="kk-KZ" sz="1800" dirty="0" smtClean="0">
              <a:solidFill>
                <a:srgbClr val="0070C0"/>
              </a:solidFill>
            </a:rPr>
            <a:t>Бензолды сұйық фазада гидрлеу</a:t>
          </a:r>
          <a:endParaRPr lang="ru-RU" sz="1800" dirty="0">
            <a:solidFill>
              <a:srgbClr val="0070C0"/>
            </a:solidFill>
          </a:endParaRPr>
        </a:p>
      </dgm:t>
    </dgm:pt>
    <dgm:pt modelId="{1B312160-84D1-4C4D-83A6-F2DAA6B2FE86}" type="parTrans" cxnId="{C7B5F245-6BA1-469D-9009-389645E8A439}">
      <dgm:prSet/>
      <dgm:spPr/>
      <dgm:t>
        <a:bodyPr/>
        <a:lstStyle/>
        <a:p>
          <a:endParaRPr lang="ru-RU"/>
        </a:p>
      </dgm:t>
    </dgm:pt>
    <dgm:pt modelId="{DC3DD474-2557-496D-A31C-ADABB03B31FD}" type="sibTrans" cxnId="{C7B5F245-6BA1-469D-9009-389645E8A439}">
      <dgm:prSet/>
      <dgm:spPr/>
      <dgm:t>
        <a:bodyPr/>
        <a:lstStyle/>
        <a:p>
          <a:endParaRPr lang="ru-RU"/>
        </a:p>
      </dgm:t>
    </dgm:pt>
    <dgm:pt modelId="{EBDC1118-5BA0-42C1-A09E-10DBC277DF77}">
      <dgm:prSet custT="1"/>
      <dgm:spPr/>
      <dgm:t>
        <a:bodyPr/>
        <a:lstStyle/>
        <a:p>
          <a:r>
            <a:rPr lang="kk-KZ" sz="1800" dirty="0" smtClean="0">
              <a:solidFill>
                <a:srgbClr val="0070C0"/>
              </a:solidFill>
            </a:rPr>
            <a:t>Бензолды қолданудың негізгі бағыттары </a:t>
          </a:r>
          <a:endParaRPr lang="ru-RU" sz="1800" dirty="0">
            <a:solidFill>
              <a:srgbClr val="0070C0"/>
            </a:solidFill>
          </a:endParaRPr>
        </a:p>
      </dgm:t>
    </dgm:pt>
    <dgm:pt modelId="{912645C6-F01D-434C-A2FC-004F30BFB07B}" type="parTrans" cxnId="{8B21C278-718F-4A01-9539-312F3BD37A50}">
      <dgm:prSet/>
      <dgm:spPr/>
      <dgm:t>
        <a:bodyPr/>
        <a:lstStyle/>
        <a:p>
          <a:endParaRPr lang="ru-RU"/>
        </a:p>
      </dgm:t>
    </dgm:pt>
    <dgm:pt modelId="{4B7FF988-CD63-47C9-88E3-B97154A350E8}" type="sibTrans" cxnId="{8B21C278-718F-4A01-9539-312F3BD37A50}">
      <dgm:prSet/>
      <dgm:spPr/>
      <dgm:t>
        <a:bodyPr/>
        <a:lstStyle/>
        <a:p>
          <a:endParaRPr lang="ru-RU"/>
        </a:p>
      </dgm:t>
    </dgm:pt>
    <dgm:pt modelId="{44D38AF4-04BA-4BBE-835E-B8035C21D0F9}" type="pres">
      <dgm:prSet presAssocID="{8CCF881D-C87E-44F1-B945-4B1E4F7F53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A83B33-E29F-4F7D-A3DF-60380C15A68F}" type="pres">
      <dgm:prSet presAssocID="{EDD77B89-A5A9-4E7C-8958-5F2C12B14E36}" presName="parentLin" presStyleCnt="0"/>
      <dgm:spPr/>
    </dgm:pt>
    <dgm:pt modelId="{B8561BEB-77B5-490A-9CB8-AD5F0494862B}" type="pres">
      <dgm:prSet presAssocID="{EDD77B89-A5A9-4E7C-8958-5F2C12B14E3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7BB9F17-CDE0-4C33-BAD0-721811D6FC56}" type="pres">
      <dgm:prSet presAssocID="{EDD77B89-A5A9-4E7C-8958-5F2C12B14E3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5C73C-51AC-401C-87B1-6570ACAA0C92}" type="pres">
      <dgm:prSet presAssocID="{EDD77B89-A5A9-4E7C-8958-5F2C12B14E36}" presName="negativeSpace" presStyleCnt="0"/>
      <dgm:spPr/>
    </dgm:pt>
    <dgm:pt modelId="{2A064867-C421-42E9-8452-5EE39B47CCDC}" type="pres">
      <dgm:prSet presAssocID="{EDD77B89-A5A9-4E7C-8958-5F2C12B14E36}" presName="childText" presStyleLbl="conFgAcc1" presStyleIdx="0" presStyleCnt="4">
        <dgm:presLayoutVars>
          <dgm:bulletEnabled val="1"/>
        </dgm:presLayoutVars>
      </dgm:prSet>
      <dgm:spPr/>
    </dgm:pt>
    <dgm:pt modelId="{D702D9A7-6948-4302-8F3F-F6803B7748EE}" type="pres">
      <dgm:prSet presAssocID="{C9DD10FD-3ECA-4BAE-A11C-CD909981FAF3}" presName="spaceBetweenRectangles" presStyleCnt="0"/>
      <dgm:spPr/>
    </dgm:pt>
    <dgm:pt modelId="{836DC26D-87E7-4635-809E-A9819D21A1E1}" type="pres">
      <dgm:prSet presAssocID="{E6FBB334-D3F8-4EF2-866B-829D791404F5}" presName="parentLin" presStyleCnt="0"/>
      <dgm:spPr/>
    </dgm:pt>
    <dgm:pt modelId="{F51F8692-72A4-4B48-BF63-A1924F1C0E2D}" type="pres">
      <dgm:prSet presAssocID="{E6FBB334-D3F8-4EF2-866B-829D791404F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843AD12-5D32-4636-918A-DE34FBE9747F}" type="pres">
      <dgm:prSet presAssocID="{E6FBB334-D3F8-4EF2-866B-829D791404F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BDA36-EF34-4CB8-994B-E5EBC6183A76}" type="pres">
      <dgm:prSet presAssocID="{E6FBB334-D3F8-4EF2-866B-829D791404F5}" presName="negativeSpace" presStyleCnt="0"/>
      <dgm:spPr/>
    </dgm:pt>
    <dgm:pt modelId="{5975951F-F38C-4DCD-8F9F-FCCEEFAA08F8}" type="pres">
      <dgm:prSet presAssocID="{E6FBB334-D3F8-4EF2-866B-829D791404F5}" presName="childText" presStyleLbl="conFgAcc1" presStyleIdx="1" presStyleCnt="4">
        <dgm:presLayoutVars>
          <dgm:bulletEnabled val="1"/>
        </dgm:presLayoutVars>
      </dgm:prSet>
      <dgm:spPr/>
    </dgm:pt>
    <dgm:pt modelId="{1810E2C2-E2BD-4861-8107-893B0EDF1AA8}" type="pres">
      <dgm:prSet presAssocID="{E49C9579-9008-4593-B408-734C524309D0}" presName="spaceBetweenRectangles" presStyleCnt="0"/>
      <dgm:spPr/>
    </dgm:pt>
    <dgm:pt modelId="{2DB83482-5164-4CBF-87F1-E4EF43E7F35D}" type="pres">
      <dgm:prSet presAssocID="{88429BD1-C8FB-413F-A6E9-4BB3C1137503}" presName="parentLin" presStyleCnt="0"/>
      <dgm:spPr/>
    </dgm:pt>
    <dgm:pt modelId="{16286EA9-EC5A-4600-B62B-1C02E07BBFA4}" type="pres">
      <dgm:prSet presAssocID="{88429BD1-C8FB-413F-A6E9-4BB3C113750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04DCE03-02D0-42E4-B2F2-1C532F5FF7BD}" type="pres">
      <dgm:prSet presAssocID="{88429BD1-C8FB-413F-A6E9-4BB3C113750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39DA5-C46E-4EAC-9DA4-AC5A3F450B37}" type="pres">
      <dgm:prSet presAssocID="{88429BD1-C8FB-413F-A6E9-4BB3C1137503}" presName="negativeSpace" presStyleCnt="0"/>
      <dgm:spPr/>
    </dgm:pt>
    <dgm:pt modelId="{C3BC36EA-D3C6-4FB6-A2A5-F8792931946F}" type="pres">
      <dgm:prSet presAssocID="{88429BD1-C8FB-413F-A6E9-4BB3C1137503}" presName="childText" presStyleLbl="conFgAcc1" presStyleIdx="2" presStyleCnt="4">
        <dgm:presLayoutVars>
          <dgm:bulletEnabled val="1"/>
        </dgm:presLayoutVars>
      </dgm:prSet>
      <dgm:spPr/>
    </dgm:pt>
    <dgm:pt modelId="{25F3C211-CB31-4DE8-A599-46EF328E4A51}" type="pres">
      <dgm:prSet presAssocID="{DC3DD474-2557-496D-A31C-ADABB03B31FD}" presName="spaceBetweenRectangles" presStyleCnt="0"/>
      <dgm:spPr/>
    </dgm:pt>
    <dgm:pt modelId="{C2903094-97AC-4B8B-9716-3C552DAB165D}" type="pres">
      <dgm:prSet presAssocID="{EBDC1118-5BA0-42C1-A09E-10DBC277DF77}" presName="parentLin" presStyleCnt="0"/>
      <dgm:spPr/>
    </dgm:pt>
    <dgm:pt modelId="{5BC1B5FD-687D-41BF-8F18-185D4E00CCDC}" type="pres">
      <dgm:prSet presAssocID="{EBDC1118-5BA0-42C1-A09E-10DBC277DF77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F275ECF-0B21-4ED3-8084-9D9A692D5088}" type="pres">
      <dgm:prSet presAssocID="{EBDC1118-5BA0-42C1-A09E-10DBC277DF7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0C9EA-09BF-41EB-B0DC-E5D45BEEA3B9}" type="pres">
      <dgm:prSet presAssocID="{EBDC1118-5BA0-42C1-A09E-10DBC277DF77}" presName="negativeSpace" presStyleCnt="0"/>
      <dgm:spPr/>
    </dgm:pt>
    <dgm:pt modelId="{1FC69FAA-39CE-4CE2-BC23-FCE7C9B32F06}" type="pres">
      <dgm:prSet presAssocID="{EBDC1118-5BA0-42C1-A09E-10DBC277DF7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8056F4-EA99-466B-8C02-CCE88094EBD5}" type="presOf" srcId="{EBDC1118-5BA0-42C1-A09E-10DBC277DF77}" destId="{5BC1B5FD-687D-41BF-8F18-185D4E00CCDC}" srcOrd="0" destOrd="0" presId="urn:microsoft.com/office/officeart/2005/8/layout/list1"/>
    <dgm:cxn modelId="{34ABDB14-7648-4FB1-8E16-9F19C868B8A5}" type="presOf" srcId="{E6FBB334-D3F8-4EF2-866B-829D791404F5}" destId="{1843AD12-5D32-4636-918A-DE34FBE9747F}" srcOrd="1" destOrd="0" presId="urn:microsoft.com/office/officeart/2005/8/layout/list1"/>
    <dgm:cxn modelId="{5E60A891-59E2-42B1-8DFB-D19267A115A7}" type="presOf" srcId="{EDD77B89-A5A9-4E7C-8958-5F2C12B14E36}" destId="{87BB9F17-CDE0-4C33-BAD0-721811D6FC56}" srcOrd="1" destOrd="0" presId="urn:microsoft.com/office/officeart/2005/8/layout/list1"/>
    <dgm:cxn modelId="{B42B89EE-1FB7-4327-9E52-FF6FBC009E94}" srcId="{8CCF881D-C87E-44F1-B945-4B1E4F7F533A}" destId="{EDD77B89-A5A9-4E7C-8958-5F2C12B14E36}" srcOrd="0" destOrd="0" parTransId="{09C787CA-0FD4-40E7-A8B6-5D577CF4C9F9}" sibTransId="{C9DD10FD-3ECA-4BAE-A11C-CD909981FAF3}"/>
    <dgm:cxn modelId="{8FD2C22B-4329-4DAB-BD1A-E99CD9366376}" type="presOf" srcId="{E6FBB334-D3F8-4EF2-866B-829D791404F5}" destId="{F51F8692-72A4-4B48-BF63-A1924F1C0E2D}" srcOrd="0" destOrd="0" presId="urn:microsoft.com/office/officeart/2005/8/layout/list1"/>
    <dgm:cxn modelId="{FAD8A9A0-5E71-429F-AC8F-3A531508634C}" srcId="{8CCF881D-C87E-44F1-B945-4B1E4F7F533A}" destId="{E6FBB334-D3F8-4EF2-866B-829D791404F5}" srcOrd="1" destOrd="0" parTransId="{211F866A-0FB8-4B40-B6CD-3F33BAC1921B}" sibTransId="{E49C9579-9008-4593-B408-734C524309D0}"/>
    <dgm:cxn modelId="{4A57CD1A-26A3-4956-A47F-D2851A2846F2}" type="presOf" srcId="{88429BD1-C8FB-413F-A6E9-4BB3C1137503}" destId="{F04DCE03-02D0-42E4-B2F2-1C532F5FF7BD}" srcOrd="1" destOrd="0" presId="urn:microsoft.com/office/officeart/2005/8/layout/list1"/>
    <dgm:cxn modelId="{C7B5F245-6BA1-469D-9009-389645E8A439}" srcId="{8CCF881D-C87E-44F1-B945-4B1E4F7F533A}" destId="{88429BD1-C8FB-413F-A6E9-4BB3C1137503}" srcOrd="2" destOrd="0" parTransId="{1B312160-84D1-4C4D-83A6-F2DAA6B2FE86}" sibTransId="{DC3DD474-2557-496D-A31C-ADABB03B31FD}"/>
    <dgm:cxn modelId="{FB026A59-5625-4914-BC96-77E3B244FCA1}" type="presOf" srcId="{8CCF881D-C87E-44F1-B945-4B1E4F7F533A}" destId="{44D38AF4-04BA-4BBE-835E-B8035C21D0F9}" srcOrd="0" destOrd="0" presId="urn:microsoft.com/office/officeart/2005/8/layout/list1"/>
    <dgm:cxn modelId="{3B7B949B-D09B-4654-9EC7-F8FA7C1EEC67}" type="presOf" srcId="{EBDC1118-5BA0-42C1-A09E-10DBC277DF77}" destId="{3F275ECF-0B21-4ED3-8084-9D9A692D5088}" srcOrd="1" destOrd="0" presId="urn:microsoft.com/office/officeart/2005/8/layout/list1"/>
    <dgm:cxn modelId="{06DD9CB8-24B1-4BC6-AA90-0773AA5E2C15}" type="presOf" srcId="{EDD77B89-A5A9-4E7C-8958-5F2C12B14E36}" destId="{B8561BEB-77B5-490A-9CB8-AD5F0494862B}" srcOrd="0" destOrd="0" presId="urn:microsoft.com/office/officeart/2005/8/layout/list1"/>
    <dgm:cxn modelId="{639CC974-6F72-4AF7-A12E-68C3B33C44A1}" type="presOf" srcId="{88429BD1-C8FB-413F-A6E9-4BB3C1137503}" destId="{16286EA9-EC5A-4600-B62B-1C02E07BBFA4}" srcOrd="0" destOrd="0" presId="urn:microsoft.com/office/officeart/2005/8/layout/list1"/>
    <dgm:cxn modelId="{8B21C278-718F-4A01-9539-312F3BD37A50}" srcId="{8CCF881D-C87E-44F1-B945-4B1E4F7F533A}" destId="{EBDC1118-5BA0-42C1-A09E-10DBC277DF77}" srcOrd="3" destOrd="0" parTransId="{912645C6-F01D-434C-A2FC-004F30BFB07B}" sibTransId="{4B7FF988-CD63-47C9-88E3-B97154A350E8}"/>
    <dgm:cxn modelId="{36760DE3-4676-4385-A250-1A39ECC31007}" type="presParOf" srcId="{44D38AF4-04BA-4BBE-835E-B8035C21D0F9}" destId="{8AA83B33-E29F-4F7D-A3DF-60380C15A68F}" srcOrd="0" destOrd="0" presId="urn:microsoft.com/office/officeart/2005/8/layout/list1"/>
    <dgm:cxn modelId="{E53A9C82-8F65-436B-83A6-AC0BD609BD5E}" type="presParOf" srcId="{8AA83B33-E29F-4F7D-A3DF-60380C15A68F}" destId="{B8561BEB-77B5-490A-9CB8-AD5F0494862B}" srcOrd="0" destOrd="0" presId="urn:microsoft.com/office/officeart/2005/8/layout/list1"/>
    <dgm:cxn modelId="{0490A07F-D837-4FC4-AC94-C942789E0A26}" type="presParOf" srcId="{8AA83B33-E29F-4F7D-A3DF-60380C15A68F}" destId="{87BB9F17-CDE0-4C33-BAD0-721811D6FC56}" srcOrd="1" destOrd="0" presId="urn:microsoft.com/office/officeart/2005/8/layout/list1"/>
    <dgm:cxn modelId="{FFD715E7-0AB1-444E-BD88-6D65485CAF12}" type="presParOf" srcId="{44D38AF4-04BA-4BBE-835E-B8035C21D0F9}" destId="{1955C73C-51AC-401C-87B1-6570ACAA0C92}" srcOrd="1" destOrd="0" presId="urn:microsoft.com/office/officeart/2005/8/layout/list1"/>
    <dgm:cxn modelId="{6EB17FE8-4491-48D8-B1F7-D2F5486B7F4D}" type="presParOf" srcId="{44D38AF4-04BA-4BBE-835E-B8035C21D0F9}" destId="{2A064867-C421-42E9-8452-5EE39B47CCDC}" srcOrd="2" destOrd="0" presId="urn:microsoft.com/office/officeart/2005/8/layout/list1"/>
    <dgm:cxn modelId="{621DDA88-E663-46D1-9294-91CB871F7D28}" type="presParOf" srcId="{44D38AF4-04BA-4BBE-835E-B8035C21D0F9}" destId="{D702D9A7-6948-4302-8F3F-F6803B7748EE}" srcOrd="3" destOrd="0" presId="urn:microsoft.com/office/officeart/2005/8/layout/list1"/>
    <dgm:cxn modelId="{28D911AD-A32C-40F2-B52C-7CA3F64B6342}" type="presParOf" srcId="{44D38AF4-04BA-4BBE-835E-B8035C21D0F9}" destId="{836DC26D-87E7-4635-809E-A9819D21A1E1}" srcOrd="4" destOrd="0" presId="urn:microsoft.com/office/officeart/2005/8/layout/list1"/>
    <dgm:cxn modelId="{F60AC006-CAFD-45EA-B571-9ECB0D55D307}" type="presParOf" srcId="{836DC26D-87E7-4635-809E-A9819D21A1E1}" destId="{F51F8692-72A4-4B48-BF63-A1924F1C0E2D}" srcOrd="0" destOrd="0" presId="urn:microsoft.com/office/officeart/2005/8/layout/list1"/>
    <dgm:cxn modelId="{874A0ED1-07CD-4577-8708-3FF242367421}" type="presParOf" srcId="{836DC26D-87E7-4635-809E-A9819D21A1E1}" destId="{1843AD12-5D32-4636-918A-DE34FBE9747F}" srcOrd="1" destOrd="0" presId="urn:microsoft.com/office/officeart/2005/8/layout/list1"/>
    <dgm:cxn modelId="{03EBA197-9188-43F1-A586-E344206DF556}" type="presParOf" srcId="{44D38AF4-04BA-4BBE-835E-B8035C21D0F9}" destId="{5DEBDA36-EF34-4CB8-994B-E5EBC6183A76}" srcOrd="5" destOrd="0" presId="urn:microsoft.com/office/officeart/2005/8/layout/list1"/>
    <dgm:cxn modelId="{DCF7A17B-35D5-41B3-8104-AADF66E9411E}" type="presParOf" srcId="{44D38AF4-04BA-4BBE-835E-B8035C21D0F9}" destId="{5975951F-F38C-4DCD-8F9F-FCCEEFAA08F8}" srcOrd="6" destOrd="0" presId="urn:microsoft.com/office/officeart/2005/8/layout/list1"/>
    <dgm:cxn modelId="{66DCE561-4789-4341-8F2E-F2247030F6EB}" type="presParOf" srcId="{44D38AF4-04BA-4BBE-835E-B8035C21D0F9}" destId="{1810E2C2-E2BD-4861-8107-893B0EDF1AA8}" srcOrd="7" destOrd="0" presId="urn:microsoft.com/office/officeart/2005/8/layout/list1"/>
    <dgm:cxn modelId="{4D20E53C-470B-4B16-A38C-78E0642882A8}" type="presParOf" srcId="{44D38AF4-04BA-4BBE-835E-B8035C21D0F9}" destId="{2DB83482-5164-4CBF-87F1-E4EF43E7F35D}" srcOrd="8" destOrd="0" presId="urn:microsoft.com/office/officeart/2005/8/layout/list1"/>
    <dgm:cxn modelId="{2895136F-ED53-44CC-A4A5-C53F4C110CDD}" type="presParOf" srcId="{2DB83482-5164-4CBF-87F1-E4EF43E7F35D}" destId="{16286EA9-EC5A-4600-B62B-1C02E07BBFA4}" srcOrd="0" destOrd="0" presId="urn:microsoft.com/office/officeart/2005/8/layout/list1"/>
    <dgm:cxn modelId="{222B36E1-9811-4F19-ABCC-10A924888F21}" type="presParOf" srcId="{2DB83482-5164-4CBF-87F1-E4EF43E7F35D}" destId="{F04DCE03-02D0-42E4-B2F2-1C532F5FF7BD}" srcOrd="1" destOrd="0" presId="urn:microsoft.com/office/officeart/2005/8/layout/list1"/>
    <dgm:cxn modelId="{2834E1E4-9B83-4003-B89A-F2887DC7B9C2}" type="presParOf" srcId="{44D38AF4-04BA-4BBE-835E-B8035C21D0F9}" destId="{F0939DA5-C46E-4EAC-9DA4-AC5A3F450B37}" srcOrd="9" destOrd="0" presId="urn:microsoft.com/office/officeart/2005/8/layout/list1"/>
    <dgm:cxn modelId="{7CF7ED68-EAEB-4631-8E31-F09D860D9A5A}" type="presParOf" srcId="{44D38AF4-04BA-4BBE-835E-B8035C21D0F9}" destId="{C3BC36EA-D3C6-4FB6-A2A5-F8792931946F}" srcOrd="10" destOrd="0" presId="urn:microsoft.com/office/officeart/2005/8/layout/list1"/>
    <dgm:cxn modelId="{C2460081-DC0B-4E25-8F3C-C0A87F4D800C}" type="presParOf" srcId="{44D38AF4-04BA-4BBE-835E-B8035C21D0F9}" destId="{25F3C211-CB31-4DE8-A599-46EF328E4A51}" srcOrd="11" destOrd="0" presId="urn:microsoft.com/office/officeart/2005/8/layout/list1"/>
    <dgm:cxn modelId="{2EB49CE6-1ABF-4092-B44F-777C8359DA5A}" type="presParOf" srcId="{44D38AF4-04BA-4BBE-835E-B8035C21D0F9}" destId="{C2903094-97AC-4B8B-9716-3C552DAB165D}" srcOrd="12" destOrd="0" presId="urn:microsoft.com/office/officeart/2005/8/layout/list1"/>
    <dgm:cxn modelId="{C646B2EE-FC08-44B9-8F16-E0C8A9FDC6A7}" type="presParOf" srcId="{C2903094-97AC-4B8B-9716-3C552DAB165D}" destId="{5BC1B5FD-687D-41BF-8F18-185D4E00CCDC}" srcOrd="0" destOrd="0" presId="urn:microsoft.com/office/officeart/2005/8/layout/list1"/>
    <dgm:cxn modelId="{48DB8CB3-ABD9-43D2-BF7C-64BB3EFEC673}" type="presParOf" srcId="{C2903094-97AC-4B8B-9716-3C552DAB165D}" destId="{3F275ECF-0B21-4ED3-8084-9D9A692D5088}" srcOrd="1" destOrd="0" presId="urn:microsoft.com/office/officeart/2005/8/layout/list1"/>
    <dgm:cxn modelId="{F94247BC-5D05-4E78-8C76-C1F96F4F7D0F}" type="presParOf" srcId="{44D38AF4-04BA-4BBE-835E-B8035C21D0F9}" destId="{4430C9EA-09BF-41EB-B0DC-E5D45BEEA3B9}" srcOrd="13" destOrd="0" presId="urn:microsoft.com/office/officeart/2005/8/layout/list1"/>
    <dgm:cxn modelId="{CE752E63-D7AD-46E4-923D-19DA7FCCA4C2}" type="presParOf" srcId="{44D38AF4-04BA-4BBE-835E-B8035C21D0F9}" destId="{1FC69FAA-39CE-4CE2-BC23-FCE7C9B32F06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148BEE-F898-40E9-9DDA-FF2CEAFDEF89}" type="doc">
      <dgm:prSet loTypeId="urn:microsoft.com/office/officeart/2005/8/layout/process2" loCatId="process" qsTypeId="urn:microsoft.com/office/officeart/2005/8/quickstyle/simple1" qsCatId="simple" csTypeId="urn:microsoft.com/office/officeart/2005/8/colors/accent6_1" csCatId="accent6" phldr="1"/>
      <dgm:spPr/>
    </dgm:pt>
    <dgm:pt modelId="{D7C76103-113A-4E51-BDC6-CE75BF51BAFF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Этилбензолды "Monsanto Co" әдісімен алу процесін.</a:t>
          </a:r>
          <a:endParaRPr lang="ru-RU" dirty="0"/>
        </a:p>
      </dgm:t>
    </dgm:pt>
    <dgm:pt modelId="{94507807-DCEA-4CC6-82B8-355461CF3073}" type="parTrans" cxnId="{29CF1275-6EF3-4FC6-96E8-429AEE4BD878}">
      <dgm:prSet/>
      <dgm:spPr/>
      <dgm:t>
        <a:bodyPr/>
        <a:lstStyle/>
        <a:p>
          <a:endParaRPr lang="ru-RU"/>
        </a:p>
      </dgm:t>
    </dgm:pt>
    <dgm:pt modelId="{C0334C28-13E5-4DB8-B7A0-3F70DB0BC8AE}" type="sibTrans" cxnId="{29CF1275-6EF3-4FC6-96E8-429AEE4BD878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5D9C662-5158-4834-8051-7CDCB5F567A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Бензолды этиленмен сұйық фазада алкилдеуді.</a:t>
          </a:r>
          <a:endParaRPr lang="ru-RU" dirty="0"/>
        </a:p>
      </dgm:t>
    </dgm:pt>
    <dgm:pt modelId="{EDCF8E3A-29D8-4596-88EE-85609509BF30}" type="parTrans" cxnId="{504C6383-3877-44BB-A7FA-A7C27ACFCB22}">
      <dgm:prSet/>
      <dgm:spPr/>
      <dgm:t>
        <a:bodyPr/>
        <a:lstStyle/>
        <a:p>
          <a:endParaRPr lang="ru-RU"/>
        </a:p>
      </dgm:t>
    </dgm:pt>
    <dgm:pt modelId="{C7444655-4771-4FFC-A981-F3252A37AAB5}" type="sibTrans" cxnId="{504C6383-3877-44BB-A7FA-A7C27ACFCB22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1AF9B42-CB76-4445-BA9B-8AB6D735581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Бензолды сұйық фазада гидрлеуді.</a:t>
          </a:r>
          <a:endParaRPr lang="ru-RU" dirty="0"/>
        </a:p>
      </dgm:t>
    </dgm:pt>
    <dgm:pt modelId="{0960FD49-5C67-409F-A28C-80888713B607}" type="parTrans" cxnId="{3C0BCD6B-1E76-4311-8E0C-82646C11D9F0}">
      <dgm:prSet/>
      <dgm:spPr/>
      <dgm:t>
        <a:bodyPr/>
        <a:lstStyle/>
        <a:p>
          <a:endParaRPr lang="ru-RU"/>
        </a:p>
      </dgm:t>
    </dgm:pt>
    <dgm:pt modelId="{683E7E4F-FD40-4665-A062-8F4670E3B52A}" type="sibTrans" cxnId="{3C0BCD6B-1E76-4311-8E0C-82646C11D9F0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0675662-84FE-4176-A69D-B246375637FC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Бензолды қолданудың негізгі бағыттарын. </a:t>
          </a:r>
          <a:endParaRPr lang="ru-RU" dirty="0"/>
        </a:p>
      </dgm:t>
    </dgm:pt>
    <dgm:pt modelId="{CDDE67E5-9F4F-4CA0-A79A-41AC11F86B4D}" type="parTrans" cxnId="{8E74F83B-FF8A-4A23-975D-8EDFCA943EC8}">
      <dgm:prSet/>
      <dgm:spPr/>
      <dgm:t>
        <a:bodyPr/>
        <a:lstStyle/>
        <a:p>
          <a:endParaRPr lang="ru-RU"/>
        </a:p>
      </dgm:t>
    </dgm:pt>
    <dgm:pt modelId="{832B4C4B-5369-4C59-BC73-136EE3ED00D1}" type="sibTrans" cxnId="{8E74F83B-FF8A-4A23-975D-8EDFCA943EC8}">
      <dgm:prSet/>
      <dgm:spPr/>
      <dgm:t>
        <a:bodyPr/>
        <a:lstStyle/>
        <a:p>
          <a:endParaRPr lang="ru-RU"/>
        </a:p>
      </dgm:t>
    </dgm:pt>
    <dgm:pt modelId="{4AFE9F75-D50B-437E-9F8D-4AC400084F45}" type="pres">
      <dgm:prSet presAssocID="{3D148BEE-F898-40E9-9DDA-FF2CEAFDEF89}" presName="linearFlow" presStyleCnt="0">
        <dgm:presLayoutVars>
          <dgm:resizeHandles val="exact"/>
        </dgm:presLayoutVars>
      </dgm:prSet>
      <dgm:spPr/>
    </dgm:pt>
    <dgm:pt modelId="{DECD6C75-FB71-4F24-AC77-C31A1D3875A8}" type="pres">
      <dgm:prSet presAssocID="{D7C76103-113A-4E51-BDC6-CE75BF51BA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25C88-5420-4C28-89F7-4363A2C5B220}" type="pres">
      <dgm:prSet presAssocID="{C0334C28-13E5-4DB8-B7A0-3F70DB0BC8AE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3B43B8D-4EF4-4F65-94C3-D31ED52607BB}" type="pres">
      <dgm:prSet presAssocID="{C0334C28-13E5-4DB8-B7A0-3F70DB0BC8AE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73ED0F06-24EA-4E02-A8A4-E91D51FF3459}" type="pres">
      <dgm:prSet presAssocID="{85D9C662-5158-4834-8051-7CDCB5F567A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EC4851-D0D7-4CEC-8C20-ECE00EF9632D}" type="pres">
      <dgm:prSet presAssocID="{C7444655-4771-4FFC-A981-F3252A37AAB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5E00DE9-9E07-4B12-8A0A-30BEF1E00222}" type="pres">
      <dgm:prSet presAssocID="{C7444655-4771-4FFC-A981-F3252A37AAB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B4296ADF-E608-4F9F-8742-89BC4F854206}" type="pres">
      <dgm:prSet presAssocID="{B1AF9B42-CB76-4445-BA9B-8AB6D735581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CAA08-477C-4DD6-B05C-3F037D649713}" type="pres">
      <dgm:prSet presAssocID="{683E7E4F-FD40-4665-A062-8F4670E3B52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AF3EC39-A39B-41A5-8BA5-15BE3DA6F222}" type="pres">
      <dgm:prSet presAssocID="{683E7E4F-FD40-4665-A062-8F4670E3B52A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7FBE56D-48F9-402D-8C8C-A11B8477193A}" type="pres">
      <dgm:prSet presAssocID="{00675662-84FE-4176-A69D-B246375637F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CF1275-6EF3-4FC6-96E8-429AEE4BD878}" srcId="{3D148BEE-F898-40E9-9DDA-FF2CEAFDEF89}" destId="{D7C76103-113A-4E51-BDC6-CE75BF51BAFF}" srcOrd="0" destOrd="0" parTransId="{94507807-DCEA-4CC6-82B8-355461CF3073}" sibTransId="{C0334C28-13E5-4DB8-B7A0-3F70DB0BC8AE}"/>
    <dgm:cxn modelId="{A9ED99F1-9099-4216-AAED-398BCE8C22AC}" type="presOf" srcId="{D7C76103-113A-4E51-BDC6-CE75BF51BAFF}" destId="{DECD6C75-FB71-4F24-AC77-C31A1D3875A8}" srcOrd="0" destOrd="0" presId="urn:microsoft.com/office/officeart/2005/8/layout/process2"/>
    <dgm:cxn modelId="{8A6C3220-AAD3-4BE7-8F49-4AC6AD647ED5}" type="presOf" srcId="{00675662-84FE-4176-A69D-B246375637FC}" destId="{D7FBE56D-48F9-402D-8C8C-A11B8477193A}" srcOrd="0" destOrd="0" presId="urn:microsoft.com/office/officeart/2005/8/layout/process2"/>
    <dgm:cxn modelId="{8E74F83B-FF8A-4A23-975D-8EDFCA943EC8}" srcId="{3D148BEE-F898-40E9-9DDA-FF2CEAFDEF89}" destId="{00675662-84FE-4176-A69D-B246375637FC}" srcOrd="3" destOrd="0" parTransId="{CDDE67E5-9F4F-4CA0-A79A-41AC11F86B4D}" sibTransId="{832B4C4B-5369-4C59-BC73-136EE3ED00D1}"/>
    <dgm:cxn modelId="{BC86CDD0-E2D4-4F14-A394-B5675A849C22}" type="presOf" srcId="{683E7E4F-FD40-4665-A062-8F4670E3B52A}" destId="{FAF3EC39-A39B-41A5-8BA5-15BE3DA6F222}" srcOrd="1" destOrd="0" presId="urn:microsoft.com/office/officeart/2005/8/layout/process2"/>
    <dgm:cxn modelId="{3F098113-7E9D-4A2C-A2B3-53350EF12F41}" type="presOf" srcId="{C7444655-4771-4FFC-A981-F3252A37AAB5}" destId="{88EC4851-D0D7-4CEC-8C20-ECE00EF9632D}" srcOrd="0" destOrd="0" presId="urn:microsoft.com/office/officeart/2005/8/layout/process2"/>
    <dgm:cxn modelId="{CDA5D6C7-D47B-4DC0-9023-07439C17CFC0}" type="presOf" srcId="{683E7E4F-FD40-4665-A062-8F4670E3B52A}" destId="{14DCAA08-477C-4DD6-B05C-3F037D649713}" srcOrd="0" destOrd="0" presId="urn:microsoft.com/office/officeart/2005/8/layout/process2"/>
    <dgm:cxn modelId="{6FBB772E-552C-4F0C-8A44-81BA1592E5FF}" type="presOf" srcId="{C7444655-4771-4FFC-A981-F3252A37AAB5}" destId="{55E00DE9-9E07-4B12-8A0A-30BEF1E00222}" srcOrd="1" destOrd="0" presId="urn:microsoft.com/office/officeart/2005/8/layout/process2"/>
    <dgm:cxn modelId="{A73DDB5A-5672-42F7-A25B-39B475E5BE4E}" type="presOf" srcId="{85D9C662-5158-4834-8051-7CDCB5F567A4}" destId="{73ED0F06-24EA-4E02-A8A4-E91D51FF3459}" srcOrd="0" destOrd="0" presId="urn:microsoft.com/office/officeart/2005/8/layout/process2"/>
    <dgm:cxn modelId="{74854837-F285-48CD-BC18-2313AC2C6EDD}" type="presOf" srcId="{3D148BEE-F898-40E9-9DDA-FF2CEAFDEF89}" destId="{4AFE9F75-D50B-437E-9F8D-4AC400084F45}" srcOrd="0" destOrd="0" presId="urn:microsoft.com/office/officeart/2005/8/layout/process2"/>
    <dgm:cxn modelId="{117E128B-8D63-4853-A373-59170A317A83}" type="presOf" srcId="{C0334C28-13E5-4DB8-B7A0-3F70DB0BC8AE}" destId="{B6F25C88-5420-4C28-89F7-4363A2C5B220}" srcOrd="0" destOrd="0" presId="urn:microsoft.com/office/officeart/2005/8/layout/process2"/>
    <dgm:cxn modelId="{414F13FC-7738-4A3B-8205-577260140D6F}" type="presOf" srcId="{B1AF9B42-CB76-4445-BA9B-8AB6D735581B}" destId="{B4296ADF-E608-4F9F-8742-89BC4F854206}" srcOrd="0" destOrd="0" presId="urn:microsoft.com/office/officeart/2005/8/layout/process2"/>
    <dgm:cxn modelId="{3C0BCD6B-1E76-4311-8E0C-82646C11D9F0}" srcId="{3D148BEE-F898-40E9-9DDA-FF2CEAFDEF89}" destId="{B1AF9B42-CB76-4445-BA9B-8AB6D735581B}" srcOrd="2" destOrd="0" parTransId="{0960FD49-5C67-409F-A28C-80888713B607}" sibTransId="{683E7E4F-FD40-4665-A062-8F4670E3B52A}"/>
    <dgm:cxn modelId="{EE4E3F38-6029-4D82-A309-0256F606D431}" type="presOf" srcId="{C0334C28-13E5-4DB8-B7A0-3F70DB0BC8AE}" destId="{E3B43B8D-4EF4-4F65-94C3-D31ED52607BB}" srcOrd="1" destOrd="0" presId="urn:microsoft.com/office/officeart/2005/8/layout/process2"/>
    <dgm:cxn modelId="{504C6383-3877-44BB-A7FA-A7C27ACFCB22}" srcId="{3D148BEE-F898-40E9-9DDA-FF2CEAFDEF89}" destId="{85D9C662-5158-4834-8051-7CDCB5F567A4}" srcOrd="1" destOrd="0" parTransId="{EDCF8E3A-29D8-4596-88EE-85609509BF30}" sibTransId="{C7444655-4771-4FFC-A981-F3252A37AAB5}"/>
    <dgm:cxn modelId="{88BD2A81-7EE5-4C29-998C-EF41F858EB53}" type="presParOf" srcId="{4AFE9F75-D50B-437E-9F8D-4AC400084F45}" destId="{DECD6C75-FB71-4F24-AC77-C31A1D3875A8}" srcOrd="0" destOrd="0" presId="urn:microsoft.com/office/officeart/2005/8/layout/process2"/>
    <dgm:cxn modelId="{EFB293E0-81DB-4877-BA6A-2A59B45493EA}" type="presParOf" srcId="{4AFE9F75-D50B-437E-9F8D-4AC400084F45}" destId="{B6F25C88-5420-4C28-89F7-4363A2C5B220}" srcOrd="1" destOrd="0" presId="urn:microsoft.com/office/officeart/2005/8/layout/process2"/>
    <dgm:cxn modelId="{92DFC6E6-16E1-4218-AEF2-0280C9068168}" type="presParOf" srcId="{B6F25C88-5420-4C28-89F7-4363A2C5B220}" destId="{E3B43B8D-4EF4-4F65-94C3-D31ED52607BB}" srcOrd="0" destOrd="0" presId="urn:microsoft.com/office/officeart/2005/8/layout/process2"/>
    <dgm:cxn modelId="{8FFD6876-D88F-4572-B589-5428A7313CF3}" type="presParOf" srcId="{4AFE9F75-D50B-437E-9F8D-4AC400084F45}" destId="{73ED0F06-24EA-4E02-A8A4-E91D51FF3459}" srcOrd="2" destOrd="0" presId="urn:microsoft.com/office/officeart/2005/8/layout/process2"/>
    <dgm:cxn modelId="{64DB37BA-28F7-4D5C-BC6B-4C46BF2C9C63}" type="presParOf" srcId="{4AFE9F75-D50B-437E-9F8D-4AC400084F45}" destId="{88EC4851-D0D7-4CEC-8C20-ECE00EF9632D}" srcOrd="3" destOrd="0" presId="urn:microsoft.com/office/officeart/2005/8/layout/process2"/>
    <dgm:cxn modelId="{E8F3FEF5-5AD7-4F71-B13A-D4F2AB797CFA}" type="presParOf" srcId="{88EC4851-D0D7-4CEC-8C20-ECE00EF9632D}" destId="{55E00DE9-9E07-4B12-8A0A-30BEF1E00222}" srcOrd="0" destOrd="0" presId="urn:microsoft.com/office/officeart/2005/8/layout/process2"/>
    <dgm:cxn modelId="{089F1294-7C87-4CB1-917D-493F93265B68}" type="presParOf" srcId="{4AFE9F75-D50B-437E-9F8D-4AC400084F45}" destId="{B4296ADF-E608-4F9F-8742-89BC4F854206}" srcOrd="4" destOrd="0" presId="urn:microsoft.com/office/officeart/2005/8/layout/process2"/>
    <dgm:cxn modelId="{05C34B53-7E66-4010-A130-06420E3F1373}" type="presParOf" srcId="{4AFE9F75-D50B-437E-9F8D-4AC400084F45}" destId="{14DCAA08-477C-4DD6-B05C-3F037D649713}" srcOrd="5" destOrd="0" presId="urn:microsoft.com/office/officeart/2005/8/layout/process2"/>
    <dgm:cxn modelId="{9F7C9955-A729-4BA0-BFA9-3B40BD6AAF84}" type="presParOf" srcId="{14DCAA08-477C-4DD6-B05C-3F037D649713}" destId="{FAF3EC39-A39B-41A5-8BA5-15BE3DA6F222}" srcOrd="0" destOrd="0" presId="urn:microsoft.com/office/officeart/2005/8/layout/process2"/>
    <dgm:cxn modelId="{551D1313-8EC8-4C83-BCEC-AD119F070CC2}" type="presParOf" srcId="{4AFE9F75-D50B-437E-9F8D-4AC400084F45}" destId="{D7FBE56D-48F9-402D-8C8C-A11B8477193A}" srcOrd="6" destOrd="0" presId="urn:microsoft.com/office/officeart/2005/8/layout/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56AB8D-8692-4476-AE23-648EB0F18501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2FDF4B7-47CB-4FC0-B801-4E075E2FE062}">
      <dgm:prSet phldrT="[Текст]" custT="1"/>
      <dgm:spPr/>
      <dgm:t>
        <a:bodyPr/>
        <a:lstStyle/>
        <a:p>
          <a:r>
            <a:rPr lang="kk-KZ" sz="1400" dirty="0" smtClean="0"/>
            <a:t>Этилбензол алудың негізгі әдісі – бензолды этиленмен алкилдеу</a:t>
          </a:r>
          <a:endParaRPr lang="ru-RU" sz="1400" dirty="0"/>
        </a:p>
      </dgm:t>
    </dgm:pt>
    <dgm:pt modelId="{261D7407-4F40-4CC8-A562-92955CFF63AD}" type="parTrans" cxnId="{F36F72FF-749D-48F3-A66B-A45DBB1FE144}">
      <dgm:prSet/>
      <dgm:spPr/>
      <dgm:t>
        <a:bodyPr/>
        <a:lstStyle/>
        <a:p>
          <a:endParaRPr lang="ru-RU"/>
        </a:p>
      </dgm:t>
    </dgm:pt>
    <dgm:pt modelId="{FC67563E-2AB3-47B7-ABA1-D666FD5539FF}" type="sibTrans" cxnId="{F36F72FF-749D-48F3-A66B-A45DBB1FE144}">
      <dgm:prSet/>
      <dgm:spPr/>
      <dgm:t>
        <a:bodyPr/>
        <a:lstStyle/>
        <a:p>
          <a:endParaRPr lang="ru-RU"/>
        </a:p>
      </dgm:t>
    </dgm:pt>
    <dgm:pt modelId="{67AD03D8-B29C-4F04-8713-8FE0FF3B5D87}">
      <dgm:prSet phldrT="[Текст]" custT="1"/>
      <dgm:spPr/>
      <dgm:t>
        <a:bodyPr/>
        <a:lstStyle/>
        <a:p>
          <a:r>
            <a:rPr lang="kk-KZ" sz="1400" dirty="0" smtClean="0"/>
            <a:t>Процесс қышқылдық типтегі катализатор қатысында жүзеге асады</a:t>
          </a:r>
          <a:endParaRPr lang="ru-RU" sz="1400" dirty="0"/>
        </a:p>
      </dgm:t>
    </dgm:pt>
    <dgm:pt modelId="{6C63E8E6-3FFB-4891-A753-F91FFD4B200E}" type="parTrans" cxnId="{AC3A63D6-8DC1-48E4-9D2C-A7554D4C1E66}">
      <dgm:prSet/>
      <dgm:spPr/>
      <dgm:t>
        <a:bodyPr/>
        <a:lstStyle/>
        <a:p>
          <a:endParaRPr lang="ru-RU"/>
        </a:p>
      </dgm:t>
    </dgm:pt>
    <dgm:pt modelId="{C864D5D6-7AE8-4F29-9A31-6B0401FD25A3}" type="sibTrans" cxnId="{AC3A63D6-8DC1-48E4-9D2C-A7554D4C1E66}">
      <dgm:prSet/>
      <dgm:spPr/>
      <dgm:t>
        <a:bodyPr/>
        <a:lstStyle/>
        <a:p>
          <a:endParaRPr lang="ru-RU"/>
        </a:p>
      </dgm:t>
    </dgm:pt>
    <dgm:pt modelId="{E80282C7-AB59-4EA4-8165-10C436BCF40F}">
      <dgm:prSet phldrT="[Текст]" custT="1"/>
      <dgm:spPr/>
      <dgm:t>
        <a:bodyPr/>
        <a:lstStyle/>
        <a:p>
          <a:r>
            <a:rPr lang="kk-KZ" sz="1400" dirty="0" smtClean="0"/>
            <a:t>Процестің катализаторы ретінде қышқылдық катализаторлар (AlCl</a:t>
          </a:r>
          <a:r>
            <a:rPr lang="kk-KZ" sz="1400" baseline="-25000" dirty="0" smtClean="0"/>
            <a:t>3 </a:t>
          </a:r>
          <a:r>
            <a:rPr lang="kk-KZ" sz="1400" dirty="0" smtClean="0"/>
            <a:t>, Н</a:t>
          </a:r>
          <a:r>
            <a:rPr lang="kk-KZ" sz="1400" baseline="-25000" dirty="0" smtClean="0"/>
            <a:t>2</a:t>
          </a:r>
          <a:r>
            <a:rPr lang="kk-KZ" sz="1400" dirty="0" smtClean="0"/>
            <a:t>SO</a:t>
          </a:r>
          <a:r>
            <a:rPr lang="kk-KZ" sz="1400" baseline="-25000" dirty="0" smtClean="0"/>
            <a:t>4</a:t>
          </a:r>
          <a:r>
            <a:rPr lang="kk-KZ" sz="1400" dirty="0" smtClean="0"/>
            <a:t>, сусыз HF-BF</a:t>
          </a:r>
          <a:r>
            <a:rPr lang="kk-KZ" sz="1400" baseline="-25000" dirty="0" smtClean="0"/>
            <a:t>3</a:t>
          </a:r>
          <a:r>
            <a:rPr lang="kk-KZ" sz="1400" dirty="0" smtClean="0"/>
            <a:t>, тасымалдағышқа орнатылған фосфор қышқылы, алюмосиликаттар, цеолиттер) қолданылады</a:t>
          </a:r>
          <a:endParaRPr lang="ru-RU" sz="1400" dirty="0"/>
        </a:p>
      </dgm:t>
    </dgm:pt>
    <dgm:pt modelId="{E06AB483-D5FE-4E2D-BCC4-43C18C0C861C}" type="parTrans" cxnId="{6150B7A9-07B5-4B12-8380-D55D7D529972}">
      <dgm:prSet/>
      <dgm:spPr/>
      <dgm:t>
        <a:bodyPr/>
        <a:lstStyle/>
        <a:p>
          <a:endParaRPr lang="ru-RU"/>
        </a:p>
      </dgm:t>
    </dgm:pt>
    <dgm:pt modelId="{B240E3B3-AB7C-45F5-ABE5-2E3F7E9D2703}" type="sibTrans" cxnId="{6150B7A9-07B5-4B12-8380-D55D7D529972}">
      <dgm:prSet/>
      <dgm:spPr/>
      <dgm:t>
        <a:bodyPr/>
        <a:lstStyle/>
        <a:p>
          <a:endParaRPr lang="ru-RU"/>
        </a:p>
      </dgm:t>
    </dgm:pt>
    <dgm:pt modelId="{34CBE144-4329-473F-BDEC-85C87A6500C1}">
      <dgm:prSet phldrT="[Текст]" custT="1"/>
      <dgm:spPr/>
      <dgm:t>
        <a:bodyPr/>
        <a:lstStyle/>
        <a:p>
          <a:r>
            <a:rPr lang="kk-KZ" sz="1400" dirty="0" smtClean="0"/>
            <a:t>Соңғы жылдары процесте қолданылатын басқа өндірістік катализаторлармен салыстырғанда белсенді және селективті болып табылатын цеолиттер жоғары бағалануда. </a:t>
          </a:r>
          <a:endParaRPr lang="ru-RU" sz="1400" dirty="0"/>
        </a:p>
      </dgm:t>
    </dgm:pt>
    <dgm:pt modelId="{2B77CD11-0296-4ED0-9D70-7537B6FE9ED2}" type="parTrans" cxnId="{429594CE-EEFF-4870-8447-AB8BEA4530FB}">
      <dgm:prSet/>
      <dgm:spPr/>
      <dgm:t>
        <a:bodyPr/>
        <a:lstStyle/>
        <a:p>
          <a:endParaRPr lang="ru-RU"/>
        </a:p>
      </dgm:t>
    </dgm:pt>
    <dgm:pt modelId="{07879FB6-77AD-4C0C-A9D3-BE378D2FD9DD}" type="sibTrans" cxnId="{429594CE-EEFF-4870-8447-AB8BEA4530FB}">
      <dgm:prSet/>
      <dgm:spPr/>
      <dgm:t>
        <a:bodyPr/>
        <a:lstStyle/>
        <a:p>
          <a:endParaRPr lang="ru-RU"/>
        </a:p>
      </dgm:t>
    </dgm:pt>
    <dgm:pt modelId="{9E2DB664-0B46-4E91-B479-FA749B52D8D5}" type="pres">
      <dgm:prSet presAssocID="{BB56AB8D-8692-4476-AE23-648EB0F185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588C24-6C6A-440B-8CFC-A81C3190529C}" type="pres">
      <dgm:prSet presAssocID="{72FDF4B7-47CB-4FC0-B801-4E075E2FE062}" presName="parentLin" presStyleCnt="0"/>
      <dgm:spPr/>
    </dgm:pt>
    <dgm:pt modelId="{0D44D243-C2EC-4A86-8561-F44A5644CA39}" type="pres">
      <dgm:prSet presAssocID="{72FDF4B7-47CB-4FC0-B801-4E075E2FE06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8471C33-FB97-4050-AF88-9D7DC3543D11}" type="pres">
      <dgm:prSet presAssocID="{72FDF4B7-47CB-4FC0-B801-4E075E2FE06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567B3-055F-4019-BA24-1C4CA583FD3F}" type="pres">
      <dgm:prSet presAssocID="{72FDF4B7-47CB-4FC0-B801-4E075E2FE062}" presName="negativeSpace" presStyleCnt="0"/>
      <dgm:spPr/>
    </dgm:pt>
    <dgm:pt modelId="{7109BA8C-34AE-457D-BDAB-6BE655739E72}" type="pres">
      <dgm:prSet presAssocID="{72FDF4B7-47CB-4FC0-B801-4E075E2FE062}" presName="childText" presStyleLbl="conFgAcc1" presStyleIdx="0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9B1AE8C-F4E5-4C2D-83FC-E375D4FDDBA5}" type="pres">
      <dgm:prSet presAssocID="{FC67563E-2AB3-47B7-ABA1-D666FD5539FF}" presName="spaceBetweenRectangles" presStyleCnt="0"/>
      <dgm:spPr/>
    </dgm:pt>
    <dgm:pt modelId="{6E03DF07-DDD9-41C5-BB9A-D3B84C26B208}" type="pres">
      <dgm:prSet presAssocID="{67AD03D8-B29C-4F04-8713-8FE0FF3B5D87}" presName="parentLin" presStyleCnt="0"/>
      <dgm:spPr/>
    </dgm:pt>
    <dgm:pt modelId="{B0C61521-8C21-4A01-B198-FF78FBE8B140}" type="pres">
      <dgm:prSet presAssocID="{67AD03D8-B29C-4F04-8713-8FE0FF3B5D8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C92364B-8988-40A4-9498-FF85D387EF56}" type="pres">
      <dgm:prSet presAssocID="{67AD03D8-B29C-4F04-8713-8FE0FF3B5D8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39173-1962-4EFE-9E8D-06469697661B}" type="pres">
      <dgm:prSet presAssocID="{67AD03D8-B29C-4F04-8713-8FE0FF3B5D87}" presName="negativeSpace" presStyleCnt="0"/>
      <dgm:spPr/>
    </dgm:pt>
    <dgm:pt modelId="{3E871224-8F22-478E-A835-ED596E5E8D41}" type="pres">
      <dgm:prSet presAssocID="{67AD03D8-B29C-4F04-8713-8FE0FF3B5D87}" presName="childText" presStyleLbl="conFgAcc1" presStyleIdx="1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B141612-B302-4823-B811-3C7535A0F487}" type="pres">
      <dgm:prSet presAssocID="{C864D5D6-7AE8-4F29-9A31-6B0401FD25A3}" presName="spaceBetweenRectangles" presStyleCnt="0"/>
      <dgm:spPr/>
    </dgm:pt>
    <dgm:pt modelId="{EE5B089D-2761-4CE1-88D5-6AF21D2EE929}" type="pres">
      <dgm:prSet presAssocID="{E80282C7-AB59-4EA4-8165-10C436BCF40F}" presName="parentLin" presStyleCnt="0"/>
      <dgm:spPr/>
    </dgm:pt>
    <dgm:pt modelId="{F533A97E-11DA-4264-B163-72C2D9724979}" type="pres">
      <dgm:prSet presAssocID="{E80282C7-AB59-4EA4-8165-10C436BCF40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378220CA-5477-4813-A162-8363BC4F3E75}" type="pres">
      <dgm:prSet presAssocID="{E80282C7-AB59-4EA4-8165-10C436BCF40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852D8-E362-4DF2-9FAB-BD0222829901}" type="pres">
      <dgm:prSet presAssocID="{E80282C7-AB59-4EA4-8165-10C436BCF40F}" presName="negativeSpace" presStyleCnt="0"/>
      <dgm:spPr/>
    </dgm:pt>
    <dgm:pt modelId="{76FDC0E2-969A-4B94-9C5F-FF55374C2013}" type="pres">
      <dgm:prSet presAssocID="{E80282C7-AB59-4EA4-8165-10C436BCF40F}" presName="childText" presStyleLbl="conFgAcc1" presStyleIdx="2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2415EDED-F515-473F-9404-0859651A8E44}" type="pres">
      <dgm:prSet presAssocID="{B240E3B3-AB7C-45F5-ABE5-2E3F7E9D2703}" presName="spaceBetweenRectangles" presStyleCnt="0"/>
      <dgm:spPr/>
    </dgm:pt>
    <dgm:pt modelId="{CE93730D-8F8D-47E8-AD27-972EE15B98E9}" type="pres">
      <dgm:prSet presAssocID="{34CBE144-4329-473F-BDEC-85C87A6500C1}" presName="parentLin" presStyleCnt="0"/>
      <dgm:spPr/>
    </dgm:pt>
    <dgm:pt modelId="{70DA96AD-6909-4389-9603-6FF6992A6779}" type="pres">
      <dgm:prSet presAssocID="{34CBE144-4329-473F-BDEC-85C87A6500C1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8522C70D-7BDF-44A1-8AC4-4F00882FFEEE}" type="pres">
      <dgm:prSet presAssocID="{34CBE144-4329-473F-BDEC-85C87A6500C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80E4E-653E-4A56-AF3A-0DEF4DAFD216}" type="pres">
      <dgm:prSet presAssocID="{34CBE144-4329-473F-BDEC-85C87A6500C1}" presName="negativeSpace" presStyleCnt="0"/>
      <dgm:spPr/>
    </dgm:pt>
    <dgm:pt modelId="{A724A728-8D77-4CB7-9310-9C2519190BCD}" type="pres">
      <dgm:prSet presAssocID="{34CBE144-4329-473F-BDEC-85C87A6500C1}" presName="childText" presStyleLbl="conFgAcc1" presStyleIdx="3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754D6906-8AA2-4729-BF90-B6CB892641EF}" type="presOf" srcId="{72FDF4B7-47CB-4FC0-B801-4E075E2FE062}" destId="{98471C33-FB97-4050-AF88-9D7DC3543D11}" srcOrd="1" destOrd="0" presId="urn:microsoft.com/office/officeart/2005/8/layout/list1"/>
    <dgm:cxn modelId="{429594CE-EEFF-4870-8447-AB8BEA4530FB}" srcId="{BB56AB8D-8692-4476-AE23-648EB0F18501}" destId="{34CBE144-4329-473F-BDEC-85C87A6500C1}" srcOrd="3" destOrd="0" parTransId="{2B77CD11-0296-4ED0-9D70-7537B6FE9ED2}" sibTransId="{07879FB6-77AD-4C0C-A9D3-BE378D2FD9DD}"/>
    <dgm:cxn modelId="{171063AD-80FF-46ED-BD75-524C513D2A4E}" type="presOf" srcId="{72FDF4B7-47CB-4FC0-B801-4E075E2FE062}" destId="{0D44D243-C2EC-4A86-8561-F44A5644CA39}" srcOrd="0" destOrd="0" presId="urn:microsoft.com/office/officeart/2005/8/layout/list1"/>
    <dgm:cxn modelId="{BA7297F8-8F6A-4A1E-9FEA-58F874CD4A06}" type="presOf" srcId="{E80282C7-AB59-4EA4-8165-10C436BCF40F}" destId="{F533A97E-11DA-4264-B163-72C2D9724979}" srcOrd="0" destOrd="0" presId="urn:microsoft.com/office/officeart/2005/8/layout/list1"/>
    <dgm:cxn modelId="{F36F72FF-749D-48F3-A66B-A45DBB1FE144}" srcId="{BB56AB8D-8692-4476-AE23-648EB0F18501}" destId="{72FDF4B7-47CB-4FC0-B801-4E075E2FE062}" srcOrd="0" destOrd="0" parTransId="{261D7407-4F40-4CC8-A562-92955CFF63AD}" sibTransId="{FC67563E-2AB3-47B7-ABA1-D666FD5539FF}"/>
    <dgm:cxn modelId="{A51F4F89-3E8D-46F8-9BD2-F6BC62A8A10D}" type="presOf" srcId="{34CBE144-4329-473F-BDEC-85C87A6500C1}" destId="{70DA96AD-6909-4389-9603-6FF6992A6779}" srcOrd="0" destOrd="0" presId="urn:microsoft.com/office/officeart/2005/8/layout/list1"/>
    <dgm:cxn modelId="{DCC728E7-3A77-44F1-BA52-7A6F21380A1C}" type="presOf" srcId="{E80282C7-AB59-4EA4-8165-10C436BCF40F}" destId="{378220CA-5477-4813-A162-8363BC4F3E75}" srcOrd="1" destOrd="0" presId="urn:microsoft.com/office/officeart/2005/8/layout/list1"/>
    <dgm:cxn modelId="{6150B7A9-07B5-4B12-8380-D55D7D529972}" srcId="{BB56AB8D-8692-4476-AE23-648EB0F18501}" destId="{E80282C7-AB59-4EA4-8165-10C436BCF40F}" srcOrd="2" destOrd="0" parTransId="{E06AB483-D5FE-4E2D-BCC4-43C18C0C861C}" sibTransId="{B240E3B3-AB7C-45F5-ABE5-2E3F7E9D2703}"/>
    <dgm:cxn modelId="{68ED236A-E506-4A15-9437-F0EB8BFE58D0}" type="presOf" srcId="{67AD03D8-B29C-4F04-8713-8FE0FF3B5D87}" destId="{CC92364B-8988-40A4-9498-FF85D387EF56}" srcOrd="1" destOrd="0" presId="urn:microsoft.com/office/officeart/2005/8/layout/list1"/>
    <dgm:cxn modelId="{3191D391-219D-4104-BB9E-79AA6C4DA24E}" type="presOf" srcId="{34CBE144-4329-473F-BDEC-85C87A6500C1}" destId="{8522C70D-7BDF-44A1-8AC4-4F00882FFEEE}" srcOrd="1" destOrd="0" presId="urn:microsoft.com/office/officeart/2005/8/layout/list1"/>
    <dgm:cxn modelId="{64E964A9-4055-4323-9935-A8DC732D5634}" type="presOf" srcId="{BB56AB8D-8692-4476-AE23-648EB0F18501}" destId="{9E2DB664-0B46-4E91-B479-FA749B52D8D5}" srcOrd="0" destOrd="0" presId="urn:microsoft.com/office/officeart/2005/8/layout/list1"/>
    <dgm:cxn modelId="{19C6474E-4824-48FE-88BD-47FC7B6EE0A3}" type="presOf" srcId="{67AD03D8-B29C-4F04-8713-8FE0FF3B5D87}" destId="{B0C61521-8C21-4A01-B198-FF78FBE8B140}" srcOrd="0" destOrd="0" presId="urn:microsoft.com/office/officeart/2005/8/layout/list1"/>
    <dgm:cxn modelId="{AC3A63D6-8DC1-48E4-9D2C-A7554D4C1E66}" srcId="{BB56AB8D-8692-4476-AE23-648EB0F18501}" destId="{67AD03D8-B29C-4F04-8713-8FE0FF3B5D87}" srcOrd="1" destOrd="0" parTransId="{6C63E8E6-3FFB-4891-A753-F91FFD4B200E}" sibTransId="{C864D5D6-7AE8-4F29-9A31-6B0401FD25A3}"/>
    <dgm:cxn modelId="{404E79A4-18DF-4AE7-8E45-FE98C1B32EDD}" type="presParOf" srcId="{9E2DB664-0B46-4E91-B479-FA749B52D8D5}" destId="{DF588C24-6C6A-440B-8CFC-A81C3190529C}" srcOrd="0" destOrd="0" presId="urn:microsoft.com/office/officeart/2005/8/layout/list1"/>
    <dgm:cxn modelId="{E17A6A31-DDA9-4360-8FE2-A897EAEC1424}" type="presParOf" srcId="{DF588C24-6C6A-440B-8CFC-A81C3190529C}" destId="{0D44D243-C2EC-4A86-8561-F44A5644CA39}" srcOrd="0" destOrd="0" presId="urn:microsoft.com/office/officeart/2005/8/layout/list1"/>
    <dgm:cxn modelId="{1D373056-6D36-445B-A9F3-D87293361081}" type="presParOf" srcId="{DF588C24-6C6A-440B-8CFC-A81C3190529C}" destId="{98471C33-FB97-4050-AF88-9D7DC3543D11}" srcOrd="1" destOrd="0" presId="urn:microsoft.com/office/officeart/2005/8/layout/list1"/>
    <dgm:cxn modelId="{373D0292-826A-4250-9A9E-DF6A8B9989AC}" type="presParOf" srcId="{9E2DB664-0B46-4E91-B479-FA749B52D8D5}" destId="{3AF567B3-055F-4019-BA24-1C4CA583FD3F}" srcOrd="1" destOrd="0" presId="urn:microsoft.com/office/officeart/2005/8/layout/list1"/>
    <dgm:cxn modelId="{9EF37E1C-A558-413C-A2BA-46A745D611C1}" type="presParOf" srcId="{9E2DB664-0B46-4E91-B479-FA749B52D8D5}" destId="{7109BA8C-34AE-457D-BDAB-6BE655739E72}" srcOrd="2" destOrd="0" presId="urn:microsoft.com/office/officeart/2005/8/layout/list1"/>
    <dgm:cxn modelId="{39DD215D-24D1-447E-84BD-525E863A8E0C}" type="presParOf" srcId="{9E2DB664-0B46-4E91-B479-FA749B52D8D5}" destId="{E9B1AE8C-F4E5-4C2D-83FC-E375D4FDDBA5}" srcOrd="3" destOrd="0" presId="urn:microsoft.com/office/officeart/2005/8/layout/list1"/>
    <dgm:cxn modelId="{0FC0B478-2554-42F6-AA47-E6BA4709716E}" type="presParOf" srcId="{9E2DB664-0B46-4E91-B479-FA749B52D8D5}" destId="{6E03DF07-DDD9-41C5-BB9A-D3B84C26B208}" srcOrd="4" destOrd="0" presId="urn:microsoft.com/office/officeart/2005/8/layout/list1"/>
    <dgm:cxn modelId="{5CF6039B-FF9F-48F2-8A9B-DF3DA0B21021}" type="presParOf" srcId="{6E03DF07-DDD9-41C5-BB9A-D3B84C26B208}" destId="{B0C61521-8C21-4A01-B198-FF78FBE8B140}" srcOrd="0" destOrd="0" presId="urn:microsoft.com/office/officeart/2005/8/layout/list1"/>
    <dgm:cxn modelId="{750C1B46-5868-4491-90A1-238F37064CE0}" type="presParOf" srcId="{6E03DF07-DDD9-41C5-BB9A-D3B84C26B208}" destId="{CC92364B-8988-40A4-9498-FF85D387EF56}" srcOrd="1" destOrd="0" presId="urn:microsoft.com/office/officeart/2005/8/layout/list1"/>
    <dgm:cxn modelId="{A070D4B8-A328-49D1-8C4F-457AB4D77B65}" type="presParOf" srcId="{9E2DB664-0B46-4E91-B479-FA749B52D8D5}" destId="{D6D39173-1962-4EFE-9E8D-06469697661B}" srcOrd="5" destOrd="0" presId="urn:microsoft.com/office/officeart/2005/8/layout/list1"/>
    <dgm:cxn modelId="{4B6C4374-3261-4A3E-9D62-1B65EA66D601}" type="presParOf" srcId="{9E2DB664-0B46-4E91-B479-FA749B52D8D5}" destId="{3E871224-8F22-478E-A835-ED596E5E8D41}" srcOrd="6" destOrd="0" presId="urn:microsoft.com/office/officeart/2005/8/layout/list1"/>
    <dgm:cxn modelId="{03C2D98E-44AD-4A50-AAE9-58FEF9B6DC61}" type="presParOf" srcId="{9E2DB664-0B46-4E91-B479-FA749B52D8D5}" destId="{1B141612-B302-4823-B811-3C7535A0F487}" srcOrd="7" destOrd="0" presId="urn:microsoft.com/office/officeart/2005/8/layout/list1"/>
    <dgm:cxn modelId="{06A16027-871C-4861-B11C-B84D05629921}" type="presParOf" srcId="{9E2DB664-0B46-4E91-B479-FA749B52D8D5}" destId="{EE5B089D-2761-4CE1-88D5-6AF21D2EE929}" srcOrd="8" destOrd="0" presId="urn:microsoft.com/office/officeart/2005/8/layout/list1"/>
    <dgm:cxn modelId="{7A81CCAC-E928-445A-A8EB-86DBC9376313}" type="presParOf" srcId="{EE5B089D-2761-4CE1-88D5-6AF21D2EE929}" destId="{F533A97E-11DA-4264-B163-72C2D9724979}" srcOrd="0" destOrd="0" presId="urn:microsoft.com/office/officeart/2005/8/layout/list1"/>
    <dgm:cxn modelId="{5E1B1EF9-68F2-4FBF-9C17-5B02DA8CA890}" type="presParOf" srcId="{EE5B089D-2761-4CE1-88D5-6AF21D2EE929}" destId="{378220CA-5477-4813-A162-8363BC4F3E75}" srcOrd="1" destOrd="0" presId="urn:microsoft.com/office/officeart/2005/8/layout/list1"/>
    <dgm:cxn modelId="{54FC537E-B39A-4AB6-BC27-F5AD0EA5BF4A}" type="presParOf" srcId="{9E2DB664-0B46-4E91-B479-FA749B52D8D5}" destId="{853852D8-E362-4DF2-9FAB-BD0222829901}" srcOrd="9" destOrd="0" presId="urn:microsoft.com/office/officeart/2005/8/layout/list1"/>
    <dgm:cxn modelId="{7FB92A1D-6FF7-44B5-80AD-F9500D385E06}" type="presParOf" srcId="{9E2DB664-0B46-4E91-B479-FA749B52D8D5}" destId="{76FDC0E2-969A-4B94-9C5F-FF55374C2013}" srcOrd="10" destOrd="0" presId="urn:microsoft.com/office/officeart/2005/8/layout/list1"/>
    <dgm:cxn modelId="{981ED7FB-4DC9-4552-AE3D-F93DA3A0CEBD}" type="presParOf" srcId="{9E2DB664-0B46-4E91-B479-FA749B52D8D5}" destId="{2415EDED-F515-473F-9404-0859651A8E44}" srcOrd="11" destOrd="0" presId="urn:microsoft.com/office/officeart/2005/8/layout/list1"/>
    <dgm:cxn modelId="{82FFA1E3-7EE4-4733-94A8-5D1C71F85351}" type="presParOf" srcId="{9E2DB664-0B46-4E91-B479-FA749B52D8D5}" destId="{CE93730D-8F8D-47E8-AD27-972EE15B98E9}" srcOrd="12" destOrd="0" presId="urn:microsoft.com/office/officeart/2005/8/layout/list1"/>
    <dgm:cxn modelId="{7F854AA3-D495-43E5-BA17-03A3F66A629B}" type="presParOf" srcId="{CE93730D-8F8D-47E8-AD27-972EE15B98E9}" destId="{70DA96AD-6909-4389-9603-6FF6992A6779}" srcOrd="0" destOrd="0" presId="urn:microsoft.com/office/officeart/2005/8/layout/list1"/>
    <dgm:cxn modelId="{166B2E8F-C406-4FFD-B757-E2A9A62F7F75}" type="presParOf" srcId="{CE93730D-8F8D-47E8-AD27-972EE15B98E9}" destId="{8522C70D-7BDF-44A1-8AC4-4F00882FFEEE}" srcOrd="1" destOrd="0" presId="urn:microsoft.com/office/officeart/2005/8/layout/list1"/>
    <dgm:cxn modelId="{4E368104-A4F8-4341-8D12-7C29555C76BD}" type="presParOf" srcId="{9E2DB664-0B46-4E91-B479-FA749B52D8D5}" destId="{6BF80E4E-653E-4A56-AF3A-0DEF4DAFD216}" srcOrd="13" destOrd="0" presId="urn:microsoft.com/office/officeart/2005/8/layout/list1"/>
    <dgm:cxn modelId="{BAFEA63D-A99E-4EEF-BB13-430918372326}" type="presParOf" srcId="{9E2DB664-0B46-4E91-B479-FA749B52D8D5}" destId="{A724A728-8D77-4CB7-9310-9C2519190BCD}" srcOrd="14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B2E56A-B06C-4F30-AF62-5DB470B116D1}" type="doc">
      <dgm:prSet loTypeId="urn:microsoft.com/office/officeart/2005/8/layout/target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368AE85A-F5EB-467D-83B1-87B6AD8A6A7F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1" dirty="0" smtClean="0">
              <a:solidFill>
                <a:schemeClr val="accent2">
                  <a:lumMod val="75000"/>
                </a:schemeClr>
              </a:solidFill>
            </a:rPr>
            <a:t>сұйық фазада жоғары температурада алкилдеу ("Monsanto Co" "Lummus Crest Inc." процесі)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8F30B272-A2A9-4E5F-94B7-DCBA427B5C60}" type="parTrans" cxnId="{6848B29B-1A8A-430A-8569-FAC35C3407BF}">
      <dgm:prSet/>
      <dgm:spPr/>
      <dgm:t>
        <a:bodyPr/>
        <a:lstStyle/>
        <a:p>
          <a:endParaRPr lang="ru-RU"/>
        </a:p>
      </dgm:t>
    </dgm:pt>
    <dgm:pt modelId="{3C7AF33A-201F-40CB-9508-91BBA293C237}" type="sibTrans" cxnId="{6848B29B-1A8A-430A-8569-FAC35C3407BF}">
      <dgm:prSet/>
      <dgm:spPr/>
      <dgm:t>
        <a:bodyPr/>
        <a:lstStyle/>
        <a:p>
          <a:endParaRPr lang="ru-RU"/>
        </a:p>
      </dgm:t>
    </dgm:pt>
    <dgm:pt modelId="{6FAA2FD3-7AB4-4217-8EEF-239201405A21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1" dirty="0" smtClean="0">
              <a:solidFill>
                <a:schemeClr val="accent2">
                  <a:lumMod val="75000"/>
                </a:schemeClr>
              </a:solidFill>
            </a:rPr>
            <a:t>сұйық фазада төмен температурада алкилдеу ("Lummus Crest Inc." - "Unocal" - "UOP" процесі)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9167C5DB-EBE7-4FC4-AFAC-CC23BD817005}" type="parTrans" cxnId="{9C2ED838-B148-4128-A4FA-D5CA4D95EF3E}">
      <dgm:prSet/>
      <dgm:spPr/>
      <dgm:t>
        <a:bodyPr/>
        <a:lstStyle/>
        <a:p>
          <a:endParaRPr lang="ru-RU"/>
        </a:p>
      </dgm:t>
    </dgm:pt>
    <dgm:pt modelId="{794631DB-C39A-4816-AD7F-426BE0B85084}" type="sibTrans" cxnId="{9C2ED838-B148-4128-A4FA-D5CA4D95EF3E}">
      <dgm:prSet/>
      <dgm:spPr/>
      <dgm:t>
        <a:bodyPr/>
        <a:lstStyle/>
        <a:p>
          <a:endParaRPr lang="ru-RU"/>
        </a:p>
      </dgm:t>
    </dgm:pt>
    <dgm:pt modelId="{0B33B920-7119-4F6C-900B-01CBA624752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i="1" dirty="0" smtClean="0">
              <a:solidFill>
                <a:schemeClr val="accent2">
                  <a:lumMod val="75000"/>
                </a:schemeClr>
              </a:solidFill>
            </a:rPr>
            <a:t>цеолитті катализатордың тұрақты қабаты бар реакторда бу фазасында алкилдеу  ("The Badger Co.,Inc." процесі)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2A762CA4-158B-4FFC-87FE-C200D55EB496}" type="parTrans" cxnId="{90B42C8C-8116-42F0-A86C-21312BDC9DC3}">
      <dgm:prSet/>
      <dgm:spPr/>
      <dgm:t>
        <a:bodyPr/>
        <a:lstStyle/>
        <a:p>
          <a:endParaRPr lang="ru-RU"/>
        </a:p>
      </dgm:t>
    </dgm:pt>
    <dgm:pt modelId="{5D032781-133B-4CF5-B01B-DC8ACBF9943E}" type="sibTrans" cxnId="{90B42C8C-8116-42F0-A86C-21312BDC9DC3}">
      <dgm:prSet/>
      <dgm:spPr/>
      <dgm:t>
        <a:bodyPr/>
        <a:lstStyle/>
        <a:p>
          <a:endParaRPr lang="ru-RU"/>
        </a:p>
      </dgm:t>
    </dgm:pt>
    <dgm:pt modelId="{197801F6-53A4-4AE7-972C-3940A08418DE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1" dirty="0" smtClean="0">
              <a:solidFill>
                <a:schemeClr val="accent2">
                  <a:lumMod val="75000"/>
                </a:schemeClr>
              </a:solidFill>
            </a:rPr>
            <a:t>цеолитті катализаторды қолдану арқылы реакциялық-ректификациялық процестерді біріктіру ("ABB Lummmus Global" және "Chemical Research and Licensing" біріккен кәсіпорындарының "CDTECH" процесі)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016B44F4-E212-4373-8A44-04E896D7EDA5}" type="parTrans" cxnId="{FF43504D-CE00-4FDA-B78C-8C283B65014A}">
      <dgm:prSet/>
      <dgm:spPr/>
      <dgm:t>
        <a:bodyPr/>
        <a:lstStyle/>
        <a:p>
          <a:endParaRPr lang="ru-RU"/>
        </a:p>
      </dgm:t>
    </dgm:pt>
    <dgm:pt modelId="{24B89592-C026-4F52-B243-25EB5B69E692}" type="sibTrans" cxnId="{FF43504D-CE00-4FDA-B78C-8C283B65014A}">
      <dgm:prSet/>
      <dgm:spPr/>
      <dgm:t>
        <a:bodyPr/>
        <a:lstStyle/>
        <a:p>
          <a:endParaRPr lang="ru-RU"/>
        </a:p>
      </dgm:t>
    </dgm:pt>
    <dgm:pt modelId="{ABACE838-CAEB-46D7-A37E-DA6A2798A21B}" type="pres">
      <dgm:prSet presAssocID="{8EB2E56A-B06C-4F30-AF62-5DB470B116D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0F16D6-D230-4059-980E-8745382CC0D6}" type="pres">
      <dgm:prSet presAssocID="{368AE85A-F5EB-467D-83B1-87B6AD8A6A7F}" presName="circle1" presStyleLbl="node1" presStyleIdx="0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5F136C1-2D3D-4455-89F2-C68EDD1F1E92}" type="pres">
      <dgm:prSet presAssocID="{368AE85A-F5EB-467D-83B1-87B6AD8A6A7F}" presName="space" presStyleCnt="0"/>
      <dgm:spPr/>
    </dgm:pt>
    <dgm:pt modelId="{D04E33C4-4DB0-4C6E-9E57-FAB289C93E88}" type="pres">
      <dgm:prSet presAssocID="{368AE85A-F5EB-467D-83B1-87B6AD8A6A7F}" presName="rect1" presStyleLbl="alignAcc1" presStyleIdx="0" presStyleCnt="4"/>
      <dgm:spPr/>
      <dgm:t>
        <a:bodyPr/>
        <a:lstStyle/>
        <a:p>
          <a:endParaRPr lang="ru-RU"/>
        </a:p>
      </dgm:t>
    </dgm:pt>
    <dgm:pt modelId="{8D50514D-FEF6-4BD6-AE48-9715085E4983}" type="pres">
      <dgm:prSet presAssocID="{6FAA2FD3-7AB4-4217-8EEF-239201405A21}" presName="vertSpace2" presStyleLbl="node1" presStyleIdx="0" presStyleCnt="4"/>
      <dgm:spPr/>
    </dgm:pt>
    <dgm:pt modelId="{893CA4A3-621E-4BFD-8AB5-533486E226DF}" type="pres">
      <dgm:prSet presAssocID="{6FAA2FD3-7AB4-4217-8EEF-239201405A21}" presName="circle2" presStyleLbl="node1" presStyleIdx="1" presStyleCnt="4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E52B5C4-395A-4D57-AB87-AB88F3847B33}" type="pres">
      <dgm:prSet presAssocID="{6FAA2FD3-7AB4-4217-8EEF-239201405A21}" presName="rect2" presStyleLbl="alignAcc1" presStyleIdx="1" presStyleCnt="4"/>
      <dgm:spPr/>
      <dgm:t>
        <a:bodyPr/>
        <a:lstStyle/>
        <a:p>
          <a:endParaRPr lang="ru-RU"/>
        </a:p>
      </dgm:t>
    </dgm:pt>
    <dgm:pt modelId="{0CE807DB-4560-4762-99C2-F3A0E3CABE96}" type="pres">
      <dgm:prSet presAssocID="{0B33B920-7119-4F6C-900B-01CBA624752E}" presName="vertSpace3" presStyleLbl="node1" presStyleIdx="1" presStyleCnt="4"/>
      <dgm:spPr/>
    </dgm:pt>
    <dgm:pt modelId="{212636B8-CFF3-495C-A5F6-BD0A7166CB9E}" type="pres">
      <dgm:prSet presAssocID="{0B33B920-7119-4F6C-900B-01CBA624752E}" presName="circle3" presStyleLbl="node1" presStyleIdx="2" presStyleCnt="4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B27D3B80-DB81-4AC5-92C7-1974F49B1CFA}" type="pres">
      <dgm:prSet presAssocID="{0B33B920-7119-4F6C-900B-01CBA624752E}" presName="rect3" presStyleLbl="alignAcc1" presStyleIdx="2" presStyleCnt="4"/>
      <dgm:spPr/>
      <dgm:t>
        <a:bodyPr/>
        <a:lstStyle/>
        <a:p>
          <a:endParaRPr lang="ru-RU"/>
        </a:p>
      </dgm:t>
    </dgm:pt>
    <dgm:pt modelId="{F8CD3CD8-9FF9-429E-AD49-DF5C9BCDD9A5}" type="pres">
      <dgm:prSet presAssocID="{197801F6-53A4-4AE7-972C-3940A08418DE}" presName="vertSpace4" presStyleLbl="node1" presStyleIdx="2" presStyleCnt="4"/>
      <dgm:spPr/>
    </dgm:pt>
    <dgm:pt modelId="{A897C063-1EFE-4F59-9505-228166689008}" type="pres">
      <dgm:prSet presAssocID="{197801F6-53A4-4AE7-972C-3940A08418DE}" presName="circle4" presStyleLbl="node1" presStyleIdx="3" presStyleCnt="4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63BE17BF-040A-42D8-8098-E8203350ECA5}" type="pres">
      <dgm:prSet presAssocID="{197801F6-53A4-4AE7-972C-3940A08418DE}" presName="rect4" presStyleLbl="alignAcc1" presStyleIdx="3" presStyleCnt="4"/>
      <dgm:spPr/>
      <dgm:t>
        <a:bodyPr/>
        <a:lstStyle/>
        <a:p>
          <a:endParaRPr lang="ru-RU"/>
        </a:p>
      </dgm:t>
    </dgm:pt>
    <dgm:pt modelId="{5A58F6F3-3F73-49E0-BB48-7807E8D27866}" type="pres">
      <dgm:prSet presAssocID="{368AE85A-F5EB-467D-83B1-87B6AD8A6A7F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1688C-EEB2-4598-B950-6667EE62868E}" type="pres">
      <dgm:prSet presAssocID="{6FAA2FD3-7AB4-4217-8EEF-239201405A21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90F86-6831-4078-BAA0-AF5765609FF9}" type="pres">
      <dgm:prSet presAssocID="{0B33B920-7119-4F6C-900B-01CBA624752E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BD6935-9BD8-43C7-8F94-740BC3BD6CE1}" type="pres">
      <dgm:prSet presAssocID="{197801F6-53A4-4AE7-972C-3940A08418DE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C16608-968D-4DB8-B4B9-E656FBC9D94D}" type="presOf" srcId="{0B33B920-7119-4F6C-900B-01CBA624752E}" destId="{B27D3B80-DB81-4AC5-92C7-1974F49B1CFA}" srcOrd="0" destOrd="0" presId="urn:microsoft.com/office/officeart/2005/8/layout/target3"/>
    <dgm:cxn modelId="{6848B29B-1A8A-430A-8569-FAC35C3407BF}" srcId="{8EB2E56A-B06C-4F30-AF62-5DB470B116D1}" destId="{368AE85A-F5EB-467D-83B1-87B6AD8A6A7F}" srcOrd="0" destOrd="0" parTransId="{8F30B272-A2A9-4E5F-94B7-DCBA427B5C60}" sibTransId="{3C7AF33A-201F-40CB-9508-91BBA293C237}"/>
    <dgm:cxn modelId="{90B42C8C-8116-42F0-A86C-21312BDC9DC3}" srcId="{8EB2E56A-B06C-4F30-AF62-5DB470B116D1}" destId="{0B33B920-7119-4F6C-900B-01CBA624752E}" srcOrd="2" destOrd="0" parTransId="{2A762CA4-158B-4FFC-87FE-C200D55EB496}" sibTransId="{5D032781-133B-4CF5-B01B-DC8ACBF9943E}"/>
    <dgm:cxn modelId="{2C60531D-FA8A-437D-9F57-7D6C75962B85}" type="presOf" srcId="{6FAA2FD3-7AB4-4217-8EEF-239201405A21}" destId="{4E52B5C4-395A-4D57-AB87-AB88F3847B33}" srcOrd="0" destOrd="0" presId="urn:microsoft.com/office/officeart/2005/8/layout/target3"/>
    <dgm:cxn modelId="{FF43504D-CE00-4FDA-B78C-8C283B65014A}" srcId="{8EB2E56A-B06C-4F30-AF62-5DB470B116D1}" destId="{197801F6-53A4-4AE7-972C-3940A08418DE}" srcOrd="3" destOrd="0" parTransId="{016B44F4-E212-4373-8A44-04E896D7EDA5}" sibTransId="{24B89592-C026-4F52-B243-25EB5B69E692}"/>
    <dgm:cxn modelId="{6CF4D285-A52D-4694-B12D-7BEDA7A208B0}" type="presOf" srcId="{368AE85A-F5EB-467D-83B1-87B6AD8A6A7F}" destId="{5A58F6F3-3F73-49E0-BB48-7807E8D27866}" srcOrd="1" destOrd="0" presId="urn:microsoft.com/office/officeart/2005/8/layout/target3"/>
    <dgm:cxn modelId="{1E4F2B6D-E37D-4600-A56A-3327EC12FD7B}" type="presOf" srcId="{197801F6-53A4-4AE7-972C-3940A08418DE}" destId="{63BD6935-9BD8-43C7-8F94-740BC3BD6CE1}" srcOrd="1" destOrd="0" presId="urn:microsoft.com/office/officeart/2005/8/layout/target3"/>
    <dgm:cxn modelId="{B1ACE5AF-62EB-4367-9E84-E815F4603DC5}" type="presOf" srcId="{197801F6-53A4-4AE7-972C-3940A08418DE}" destId="{63BE17BF-040A-42D8-8098-E8203350ECA5}" srcOrd="0" destOrd="0" presId="urn:microsoft.com/office/officeart/2005/8/layout/target3"/>
    <dgm:cxn modelId="{2232E140-7E1F-45B8-A4AD-DDBA54BE97E5}" type="presOf" srcId="{368AE85A-F5EB-467D-83B1-87B6AD8A6A7F}" destId="{D04E33C4-4DB0-4C6E-9E57-FAB289C93E88}" srcOrd="0" destOrd="0" presId="urn:microsoft.com/office/officeart/2005/8/layout/target3"/>
    <dgm:cxn modelId="{5FFB4BBB-CE7A-4172-B9F1-742E5AA08DC3}" type="presOf" srcId="{0B33B920-7119-4F6C-900B-01CBA624752E}" destId="{48C90F86-6831-4078-BAA0-AF5765609FF9}" srcOrd="1" destOrd="0" presId="urn:microsoft.com/office/officeart/2005/8/layout/target3"/>
    <dgm:cxn modelId="{9C2ED838-B148-4128-A4FA-D5CA4D95EF3E}" srcId="{8EB2E56A-B06C-4F30-AF62-5DB470B116D1}" destId="{6FAA2FD3-7AB4-4217-8EEF-239201405A21}" srcOrd="1" destOrd="0" parTransId="{9167C5DB-EBE7-4FC4-AFAC-CC23BD817005}" sibTransId="{794631DB-C39A-4816-AD7F-426BE0B85084}"/>
    <dgm:cxn modelId="{DCCD38A2-AE98-46B3-882E-046A5324CC90}" type="presOf" srcId="{6FAA2FD3-7AB4-4217-8EEF-239201405A21}" destId="{2751688C-EEB2-4598-B950-6667EE62868E}" srcOrd="1" destOrd="0" presId="urn:microsoft.com/office/officeart/2005/8/layout/target3"/>
    <dgm:cxn modelId="{8DC4DA07-2534-4B85-9E18-4F1B23D5DA6A}" type="presOf" srcId="{8EB2E56A-B06C-4F30-AF62-5DB470B116D1}" destId="{ABACE838-CAEB-46D7-A37E-DA6A2798A21B}" srcOrd="0" destOrd="0" presId="urn:microsoft.com/office/officeart/2005/8/layout/target3"/>
    <dgm:cxn modelId="{DD1B4BFD-7ED5-4FCA-9EEA-884A1EB5E9C3}" type="presParOf" srcId="{ABACE838-CAEB-46D7-A37E-DA6A2798A21B}" destId="{C10F16D6-D230-4059-980E-8745382CC0D6}" srcOrd="0" destOrd="0" presId="urn:microsoft.com/office/officeart/2005/8/layout/target3"/>
    <dgm:cxn modelId="{FAD95A91-93A0-41E2-9FD3-EB6C2680B704}" type="presParOf" srcId="{ABACE838-CAEB-46D7-A37E-DA6A2798A21B}" destId="{85F136C1-2D3D-4455-89F2-C68EDD1F1E92}" srcOrd="1" destOrd="0" presId="urn:microsoft.com/office/officeart/2005/8/layout/target3"/>
    <dgm:cxn modelId="{74E584A9-1C05-4B35-A5EC-D34E0B1D62AE}" type="presParOf" srcId="{ABACE838-CAEB-46D7-A37E-DA6A2798A21B}" destId="{D04E33C4-4DB0-4C6E-9E57-FAB289C93E88}" srcOrd="2" destOrd="0" presId="urn:microsoft.com/office/officeart/2005/8/layout/target3"/>
    <dgm:cxn modelId="{7E0619EE-9C20-4FCC-8CB0-E1E2A8EF7AAD}" type="presParOf" srcId="{ABACE838-CAEB-46D7-A37E-DA6A2798A21B}" destId="{8D50514D-FEF6-4BD6-AE48-9715085E4983}" srcOrd="3" destOrd="0" presId="urn:microsoft.com/office/officeart/2005/8/layout/target3"/>
    <dgm:cxn modelId="{FA432EC4-053D-4401-91E9-1C808412CDC1}" type="presParOf" srcId="{ABACE838-CAEB-46D7-A37E-DA6A2798A21B}" destId="{893CA4A3-621E-4BFD-8AB5-533486E226DF}" srcOrd="4" destOrd="0" presId="urn:microsoft.com/office/officeart/2005/8/layout/target3"/>
    <dgm:cxn modelId="{6DA0AF97-E80C-451A-AF59-33F944859126}" type="presParOf" srcId="{ABACE838-CAEB-46D7-A37E-DA6A2798A21B}" destId="{4E52B5C4-395A-4D57-AB87-AB88F3847B33}" srcOrd="5" destOrd="0" presId="urn:microsoft.com/office/officeart/2005/8/layout/target3"/>
    <dgm:cxn modelId="{93F6C7E6-DA00-4445-94E6-16FE9405254A}" type="presParOf" srcId="{ABACE838-CAEB-46D7-A37E-DA6A2798A21B}" destId="{0CE807DB-4560-4762-99C2-F3A0E3CABE96}" srcOrd="6" destOrd="0" presId="urn:microsoft.com/office/officeart/2005/8/layout/target3"/>
    <dgm:cxn modelId="{9C1AEEB9-07AA-4A27-8163-C554B5B45CFD}" type="presParOf" srcId="{ABACE838-CAEB-46D7-A37E-DA6A2798A21B}" destId="{212636B8-CFF3-495C-A5F6-BD0A7166CB9E}" srcOrd="7" destOrd="0" presId="urn:microsoft.com/office/officeart/2005/8/layout/target3"/>
    <dgm:cxn modelId="{0AEE97AB-BF29-4E68-A19D-9670158D0BF2}" type="presParOf" srcId="{ABACE838-CAEB-46D7-A37E-DA6A2798A21B}" destId="{B27D3B80-DB81-4AC5-92C7-1974F49B1CFA}" srcOrd="8" destOrd="0" presId="urn:microsoft.com/office/officeart/2005/8/layout/target3"/>
    <dgm:cxn modelId="{3EB4ADEE-7037-4211-B42F-DBCA85C4A0F8}" type="presParOf" srcId="{ABACE838-CAEB-46D7-A37E-DA6A2798A21B}" destId="{F8CD3CD8-9FF9-429E-AD49-DF5C9BCDD9A5}" srcOrd="9" destOrd="0" presId="urn:microsoft.com/office/officeart/2005/8/layout/target3"/>
    <dgm:cxn modelId="{C8FAB1B9-6793-47CC-B618-06FEB2772353}" type="presParOf" srcId="{ABACE838-CAEB-46D7-A37E-DA6A2798A21B}" destId="{A897C063-1EFE-4F59-9505-228166689008}" srcOrd="10" destOrd="0" presId="urn:microsoft.com/office/officeart/2005/8/layout/target3"/>
    <dgm:cxn modelId="{3D3D6196-C42C-4C38-94BE-DD5F35D41CF0}" type="presParOf" srcId="{ABACE838-CAEB-46D7-A37E-DA6A2798A21B}" destId="{63BE17BF-040A-42D8-8098-E8203350ECA5}" srcOrd="11" destOrd="0" presId="urn:microsoft.com/office/officeart/2005/8/layout/target3"/>
    <dgm:cxn modelId="{8565AC53-97E7-499F-B058-B6D180B45017}" type="presParOf" srcId="{ABACE838-CAEB-46D7-A37E-DA6A2798A21B}" destId="{5A58F6F3-3F73-49E0-BB48-7807E8D27866}" srcOrd="12" destOrd="0" presId="urn:microsoft.com/office/officeart/2005/8/layout/target3"/>
    <dgm:cxn modelId="{D2632F62-CA89-480C-A043-2CC767CDF38D}" type="presParOf" srcId="{ABACE838-CAEB-46D7-A37E-DA6A2798A21B}" destId="{2751688C-EEB2-4598-B950-6667EE62868E}" srcOrd="13" destOrd="0" presId="urn:microsoft.com/office/officeart/2005/8/layout/target3"/>
    <dgm:cxn modelId="{C8178593-0ADB-4BA1-AD62-67455EE2201B}" type="presParOf" srcId="{ABACE838-CAEB-46D7-A37E-DA6A2798A21B}" destId="{48C90F86-6831-4078-BAA0-AF5765609FF9}" srcOrd="14" destOrd="0" presId="urn:microsoft.com/office/officeart/2005/8/layout/target3"/>
    <dgm:cxn modelId="{D5944CCA-3215-4D47-B536-DAEBA3DC9C9B}" type="presParOf" srcId="{ABACE838-CAEB-46D7-A37E-DA6A2798A21B}" destId="{63BD6935-9BD8-43C7-8F94-740BC3BD6CE1}" srcOrd="15" destOrd="0" presId="urn:microsoft.com/office/officeart/2005/8/layout/targe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00570E-68A7-4D69-8F4C-E25048FFEC47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438E733-420E-410B-BBEF-3E0A9F95A524}">
      <dgm:prSet phldrT="[Текст]" custT="1"/>
      <dgm:spPr/>
      <dgm:t>
        <a:bodyPr/>
        <a:lstStyle/>
        <a:p>
          <a:r>
            <a:rPr lang="kk-KZ" sz="1200" dirty="0" smtClean="0"/>
            <a:t>"Monsanto Co" "Lummus Crest Inc." әдісінде бензолды алкилдеуді құрамында 15-100% этилен бар газдармен жүзеге асырады</a:t>
          </a:r>
          <a:endParaRPr lang="ru-RU" sz="1200" dirty="0"/>
        </a:p>
      </dgm:t>
    </dgm:pt>
    <dgm:pt modelId="{1A009CF2-4F36-4ECF-9075-969F5FCD32A9}" type="parTrans" cxnId="{54143536-952B-47BE-9508-CB9BDC7F565B}">
      <dgm:prSet/>
      <dgm:spPr/>
      <dgm:t>
        <a:bodyPr/>
        <a:lstStyle/>
        <a:p>
          <a:endParaRPr lang="ru-RU"/>
        </a:p>
      </dgm:t>
    </dgm:pt>
    <dgm:pt modelId="{BDCDF688-7497-4421-B58F-4C58CDA99DA1}" type="sibTrans" cxnId="{54143536-952B-47BE-9508-CB9BDC7F565B}">
      <dgm:prSet/>
      <dgm:spPr/>
      <dgm:t>
        <a:bodyPr/>
        <a:lstStyle/>
        <a:p>
          <a:endParaRPr lang="ru-RU"/>
        </a:p>
      </dgm:t>
    </dgm:pt>
    <dgm:pt modelId="{8CB488A3-5F50-4CD2-B117-3C5ECE63C3B1}">
      <dgm:prSet phldrT="[Текст]" custT="1"/>
      <dgm:spPr/>
      <dgm:t>
        <a:bodyPr/>
        <a:lstStyle/>
        <a:p>
          <a:r>
            <a:rPr lang="kk-KZ" sz="1200" dirty="0" smtClean="0"/>
            <a:t>Процесс сұйық фазада жүреді, катализатор ретінде AlCl</a:t>
          </a:r>
          <a:r>
            <a:rPr lang="kk-KZ" sz="1200" baseline="-25000" dirty="0" smtClean="0"/>
            <a:t>3 </a:t>
          </a:r>
          <a:r>
            <a:rPr lang="kk-KZ" sz="1200" dirty="0" smtClean="0"/>
            <a:t>қолданылады</a:t>
          </a:r>
          <a:endParaRPr lang="ru-RU" sz="1200" dirty="0"/>
        </a:p>
      </dgm:t>
    </dgm:pt>
    <dgm:pt modelId="{9BA61B24-FDB7-42DB-90C0-F36FD03D7F70}" type="parTrans" cxnId="{46D2183B-4AAC-44C2-A5B9-853559B52177}">
      <dgm:prSet/>
      <dgm:spPr/>
      <dgm:t>
        <a:bodyPr/>
        <a:lstStyle/>
        <a:p>
          <a:endParaRPr lang="ru-RU"/>
        </a:p>
      </dgm:t>
    </dgm:pt>
    <dgm:pt modelId="{FDC49A77-16B7-47BA-A2E0-7FAE979BD4DA}" type="sibTrans" cxnId="{46D2183B-4AAC-44C2-A5B9-853559B52177}">
      <dgm:prSet/>
      <dgm:spPr/>
      <dgm:t>
        <a:bodyPr/>
        <a:lstStyle/>
        <a:p>
          <a:endParaRPr lang="ru-RU"/>
        </a:p>
      </dgm:t>
    </dgm:pt>
    <dgm:pt modelId="{DAEFF0FE-BB6E-4A41-819D-3D62FCA0A60B}" type="pres">
      <dgm:prSet presAssocID="{E200570E-68A7-4D69-8F4C-E25048FFE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9A993F-21E0-4E55-96B2-27138E411AA1}" type="pres">
      <dgm:prSet presAssocID="{E438E733-420E-410B-BBEF-3E0A9F95A524}" presName="parentLin" presStyleCnt="0"/>
      <dgm:spPr/>
    </dgm:pt>
    <dgm:pt modelId="{FA3BE02E-5517-4DF3-980D-946F17F24E88}" type="pres">
      <dgm:prSet presAssocID="{E438E733-420E-410B-BBEF-3E0A9F95A52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9EDB523-0AA2-4615-BFD5-4EB84261085E}" type="pres">
      <dgm:prSet presAssocID="{E438E733-420E-410B-BBEF-3E0A9F95A52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1DFF5-85D8-48C8-B8E3-A54882C03500}" type="pres">
      <dgm:prSet presAssocID="{E438E733-420E-410B-BBEF-3E0A9F95A524}" presName="negativeSpace" presStyleCnt="0"/>
      <dgm:spPr/>
    </dgm:pt>
    <dgm:pt modelId="{F66C26FC-8D39-4CC3-AF25-38487CCA117F}" type="pres">
      <dgm:prSet presAssocID="{E438E733-420E-410B-BBEF-3E0A9F95A524}" presName="childText" presStyleLbl="conFgAcc1" presStyleIdx="0" presStyleCnt="2">
        <dgm:presLayoutVars>
          <dgm:bulletEnabled val="1"/>
        </dgm:presLayoutVars>
      </dgm:prSet>
      <dgm:spPr/>
    </dgm:pt>
    <dgm:pt modelId="{503E349E-97A2-4EBA-AAFC-243E7E13DAAE}" type="pres">
      <dgm:prSet presAssocID="{BDCDF688-7497-4421-B58F-4C58CDA99DA1}" presName="spaceBetweenRectangles" presStyleCnt="0"/>
      <dgm:spPr/>
    </dgm:pt>
    <dgm:pt modelId="{DAF752F8-15FE-4759-A843-98CD83A86E58}" type="pres">
      <dgm:prSet presAssocID="{8CB488A3-5F50-4CD2-B117-3C5ECE63C3B1}" presName="parentLin" presStyleCnt="0"/>
      <dgm:spPr/>
    </dgm:pt>
    <dgm:pt modelId="{E44C81DD-C397-4A41-A930-4D3E9E6EC124}" type="pres">
      <dgm:prSet presAssocID="{8CB488A3-5F50-4CD2-B117-3C5ECE63C3B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B6A648F-5A66-4EF0-A96E-0A2B39EB348C}" type="pres">
      <dgm:prSet presAssocID="{8CB488A3-5F50-4CD2-B117-3C5ECE63C3B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2189C-F328-44EA-8B33-7DBCD6ECB96B}" type="pres">
      <dgm:prSet presAssocID="{8CB488A3-5F50-4CD2-B117-3C5ECE63C3B1}" presName="negativeSpace" presStyleCnt="0"/>
      <dgm:spPr/>
    </dgm:pt>
    <dgm:pt modelId="{18401BCC-E2A7-403F-83E3-325D7BCD24D7}" type="pres">
      <dgm:prSet presAssocID="{8CB488A3-5F50-4CD2-B117-3C5ECE63C3B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6D2183B-4AAC-44C2-A5B9-853559B52177}" srcId="{E200570E-68A7-4D69-8F4C-E25048FFEC47}" destId="{8CB488A3-5F50-4CD2-B117-3C5ECE63C3B1}" srcOrd="1" destOrd="0" parTransId="{9BA61B24-FDB7-42DB-90C0-F36FD03D7F70}" sibTransId="{FDC49A77-16B7-47BA-A2E0-7FAE979BD4DA}"/>
    <dgm:cxn modelId="{CE47A055-A471-45F5-9AA6-9AF8030646FE}" type="presOf" srcId="{E438E733-420E-410B-BBEF-3E0A9F95A524}" destId="{FA3BE02E-5517-4DF3-980D-946F17F24E88}" srcOrd="0" destOrd="0" presId="urn:microsoft.com/office/officeart/2005/8/layout/list1"/>
    <dgm:cxn modelId="{722A3280-CDBE-48A8-B9F6-13B36C9A006C}" type="presOf" srcId="{E438E733-420E-410B-BBEF-3E0A9F95A524}" destId="{59EDB523-0AA2-4615-BFD5-4EB84261085E}" srcOrd="1" destOrd="0" presId="urn:microsoft.com/office/officeart/2005/8/layout/list1"/>
    <dgm:cxn modelId="{537936DF-DA9F-4A40-9357-D3FDB9E6537D}" type="presOf" srcId="{8CB488A3-5F50-4CD2-B117-3C5ECE63C3B1}" destId="{AB6A648F-5A66-4EF0-A96E-0A2B39EB348C}" srcOrd="1" destOrd="0" presId="urn:microsoft.com/office/officeart/2005/8/layout/list1"/>
    <dgm:cxn modelId="{53DAD501-EDEE-4AA9-BBF9-69ECBF7AFE0B}" type="presOf" srcId="{8CB488A3-5F50-4CD2-B117-3C5ECE63C3B1}" destId="{E44C81DD-C397-4A41-A930-4D3E9E6EC124}" srcOrd="0" destOrd="0" presId="urn:microsoft.com/office/officeart/2005/8/layout/list1"/>
    <dgm:cxn modelId="{54143536-952B-47BE-9508-CB9BDC7F565B}" srcId="{E200570E-68A7-4D69-8F4C-E25048FFEC47}" destId="{E438E733-420E-410B-BBEF-3E0A9F95A524}" srcOrd="0" destOrd="0" parTransId="{1A009CF2-4F36-4ECF-9075-969F5FCD32A9}" sibTransId="{BDCDF688-7497-4421-B58F-4C58CDA99DA1}"/>
    <dgm:cxn modelId="{E00CECEE-711C-4730-A6D6-0B616CCF671A}" type="presOf" srcId="{E200570E-68A7-4D69-8F4C-E25048FFEC47}" destId="{DAEFF0FE-BB6E-4A41-819D-3D62FCA0A60B}" srcOrd="0" destOrd="0" presId="urn:microsoft.com/office/officeart/2005/8/layout/list1"/>
    <dgm:cxn modelId="{D4281E89-F5ED-4112-862D-736C86F6DB46}" type="presParOf" srcId="{DAEFF0FE-BB6E-4A41-819D-3D62FCA0A60B}" destId="{959A993F-21E0-4E55-96B2-27138E411AA1}" srcOrd="0" destOrd="0" presId="urn:microsoft.com/office/officeart/2005/8/layout/list1"/>
    <dgm:cxn modelId="{AD2DFD3B-2FAC-45F0-978B-9B54187FF965}" type="presParOf" srcId="{959A993F-21E0-4E55-96B2-27138E411AA1}" destId="{FA3BE02E-5517-4DF3-980D-946F17F24E88}" srcOrd="0" destOrd="0" presId="urn:microsoft.com/office/officeart/2005/8/layout/list1"/>
    <dgm:cxn modelId="{6FA02B97-3623-4D94-80A8-32FE0E015DD2}" type="presParOf" srcId="{959A993F-21E0-4E55-96B2-27138E411AA1}" destId="{59EDB523-0AA2-4615-BFD5-4EB84261085E}" srcOrd="1" destOrd="0" presId="urn:microsoft.com/office/officeart/2005/8/layout/list1"/>
    <dgm:cxn modelId="{A2B8575A-6149-4E20-ADD6-069FBD7A38DC}" type="presParOf" srcId="{DAEFF0FE-BB6E-4A41-819D-3D62FCA0A60B}" destId="{1441DFF5-85D8-48C8-B8E3-A54882C03500}" srcOrd="1" destOrd="0" presId="urn:microsoft.com/office/officeart/2005/8/layout/list1"/>
    <dgm:cxn modelId="{C6A212DC-777F-4885-AEC9-F628DB3E4B5D}" type="presParOf" srcId="{DAEFF0FE-BB6E-4A41-819D-3D62FCA0A60B}" destId="{F66C26FC-8D39-4CC3-AF25-38487CCA117F}" srcOrd="2" destOrd="0" presId="urn:microsoft.com/office/officeart/2005/8/layout/list1"/>
    <dgm:cxn modelId="{70AEA4B3-7D96-4D79-8563-397AF3A9BF69}" type="presParOf" srcId="{DAEFF0FE-BB6E-4A41-819D-3D62FCA0A60B}" destId="{503E349E-97A2-4EBA-AAFC-243E7E13DAAE}" srcOrd="3" destOrd="0" presId="urn:microsoft.com/office/officeart/2005/8/layout/list1"/>
    <dgm:cxn modelId="{37838057-4421-4064-B264-C6116FA3183D}" type="presParOf" srcId="{DAEFF0FE-BB6E-4A41-819D-3D62FCA0A60B}" destId="{DAF752F8-15FE-4759-A843-98CD83A86E58}" srcOrd="4" destOrd="0" presId="urn:microsoft.com/office/officeart/2005/8/layout/list1"/>
    <dgm:cxn modelId="{70341434-1523-4DCC-A193-158FCEEE5B10}" type="presParOf" srcId="{DAF752F8-15FE-4759-A843-98CD83A86E58}" destId="{E44C81DD-C397-4A41-A930-4D3E9E6EC124}" srcOrd="0" destOrd="0" presId="urn:microsoft.com/office/officeart/2005/8/layout/list1"/>
    <dgm:cxn modelId="{669EBDD2-7CB4-46B0-A136-EA4F18FE6C3F}" type="presParOf" srcId="{DAF752F8-15FE-4759-A843-98CD83A86E58}" destId="{AB6A648F-5A66-4EF0-A96E-0A2B39EB348C}" srcOrd="1" destOrd="0" presId="urn:microsoft.com/office/officeart/2005/8/layout/list1"/>
    <dgm:cxn modelId="{9FBBCA10-9E5E-4A8A-BB46-8901D72E6BEB}" type="presParOf" srcId="{DAEFF0FE-BB6E-4A41-819D-3D62FCA0A60B}" destId="{5112189C-F328-44EA-8B33-7DBCD6ECB96B}" srcOrd="5" destOrd="0" presId="urn:microsoft.com/office/officeart/2005/8/layout/list1"/>
    <dgm:cxn modelId="{2628D3E9-7DBD-47E4-9AFF-754242E45199}" type="presParOf" srcId="{DAEFF0FE-BB6E-4A41-819D-3D62FCA0A60B}" destId="{18401BCC-E2A7-403F-83E3-325D7BCD24D7}" srcOrd="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084A61-BFE0-4203-825E-A86BBCCBEE88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8C06E8A-EDDE-4372-AD89-E5C47C621AF3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b="1" dirty="0" smtClean="0"/>
            <a:t>"Lummus/"Unocal"-"UOP" процесінде бензолды этиленмен сұйық фазада алкилдеуді цеолитті катализатор қатысында жүзеге асырады. </a:t>
          </a:r>
          <a:endParaRPr lang="ru-RU" sz="1400" b="1" dirty="0"/>
        </a:p>
      </dgm:t>
    </dgm:pt>
    <dgm:pt modelId="{F89CF5E8-D1E5-435F-B2B9-7FC544D507DA}" type="parTrans" cxnId="{581D27CA-023D-4E93-8C54-843394DE0AD1}">
      <dgm:prSet/>
      <dgm:spPr/>
      <dgm:t>
        <a:bodyPr/>
        <a:lstStyle/>
        <a:p>
          <a:endParaRPr lang="ru-RU"/>
        </a:p>
      </dgm:t>
    </dgm:pt>
    <dgm:pt modelId="{B5255812-DA13-4B7F-86DB-3C44BA837D18}" type="sibTrans" cxnId="{581D27CA-023D-4E93-8C54-843394DE0AD1}">
      <dgm:prSet/>
      <dgm:spPr/>
      <dgm:t>
        <a:bodyPr/>
        <a:lstStyle/>
        <a:p>
          <a:endParaRPr lang="ru-RU"/>
        </a:p>
      </dgm:t>
    </dgm:pt>
    <dgm:pt modelId="{F4EEC96F-1D8F-4555-BE3C-C5DD4C1EEF30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b="1" dirty="0" smtClean="0"/>
            <a:t>Этилбензол шығымы 99,5% жетеді, ал тазалығы 99,9% кем емес. </a:t>
          </a:r>
          <a:endParaRPr lang="ru-RU" sz="1400" b="1" dirty="0"/>
        </a:p>
      </dgm:t>
    </dgm:pt>
    <dgm:pt modelId="{A2AB0B6C-710D-4944-BEAA-27BEC908C35F}" type="parTrans" cxnId="{426A11C6-D40D-4514-B822-88C7D7B6D752}">
      <dgm:prSet/>
      <dgm:spPr/>
      <dgm:t>
        <a:bodyPr/>
        <a:lstStyle/>
        <a:p>
          <a:endParaRPr lang="ru-RU"/>
        </a:p>
      </dgm:t>
    </dgm:pt>
    <dgm:pt modelId="{A36A568E-E7DD-4AA7-8A84-8DECE3A2960A}" type="sibTrans" cxnId="{426A11C6-D40D-4514-B822-88C7D7B6D752}">
      <dgm:prSet/>
      <dgm:spPr/>
      <dgm:t>
        <a:bodyPr/>
        <a:lstStyle/>
        <a:p>
          <a:endParaRPr lang="ru-RU"/>
        </a:p>
      </dgm:t>
    </dgm:pt>
    <dgm:pt modelId="{39625985-96BB-43F2-9421-49E17E549768}" type="pres">
      <dgm:prSet presAssocID="{08084A61-BFE0-4203-825E-A86BBCCBEE8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8CF709-8D84-4863-947C-9C797C81E754}" type="pres">
      <dgm:prSet presAssocID="{38C06E8A-EDDE-4372-AD89-E5C47C621AF3}" presName="parentLin" presStyleCnt="0"/>
      <dgm:spPr/>
    </dgm:pt>
    <dgm:pt modelId="{8FD84FD0-CF7C-402A-921C-9B1792FEA42C}" type="pres">
      <dgm:prSet presAssocID="{38C06E8A-EDDE-4372-AD89-E5C47C621AF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387F630-7311-4C2F-A440-20502E8524CE}" type="pres">
      <dgm:prSet presAssocID="{38C06E8A-EDDE-4372-AD89-E5C47C621A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760E2-8996-4C2E-AD46-F6A18DD2F45C}" type="pres">
      <dgm:prSet presAssocID="{38C06E8A-EDDE-4372-AD89-E5C47C621AF3}" presName="negativeSpace" presStyleCnt="0"/>
      <dgm:spPr/>
    </dgm:pt>
    <dgm:pt modelId="{08B05DEE-C025-4B2C-9298-54366CD2F6E4}" type="pres">
      <dgm:prSet presAssocID="{38C06E8A-EDDE-4372-AD89-E5C47C621AF3}" presName="childText" presStyleLbl="conFgAcc1" presStyleIdx="0" presStyleCnt="2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904F763-F3B4-47B6-AB5C-832A000C0021}" type="pres">
      <dgm:prSet presAssocID="{B5255812-DA13-4B7F-86DB-3C44BA837D18}" presName="spaceBetweenRectangles" presStyleCnt="0"/>
      <dgm:spPr/>
    </dgm:pt>
    <dgm:pt modelId="{3CEA841B-EF85-41A6-9287-89D6AB951559}" type="pres">
      <dgm:prSet presAssocID="{F4EEC96F-1D8F-4555-BE3C-C5DD4C1EEF30}" presName="parentLin" presStyleCnt="0"/>
      <dgm:spPr/>
    </dgm:pt>
    <dgm:pt modelId="{FD1E44A9-C42C-4260-BC53-16A40C911B11}" type="pres">
      <dgm:prSet presAssocID="{F4EEC96F-1D8F-4555-BE3C-C5DD4C1EEF3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143D46F-850C-4232-9852-52EE4CE928B7}" type="pres">
      <dgm:prSet presAssocID="{F4EEC96F-1D8F-4555-BE3C-C5DD4C1EEF3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00629-DDC2-4E36-9E97-49765DC9A95D}" type="pres">
      <dgm:prSet presAssocID="{F4EEC96F-1D8F-4555-BE3C-C5DD4C1EEF30}" presName="negativeSpace" presStyleCnt="0"/>
      <dgm:spPr/>
    </dgm:pt>
    <dgm:pt modelId="{1BF40346-DAF8-4CC7-88B0-7B46F76CE9F7}" type="pres">
      <dgm:prSet presAssocID="{F4EEC96F-1D8F-4555-BE3C-C5DD4C1EEF30}" presName="childText" presStyleLbl="conFgAcc1" presStyleIdx="1" presStyleCnt="2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FA5ECA94-39CF-466B-840C-8FBBAE4608BE}" type="presOf" srcId="{38C06E8A-EDDE-4372-AD89-E5C47C621AF3}" destId="{8FD84FD0-CF7C-402A-921C-9B1792FEA42C}" srcOrd="0" destOrd="0" presId="urn:microsoft.com/office/officeart/2005/8/layout/list1"/>
    <dgm:cxn modelId="{C66A73A5-AA7D-476B-907C-5152923AFEA3}" type="presOf" srcId="{F4EEC96F-1D8F-4555-BE3C-C5DD4C1EEF30}" destId="{D143D46F-850C-4232-9852-52EE4CE928B7}" srcOrd="1" destOrd="0" presId="urn:microsoft.com/office/officeart/2005/8/layout/list1"/>
    <dgm:cxn modelId="{581D27CA-023D-4E93-8C54-843394DE0AD1}" srcId="{08084A61-BFE0-4203-825E-A86BBCCBEE88}" destId="{38C06E8A-EDDE-4372-AD89-E5C47C621AF3}" srcOrd="0" destOrd="0" parTransId="{F89CF5E8-D1E5-435F-B2B9-7FC544D507DA}" sibTransId="{B5255812-DA13-4B7F-86DB-3C44BA837D18}"/>
    <dgm:cxn modelId="{82EA69C8-7C1D-47EE-967E-B2BB5791BF78}" type="presOf" srcId="{38C06E8A-EDDE-4372-AD89-E5C47C621AF3}" destId="{B387F630-7311-4C2F-A440-20502E8524CE}" srcOrd="1" destOrd="0" presId="urn:microsoft.com/office/officeart/2005/8/layout/list1"/>
    <dgm:cxn modelId="{FD0FF1C2-B04A-452D-B887-9FA3A64AD081}" type="presOf" srcId="{F4EEC96F-1D8F-4555-BE3C-C5DD4C1EEF30}" destId="{FD1E44A9-C42C-4260-BC53-16A40C911B11}" srcOrd="0" destOrd="0" presId="urn:microsoft.com/office/officeart/2005/8/layout/list1"/>
    <dgm:cxn modelId="{426A11C6-D40D-4514-B822-88C7D7B6D752}" srcId="{08084A61-BFE0-4203-825E-A86BBCCBEE88}" destId="{F4EEC96F-1D8F-4555-BE3C-C5DD4C1EEF30}" srcOrd="1" destOrd="0" parTransId="{A2AB0B6C-710D-4944-BEAA-27BEC908C35F}" sibTransId="{A36A568E-E7DD-4AA7-8A84-8DECE3A2960A}"/>
    <dgm:cxn modelId="{55E1E6A0-07E2-4775-97E9-6B516BF9BFF2}" type="presOf" srcId="{08084A61-BFE0-4203-825E-A86BBCCBEE88}" destId="{39625985-96BB-43F2-9421-49E17E549768}" srcOrd="0" destOrd="0" presId="urn:microsoft.com/office/officeart/2005/8/layout/list1"/>
    <dgm:cxn modelId="{3061F107-FB94-42BB-871A-F14D3EC3DCA7}" type="presParOf" srcId="{39625985-96BB-43F2-9421-49E17E549768}" destId="{388CF709-8D84-4863-947C-9C797C81E754}" srcOrd="0" destOrd="0" presId="urn:microsoft.com/office/officeart/2005/8/layout/list1"/>
    <dgm:cxn modelId="{444B1E33-4CF7-4A49-9026-C775557F4C84}" type="presParOf" srcId="{388CF709-8D84-4863-947C-9C797C81E754}" destId="{8FD84FD0-CF7C-402A-921C-9B1792FEA42C}" srcOrd="0" destOrd="0" presId="urn:microsoft.com/office/officeart/2005/8/layout/list1"/>
    <dgm:cxn modelId="{B73F99E0-C9FA-4C29-B4AB-4C31376F61AD}" type="presParOf" srcId="{388CF709-8D84-4863-947C-9C797C81E754}" destId="{B387F630-7311-4C2F-A440-20502E8524CE}" srcOrd="1" destOrd="0" presId="urn:microsoft.com/office/officeart/2005/8/layout/list1"/>
    <dgm:cxn modelId="{650FCE56-042A-4CF6-AF0D-2C13499B2949}" type="presParOf" srcId="{39625985-96BB-43F2-9421-49E17E549768}" destId="{03C760E2-8996-4C2E-AD46-F6A18DD2F45C}" srcOrd="1" destOrd="0" presId="urn:microsoft.com/office/officeart/2005/8/layout/list1"/>
    <dgm:cxn modelId="{2250D193-55D4-48D2-B6F0-773DEA33903C}" type="presParOf" srcId="{39625985-96BB-43F2-9421-49E17E549768}" destId="{08B05DEE-C025-4B2C-9298-54366CD2F6E4}" srcOrd="2" destOrd="0" presId="urn:microsoft.com/office/officeart/2005/8/layout/list1"/>
    <dgm:cxn modelId="{F5EED2DB-A35A-462A-BF73-E00CBF14AEED}" type="presParOf" srcId="{39625985-96BB-43F2-9421-49E17E549768}" destId="{C904F763-F3B4-47B6-AB5C-832A000C0021}" srcOrd="3" destOrd="0" presId="urn:microsoft.com/office/officeart/2005/8/layout/list1"/>
    <dgm:cxn modelId="{56476586-5662-45B8-9758-A7AE940481FF}" type="presParOf" srcId="{39625985-96BB-43F2-9421-49E17E549768}" destId="{3CEA841B-EF85-41A6-9287-89D6AB951559}" srcOrd="4" destOrd="0" presId="urn:microsoft.com/office/officeart/2005/8/layout/list1"/>
    <dgm:cxn modelId="{EDAF3D46-478C-42D2-9AEF-66AC8B23974B}" type="presParOf" srcId="{3CEA841B-EF85-41A6-9287-89D6AB951559}" destId="{FD1E44A9-C42C-4260-BC53-16A40C911B11}" srcOrd="0" destOrd="0" presId="urn:microsoft.com/office/officeart/2005/8/layout/list1"/>
    <dgm:cxn modelId="{DC4A4B62-D44D-4144-901B-7B2970FD44E7}" type="presParOf" srcId="{3CEA841B-EF85-41A6-9287-89D6AB951559}" destId="{D143D46F-850C-4232-9852-52EE4CE928B7}" srcOrd="1" destOrd="0" presId="urn:microsoft.com/office/officeart/2005/8/layout/list1"/>
    <dgm:cxn modelId="{CD8A4E72-8DC9-4166-9877-19293284C165}" type="presParOf" srcId="{39625985-96BB-43F2-9421-49E17E549768}" destId="{25100629-DDC2-4E36-9E97-49765DC9A95D}" srcOrd="5" destOrd="0" presId="urn:microsoft.com/office/officeart/2005/8/layout/list1"/>
    <dgm:cxn modelId="{F399AAFF-B29C-4B41-BFE4-1C7F711EF28A}" type="presParOf" srcId="{39625985-96BB-43F2-9421-49E17E549768}" destId="{1BF40346-DAF8-4CC7-88B0-7B46F76CE9F7}" srcOrd="6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0C9AEC-FEBB-4691-BAC9-393CA664CC7B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5B7CE88-395B-41C1-8C38-1E20AC7703F5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"Badger Co. Inc." процесі</a:t>
          </a:r>
          <a:endParaRPr lang="ru-RU" dirty="0"/>
        </a:p>
      </dgm:t>
    </dgm:pt>
    <dgm:pt modelId="{BA3F432F-2CE6-4FCD-9A12-CA7ADFA79335}" type="parTrans" cxnId="{C3A5C7EE-8B42-477D-91BA-42938E0512A0}">
      <dgm:prSet/>
      <dgm:spPr/>
      <dgm:t>
        <a:bodyPr/>
        <a:lstStyle/>
        <a:p>
          <a:endParaRPr lang="ru-RU"/>
        </a:p>
      </dgm:t>
    </dgm:pt>
    <dgm:pt modelId="{E42449AF-D226-4F04-BF4C-3594EB79E2E5}" type="sibTrans" cxnId="{C3A5C7EE-8B42-477D-91BA-42938E0512A0}">
      <dgm:prSet/>
      <dgm:spPr/>
      <dgm:t>
        <a:bodyPr/>
        <a:lstStyle/>
        <a:p>
          <a:endParaRPr lang="ru-RU"/>
        </a:p>
      </dgm:t>
    </dgm:pt>
    <dgm:pt modelId="{ED0DF702-C3F6-4CA9-835B-5703414B9B64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"ABB Lummmus Global" және "Chemical Research and Licensing" процестері</a:t>
          </a:r>
          <a:endParaRPr lang="ru-RU" dirty="0"/>
        </a:p>
      </dgm:t>
    </dgm:pt>
    <dgm:pt modelId="{F396D763-8C89-4F47-BC7B-C0546D540056}" type="parTrans" cxnId="{8DA6D7C0-6543-4DB4-B44A-1ECDE91EAEE5}">
      <dgm:prSet/>
      <dgm:spPr/>
      <dgm:t>
        <a:bodyPr/>
        <a:lstStyle/>
        <a:p>
          <a:endParaRPr lang="ru-RU"/>
        </a:p>
      </dgm:t>
    </dgm:pt>
    <dgm:pt modelId="{0F668186-C713-4BD7-A2D3-4D67AA22AD47}" type="sibTrans" cxnId="{8DA6D7C0-6543-4DB4-B44A-1ECDE91EAEE5}">
      <dgm:prSet/>
      <dgm:spPr/>
      <dgm:t>
        <a:bodyPr/>
        <a:lstStyle/>
        <a:p>
          <a:endParaRPr lang="ru-RU"/>
        </a:p>
      </dgm:t>
    </dgm:pt>
    <dgm:pt modelId="{07D66FCE-2858-4975-86DE-2603329BEEF9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цеолитті катализатор қолданылады. </a:t>
          </a:r>
          <a:endParaRPr lang="ru-RU" dirty="0"/>
        </a:p>
      </dgm:t>
    </dgm:pt>
    <dgm:pt modelId="{FCB1BB2A-D6FE-4734-A88A-8329D5E492E0}" type="parTrans" cxnId="{A0493FFD-9010-4DE1-8628-28DD7FABD2DC}">
      <dgm:prSet/>
      <dgm:spPr/>
      <dgm:t>
        <a:bodyPr/>
        <a:lstStyle/>
        <a:p>
          <a:endParaRPr lang="ru-RU"/>
        </a:p>
      </dgm:t>
    </dgm:pt>
    <dgm:pt modelId="{BB0C3CB4-519E-4A2C-B5FB-4AD6D44619EF}" type="sibTrans" cxnId="{A0493FFD-9010-4DE1-8628-28DD7FABD2DC}">
      <dgm:prSet/>
      <dgm:spPr/>
      <dgm:t>
        <a:bodyPr/>
        <a:lstStyle/>
        <a:p>
          <a:endParaRPr lang="ru-RU"/>
        </a:p>
      </dgm:t>
    </dgm:pt>
    <dgm:pt modelId="{1014BBE9-2074-4041-BD9F-F22C7FCE178F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бензолды этиленмен алкилдеуді бу фазасында</a:t>
          </a:r>
          <a:endParaRPr lang="ru-RU" dirty="0"/>
        </a:p>
      </dgm:t>
    </dgm:pt>
    <dgm:pt modelId="{3B3B00C8-B822-4660-9651-3C6B894227DF}" type="parTrans" cxnId="{1799DC91-2C76-420D-A150-7A0CBF160EAB}">
      <dgm:prSet/>
      <dgm:spPr/>
      <dgm:t>
        <a:bodyPr/>
        <a:lstStyle/>
        <a:p>
          <a:endParaRPr lang="ru-RU"/>
        </a:p>
      </dgm:t>
    </dgm:pt>
    <dgm:pt modelId="{7DBDDFD6-B061-4C09-8E5B-BBBC1AD381F9}" type="sibTrans" cxnId="{1799DC91-2C76-420D-A150-7A0CBF160EAB}">
      <dgm:prSet/>
      <dgm:spPr/>
      <dgm:t>
        <a:bodyPr/>
        <a:lstStyle/>
        <a:p>
          <a:endParaRPr lang="ru-RU"/>
        </a:p>
      </dgm:t>
    </dgm:pt>
    <dgm:pt modelId="{8A594836-D681-4476-9F1D-BBCEF48C34FB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ZSM-5 цеолит катализаторының тұрақты қабаты бар реакторда жүзеге асырады. </a:t>
          </a:r>
          <a:endParaRPr lang="ru-RU" dirty="0"/>
        </a:p>
      </dgm:t>
    </dgm:pt>
    <dgm:pt modelId="{0F2D61E4-7241-4BDD-94FA-B38D599A37CD}" type="parTrans" cxnId="{E8377474-4C1F-45F5-8F83-D74B0EE5BF62}">
      <dgm:prSet/>
      <dgm:spPr/>
      <dgm:t>
        <a:bodyPr/>
        <a:lstStyle/>
        <a:p>
          <a:endParaRPr lang="ru-RU"/>
        </a:p>
      </dgm:t>
    </dgm:pt>
    <dgm:pt modelId="{A83BC3A0-FCC3-4868-A7F9-FFB1ED8EF415}" type="sibTrans" cxnId="{E8377474-4C1F-45F5-8F83-D74B0EE5BF62}">
      <dgm:prSet/>
      <dgm:spPr/>
      <dgm:t>
        <a:bodyPr/>
        <a:lstStyle/>
        <a:p>
          <a:endParaRPr lang="ru-RU"/>
        </a:p>
      </dgm:t>
    </dgm:pt>
    <dgm:pt modelId="{63317BD1-2A48-4A1E-9FE9-719670B53B47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Бұл схема бойынша бензолды алкилдеу мен айдау аппараттары бірлесіп бір ректификациялық бағана түрінде жұмыс істейді. </a:t>
          </a:r>
          <a:endParaRPr lang="ru-RU" dirty="0"/>
        </a:p>
      </dgm:t>
    </dgm:pt>
    <dgm:pt modelId="{2BA891FB-9B25-4E9A-9F1C-83532CD640E7}" type="parTrans" cxnId="{97CDACEE-D5D9-4701-94C2-A84E930D2E2E}">
      <dgm:prSet/>
      <dgm:spPr/>
      <dgm:t>
        <a:bodyPr/>
        <a:lstStyle/>
        <a:p>
          <a:endParaRPr lang="ru-RU"/>
        </a:p>
      </dgm:t>
    </dgm:pt>
    <dgm:pt modelId="{34786F31-9553-435E-A064-9DBD8D575ACB}" type="sibTrans" cxnId="{97CDACEE-D5D9-4701-94C2-A84E930D2E2E}">
      <dgm:prSet/>
      <dgm:spPr/>
      <dgm:t>
        <a:bodyPr/>
        <a:lstStyle/>
        <a:p>
          <a:endParaRPr lang="ru-RU"/>
        </a:p>
      </dgm:t>
    </dgm:pt>
    <dgm:pt modelId="{018E4D28-D879-402C-84CA-AA1DB9B17067}" type="pres">
      <dgm:prSet presAssocID="{4C0C9AEC-FEBB-4691-BAC9-393CA664CC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449345-D013-4B37-ACB5-44D3ACC6724C}" type="pres">
      <dgm:prSet presAssocID="{45B7CE88-395B-41C1-8C38-1E20AC7703F5}" presName="parentLin" presStyleCnt="0"/>
      <dgm:spPr/>
    </dgm:pt>
    <dgm:pt modelId="{8107E728-5236-4980-BF55-F5A2D333E574}" type="pres">
      <dgm:prSet presAssocID="{45B7CE88-395B-41C1-8C38-1E20AC7703F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0F1AF7B-91E1-4B4A-A627-8460CD603C3B}" type="pres">
      <dgm:prSet presAssocID="{45B7CE88-395B-41C1-8C38-1E20AC7703F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BF24-EFF0-4B20-BB3A-6AFA9682E43E}" type="pres">
      <dgm:prSet presAssocID="{45B7CE88-395B-41C1-8C38-1E20AC7703F5}" presName="negativeSpace" presStyleCnt="0"/>
      <dgm:spPr/>
    </dgm:pt>
    <dgm:pt modelId="{9F991158-DD48-4C40-B8DC-E4401B62373E}" type="pres">
      <dgm:prSet presAssocID="{45B7CE88-395B-41C1-8C38-1E20AC7703F5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65AD1E-381A-4027-AED7-A3D6D336E375}" type="pres">
      <dgm:prSet presAssocID="{E42449AF-D226-4F04-BF4C-3594EB79E2E5}" presName="spaceBetweenRectangles" presStyleCnt="0"/>
      <dgm:spPr/>
    </dgm:pt>
    <dgm:pt modelId="{7A975F14-8782-4454-A847-CEA05204DE05}" type="pres">
      <dgm:prSet presAssocID="{ED0DF702-C3F6-4CA9-835B-5703414B9B64}" presName="parentLin" presStyleCnt="0"/>
      <dgm:spPr/>
    </dgm:pt>
    <dgm:pt modelId="{75858848-89FB-4057-B9F0-C4C3CBA49A84}" type="pres">
      <dgm:prSet presAssocID="{ED0DF702-C3F6-4CA9-835B-5703414B9B6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DF4D451-E688-4C39-AB1B-B6C0701C14D7}" type="pres">
      <dgm:prSet presAssocID="{ED0DF702-C3F6-4CA9-835B-5703414B9B6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E21B0-7D38-4D05-B451-22BA45FDE45C}" type="pres">
      <dgm:prSet presAssocID="{ED0DF702-C3F6-4CA9-835B-5703414B9B64}" presName="negativeSpace" presStyleCnt="0"/>
      <dgm:spPr/>
    </dgm:pt>
    <dgm:pt modelId="{5AC6A5FF-D45C-4155-823A-F356225BDD56}" type="pres">
      <dgm:prSet presAssocID="{ED0DF702-C3F6-4CA9-835B-5703414B9B6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8099E4-EE6E-4264-B9FB-76EA2F5BC73E}" type="presOf" srcId="{4C0C9AEC-FEBB-4691-BAC9-393CA664CC7B}" destId="{018E4D28-D879-402C-84CA-AA1DB9B17067}" srcOrd="0" destOrd="0" presId="urn:microsoft.com/office/officeart/2005/8/layout/list1"/>
    <dgm:cxn modelId="{2A2FECB6-9609-47D5-9EDB-5E6530891511}" type="presOf" srcId="{63317BD1-2A48-4A1E-9FE9-719670B53B47}" destId="{5AC6A5FF-D45C-4155-823A-F356225BDD56}" srcOrd="0" destOrd="1" presId="urn:microsoft.com/office/officeart/2005/8/layout/list1"/>
    <dgm:cxn modelId="{8DA6D7C0-6543-4DB4-B44A-1ECDE91EAEE5}" srcId="{4C0C9AEC-FEBB-4691-BAC9-393CA664CC7B}" destId="{ED0DF702-C3F6-4CA9-835B-5703414B9B64}" srcOrd="1" destOrd="0" parTransId="{F396D763-8C89-4F47-BC7B-C0546D540056}" sibTransId="{0F668186-C713-4BD7-A2D3-4D67AA22AD47}"/>
    <dgm:cxn modelId="{A0493FFD-9010-4DE1-8628-28DD7FABD2DC}" srcId="{ED0DF702-C3F6-4CA9-835B-5703414B9B64}" destId="{07D66FCE-2858-4975-86DE-2603329BEEF9}" srcOrd="0" destOrd="0" parTransId="{FCB1BB2A-D6FE-4734-A88A-8329D5E492E0}" sibTransId="{BB0C3CB4-519E-4A2C-B5FB-4AD6D44619EF}"/>
    <dgm:cxn modelId="{C47B9CBF-8D1C-46E0-BAB0-2BB059F28264}" type="presOf" srcId="{ED0DF702-C3F6-4CA9-835B-5703414B9B64}" destId="{3DF4D451-E688-4C39-AB1B-B6C0701C14D7}" srcOrd="1" destOrd="0" presId="urn:microsoft.com/office/officeart/2005/8/layout/list1"/>
    <dgm:cxn modelId="{1799DC91-2C76-420D-A150-7A0CBF160EAB}" srcId="{45B7CE88-395B-41C1-8C38-1E20AC7703F5}" destId="{1014BBE9-2074-4041-BD9F-F22C7FCE178F}" srcOrd="0" destOrd="0" parTransId="{3B3B00C8-B822-4660-9651-3C6B894227DF}" sibTransId="{7DBDDFD6-B061-4C09-8E5B-BBBC1AD381F9}"/>
    <dgm:cxn modelId="{563308E4-A1B1-40D0-884E-0FC15F7821FC}" type="presOf" srcId="{45B7CE88-395B-41C1-8C38-1E20AC7703F5}" destId="{10F1AF7B-91E1-4B4A-A627-8460CD603C3B}" srcOrd="1" destOrd="0" presId="urn:microsoft.com/office/officeart/2005/8/layout/list1"/>
    <dgm:cxn modelId="{97CDACEE-D5D9-4701-94C2-A84E930D2E2E}" srcId="{ED0DF702-C3F6-4CA9-835B-5703414B9B64}" destId="{63317BD1-2A48-4A1E-9FE9-719670B53B47}" srcOrd="1" destOrd="0" parTransId="{2BA891FB-9B25-4E9A-9F1C-83532CD640E7}" sibTransId="{34786F31-9553-435E-A064-9DBD8D575ACB}"/>
    <dgm:cxn modelId="{18DEF48B-EC3B-470C-BC7D-76150A546090}" type="presOf" srcId="{ED0DF702-C3F6-4CA9-835B-5703414B9B64}" destId="{75858848-89FB-4057-B9F0-C4C3CBA49A84}" srcOrd="0" destOrd="0" presId="urn:microsoft.com/office/officeart/2005/8/layout/list1"/>
    <dgm:cxn modelId="{399DD596-012B-4777-9B14-3BEC746C69F4}" type="presOf" srcId="{1014BBE9-2074-4041-BD9F-F22C7FCE178F}" destId="{9F991158-DD48-4C40-B8DC-E4401B62373E}" srcOrd="0" destOrd="0" presId="urn:microsoft.com/office/officeart/2005/8/layout/list1"/>
    <dgm:cxn modelId="{E8377474-4C1F-45F5-8F83-D74B0EE5BF62}" srcId="{45B7CE88-395B-41C1-8C38-1E20AC7703F5}" destId="{8A594836-D681-4476-9F1D-BBCEF48C34FB}" srcOrd="1" destOrd="0" parTransId="{0F2D61E4-7241-4BDD-94FA-B38D599A37CD}" sibTransId="{A83BC3A0-FCC3-4868-A7F9-FFB1ED8EF415}"/>
    <dgm:cxn modelId="{E7C5EF76-226F-4A52-9D82-62CC0BB9FB4C}" type="presOf" srcId="{8A594836-D681-4476-9F1D-BBCEF48C34FB}" destId="{9F991158-DD48-4C40-B8DC-E4401B62373E}" srcOrd="0" destOrd="1" presId="urn:microsoft.com/office/officeart/2005/8/layout/list1"/>
    <dgm:cxn modelId="{E3701EC4-535D-487C-8012-CEE27AF5F1EF}" type="presOf" srcId="{45B7CE88-395B-41C1-8C38-1E20AC7703F5}" destId="{8107E728-5236-4980-BF55-F5A2D333E574}" srcOrd="0" destOrd="0" presId="urn:microsoft.com/office/officeart/2005/8/layout/list1"/>
    <dgm:cxn modelId="{C3A5C7EE-8B42-477D-91BA-42938E0512A0}" srcId="{4C0C9AEC-FEBB-4691-BAC9-393CA664CC7B}" destId="{45B7CE88-395B-41C1-8C38-1E20AC7703F5}" srcOrd="0" destOrd="0" parTransId="{BA3F432F-2CE6-4FCD-9A12-CA7ADFA79335}" sibTransId="{E42449AF-D226-4F04-BF4C-3594EB79E2E5}"/>
    <dgm:cxn modelId="{B1B331B3-691E-4BBA-BFDE-501B359AEAFE}" type="presOf" srcId="{07D66FCE-2858-4975-86DE-2603329BEEF9}" destId="{5AC6A5FF-D45C-4155-823A-F356225BDD56}" srcOrd="0" destOrd="0" presId="urn:microsoft.com/office/officeart/2005/8/layout/list1"/>
    <dgm:cxn modelId="{1EA3FD5D-F538-4614-A028-7BE8DFFC6ABC}" type="presParOf" srcId="{018E4D28-D879-402C-84CA-AA1DB9B17067}" destId="{42449345-D013-4B37-ACB5-44D3ACC6724C}" srcOrd="0" destOrd="0" presId="urn:microsoft.com/office/officeart/2005/8/layout/list1"/>
    <dgm:cxn modelId="{4234E29A-7654-42A6-B410-88E360A02AF0}" type="presParOf" srcId="{42449345-D013-4B37-ACB5-44D3ACC6724C}" destId="{8107E728-5236-4980-BF55-F5A2D333E574}" srcOrd="0" destOrd="0" presId="urn:microsoft.com/office/officeart/2005/8/layout/list1"/>
    <dgm:cxn modelId="{030F410E-E223-4608-90C5-3DC19352EE3C}" type="presParOf" srcId="{42449345-D013-4B37-ACB5-44D3ACC6724C}" destId="{10F1AF7B-91E1-4B4A-A627-8460CD603C3B}" srcOrd="1" destOrd="0" presId="urn:microsoft.com/office/officeart/2005/8/layout/list1"/>
    <dgm:cxn modelId="{22BFF18E-F568-4F3F-9DEA-CFDB04944F48}" type="presParOf" srcId="{018E4D28-D879-402C-84CA-AA1DB9B17067}" destId="{660EBF24-EFF0-4B20-BB3A-6AFA9682E43E}" srcOrd="1" destOrd="0" presId="urn:microsoft.com/office/officeart/2005/8/layout/list1"/>
    <dgm:cxn modelId="{F1E1615C-3C38-4DE2-BB02-F3D5EADDA974}" type="presParOf" srcId="{018E4D28-D879-402C-84CA-AA1DB9B17067}" destId="{9F991158-DD48-4C40-B8DC-E4401B62373E}" srcOrd="2" destOrd="0" presId="urn:microsoft.com/office/officeart/2005/8/layout/list1"/>
    <dgm:cxn modelId="{98F211F9-80CD-4458-BD3C-9BA74ECB14F5}" type="presParOf" srcId="{018E4D28-D879-402C-84CA-AA1DB9B17067}" destId="{7665AD1E-381A-4027-AED7-A3D6D336E375}" srcOrd="3" destOrd="0" presId="urn:microsoft.com/office/officeart/2005/8/layout/list1"/>
    <dgm:cxn modelId="{C6CEF6D4-7B82-4CFC-ACDA-E128127FAC7B}" type="presParOf" srcId="{018E4D28-D879-402C-84CA-AA1DB9B17067}" destId="{7A975F14-8782-4454-A847-CEA05204DE05}" srcOrd="4" destOrd="0" presId="urn:microsoft.com/office/officeart/2005/8/layout/list1"/>
    <dgm:cxn modelId="{C47C2427-FD79-4D76-B6AA-E70160F988F1}" type="presParOf" srcId="{7A975F14-8782-4454-A847-CEA05204DE05}" destId="{75858848-89FB-4057-B9F0-C4C3CBA49A84}" srcOrd="0" destOrd="0" presId="urn:microsoft.com/office/officeart/2005/8/layout/list1"/>
    <dgm:cxn modelId="{E7B2D082-18CC-403F-8002-B72A4EE91FAB}" type="presParOf" srcId="{7A975F14-8782-4454-A847-CEA05204DE05}" destId="{3DF4D451-E688-4C39-AB1B-B6C0701C14D7}" srcOrd="1" destOrd="0" presId="urn:microsoft.com/office/officeart/2005/8/layout/list1"/>
    <dgm:cxn modelId="{FBDC2D5C-3233-4E51-A792-A38852596FEB}" type="presParOf" srcId="{018E4D28-D879-402C-84CA-AA1DB9B17067}" destId="{25AE21B0-7D38-4D05-B451-22BA45FDE45C}" srcOrd="5" destOrd="0" presId="urn:microsoft.com/office/officeart/2005/8/layout/list1"/>
    <dgm:cxn modelId="{CC72B383-DF36-4D9D-AFB6-6CA395B34D1F}" type="presParOf" srcId="{018E4D28-D879-402C-84CA-AA1DB9B17067}" destId="{5AC6A5FF-D45C-4155-823A-F356225BDD56}" srcOrd="6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902D28-CE40-4FEE-BE0D-BB4D0AD960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77F8B67-8047-49D5-9893-5A918EEE06BB}">
      <dgm:prSet phldrT="[Текст]"/>
      <dgm:spPr/>
      <dgm:t>
        <a:bodyPr/>
        <a:lstStyle/>
        <a:p>
          <a:r>
            <a:rPr lang="kk-KZ" dirty="0" smtClean="0">
              <a:solidFill>
                <a:schemeClr val="tx1"/>
              </a:solidFill>
            </a:rPr>
            <a:t>Кумол өндірісінің өнеркәсіптік процестерінің шолуында қатты фосфор қышқылы немесе сусыз алюминий хлоридімен салыстырғанда цеолитті катализаторлар жақсырақ деп көрсетілген</a:t>
          </a:r>
          <a:endParaRPr lang="ru-RU" dirty="0">
            <a:solidFill>
              <a:schemeClr val="tx1"/>
            </a:solidFill>
          </a:endParaRPr>
        </a:p>
      </dgm:t>
    </dgm:pt>
    <dgm:pt modelId="{16C48C48-886A-437E-96E1-018BBEFE86E5}" type="parTrans" cxnId="{CA4517F1-2555-49F0-A130-43440219498E}">
      <dgm:prSet/>
      <dgm:spPr/>
      <dgm:t>
        <a:bodyPr/>
        <a:lstStyle/>
        <a:p>
          <a:endParaRPr lang="ru-RU"/>
        </a:p>
      </dgm:t>
    </dgm:pt>
    <dgm:pt modelId="{D064770F-A3A6-4F74-ACAC-CA56E88CF403}" type="sibTrans" cxnId="{CA4517F1-2555-49F0-A130-43440219498E}">
      <dgm:prSet/>
      <dgm:spPr/>
      <dgm:t>
        <a:bodyPr/>
        <a:lstStyle/>
        <a:p>
          <a:endParaRPr lang="ru-RU"/>
        </a:p>
      </dgm:t>
    </dgm:pt>
    <dgm:pt modelId="{6FC0C461-3449-4C44-93BB-BBC20A334EFE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Өте тиімді процестер ретінде төмендегі процестер ұсынылған:</a:t>
          </a:r>
          <a:endParaRPr lang="ru-RU" dirty="0"/>
        </a:p>
      </dgm:t>
    </dgm:pt>
    <dgm:pt modelId="{E24106A0-1AB6-4721-8162-7C700452558B}" type="parTrans" cxnId="{C3EC8A90-1B4B-40A5-85DA-C22723E5E29A}">
      <dgm:prSet/>
      <dgm:spPr/>
      <dgm:t>
        <a:bodyPr/>
        <a:lstStyle/>
        <a:p>
          <a:endParaRPr lang="ru-RU"/>
        </a:p>
      </dgm:t>
    </dgm:pt>
    <dgm:pt modelId="{6C475579-7D44-4A66-8B4D-02913042DE26}" type="sibTrans" cxnId="{C3EC8A90-1B4B-40A5-85DA-C22723E5E29A}">
      <dgm:prSet/>
      <dgm:spPr/>
      <dgm:t>
        <a:bodyPr/>
        <a:lstStyle/>
        <a:p>
          <a:endParaRPr lang="ru-RU"/>
        </a:p>
      </dgm:t>
    </dgm:pt>
    <dgm:pt modelId="{CD010AE2-EA13-4ABA-9A1F-A0D05D5612F2}">
      <dgm:prSet phldrT="[Текст]"/>
      <dgm:spPr/>
      <dgm:t>
        <a:bodyPr/>
        <a:lstStyle/>
        <a:p>
          <a:r>
            <a:rPr lang="kk-KZ" dirty="0" smtClean="0"/>
            <a:t>"Dow/Kellogg" процесі, бұл процесте катализатор ретінде алюминийсіздендірілген цеолит қолданылады;</a:t>
          </a:r>
          <a:endParaRPr lang="ru-RU" dirty="0"/>
        </a:p>
      </dgm:t>
    </dgm:pt>
    <dgm:pt modelId="{FB05BC41-6295-49F3-A0A1-27FE4B682465}" type="parTrans" cxnId="{115BADB0-8875-45DA-B67D-61823F9C5F57}">
      <dgm:prSet/>
      <dgm:spPr/>
      <dgm:t>
        <a:bodyPr/>
        <a:lstStyle/>
        <a:p>
          <a:endParaRPr lang="ru-RU"/>
        </a:p>
      </dgm:t>
    </dgm:pt>
    <dgm:pt modelId="{65118520-D899-4F7D-94A4-B02FDC614A61}" type="sibTrans" cxnId="{115BADB0-8875-45DA-B67D-61823F9C5F57}">
      <dgm:prSet/>
      <dgm:spPr/>
      <dgm:t>
        <a:bodyPr/>
        <a:lstStyle/>
        <a:p>
          <a:endParaRPr lang="ru-RU"/>
        </a:p>
      </dgm:t>
    </dgm:pt>
    <dgm:pt modelId="{1C8DEFF9-0EE8-431E-B330-F795FF757882}">
      <dgm:prSet phldrT="[Текст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"Enichem" – </a:t>
          </a:r>
          <a:r>
            <a:rPr lang="ru-RU" i="1" dirty="0" err="1" smtClean="0"/>
            <a:t>β</a:t>
          </a:r>
          <a:r>
            <a:rPr lang="ru-RU" i="1" dirty="0" smtClean="0"/>
            <a:t> </a:t>
          </a:r>
          <a:r>
            <a:rPr lang="kk-KZ" dirty="0" smtClean="0"/>
            <a:t>цеолитін қолданатын процесс, бұл цеолитте алюминий жартылай борға ауыстырылған, нәтижесінде кумолдың шығымын 100%-ға жеткізуге мүмкіндік бар</a:t>
          </a:r>
          <a:endParaRPr lang="ru-RU" dirty="0"/>
        </a:p>
      </dgm:t>
    </dgm:pt>
    <dgm:pt modelId="{A3F3334E-E558-4AC4-BC9D-329C1F06A6DF}" type="parTrans" cxnId="{7F3CB6F3-F6C9-4AC6-B65D-7FE322EB8318}">
      <dgm:prSet/>
      <dgm:spPr/>
      <dgm:t>
        <a:bodyPr/>
        <a:lstStyle/>
        <a:p>
          <a:endParaRPr lang="ru-RU"/>
        </a:p>
      </dgm:t>
    </dgm:pt>
    <dgm:pt modelId="{8E26DB39-8DA8-4727-A399-2E54B930EA48}" type="sibTrans" cxnId="{7F3CB6F3-F6C9-4AC6-B65D-7FE322EB8318}">
      <dgm:prSet/>
      <dgm:spPr/>
      <dgm:t>
        <a:bodyPr/>
        <a:lstStyle/>
        <a:p>
          <a:endParaRPr lang="ru-RU"/>
        </a:p>
      </dgm:t>
    </dgm:pt>
    <dgm:pt modelId="{39BFB8D2-65B8-4AF9-BE7F-02B43EC44B63}">
      <dgm:prSet/>
      <dgm:spPr/>
      <dgm:t>
        <a:bodyPr/>
        <a:lstStyle/>
        <a:p>
          <a:r>
            <a:rPr lang="kk-KZ" dirty="0" smtClean="0"/>
            <a:t>МСМ-22 цеолит катализаторындағы "Mobil/Raytheon" процесі; бұл катализатор қатысында пропиленнің олигомерленуі өте аз, әрі оны H</a:t>
          </a:r>
          <a:r>
            <a:rPr lang="kk-KZ" baseline="-25000" dirty="0" smtClean="0"/>
            <a:t>3</a:t>
          </a:r>
          <a:r>
            <a:rPr lang="kk-KZ" dirty="0" smtClean="0"/>
            <a:t>PO</a:t>
          </a:r>
          <a:r>
            <a:rPr lang="kk-KZ" baseline="-25000" dirty="0" smtClean="0"/>
            <a:t>4</a:t>
          </a:r>
          <a:r>
            <a:rPr lang="kk-KZ" dirty="0" smtClean="0"/>
            <a:t> пен AlCl</a:t>
          </a:r>
          <a:r>
            <a:rPr lang="kk-KZ" baseline="-25000" dirty="0" smtClean="0"/>
            <a:t>3</a:t>
          </a:r>
          <a:r>
            <a:rPr lang="kk-KZ" dirty="0" smtClean="0"/>
            <a:t> қолданатын қондырғыларда аз ғана қайта жаңарту жұмыстарын жасау арқылы жүзеге асыруға болады;</a:t>
          </a:r>
          <a:endParaRPr lang="ru-RU" dirty="0"/>
        </a:p>
      </dgm:t>
    </dgm:pt>
    <dgm:pt modelId="{6EC9E0FD-C769-4229-ADE7-14360201A5E4}" type="parTrans" cxnId="{76E02868-58D9-43A8-A22F-A3EF1213F5E5}">
      <dgm:prSet/>
      <dgm:spPr/>
      <dgm:t>
        <a:bodyPr/>
        <a:lstStyle/>
        <a:p>
          <a:endParaRPr lang="ru-RU"/>
        </a:p>
      </dgm:t>
    </dgm:pt>
    <dgm:pt modelId="{25C47C57-6E3E-4804-B9A2-71A9577B849A}" type="sibTrans" cxnId="{76E02868-58D9-43A8-A22F-A3EF1213F5E5}">
      <dgm:prSet/>
      <dgm:spPr/>
      <dgm:t>
        <a:bodyPr/>
        <a:lstStyle/>
        <a:p>
          <a:endParaRPr lang="ru-RU"/>
        </a:p>
      </dgm:t>
    </dgm:pt>
    <dgm:pt modelId="{DCFD66B5-0E4E-4AC7-A846-5CA4B580DD9B}">
      <dgm:prSet/>
      <dgm:spPr/>
      <dgm:t>
        <a:bodyPr/>
        <a:lstStyle/>
        <a:p>
          <a:r>
            <a:rPr lang="kk-KZ" dirty="0" smtClean="0"/>
            <a:t>цеолит катализаторы қатысындағы </a:t>
          </a:r>
          <a:r>
            <a:rPr lang="ru-RU" dirty="0" smtClean="0"/>
            <a:t>"</a:t>
          </a:r>
          <a:r>
            <a:rPr lang="en-US" dirty="0" smtClean="0"/>
            <a:t>UOP</a:t>
          </a:r>
          <a:r>
            <a:rPr lang="ru-RU" dirty="0" smtClean="0"/>
            <a:t>" </a:t>
          </a:r>
          <a:r>
            <a:rPr lang="kk-KZ" dirty="0" smtClean="0"/>
            <a:t>процесі.</a:t>
          </a:r>
          <a:endParaRPr lang="ru-RU" dirty="0"/>
        </a:p>
      </dgm:t>
    </dgm:pt>
    <dgm:pt modelId="{71D7AECA-60CA-44A2-81C3-D9C1BD5733E6}" type="parTrans" cxnId="{3E037A67-B930-4562-9203-D30A9824BF5F}">
      <dgm:prSet/>
      <dgm:spPr/>
      <dgm:t>
        <a:bodyPr/>
        <a:lstStyle/>
        <a:p>
          <a:endParaRPr lang="ru-RU"/>
        </a:p>
      </dgm:t>
    </dgm:pt>
    <dgm:pt modelId="{0D66CA6E-AAE5-4C4B-A2B8-1E359D22AB29}" type="sibTrans" cxnId="{3E037A67-B930-4562-9203-D30A9824BF5F}">
      <dgm:prSet/>
      <dgm:spPr/>
      <dgm:t>
        <a:bodyPr/>
        <a:lstStyle/>
        <a:p>
          <a:endParaRPr lang="ru-RU"/>
        </a:p>
      </dgm:t>
    </dgm:pt>
    <dgm:pt modelId="{C1FED4A3-754C-49E2-84A9-1AA7FE8BDAB9}" type="pres">
      <dgm:prSet presAssocID="{73902D28-CE40-4FEE-BE0D-BB4D0AD960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47CFF8-0B79-4E62-92B4-D114B9E464A0}" type="pres">
      <dgm:prSet presAssocID="{877F8B67-8047-49D5-9893-5A918EEE06B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03D7E-7A58-43A7-8391-AEA74EE7D8F3}" type="pres">
      <dgm:prSet presAssocID="{D064770F-A3A6-4F74-ACAC-CA56E88CF403}" presName="spacer" presStyleCnt="0"/>
      <dgm:spPr/>
    </dgm:pt>
    <dgm:pt modelId="{059E6EBB-A6B2-412D-B48A-B3A472B5D98A}" type="pres">
      <dgm:prSet presAssocID="{6FC0C461-3449-4C44-93BB-BBC20A334EF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197C-C32A-4B47-AFA2-E7CC14136760}" type="pres">
      <dgm:prSet presAssocID="{6FC0C461-3449-4C44-93BB-BBC20A334EF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7BA8A-6BB0-4A96-855C-F4658CECE467}" type="pres">
      <dgm:prSet presAssocID="{1C8DEFF9-0EE8-431E-B330-F795FF75788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E820F0-87ED-4A18-A069-24147FC1E9F9}" type="presOf" srcId="{1C8DEFF9-0EE8-431E-B330-F795FF757882}" destId="{AF27BA8A-6BB0-4A96-855C-F4658CECE467}" srcOrd="0" destOrd="0" presId="urn:microsoft.com/office/officeart/2005/8/layout/vList2"/>
    <dgm:cxn modelId="{F3AA530D-1AA8-4575-BDDB-255B275DE606}" type="presOf" srcId="{6FC0C461-3449-4C44-93BB-BBC20A334EFE}" destId="{059E6EBB-A6B2-412D-B48A-B3A472B5D98A}" srcOrd="0" destOrd="0" presId="urn:microsoft.com/office/officeart/2005/8/layout/vList2"/>
    <dgm:cxn modelId="{3FB47AA0-7ECD-435B-AF83-3D18A8AA8D79}" type="presOf" srcId="{73902D28-CE40-4FEE-BE0D-BB4D0AD96039}" destId="{C1FED4A3-754C-49E2-84A9-1AA7FE8BDAB9}" srcOrd="0" destOrd="0" presId="urn:microsoft.com/office/officeart/2005/8/layout/vList2"/>
    <dgm:cxn modelId="{3E037A67-B930-4562-9203-D30A9824BF5F}" srcId="{6FC0C461-3449-4C44-93BB-BBC20A334EFE}" destId="{DCFD66B5-0E4E-4AC7-A846-5CA4B580DD9B}" srcOrd="2" destOrd="0" parTransId="{71D7AECA-60CA-44A2-81C3-D9C1BD5733E6}" sibTransId="{0D66CA6E-AAE5-4C4B-A2B8-1E359D22AB29}"/>
    <dgm:cxn modelId="{B62891E9-F1E9-4F84-8DF9-C913227BE5CF}" type="presOf" srcId="{877F8B67-8047-49D5-9893-5A918EEE06BB}" destId="{BE47CFF8-0B79-4E62-92B4-D114B9E464A0}" srcOrd="0" destOrd="0" presId="urn:microsoft.com/office/officeart/2005/8/layout/vList2"/>
    <dgm:cxn modelId="{C3EC8A90-1B4B-40A5-85DA-C22723E5E29A}" srcId="{73902D28-CE40-4FEE-BE0D-BB4D0AD96039}" destId="{6FC0C461-3449-4C44-93BB-BBC20A334EFE}" srcOrd="1" destOrd="0" parTransId="{E24106A0-1AB6-4721-8162-7C700452558B}" sibTransId="{6C475579-7D44-4A66-8B4D-02913042DE26}"/>
    <dgm:cxn modelId="{CA4517F1-2555-49F0-A130-43440219498E}" srcId="{73902D28-CE40-4FEE-BE0D-BB4D0AD96039}" destId="{877F8B67-8047-49D5-9893-5A918EEE06BB}" srcOrd="0" destOrd="0" parTransId="{16C48C48-886A-437E-96E1-018BBEFE86E5}" sibTransId="{D064770F-A3A6-4F74-ACAC-CA56E88CF403}"/>
    <dgm:cxn modelId="{5CF865F1-060F-48A6-BAEC-AB3B14FF5A13}" type="presOf" srcId="{39BFB8D2-65B8-4AF9-BE7F-02B43EC44B63}" destId="{0232197C-C32A-4B47-AFA2-E7CC14136760}" srcOrd="0" destOrd="1" presId="urn:microsoft.com/office/officeart/2005/8/layout/vList2"/>
    <dgm:cxn modelId="{C5DCD200-F5CC-42A0-B170-0B3BED0AC324}" type="presOf" srcId="{CD010AE2-EA13-4ABA-9A1F-A0D05D5612F2}" destId="{0232197C-C32A-4B47-AFA2-E7CC14136760}" srcOrd="0" destOrd="0" presId="urn:microsoft.com/office/officeart/2005/8/layout/vList2"/>
    <dgm:cxn modelId="{115BADB0-8875-45DA-B67D-61823F9C5F57}" srcId="{6FC0C461-3449-4C44-93BB-BBC20A334EFE}" destId="{CD010AE2-EA13-4ABA-9A1F-A0D05D5612F2}" srcOrd="0" destOrd="0" parTransId="{FB05BC41-6295-49F3-A0A1-27FE4B682465}" sibTransId="{65118520-D899-4F7D-94A4-B02FDC614A61}"/>
    <dgm:cxn modelId="{7F3CB6F3-F6C9-4AC6-B65D-7FE322EB8318}" srcId="{73902D28-CE40-4FEE-BE0D-BB4D0AD96039}" destId="{1C8DEFF9-0EE8-431E-B330-F795FF757882}" srcOrd="2" destOrd="0" parTransId="{A3F3334E-E558-4AC4-BC9D-329C1F06A6DF}" sibTransId="{8E26DB39-8DA8-4727-A399-2E54B930EA48}"/>
    <dgm:cxn modelId="{76E02868-58D9-43A8-A22F-A3EF1213F5E5}" srcId="{6FC0C461-3449-4C44-93BB-BBC20A334EFE}" destId="{39BFB8D2-65B8-4AF9-BE7F-02B43EC44B63}" srcOrd="1" destOrd="0" parTransId="{6EC9E0FD-C769-4229-ADE7-14360201A5E4}" sibTransId="{25C47C57-6E3E-4804-B9A2-71A9577B849A}"/>
    <dgm:cxn modelId="{46C6741A-0760-43EE-9515-0FBBA750D354}" type="presOf" srcId="{DCFD66B5-0E4E-4AC7-A846-5CA4B580DD9B}" destId="{0232197C-C32A-4B47-AFA2-E7CC14136760}" srcOrd="0" destOrd="2" presId="urn:microsoft.com/office/officeart/2005/8/layout/vList2"/>
    <dgm:cxn modelId="{DD423A90-814E-498B-AD93-29E23CFAB920}" type="presParOf" srcId="{C1FED4A3-754C-49E2-84A9-1AA7FE8BDAB9}" destId="{BE47CFF8-0B79-4E62-92B4-D114B9E464A0}" srcOrd="0" destOrd="0" presId="urn:microsoft.com/office/officeart/2005/8/layout/vList2"/>
    <dgm:cxn modelId="{8461E3DE-6B57-4B2D-A9FA-4C2C7717125A}" type="presParOf" srcId="{C1FED4A3-754C-49E2-84A9-1AA7FE8BDAB9}" destId="{52B03D7E-7A58-43A7-8391-AEA74EE7D8F3}" srcOrd="1" destOrd="0" presId="urn:microsoft.com/office/officeart/2005/8/layout/vList2"/>
    <dgm:cxn modelId="{0E0DCF53-619E-4F77-AFB8-F92D97BE00EE}" type="presParOf" srcId="{C1FED4A3-754C-49E2-84A9-1AA7FE8BDAB9}" destId="{059E6EBB-A6B2-412D-B48A-B3A472B5D98A}" srcOrd="2" destOrd="0" presId="urn:microsoft.com/office/officeart/2005/8/layout/vList2"/>
    <dgm:cxn modelId="{3AD586BD-2E02-4802-9AA5-86F37A399EAE}" type="presParOf" srcId="{C1FED4A3-754C-49E2-84A9-1AA7FE8BDAB9}" destId="{0232197C-C32A-4B47-AFA2-E7CC14136760}" srcOrd="3" destOrd="0" presId="urn:microsoft.com/office/officeart/2005/8/layout/vList2"/>
    <dgm:cxn modelId="{7832A1EF-354A-4ED7-BEFF-EE26A1013003}" type="presParOf" srcId="{C1FED4A3-754C-49E2-84A9-1AA7FE8BDAB9}" destId="{AF27BA8A-6BB0-4A96-855C-F4658CECE467}" srcOrd="4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FE6C51-3728-4E2A-B623-EA6BF04830DD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F8C328B-EB56-422A-AF71-64029D264BD0}">
      <dgm:prSet phldrT="[Текст]" custT="1"/>
      <dgm:spPr/>
      <dgm:t>
        <a:bodyPr/>
        <a:lstStyle/>
        <a:p>
          <a:r>
            <a:rPr lang="kk-KZ" sz="1200" b="1" dirty="0" smtClean="0"/>
            <a:t>Сұйық фазада гидрлеу процесінде никель-хром катализаторын қолдануға болады</a:t>
          </a:r>
          <a:endParaRPr lang="ru-RU" sz="1200" b="1" dirty="0"/>
        </a:p>
      </dgm:t>
    </dgm:pt>
    <dgm:pt modelId="{F7D72168-E56B-4B06-B78B-757A9EE53713}" type="parTrans" cxnId="{83EC437B-8A0F-4E27-BE0B-E5ED88DBBF77}">
      <dgm:prSet/>
      <dgm:spPr/>
      <dgm:t>
        <a:bodyPr/>
        <a:lstStyle/>
        <a:p>
          <a:endParaRPr lang="ru-RU"/>
        </a:p>
      </dgm:t>
    </dgm:pt>
    <dgm:pt modelId="{BDF930E7-F3DA-433B-B594-59BE355C292C}" type="sibTrans" cxnId="{83EC437B-8A0F-4E27-BE0B-E5ED88DBBF77}">
      <dgm:prSet/>
      <dgm:spPr/>
      <dgm:t>
        <a:bodyPr/>
        <a:lstStyle/>
        <a:p>
          <a:endParaRPr lang="ru-RU"/>
        </a:p>
      </dgm:t>
    </dgm:pt>
    <dgm:pt modelId="{D3412FA9-95FD-4FC8-B4F7-7C234A0C13B6}">
      <dgm:prSet phldrT="[Текст]" custT="1"/>
      <dgm:spPr/>
      <dgm:t>
        <a:bodyPr/>
        <a:lstStyle/>
        <a:p>
          <a:r>
            <a:rPr lang="kk-KZ" sz="1200" b="1" dirty="0" smtClean="0"/>
            <a:t>процестің температурасы 150-200</a:t>
          </a:r>
          <a:r>
            <a:rPr lang="kk-KZ" sz="1200" b="1" baseline="30000" dirty="0" smtClean="0"/>
            <a:t>0</a:t>
          </a:r>
          <a:r>
            <a:rPr lang="kk-KZ" sz="1200" b="1" dirty="0" smtClean="0"/>
            <a:t>С, сутектің парциалды қысымы 0,6-5,3МПа. </a:t>
          </a:r>
          <a:endParaRPr lang="ru-RU" sz="1200" b="1" dirty="0"/>
        </a:p>
      </dgm:t>
    </dgm:pt>
    <dgm:pt modelId="{B8A6D428-11DC-4559-B720-A2BCF408839A}" type="parTrans" cxnId="{F5B0DB0A-A833-4D76-8838-26D9383BB37F}">
      <dgm:prSet/>
      <dgm:spPr/>
      <dgm:t>
        <a:bodyPr/>
        <a:lstStyle/>
        <a:p>
          <a:endParaRPr lang="ru-RU"/>
        </a:p>
      </dgm:t>
    </dgm:pt>
    <dgm:pt modelId="{80D219B8-DB52-48BC-A4EE-CD0413623E38}" type="sibTrans" cxnId="{F5B0DB0A-A833-4D76-8838-26D9383BB37F}">
      <dgm:prSet/>
      <dgm:spPr/>
      <dgm:t>
        <a:bodyPr/>
        <a:lstStyle/>
        <a:p>
          <a:endParaRPr lang="ru-RU"/>
        </a:p>
      </dgm:t>
    </dgm:pt>
    <dgm:pt modelId="{8CBFD6C8-D8D0-4065-A48D-8219B6A8E65F}">
      <dgm:prSet phldrT="[Текст]" custT="1"/>
      <dgm:spPr/>
      <dgm:t>
        <a:bodyPr/>
        <a:lstStyle/>
        <a:p>
          <a:r>
            <a:rPr lang="kk-KZ" sz="1200" b="1" dirty="0" smtClean="0"/>
            <a:t>Al</a:t>
          </a:r>
          <a:r>
            <a:rPr lang="kk-KZ" sz="1200" b="1" baseline="-25000" dirty="0" smtClean="0"/>
            <a:t>2</a:t>
          </a:r>
          <a:r>
            <a:rPr lang="kk-KZ" sz="1200" b="1" dirty="0" smtClean="0"/>
            <a:t>О</a:t>
          </a:r>
          <a:r>
            <a:rPr lang="kk-KZ" sz="1200" b="1" baseline="-25000" dirty="0" smtClean="0"/>
            <a:t>3</a:t>
          </a:r>
          <a:r>
            <a:rPr lang="kk-KZ" sz="1200" b="1" dirty="0" smtClean="0"/>
            <a:t> отырғызылған платина тобы металдары негізіндегі ұсақ дисперсті катализаторларды қолдануға болады</a:t>
          </a:r>
          <a:endParaRPr lang="ru-RU" sz="1200" b="1" dirty="0"/>
        </a:p>
      </dgm:t>
    </dgm:pt>
    <dgm:pt modelId="{EBEEE902-C8B4-4F55-AEEA-44B7D89E6B11}" type="parTrans" cxnId="{DE932FF7-D0C8-46B7-831C-B6E6E941FB87}">
      <dgm:prSet/>
      <dgm:spPr/>
      <dgm:t>
        <a:bodyPr/>
        <a:lstStyle/>
        <a:p>
          <a:endParaRPr lang="ru-RU"/>
        </a:p>
      </dgm:t>
    </dgm:pt>
    <dgm:pt modelId="{7F44A3A5-50D0-4C6B-9EF2-26EA2BD5139C}" type="sibTrans" cxnId="{DE932FF7-D0C8-46B7-831C-B6E6E941FB87}">
      <dgm:prSet/>
      <dgm:spPr/>
      <dgm:t>
        <a:bodyPr/>
        <a:lstStyle/>
        <a:p>
          <a:endParaRPr lang="ru-RU"/>
        </a:p>
      </dgm:t>
    </dgm:pt>
    <dgm:pt modelId="{7ED1D2B1-7C2E-4D1E-B3B6-6CC9C3FA09D4}" type="pres">
      <dgm:prSet presAssocID="{1BFE6C51-3728-4E2A-B623-EA6BF04830D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171308-947D-413C-ABC1-241F6B626BDE}" type="pres">
      <dgm:prSet presAssocID="{CF8C328B-EB56-422A-AF71-64029D264BD0}" presName="parentLin" presStyleCnt="0"/>
      <dgm:spPr/>
    </dgm:pt>
    <dgm:pt modelId="{EE25D058-1EF5-42E3-AD27-C4254A18F77C}" type="pres">
      <dgm:prSet presAssocID="{CF8C328B-EB56-422A-AF71-64029D264BD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632ABEC-CB9F-4657-A4A5-8CBEE4743383}" type="pres">
      <dgm:prSet presAssocID="{CF8C328B-EB56-422A-AF71-64029D264BD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DA2A9-BF73-4CEA-A255-0C2F2461ED5E}" type="pres">
      <dgm:prSet presAssocID="{CF8C328B-EB56-422A-AF71-64029D264BD0}" presName="negativeSpace" presStyleCnt="0"/>
      <dgm:spPr/>
    </dgm:pt>
    <dgm:pt modelId="{07428054-DC5C-4D92-BA6E-4FC680B6A804}" type="pres">
      <dgm:prSet presAssocID="{CF8C328B-EB56-422A-AF71-64029D264BD0}" presName="childText" presStyleLbl="conFgAcc1" presStyleIdx="0" presStyleCnt="3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74CDDAE-D06C-4E8E-94A1-C0CB563F0F16}" type="pres">
      <dgm:prSet presAssocID="{BDF930E7-F3DA-433B-B594-59BE355C292C}" presName="spaceBetweenRectangles" presStyleCnt="0"/>
      <dgm:spPr/>
    </dgm:pt>
    <dgm:pt modelId="{DF2384A7-5FDD-4AEE-B730-6B67BB553FD2}" type="pres">
      <dgm:prSet presAssocID="{D3412FA9-95FD-4FC8-B4F7-7C234A0C13B6}" presName="parentLin" presStyleCnt="0"/>
      <dgm:spPr/>
    </dgm:pt>
    <dgm:pt modelId="{F99ADE39-3CE4-4C33-A990-876C4283E8EC}" type="pres">
      <dgm:prSet presAssocID="{D3412FA9-95FD-4FC8-B4F7-7C234A0C13B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591E0E2-8E46-403E-9193-6D6D8639EE00}" type="pres">
      <dgm:prSet presAssocID="{D3412FA9-95FD-4FC8-B4F7-7C234A0C13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F4D8A-7717-4DCA-91BF-ABE8218E3801}" type="pres">
      <dgm:prSet presAssocID="{D3412FA9-95FD-4FC8-B4F7-7C234A0C13B6}" presName="negativeSpace" presStyleCnt="0"/>
      <dgm:spPr/>
    </dgm:pt>
    <dgm:pt modelId="{371FCB95-1012-4CDE-B8D4-4BB729305EB6}" type="pres">
      <dgm:prSet presAssocID="{D3412FA9-95FD-4FC8-B4F7-7C234A0C13B6}" presName="childText" presStyleLbl="conFgAcc1" presStyleIdx="1" presStyleCnt="3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622631B-EFA6-4629-8C4A-5B95A958833B}" type="pres">
      <dgm:prSet presAssocID="{80D219B8-DB52-48BC-A4EE-CD0413623E38}" presName="spaceBetweenRectangles" presStyleCnt="0"/>
      <dgm:spPr/>
    </dgm:pt>
    <dgm:pt modelId="{BA152A2E-3D43-4060-9C27-518FB466A6AC}" type="pres">
      <dgm:prSet presAssocID="{8CBFD6C8-D8D0-4065-A48D-8219B6A8E65F}" presName="parentLin" presStyleCnt="0"/>
      <dgm:spPr/>
    </dgm:pt>
    <dgm:pt modelId="{9E2FE9E1-E0E2-4E3F-BEF7-10AA647DEED7}" type="pres">
      <dgm:prSet presAssocID="{8CBFD6C8-D8D0-4065-A48D-8219B6A8E65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3AF6AD4-F9AB-497C-8C9F-30593A88DB87}" type="pres">
      <dgm:prSet presAssocID="{8CBFD6C8-D8D0-4065-A48D-8219B6A8E65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E79CA-2838-420B-9673-A4DE8D94FA17}" type="pres">
      <dgm:prSet presAssocID="{8CBFD6C8-D8D0-4065-A48D-8219B6A8E65F}" presName="negativeSpace" presStyleCnt="0"/>
      <dgm:spPr/>
    </dgm:pt>
    <dgm:pt modelId="{82272BFF-8CBA-46D5-9C4C-7094C15FEF50}" type="pres">
      <dgm:prSet presAssocID="{8CBFD6C8-D8D0-4065-A48D-8219B6A8E65F}" presName="childText" presStyleLbl="conFgAcc1" presStyleIdx="2" presStyleCnt="3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66AFE916-4058-4C36-A16B-1C69A5F73C02}" type="presOf" srcId="{1BFE6C51-3728-4E2A-B623-EA6BF04830DD}" destId="{7ED1D2B1-7C2E-4D1E-B3B6-6CC9C3FA09D4}" srcOrd="0" destOrd="0" presId="urn:microsoft.com/office/officeart/2005/8/layout/list1"/>
    <dgm:cxn modelId="{83EC437B-8A0F-4E27-BE0B-E5ED88DBBF77}" srcId="{1BFE6C51-3728-4E2A-B623-EA6BF04830DD}" destId="{CF8C328B-EB56-422A-AF71-64029D264BD0}" srcOrd="0" destOrd="0" parTransId="{F7D72168-E56B-4B06-B78B-757A9EE53713}" sibTransId="{BDF930E7-F3DA-433B-B594-59BE355C292C}"/>
    <dgm:cxn modelId="{DFB43106-751D-474F-A069-49D49B700192}" type="presOf" srcId="{D3412FA9-95FD-4FC8-B4F7-7C234A0C13B6}" destId="{F99ADE39-3CE4-4C33-A990-876C4283E8EC}" srcOrd="0" destOrd="0" presId="urn:microsoft.com/office/officeart/2005/8/layout/list1"/>
    <dgm:cxn modelId="{9EE5F7F3-16D6-40CA-93AB-7F3719C8EDBA}" type="presOf" srcId="{CF8C328B-EB56-422A-AF71-64029D264BD0}" destId="{EE25D058-1EF5-42E3-AD27-C4254A18F77C}" srcOrd="0" destOrd="0" presId="urn:microsoft.com/office/officeart/2005/8/layout/list1"/>
    <dgm:cxn modelId="{C67712E3-8809-4B02-B247-8DEED2C9FFF9}" type="presOf" srcId="{8CBFD6C8-D8D0-4065-A48D-8219B6A8E65F}" destId="{A3AF6AD4-F9AB-497C-8C9F-30593A88DB87}" srcOrd="1" destOrd="0" presId="urn:microsoft.com/office/officeart/2005/8/layout/list1"/>
    <dgm:cxn modelId="{F5B0DB0A-A833-4D76-8838-26D9383BB37F}" srcId="{1BFE6C51-3728-4E2A-B623-EA6BF04830DD}" destId="{D3412FA9-95FD-4FC8-B4F7-7C234A0C13B6}" srcOrd="1" destOrd="0" parTransId="{B8A6D428-11DC-4559-B720-A2BCF408839A}" sibTransId="{80D219B8-DB52-48BC-A4EE-CD0413623E38}"/>
    <dgm:cxn modelId="{83282D28-6574-41B9-8EB0-065B1CA9422E}" type="presOf" srcId="{8CBFD6C8-D8D0-4065-A48D-8219B6A8E65F}" destId="{9E2FE9E1-E0E2-4E3F-BEF7-10AA647DEED7}" srcOrd="0" destOrd="0" presId="urn:microsoft.com/office/officeart/2005/8/layout/list1"/>
    <dgm:cxn modelId="{F3B12F43-DF2F-4F3D-B58A-D73731AF6E86}" type="presOf" srcId="{CF8C328B-EB56-422A-AF71-64029D264BD0}" destId="{F632ABEC-CB9F-4657-A4A5-8CBEE4743383}" srcOrd="1" destOrd="0" presId="urn:microsoft.com/office/officeart/2005/8/layout/list1"/>
    <dgm:cxn modelId="{DE932FF7-D0C8-46B7-831C-B6E6E941FB87}" srcId="{1BFE6C51-3728-4E2A-B623-EA6BF04830DD}" destId="{8CBFD6C8-D8D0-4065-A48D-8219B6A8E65F}" srcOrd="2" destOrd="0" parTransId="{EBEEE902-C8B4-4F55-AEEA-44B7D89E6B11}" sibTransId="{7F44A3A5-50D0-4C6B-9EF2-26EA2BD5139C}"/>
    <dgm:cxn modelId="{AF6FF004-3824-4A65-8889-A58CE6FAD1CD}" type="presOf" srcId="{D3412FA9-95FD-4FC8-B4F7-7C234A0C13B6}" destId="{4591E0E2-8E46-403E-9193-6D6D8639EE00}" srcOrd="1" destOrd="0" presId="urn:microsoft.com/office/officeart/2005/8/layout/list1"/>
    <dgm:cxn modelId="{B97D7CBF-B2F4-495A-A7EC-52BE0E22D30B}" type="presParOf" srcId="{7ED1D2B1-7C2E-4D1E-B3B6-6CC9C3FA09D4}" destId="{36171308-947D-413C-ABC1-241F6B626BDE}" srcOrd="0" destOrd="0" presId="urn:microsoft.com/office/officeart/2005/8/layout/list1"/>
    <dgm:cxn modelId="{82F2A26E-77FF-4588-BFD1-3C297A226885}" type="presParOf" srcId="{36171308-947D-413C-ABC1-241F6B626BDE}" destId="{EE25D058-1EF5-42E3-AD27-C4254A18F77C}" srcOrd="0" destOrd="0" presId="urn:microsoft.com/office/officeart/2005/8/layout/list1"/>
    <dgm:cxn modelId="{B0432223-7362-4138-9A9E-8A4A7EC750C4}" type="presParOf" srcId="{36171308-947D-413C-ABC1-241F6B626BDE}" destId="{F632ABEC-CB9F-4657-A4A5-8CBEE4743383}" srcOrd="1" destOrd="0" presId="urn:microsoft.com/office/officeart/2005/8/layout/list1"/>
    <dgm:cxn modelId="{522C652D-68F8-4845-8E91-15C5BD71C948}" type="presParOf" srcId="{7ED1D2B1-7C2E-4D1E-B3B6-6CC9C3FA09D4}" destId="{8A0DA2A9-BF73-4CEA-A255-0C2F2461ED5E}" srcOrd="1" destOrd="0" presId="urn:microsoft.com/office/officeart/2005/8/layout/list1"/>
    <dgm:cxn modelId="{68E2343E-C5DA-4355-A536-295180436CB3}" type="presParOf" srcId="{7ED1D2B1-7C2E-4D1E-B3B6-6CC9C3FA09D4}" destId="{07428054-DC5C-4D92-BA6E-4FC680B6A804}" srcOrd="2" destOrd="0" presId="urn:microsoft.com/office/officeart/2005/8/layout/list1"/>
    <dgm:cxn modelId="{3FB4B87C-80CD-4740-A2B9-717AD784DB59}" type="presParOf" srcId="{7ED1D2B1-7C2E-4D1E-B3B6-6CC9C3FA09D4}" destId="{874CDDAE-D06C-4E8E-94A1-C0CB563F0F16}" srcOrd="3" destOrd="0" presId="urn:microsoft.com/office/officeart/2005/8/layout/list1"/>
    <dgm:cxn modelId="{E983F3C5-16BC-422A-9F49-DA691F22C379}" type="presParOf" srcId="{7ED1D2B1-7C2E-4D1E-B3B6-6CC9C3FA09D4}" destId="{DF2384A7-5FDD-4AEE-B730-6B67BB553FD2}" srcOrd="4" destOrd="0" presId="urn:microsoft.com/office/officeart/2005/8/layout/list1"/>
    <dgm:cxn modelId="{85760268-D10D-4D37-856F-1AEAA77ACDE2}" type="presParOf" srcId="{DF2384A7-5FDD-4AEE-B730-6B67BB553FD2}" destId="{F99ADE39-3CE4-4C33-A990-876C4283E8EC}" srcOrd="0" destOrd="0" presId="urn:microsoft.com/office/officeart/2005/8/layout/list1"/>
    <dgm:cxn modelId="{25483D54-CA1B-413E-AB48-72688F61C750}" type="presParOf" srcId="{DF2384A7-5FDD-4AEE-B730-6B67BB553FD2}" destId="{4591E0E2-8E46-403E-9193-6D6D8639EE00}" srcOrd="1" destOrd="0" presId="urn:microsoft.com/office/officeart/2005/8/layout/list1"/>
    <dgm:cxn modelId="{4418FDF4-BB09-4142-A863-66F49E8CD2CE}" type="presParOf" srcId="{7ED1D2B1-7C2E-4D1E-B3B6-6CC9C3FA09D4}" destId="{4BDF4D8A-7717-4DCA-91BF-ABE8218E3801}" srcOrd="5" destOrd="0" presId="urn:microsoft.com/office/officeart/2005/8/layout/list1"/>
    <dgm:cxn modelId="{66DE2224-773F-4112-A280-1738DF5679D2}" type="presParOf" srcId="{7ED1D2B1-7C2E-4D1E-B3B6-6CC9C3FA09D4}" destId="{371FCB95-1012-4CDE-B8D4-4BB729305EB6}" srcOrd="6" destOrd="0" presId="urn:microsoft.com/office/officeart/2005/8/layout/list1"/>
    <dgm:cxn modelId="{16F604B8-C7D7-4ACE-927F-A343045FA358}" type="presParOf" srcId="{7ED1D2B1-7C2E-4D1E-B3B6-6CC9C3FA09D4}" destId="{C622631B-EFA6-4629-8C4A-5B95A958833B}" srcOrd="7" destOrd="0" presId="urn:microsoft.com/office/officeart/2005/8/layout/list1"/>
    <dgm:cxn modelId="{0F9689AC-39CA-46AA-B0A2-5B86EA5358E1}" type="presParOf" srcId="{7ED1D2B1-7C2E-4D1E-B3B6-6CC9C3FA09D4}" destId="{BA152A2E-3D43-4060-9C27-518FB466A6AC}" srcOrd="8" destOrd="0" presId="urn:microsoft.com/office/officeart/2005/8/layout/list1"/>
    <dgm:cxn modelId="{506B9308-DFD4-4F9E-912D-988CEC2C43B5}" type="presParOf" srcId="{BA152A2E-3D43-4060-9C27-518FB466A6AC}" destId="{9E2FE9E1-E0E2-4E3F-BEF7-10AA647DEED7}" srcOrd="0" destOrd="0" presId="urn:microsoft.com/office/officeart/2005/8/layout/list1"/>
    <dgm:cxn modelId="{A766C734-DEE3-4698-ADEB-254074A8F826}" type="presParOf" srcId="{BA152A2E-3D43-4060-9C27-518FB466A6AC}" destId="{A3AF6AD4-F9AB-497C-8C9F-30593A88DB87}" srcOrd="1" destOrd="0" presId="urn:microsoft.com/office/officeart/2005/8/layout/list1"/>
    <dgm:cxn modelId="{6B6566CA-9056-4969-925F-55EC409C5FAB}" type="presParOf" srcId="{7ED1D2B1-7C2E-4D1E-B3B6-6CC9C3FA09D4}" destId="{98DE79CA-2838-420B-9673-A4DE8D94FA17}" srcOrd="9" destOrd="0" presId="urn:microsoft.com/office/officeart/2005/8/layout/list1"/>
    <dgm:cxn modelId="{B0CFA99E-D4A3-47BA-BFDB-9116D614BE9B}" type="presParOf" srcId="{7ED1D2B1-7C2E-4D1E-B3B6-6CC9C3FA09D4}" destId="{82272BFF-8CBA-46D5-9C4C-7094C15FEF50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kk-KZ" sz="1800" b="1" smtClean="0">
                <a:solidFill>
                  <a:schemeClr val="bg1"/>
                </a:solidFill>
              </a:rPr>
              <a:t>Өте тиімді процестер ретінде төмендегі процестер ұсынылған</a:t>
            </a:r>
            <a:endParaRPr lang="ru-RU" sz="1800" b="1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196752"/>
          <a:ext cx="777686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719138"/>
          </a:xfrm>
        </p:spPr>
        <p:txBody>
          <a:bodyPr/>
          <a:lstStyle/>
          <a:p>
            <a:r>
              <a:rPr lang="kk-KZ" sz="1600" b="1" smtClean="0">
                <a:solidFill>
                  <a:schemeClr val="bg1"/>
                </a:solidFill>
              </a:rPr>
              <a:t>Бензолды сұйық фазада гидрлеу арқылы циклогексан алу процесінің </a:t>
            </a:r>
            <a:br>
              <a:rPr lang="kk-KZ" sz="1600" b="1" smtClean="0">
                <a:solidFill>
                  <a:schemeClr val="bg1"/>
                </a:solidFill>
              </a:rPr>
            </a:br>
            <a:r>
              <a:rPr lang="kk-KZ" sz="1600" b="1" smtClean="0">
                <a:solidFill>
                  <a:schemeClr val="bg1"/>
                </a:solidFill>
              </a:rPr>
              <a:t>принципиалды технологиялық схемасы</a:t>
            </a:r>
            <a:endParaRPr lang="ru-RU" sz="16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340768"/>
          <a:ext cx="7488832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8" name="Рисунок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1050" y="3284538"/>
            <a:ext cx="43338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323850" y="5876925"/>
            <a:ext cx="73437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800" i="1"/>
              <a:t>I – бензол; II – құрамында сутек бар газ;  III – қазандық суы;  </a:t>
            </a:r>
          </a:p>
          <a:p>
            <a:pPr algn="ctr"/>
            <a:r>
              <a:rPr lang="kk-KZ" sz="1800" i="1"/>
              <a:t>IV – төмен қысымды бу; V – газ; VI – пеш газы; VII – циклогексан</a:t>
            </a:r>
            <a:endParaRPr lang="ru-RU" sz="1800"/>
          </a:p>
          <a:p>
            <a:endParaRPr lang="ru-RU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Мазмұны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1268760"/>
          <a:ext cx="741682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Дәріс аяқталған соң 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білесіз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412776"/>
          <a:ext cx="784887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2400" b="1" smtClean="0">
                <a:solidFill>
                  <a:schemeClr val="bg1"/>
                </a:solidFill>
              </a:rPr>
              <a:t>Бензолды қолданудың негізгі бағыттары</a:t>
            </a:r>
            <a:endParaRPr lang="ru-RU" sz="2400" b="1" smtClean="0">
              <a:solidFill>
                <a:schemeClr val="bg1"/>
              </a:solidFill>
            </a:endParaRPr>
          </a:p>
        </p:txBody>
      </p:sp>
      <p:pic>
        <p:nvPicPr>
          <p:cNvPr id="4099" name="Рисунок 49" descr="C:\Users\user\Desktop\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96975"/>
            <a:ext cx="7242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633413"/>
          </a:xfrm>
        </p:spPr>
        <p:txBody>
          <a:bodyPr/>
          <a:lstStyle/>
          <a:p>
            <a:r>
              <a:rPr lang="kk-KZ" sz="2400" b="1" smtClean="0">
                <a:solidFill>
                  <a:schemeClr val="bg1"/>
                </a:solidFill>
              </a:rPr>
              <a:t>Этилбензол алудың негізгі әдісі </a:t>
            </a:r>
            <a:endParaRPr lang="ru-RU" sz="2400" b="1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196752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kk-KZ" sz="1600" b="1" smtClean="0">
                <a:solidFill>
                  <a:schemeClr val="bg1"/>
                </a:solidFill>
              </a:rPr>
              <a:t>Өндірісте бензолды алкилдеу әр түрлі әдістермен жүзеге асырылады</a:t>
            </a:r>
            <a:endParaRPr lang="ru-RU" sz="1600" b="1" smtClean="0">
              <a:solidFill>
                <a:schemeClr val="bg1"/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395536" y="1196752"/>
          <a:ext cx="756084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706437"/>
          </a:xfrm>
        </p:spPr>
        <p:txBody>
          <a:bodyPr/>
          <a:lstStyle/>
          <a:p>
            <a:r>
              <a:rPr lang="kk-KZ" sz="1200" b="1" smtClean="0">
                <a:solidFill>
                  <a:schemeClr val="bg1"/>
                </a:solidFill>
              </a:rPr>
              <a:t>Этилбензолды "Monsanto Co""Lummus Crest Inc." әдісімен алу процесінің принципиалды технологиялық схемасы</a:t>
            </a:r>
            <a:endParaRPr lang="ru-RU" sz="12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196752"/>
          <a:ext cx="734481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2" name="Рисунок 1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24075" y="3068638"/>
            <a:ext cx="433705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611188" y="5300663"/>
            <a:ext cx="72739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i="1"/>
              <a:t>I – бензол; II – этилен;  III – ағынды су;  IV – құрғақ бензол; </a:t>
            </a:r>
          </a:p>
          <a:p>
            <a:pPr algn="ctr"/>
            <a:r>
              <a:rPr lang="kk-KZ" sz="1600" i="1"/>
              <a:t>V – рециркулдейтін бензол; VI - полиэтилбензолдар; </a:t>
            </a:r>
          </a:p>
          <a:p>
            <a:pPr algn="ctr"/>
            <a:r>
              <a:rPr lang="kk-KZ" sz="1600" i="1"/>
              <a:t>VII – шығарылатын газ; VIII – су; IX – сілті;  </a:t>
            </a:r>
            <a:endParaRPr lang="ru-RU" sz="1600"/>
          </a:p>
          <a:p>
            <a:pPr algn="ctr"/>
            <a:r>
              <a:rPr lang="kk-KZ" sz="1600" i="1"/>
              <a:t>X – алкилат;  XI – этилбензол;  XII – қалдық;  XIII – AlCl</a:t>
            </a:r>
            <a:r>
              <a:rPr lang="kk-KZ" sz="1600" i="1" baseline="-25000"/>
              <a:t>3 </a:t>
            </a:r>
            <a:r>
              <a:rPr lang="kk-KZ" sz="1600" i="1"/>
              <a:t>сулы ерітіндісі.</a:t>
            </a:r>
            <a:endParaRPr lang="ru-RU" sz="1600"/>
          </a:p>
          <a:p>
            <a:pPr algn="ctr"/>
            <a:endParaRPr lang="ru-RU" sz="16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1800" b="1" smtClean="0">
                <a:solidFill>
                  <a:schemeClr val="bg1"/>
                </a:solidFill>
              </a:rPr>
              <a:t>"Lummus /"Unocal"-"UOP" процесінің технологиялық схемасы</a:t>
            </a:r>
            <a:endParaRPr lang="ru-RU" sz="18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196752"/>
          <a:ext cx="763284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6" name="Рисунок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2275" y="3284538"/>
            <a:ext cx="534193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755650" y="6092825"/>
            <a:ext cx="72723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800" i="1"/>
              <a:t>I – бензол; II – этилен;  III – бензолды рециркулейтін ағынды су;  </a:t>
            </a:r>
            <a:endParaRPr lang="ru-RU" sz="1800"/>
          </a:p>
          <a:p>
            <a:pPr algn="ctr"/>
            <a:r>
              <a:rPr lang="kk-KZ" sz="1800" i="1"/>
              <a:t>IV – полиэтилбензолдар; V – ауыр қалдық; VI – этилбензол</a:t>
            </a:r>
            <a:endParaRPr lang="ru-RU" sz="1800"/>
          </a:p>
          <a:p>
            <a:endParaRPr lang="ru-RU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561975"/>
          </a:xfrm>
        </p:spPr>
        <p:txBody>
          <a:bodyPr/>
          <a:lstStyle/>
          <a:p>
            <a:r>
              <a:rPr lang="kk-KZ" sz="2400" b="1" smtClean="0">
                <a:solidFill>
                  <a:schemeClr val="bg1"/>
                </a:solidFill>
              </a:rPr>
              <a:t>Бензолды этиленмен алкилдеу процестері</a:t>
            </a:r>
            <a:endParaRPr lang="ru-RU" sz="2400" b="1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268760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2338</TotalTime>
  <Words>641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Бензолды қолданудың негізгі бағыттары</vt:lpstr>
      <vt:lpstr>Этилбензол алудың негізгі әдісі </vt:lpstr>
      <vt:lpstr>Өндірісте бензолды алкилдеу әр түрлі әдістермен жүзеге асырылады</vt:lpstr>
      <vt:lpstr>Этилбензолды "Monsanto Co""Lummus Crest Inc." әдісімен алу процесінің принципиалды технологиялық схемасы</vt:lpstr>
      <vt:lpstr>"Lummus /"Unocal"-"UOP" процесінің технологиялық схемасы</vt:lpstr>
      <vt:lpstr>Бензолды этиленмен алкилдеу процестері</vt:lpstr>
      <vt:lpstr>Өте тиімді процестер ретінде төмендегі процестер ұсынылған</vt:lpstr>
      <vt:lpstr>Бензолды сұйық фазада гидрлеу арқылы циклогексан алу процесінің  принципиалды технологиялық схемасы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299</cp:revision>
  <dcterms:created xsi:type="dcterms:W3CDTF">2017-10-09T05:58:02Z</dcterms:created>
  <dcterms:modified xsi:type="dcterms:W3CDTF">2022-11-07T10:17:46Z</dcterms:modified>
</cp:coreProperties>
</file>