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diagrams/quickStyle8.xml" ContentType="application/vnd.openxmlformats-officedocument.drawingml.diagramStyle+xml"/>
  <Override PartName="/ppt/diagrams/quickStyle9.xml" ContentType="application/vnd.openxmlformats-officedocument.drawingml.diagramStyle+xml"/>
  <Override PartName="/ppt/diagrams/quickStyle10.xml" ContentType="application/vnd.openxmlformats-officedocument.drawingml.diagramStyl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ppt/diagrams/quickStyle7.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colors10.xml" ContentType="application/vnd.openxmlformats-officedocument.drawingml.diagramColors+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85" r:id="rId3"/>
    <p:sldId id="298" r:id="rId4"/>
    <p:sldId id="286" r:id="rId5"/>
    <p:sldId id="287" r:id="rId6"/>
    <p:sldId id="288" r:id="rId7"/>
    <p:sldId id="289" r:id="rId8"/>
    <p:sldId id="290" r:id="rId9"/>
    <p:sldId id="291" r:id="rId10"/>
    <p:sldId id="292" r:id="rId11"/>
    <p:sldId id="293" r:id="rId12"/>
    <p:sldId id="294" r:id="rId13"/>
    <p:sldId id="295" r:id="rId14"/>
    <p:sldId id="297"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CC6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Светлый стиль 1 — акцент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987" autoAdjust="0"/>
    <p:restoredTop sz="94660"/>
  </p:normalViewPr>
  <p:slideViewPr>
    <p:cSldViewPr snapToGrid="0">
      <p:cViewPr varScale="1">
        <p:scale>
          <a:sx n="71" d="100"/>
          <a:sy n="71" d="100"/>
        </p:scale>
        <p:origin x="-102" y="-19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CF881D-C87E-44F1-B945-4B1E4F7F533A}" type="doc">
      <dgm:prSet loTypeId="urn:microsoft.com/office/officeart/2005/8/layout/list1" loCatId="list" qsTypeId="urn:microsoft.com/office/officeart/2005/8/quickstyle/simple1" qsCatId="simple" csTypeId="urn:microsoft.com/office/officeart/2005/8/colors/accent2_1" csCatId="accent2" phldr="1"/>
      <dgm:spPr/>
      <dgm:t>
        <a:bodyPr/>
        <a:lstStyle/>
        <a:p>
          <a:endParaRPr lang="ru-RU"/>
        </a:p>
      </dgm:t>
    </dgm:pt>
    <dgm:pt modelId="{E616D88B-6C10-48F1-8B77-107DEE269A76}">
      <dgm:prSet custT="1"/>
      <dgm:spPr/>
      <dgm:t>
        <a:bodyPr/>
        <a:lstStyle/>
        <a:p>
          <a:r>
            <a:rPr lang="kk-KZ" sz="1400" b="1" dirty="0" smtClean="0"/>
            <a:t>Ароматты көмірсутектердің құрамындағы белгілі бір қоспалардың мөлшеріне қойылатын нормалар мен стандарттардағы шектеулер.</a:t>
          </a:r>
          <a:endParaRPr lang="ru-RU" sz="1400" b="1" dirty="0"/>
        </a:p>
      </dgm:t>
    </dgm:pt>
    <dgm:pt modelId="{8A91E2EE-35AD-4F88-8E0D-C25FAE608F30}" type="parTrans" cxnId="{02F7215F-CD21-4529-A30D-5210386BF251}">
      <dgm:prSet/>
      <dgm:spPr/>
      <dgm:t>
        <a:bodyPr/>
        <a:lstStyle/>
        <a:p>
          <a:endParaRPr lang="ru-RU"/>
        </a:p>
      </dgm:t>
    </dgm:pt>
    <dgm:pt modelId="{41ABF956-F2F6-40EA-BD67-7DF68C09886D}" type="sibTrans" cxnId="{02F7215F-CD21-4529-A30D-5210386BF251}">
      <dgm:prSet/>
      <dgm:spPr/>
      <dgm:t>
        <a:bodyPr/>
        <a:lstStyle/>
        <a:p>
          <a:endParaRPr lang="ru-RU"/>
        </a:p>
      </dgm:t>
    </dgm:pt>
    <dgm:pt modelId="{46D7F5E1-EA7B-42EF-A4DE-4CA572380144}">
      <dgm:prSet custT="1"/>
      <dgm:spPr/>
      <dgm:t>
        <a:bodyPr/>
        <a:lstStyle/>
        <a:p>
          <a:r>
            <a:rPr lang="kk-KZ" sz="1400" b="1" dirty="0" smtClean="0"/>
            <a:t>Арендердегі тиофенді анықтау әдісі.</a:t>
          </a:r>
          <a:endParaRPr lang="ru-RU" sz="1400" b="1" dirty="0"/>
        </a:p>
      </dgm:t>
    </dgm:pt>
    <dgm:pt modelId="{55062129-BB33-403B-B703-679E57B786C8}" type="parTrans" cxnId="{283C30E1-0B07-42A7-8DD0-5FA292660831}">
      <dgm:prSet/>
      <dgm:spPr/>
      <dgm:t>
        <a:bodyPr/>
        <a:lstStyle/>
        <a:p>
          <a:endParaRPr lang="ru-RU"/>
        </a:p>
      </dgm:t>
    </dgm:pt>
    <dgm:pt modelId="{3A96D2B0-362B-4FCE-9F21-778526C2F233}" type="sibTrans" cxnId="{283C30E1-0B07-42A7-8DD0-5FA292660831}">
      <dgm:prSet/>
      <dgm:spPr/>
      <dgm:t>
        <a:bodyPr/>
        <a:lstStyle/>
        <a:p>
          <a:endParaRPr lang="ru-RU"/>
        </a:p>
      </dgm:t>
    </dgm:pt>
    <dgm:pt modelId="{0739E8C9-D345-4FFB-8585-4B75AEC96108}">
      <dgm:prSet custT="1"/>
      <dgm:spPr/>
      <dgm:t>
        <a:bodyPr/>
        <a:lstStyle/>
        <a:p>
          <a:r>
            <a:rPr lang="kk-KZ" sz="1400" b="1" dirty="0" smtClean="0"/>
            <a:t>Ароматты көмірсутектердің сапасын сипаттау үшін қабылданған көрсеткіштер.</a:t>
          </a:r>
          <a:endParaRPr lang="ru-RU" sz="1400" b="1" dirty="0"/>
        </a:p>
      </dgm:t>
    </dgm:pt>
    <dgm:pt modelId="{4CE71F5C-D320-44ED-B02B-7E0806A91643}" type="parTrans" cxnId="{B711C022-DF95-4197-83D4-EB3D9EF368F3}">
      <dgm:prSet/>
      <dgm:spPr/>
      <dgm:t>
        <a:bodyPr/>
        <a:lstStyle/>
        <a:p>
          <a:endParaRPr lang="ru-RU"/>
        </a:p>
      </dgm:t>
    </dgm:pt>
    <dgm:pt modelId="{2D789A24-9E22-4E18-B229-4142283BDF4A}" type="sibTrans" cxnId="{B711C022-DF95-4197-83D4-EB3D9EF368F3}">
      <dgm:prSet/>
      <dgm:spPr/>
      <dgm:t>
        <a:bodyPr/>
        <a:lstStyle/>
        <a:p>
          <a:endParaRPr lang="ru-RU"/>
        </a:p>
      </dgm:t>
    </dgm:pt>
    <dgm:pt modelId="{009AE24F-6484-4114-B6BF-433ABE438951}">
      <dgm:prSet custT="1"/>
      <dgm:spPr/>
      <dgm:t>
        <a:bodyPr/>
        <a:lstStyle/>
        <a:p>
          <a:r>
            <a:rPr lang="kk-KZ" sz="1400" b="1" dirty="0" smtClean="0"/>
            <a:t>Құрамында ароматты көмірсутектер бар қоспалардың құрамын анықтау әдістері. </a:t>
          </a:r>
          <a:endParaRPr lang="ru-RU" sz="1400" b="1" dirty="0"/>
        </a:p>
      </dgm:t>
    </dgm:pt>
    <dgm:pt modelId="{C7362BDD-E1D1-4C58-894D-B54614D08FAE}" type="parTrans" cxnId="{D717626C-77D2-462C-B1E6-F4EF3A643490}">
      <dgm:prSet/>
      <dgm:spPr/>
      <dgm:t>
        <a:bodyPr/>
        <a:lstStyle/>
        <a:p>
          <a:endParaRPr lang="ru-RU"/>
        </a:p>
      </dgm:t>
    </dgm:pt>
    <dgm:pt modelId="{9262A48A-BEE4-4DD1-B25E-E68929170E59}" type="sibTrans" cxnId="{D717626C-77D2-462C-B1E6-F4EF3A643490}">
      <dgm:prSet/>
      <dgm:spPr/>
      <dgm:t>
        <a:bodyPr/>
        <a:lstStyle/>
        <a:p>
          <a:endParaRPr lang="ru-RU"/>
        </a:p>
      </dgm:t>
    </dgm:pt>
    <dgm:pt modelId="{44D38AF4-04BA-4BBE-835E-B8035C21D0F9}" type="pres">
      <dgm:prSet presAssocID="{8CCF881D-C87E-44F1-B945-4B1E4F7F533A}" presName="linear" presStyleCnt="0">
        <dgm:presLayoutVars>
          <dgm:dir/>
          <dgm:animLvl val="lvl"/>
          <dgm:resizeHandles val="exact"/>
        </dgm:presLayoutVars>
      </dgm:prSet>
      <dgm:spPr/>
      <dgm:t>
        <a:bodyPr/>
        <a:lstStyle/>
        <a:p>
          <a:endParaRPr lang="ru-RU"/>
        </a:p>
      </dgm:t>
    </dgm:pt>
    <dgm:pt modelId="{204589D5-8221-46AB-9298-3CBD91F14015}" type="pres">
      <dgm:prSet presAssocID="{E616D88B-6C10-48F1-8B77-107DEE269A76}" presName="parentLin" presStyleCnt="0"/>
      <dgm:spPr/>
      <dgm:t>
        <a:bodyPr/>
        <a:lstStyle/>
        <a:p>
          <a:endParaRPr lang="ru-RU"/>
        </a:p>
      </dgm:t>
    </dgm:pt>
    <dgm:pt modelId="{2577D8FC-DEE1-4F7D-B97F-ADDACBCE7D13}" type="pres">
      <dgm:prSet presAssocID="{E616D88B-6C10-48F1-8B77-107DEE269A76}" presName="parentLeftMargin" presStyleLbl="node1" presStyleIdx="0" presStyleCnt="4"/>
      <dgm:spPr/>
      <dgm:t>
        <a:bodyPr/>
        <a:lstStyle/>
        <a:p>
          <a:endParaRPr lang="ru-RU"/>
        </a:p>
      </dgm:t>
    </dgm:pt>
    <dgm:pt modelId="{333F026F-507D-4D7F-A96F-E7A7260F09AB}" type="pres">
      <dgm:prSet presAssocID="{E616D88B-6C10-48F1-8B77-107DEE269A76}" presName="parentText" presStyleLbl="node1" presStyleIdx="0" presStyleCnt="4">
        <dgm:presLayoutVars>
          <dgm:chMax val="0"/>
          <dgm:bulletEnabled val="1"/>
        </dgm:presLayoutVars>
      </dgm:prSet>
      <dgm:spPr/>
      <dgm:t>
        <a:bodyPr/>
        <a:lstStyle/>
        <a:p>
          <a:endParaRPr lang="ru-RU"/>
        </a:p>
      </dgm:t>
    </dgm:pt>
    <dgm:pt modelId="{E3E9AED8-4DB9-452E-AFD7-A4F4B7AFE5E0}" type="pres">
      <dgm:prSet presAssocID="{E616D88B-6C10-48F1-8B77-107DEE269A76}" presName="negativeSpace" presStyleCnt="0"/>
      <dgm:spPr/>
      <dgm:t>
        <a:bodyPr/>
        <a:lstStyle/>
        <a:p>
          <a:endParaRPr lang="ru-RU"/>
        </a:p>
      </dgm:t>
    </dgm:pt>
    <dgm:pt modelId="{006ACAEB-77EC-4789-8D17-3E148C82E1B2}" type="pres">
      <dgm:prSet presAssocID="{E616D88B-6C10-48F1-8B77-107DEE269A76}" presName="childText" presStyleLbl="conFgAcc1" presStyleIdx="0" presStyleCnt="4">
        <dgm:presLayoutVars>
          <dgm:bulletEnabled val="1"/>
        </dgm:presLayoutVars>
        <dgm:style>
          <a:lnRef idx="2">
            <a:schemeClr val="accent1">
              <a:shade val="50000"/>
            </a:schemeClr>
          </a:lnRef>
          <a:fillRef idx="1">
            <a:schemeClr val="accent1"/>
          </a:fillRef>
          <a:effectRef idx="0">
            <a:schemeClr val="accent1"/>
          </a:effectRef>
          <a:fontRef idx="minor">
            <a:schemeClr val="lt1"/>
          </a:fontRef>
        </dgm:style>
      </dgm:prSet>
      <dgm:spPr/>
      <dgm:t>
        <a:bodyPr/>
        <a:lstStyle/>
        <a:p>
          <a:endParaRPr lang="ru-RU"/>
        </a:p>
      </dgm:t>
    </dgm:pt>
    <dgm:pt modelId="{C1EE178F-0FCB-41E6-B879-A0C9EAB8C136}" type="pres">
      <dgm:prSet presAssocID="{41ABF956-F2F6-40EA-BD67-7DF68C09886D}" presName="spaceBetweenRectangles" presStyleCnt="0"/>
      <dgm:spPr/>
      <dgm:t>
        <a:bodyPr/>
        <a:lstStyle/>
        <a:p>
          <a:endParaRPr lang="ru-RU"/>
        </a:p>
      </dgm:t>
    </dgm:pt>
    <dgm:pt modelId="{E1012389-BBCC-4DC2-9547-E5A71109A80E}" type="pres">
      <dgm:prSet presAssocID="{46D7F5E1-EA7B-42EF-A4DE-4CA572380144}" presName="parentLin" presStyleCnt="0"/>
      <dgm:spPr/>
      <dgm:t>
        <a:bodyPr/>
        <a:lstStyle/>
        <a:p>
          <a:endParaRPr lang="ru-RU"/>
        </a:p>
      </dgm:t>
    </dgm:pt>
    <dgm:pt modelId="{3713EDCC-382E-4730-B4FF-6000601EC33D}" type="pres">
      <dgm:prSet presAssocID="{46D7F5E1-EA7B-42EF-A4DE-4CA572380144}" presName="parentLeftMargin" presStyleLbl="node1" presStyleIdx="0" presStyleCnt="4"/>
      <dgm:spPr/>
      <dgm:t>
        <a:bodyPr/>
        <a:lstStyle/>
        <a:p>
          <a:endParaRPr lang="ru-RU"/>
        </a:p>
      </dgm:t>
    </dgm:pt>
    <dgm:pt modelId="{E65108AB-A8CF-47FA-8171-027EFE2F0970}" type="pres">
      <dgm:prSet presAssocID="{46D7F5E1-EA7B-42EF-A4DE-4CA572380144}" presName="parentText" presStyleLbl="node1" presStyleIdx="1" presStyleCnt="4">
        <dgm:presLayoutVars>
          <dgm:chMax val="0"/>
          <dgm:bulletEnabled val="1"/>
        </dgm:presLayoutVars>
      </dgm:prSet>
      <dgm:spPr/>
      <dgm:t>
        <a:bodyPr/>
        <a:lstStyle/>
        <a:p>
          <a:endParaRPr lang="ru-RU"/>
        </a:p>
      </dgm:t>
    </dgm:pt>
    <dgm:pt modelId="{1EA65F3E-F4A3-464D-A6BC-9DE4E692095B}" type="pres">
      <dgm:prSet presAssocID="{46D7F5E1-EA7B-42EF-A4DE-4CA572380144}" presName="negativeSpace" presStyleCnt="0"/>
      <dgm:spPr/>
      <dgm:t>
        <a:bodyPr/>
        <a:lstStyle/>
        <a:p>
          <a:endParaRPr lang="ru-RU"/>
        </a:p>
      </dgm:t>
    </dgm:pt>
    <dgm:pt modelId="{5911EFCE-C2FB-497F-ADC1-C10C0BDED930}" type="pres">
      <dgm:prSet presAssocID="{46D7F5E1-EA7B-42EF-A4DE-4CA572380144}" presName="childText" presStyleLbl="conFgAcc1" presStyleIdx="1" presStyleCnt="4">
        <dgm:presLayoutVars>
          <dgm:bulletEnabled val="1"/>
        </dgm:presLayoutVars>
        <dgm:style>
          <a:lnRef idx="2">
            <a:schemeClr val="accent1">
              <a:shade val="50000"/>
            </a:schemeClr>
          </a:lnRef>
          <a:fillRef idx="1">
            <a:schemeClr val="accent1"/>
          </a:fillRef>
          <a:effectRef idx="0">
            <a:schemeClr val="accent1"/>
          </a:effectRef>
          <a:fontRef idx="minor">
            <a:schemeClr val="lt1"/>
          </a:fontRef>
        </dgm:style>
      </dgm:prSet>
      <dgm:spPr/>
      <dgm:t>
        <a:bodyPr/>
        <a:lstStyle/>
        <a:p>
          <a:endParaRPr lang="ru-RU"/>
        </a:p>
      </dgm:t>
    </dgm:pt>
    <dgm:pt modelId="{234579DB-9D03-467D-AE52-745ABFB26240}" type="pres">
      <dgm:prSet presAssocID="{3A96D2B0-362B-4FCE-9F21-778526C2F233}" presName="spaceBetweenRectangles" presStyleCnt="0"/>
      <dgm:spPr/>
      <dgm:t>
        <a:bodyPr/>
        <a:lstStyle/>
        <a:p>
          <a:endParaRPr lang="ru-RU"/>
        </a:p>
      </dgm:t>
    </dgm:pt>
    <dgm:pt modelId="{A474AD09-1C97-4C3E-98D9-658BB8EC28CB}" type="pres">
      <dgm:prSet presAssocID="{0739E8C9-D345-4FFB-8585-4B75AEC96108}" presName="parentLin" presStyleCnt="0"/>
      <dgm:spPr/>
      <dgm:t>
        <a:bodyPr/>
        <a:lstStyle/>
        <a:p>
          <a:endParaRPr lang="ru-RU"/>
        </a:p>
      </dgm:t>
    </dgm:pt>
    <dgm:pt modelId="{1CC59649-9708-4FDC-BB42-310B039DB0C7}" type="pres">
      <dgm:prSet presAssocID="{0739E8C9-D345-4FFB-8585-4B75AEC96108}" presName="parentLeftMargin" presStyleLbl="node1" presStyleIdx="1" presStyleCnt="4"/>
      <dgm:spPr/>
      <dgm:t>
        <a:bodyPr/>
        <a:lstStyle/>
        <a:p>
          <a:endParaRPr lang="ru-RU"/>
        </a:p>
      </dgm:t>
    </dgm:pt>
    <dgm:pt modelId="{0073FAB5-B4FB-4E39-98AC-287CAD1D08E0}" type="pres">
      <dgm:prSet presAssocID="{0739E8C9-D345-4FFB-8585-4B75AEC96108}" presName="parentText" presStyleLbl="node1" presStyleIdx="2" presStyleCnt="4">
        <dgm:presLayoutVars>
          <dgm:chMax val="0"/>
          <dgm:bulletEnabled val="1"/>
        </dgm:presLayoutVars>
      </dgm:prSet>
      <dgm:spPr/>
      <dgm:t>
        <a:bodyPr/>
        <a:lstStyle/>
        <a:p>
          <a:endParaRPr lang="ru-RU"/>
        </a:p>
      </dgm:t>
    </dgm:pt>
    <dgm:pt modelId="{A2453493-5A56-4755-9482-668EB4513024}" type="pres">
      <dgm:prSet presAssocID="{0739E8C9-D345-4FFB-8585-4B75AEC96108}" presName="negativeSpace" presStyleCnt="0"/>
      <dgm:spPr/>
      <dgm:t>
        <a:bodyPr/>
        <a:lstStyle/>
        <a:p>
          <a:endParaRPr lang="ru-RU"/>
        </a:p>
      </dgm:t>
    </dgm:pt>
    <dgm:pt modelId="{5D256869-42DD-4861-A3C3-5669033B058A}" type="pres">
      <dgm:prSet presAssocID="{0739E8C9-D345-4FFB-8585-4B75AEC96108}" presName="childText" presStyleLbl="conFgAcc1" presStyleIdx="2" presStyleCnt="4">
        <dgm:presLayoutVars>
          <dgm:bulletEnabled val="1"/>
        </dgm:presLayoutVars>
        <dgm:style>
          <a:lnRef idx="2">
            <a:schemeClr val="accent1">
              <a:shade val="50000"/>
            </a:schemeClr>
          </a:lnRef>
          <a:fillRef idx="1">
            <a:schemeClr val="accent1"/>
          </a:fillRef>
          <a:effectRef idx="0">
            <a:schemeClr val="accent1"/>
          </a:effectRef>
          <a:fontRef idx="minor">
            <a:schemeClr val="lt1"/>
          </a:fontRef>
        </dgm:style>
      </dgm:prSet>
      <dgm:spPr/>
      <dgm:t>
        <a:bodyPr/>
        <a:lstStyle/>
        <a:p>
          <a:endParaRPr lang="ru-RU"/>
        </a:p>
      </dgm:t>
    </dgm:pt>
    <dgm:pt modelId="{5D0CD922-1321-44F0-8752-A5F187A606D6}" type="pres">
      <dgm:prSet presAssocID="{2D789A24-9E22-4E18-B229-4142283BDF4A}" presName="spaceBetweenRectangles" presStyleCnt="0"/>
      <dgm:spPr/>
      <dgm:t>
        <a:bodyPr/>
        <a:lstStyle/>
        <a:p>
          <a:endParaRPr lang="ru-RU"/>
        </a:p>
      </dgm:t>
    </dgm:pt>
    <dgm:pt modelId="{A739742A-37A1-453C-BD65-C370B6C28D33}" type="pres">
      <dgm:prSet presAssocID="{009AE24F-6484-4114-B6BF-433ABE438951}" presName="parentLin" presStyleCnt="0"/>
      <dgm:spPr/>
      <dgm:t>
        <a:bodyPr/>
        <a:lstStyle/>
        <a:p>
          <a:endParaRPr lang="ru-RU"/>
        </a:p>
      </dgm:t>
    </dgm:pt>
    <dgm:pt modelId="{A2EE33CF-DF7A-43E9-A386-C7AA45E2BC9F}" type="pres">
      <dgm:prSet presAssocID="{009AE24F-6484-4114-B6BF-433ABE438951}" presName="parentLeftMargin" presStyleLbl="node1" presStyleIdx="2" presStyleCnt="4"/>
      <dgm:spPr/>
      <dgm:t>
        <a:bodyPr/>
        <a:lstStyle/>
        <a:p>
          <a:endParaRPr lang="ru-RU"/>
        </a:p>
      </dgm:t>
    </dgm:pt>
    <dgm:pt modelId="{611F1F3C-A492-4C8F-A24A-B8A4E90F0D20}" type="pres">
      <dgm:prSet presAssocID="{009AE24F-6484-4114-B6BF-433ABE438951}" presName="parentText" presStyleLbl="node1" presStyleIdx="3" presStyleCnt="4">
        <dgm:presLayoutVars>
          <dgm:chMax val="0"/>
          <dgm:bulletEnabled val="1"/>
        </dgm:presLayoutVars>
      </dgm:prSet>
      <dgm:spPr/>
      <dgm:t>
        <a:bodyPr/>
        <a:lstStyle/>
        <a:p>
          <a:endParaRPr lang="ru-RU"/>
        </a:p>
      </dgm:t>
    </dgm:pt>
    <dgm:pt modelId="{638B226B-6B69-48AE-A09F-2BAFD6EAEB1C}" type="pres">
      <dgm:prSet presAssocID="{009AE24F-6484-4114-B6BF-433ABE438951}" presName="negativeSpace" presStyleCnt="0"/>
      <dgm:spPr/>
      <dgm:t>
        <a:bodyPr/>
        <a:lstStyle/>
        <a:p>
          <a:endParaRPr lang="ru-RU"/>
        </a:p>
      </dgm:t>
    </dgm:pt>
    <dgm:pt modelId="{CAD5C5CF-F424-4291-A53E-BABACE892209}" type="pres">
      <dgm:prSet presAssocID="{009AE24F-6484-4114-B6BF-433ABE438951}" presName="childText" presStyleLbl="conFgAcc1" presStyleIdx="3" presStyleCnt="4">
        <dgm:presLayoutVars>
          <dgm:bulletEnabled val="1"/>
        </dgm:presLayoutVars>
        <dgm:style>
          <a:lnRef idx="2">
            <a:schemeClr val="accent1">
              <a:shade val="50000"/>
            </a:schemeClr>
          </a:lnRef>
          <a:fillRef idx="1">
            <a:schemeClr val="accent1"/>
          </a:fillRef>
          <a:effectRef idx="0">
            <a:schemeClr val="accent1"/>
          </a:effectRef>
          <a:fontRef idx="minor">
            <a:schemeClr val="lt1"/>
          </a:fontRef>
        </dgm:style>
      </dgm:prSet>
      <dgm:spPr/>
      <dgm:t>
        <a:bodyPr/>
        <a:lstStyle/>
        <a:p>
          <a:endParaRPr lang="ru-RU"/>
        </a:p>
      </dgm:t>
    </dgm:pt>
  </dgm:ptLst>
  <dgm:cxnLst>
    <dgm:cxn modelId="{F04ACDF0-1FDF-464A-8E91-70254CA6382A}" type="presOf" srcId="{46D7F5E1-EA7B-42EF-A4DE-4CA572380144}" destId="{3713EDCC-382E-4730-B4FF-6000601EC33D}" srcOrd="0" destOrd="0" presId="urn:microsoft.com/office/officeart/2005/8/layout/list1"/>
    <dgm:cxn modelId="{283C30E1-0B07-42A7-8DD0-5FA292660831}" srcId="{8CCF881D-C87E-44F1-B945-4B1E4F7F533A}" destId="{46D7F5E1-EA7B-42EF-A4DE-4CA572380144}" srcOrd="1" destOrd="0" parTransId="{55062129-BB33-403B-B703-679E57B786C8}" sibTransId="{3A96D2B0-362B-4FCE-9F21-778526C2F233}"/>
    <dgm:cxn modelId="{BE37D5CC-03BF-4542-8C88-4A4BDE0939E7}" type="presOf" srcId="{0739E8C9-D345-4FFB-8585-4B75AEC96108}" destId="{0073FAB5-B4FB-4E39-98AC-287CAD1D08E0}" srcOrd="1" destOrd="0" presId="urn:microsoft.com/office/officeart/2005/8/layout/list1"/>
    <dgm:cxn modelId="{E8EE306B-E49E-4B62-BADF-BB24FD7871C8}" type="presOf" srcId="{009AE24F-6484-4114-B6BF-433ABE438951}" destId="{611F1F3C-A492-4C8F-A24A-B8A4E90F0D20}" srcOrd="1" destOrd="0" presId="urn:microsoft.com/office/officeart/2005/8/layout/list1"/>
    <dgm:cxn modelId="{4AB954A1-D5AF-4A3F-847D-9B7713917880}" type="presOf" srcId="{46D7F5E1-EA7B-42EF-A4DE-4CA572380144}" destId="{E65108AB-A8CF-47FA-8171-027EFE2F0970}" srcOrd="1" destOrd="0" presId="urn:microsoft.com/office/officeart/2005/8/layout/list1"/>
    <dgm:cxn modelId="{B711C022-DF95-4197-83D4-EB3D9EF368F3}" srcId="{8CCF881D-C87E-44F1-B945-4B1E4F7F533A}" destId="{0739E8C9-D345-4FFB-8585-4B75AEC96108}" srcOrd="2" destOrd="0" parTransId="{4CE71F5C-D320-44ED-B02B-7E0806A91643}" sibTransId="{2D789A24-9E22-4E18-B229-4142283BDF4A}"/>
    <dgm:cxn modelId="{D717626C-77D2-462C-B1E6-F4EF3A643490}" srcId="{8CCF881D-C87E-44F1-B945-4B1E4F7F533A}" destId="{009AE24F-6484-4114-B6BF-433ABE438951}" srcOrd="3" destOrd="0" parTransId="{C7362BDD-E1D1-4C58-894D-B54614D08FAE}" sibTransId="{9262A48A-BEE4-4DD1-B25E-E68929170E59}"/>
    <dgm:cxn modelId="{E2F36B6A-A095-40E9-B415-649B30764B6B}" type="presOf" srcId="{0739E8C9-D345-4FFB-8585-4B75AEC96108}" destId="{1CC59649-9708-4FDC-BB42-310B039DB0C7}" srcOrd="0" destOrd="0" presId="urn:microsoft.com/office/officeart/2005/8/layout/list1"/>
    <dgm:cxn modelId="{02F7215F-CD21-4529-A30D-5210386BF251}" srcId="{8CCF881D-C87E-44F1-B945-4B1E4F7F533A}" destId="{E616D88B-6C10-48F1-8B77-107DEE269A76}" srcOrd="0" destOrd="0" parTransId="{8A91E2EE-35AD-4F88-8E0D-C25FAE608F30}" sibTransId="{41ABF956-F2F6-40EA-BD67-7DF68C09886D}"/>
    <dgm:cxn modelId="{A00BDA08-A8E7-4842-82B7-3F958F99A1D2}" type="presOf" srcId="{009AE24F-6484-4114-B6BF-433ABE438951}" destId="{A2EE33CF-DF7A-43E9-A386-C7AA45E2BC9F}" srcOrd="0" destOrd="0" presId="urn:microsoft.com/office/officeart/2005/8/layout/list1"/>
    <dgm:cxn modelId="{2D65EFB7-199C-493A-9A8A-13F1B42CFE39}" type="presOf" srcId="{8CCF881D-C87E-44F1-B945-4B1E4F7F533A}" destId="{44D38AF4-04BA-4BBE-835E-B8035C21D0F9}" srcOrd="0" destOrd="0" presId="urn:microsoft.com/office/officeart/2005/8/layout/list1"/>
    <dgm:cxn modelId="{C4058FD2-2A08-4E2C-A660-4FF8952F7DC1}" type="presOf" srcId="{E616D88B-6C10-48F1-8B77-107DEE269A76}" destId="{2577D8FC-DEE1-4F7D-B97F-ADDACBCE7D13}" srcOrd="0" destOrd="0" presId="urn:microsoft.com/office/officeart/2005/8/layout/list1"/>
    <dgm:cxn modelId="{7D2E34D8-4343-4FC4-899F-7C556E0AA5CB}" type="presOf" srcId="{E616D88B-6C10-48F1-8B77-107DEE269A76}" destId="{333F026F-507D-4D7F-A96F-E7A7260F09AB}" srcOrd="1" destOrd="0" presId="urn:microsoft.com/office/officeart/2005/8/layout/list1"/>
    <dgm:cxn modelId="{30E3DD6F-E266-4FAC-B7E0-E833043E0D79}" type="presParOf" srcId="{44D38AF4-04BA-4BBE-835E-B8035C21D0F9}" destId="{204589D5-8221-46AB-9298-3CBD91F14015}" srcOrd="0" destOrd="0" presId="urn:microsoft.com/office/officeart/2005/8/layout/list1"/>
    <dgm:cxn modelId="{CF3DDF74-D183-4185-80B7-8FFE145C31DD}" type="presParOf" srcId="{204589D5-8221-46AB-9298-3CBD91F14015}" destId="{2577D8FC-DEE1-4F7D-B97F-ADDACBCE7D13}" srcOrd="0" destOrd="0" presId="urn:microsoft.com/office/officeart/2005/8/layout/list1"/>
    <dgm:cxn modelId="{B9757A47-6B6D-445D-8988-01FD7C6BEFC4}" type="presParOf" srcId="{204589D5-8221-46AB-9298-3CBD91F14015}" destId="{333F026F-507D-4D7F-A96F-E7A7260F09AB}" srcOrd="1" destOrd="0" presId="urn:microsoft.com/office/officeart/2005/8/layout/list1"/>
    <dgm:cxn modelId="{5DC9396A-1DED-4B4B-8B89-6ED261255766}" type="presParOf" srcId="{44D38AF4-04BA-4BBE-835E-B8035C21D0F9}" destId="{E3E9AED8-4DB9-452E-AFD7-A4F4B7AFE5E0}" srcOrd="1" destOrd="0" presId="urn:microsoft.com/office/officeart/2005/8/layout/list1"/>
    <dgm:cxn modelId="{56C5C941-C5C8-4257-8618-C786135D2584}" type="presParOf" srcId="{44D38AF4-04BA-4BBE-835E-B8035C21D0F9}" destId="{006ACAEB-77EC-4789-8D17-3E148C82E1B2}" srcOrd="2" destOrd="0" presId="urn:microsoft.com/office/officeart/2005/8/layout/list1"/>
    <dgm:cxn modelId="{A93EA412-39EB-4AD8-9F71-FBBC7D0CF329}" type="presParOf" srcId="{44D38AF4-04BA-4BBE-835E-B8035C21D0F9}" destId="{C1EE178F-0FCB-41E6-B879-A0C9EAB8C136}" srcOrd="3" destOrd="0" presId="urn:microsoft.com/office/officeart/2005/8/layout/list1"/>
    <dgm:cxn modelId="{7DC0774A-34B9-43EF-8D52-09737D6C3E30}" type="presParOf" srcId="{44D38AF4-04BA-4BBE-835E-B8035C21D0F9}" destId="{E1012389-BBCC-4DC2-9547-E5A71109A80E}" srcOrd="4" destOrd="0" presId="urn:microsoft.com/office/officeart/2005/8/layout/list1"/>
    <dgm:cxn modelId="{13070BAD-6ACC-4EBA-AB84-6584886E6346}" type="presParOf" srcId="{E1012389-BBCC-4DC2-9547-E5A71109A80E}" destId="{3713EDCC-382E-4730-B4FF-6000601EC33D}" srcOrd="0" destOrd="0" presId="urn:microsoft.com/office/officeart/2005/8/layout/list1"/>
    <dgm:cxn modelId="{18AD4EA0-A425-4769-B2C3-C98DA499E31C}" type="presParOf" srcId="{E1012389-BBCC-4DC2-9547-E5A71109A80E}" destId="{E65108AB-A8CF-47FA-8171-027EFE2F0970}" srcOrd="1" destOrd="0" presId="urn:microsoft.com/office/officeart/2005/8/layout/list1"/>
    <dgm:cxn modelId="{242701F3-A950-45E1-A2FF-A2837B9A31BF}" type="presParOf" srcId="{44D38AF4-04BA-4BBE-835E-B8035C21D0F9}" destId="{1EA65F3E-F4A3-464D-A6BC-9DE4E692095B}" srcOrd="5" destOrd="0" presId="urn:microsoft.com/office/officeart/2005/8/layout/list1"/>
    <dgm:cxn modelId="{15C8B4DC-BEB1-4403-8D94-43F219BD8803}" type="presParOf" srcId="{44D38AF4-04BA-4BBE-835E-B8035C21D0F9}" destId="{5911EFCE-C2FB-497F-ADC1-C10C0BDED930}" srcOrd="6" destOrd="0" presId="urn:microsoft.com/office/officeart/2005/8/layout/list1"/>
    <dgm:cxn modelId="{1DED38CB-7761-4C6E-875F-2AC1DE6D649C}" type="presParOf" srcId="{44D38AF4-04BA-4BBE-835E-B8035C21D0F9}" destId="{234579DB-9D03-467D-AE52-745ABFB26240}" srcOrd="7" destOrd="0" presId="urn:microsoft.com/office/officeart/2005/8/layout/list1"/>
    <dgm:cxn modelId="{474B9C36-7BAF-4E00-893E-9471728D869D}" type="presParOf" srcId="{44D38AF4-04BA-4BBE-835E-B8035C21D0F9}" destId="{A474AD09-1C97-4C3E-98D9-658BB8EC28CB}" srcOrd="8" destOrd="0" presId="urn:microsoft.com/office/officeart/2005/8/layout/list1"/>
    <dgm:cxn modelId="{C7B04D73-1EA1-4C5B-9619-E1A84A2F977E}" type="presParOf" srcId="{A474AD09-1C97-4C3E-98D9-658BB8EC28CB}" destId="{1CC59649-9708-4FDC-BB42-310B039DB0C7}" srcOrd="0" destOrd="0" presId="urn:microsoft.com/office/officeart/2005/8/layout/list1"/>
    <dgm:cxn modelId="{998A6379-3550-4C68-8737-FF395568D5D3}" type="presParOf" srcId="{A474AD09-1C97-4C3E-98D9-658BB8EC28CB}" destId="{0073FAB5-B4FB-4E39-98AC-287CAD1D08E0}" srcOrd="1" destOrd="0" presId="urn:microsoft.com/office/officeart/2005/8/layout/list1"/>
    <dgm:cxn modelId="{AAC1E900-D64E-49D9-AB2C-DD97DBE40FB8}" type="presParOf" srcId="{44D38AF4-04BA-4BBE-835E-B8035C21D0F9}" destId="{A2453493-5A56-4755-9482-668EB4513024}" srcOrd="9" destOrd="0" presId="urn:microsoft.com/office/officeart/2005/8/layout/list1"/>
    <dgm:cxn modelId="{9C2791E5-E1CB-48A0-B9BE-43C3F1786ECC}" type="presParOf" srcId="{44D38AF4-04BA-4BBE-835E-B8035C21D0F9}" destId="{5D256869-42DD-4861-A3C3-5669033B058A}" srcOrd="10" destOrd="0" presId="urn:microsoft.com/office/officeart/2005/8/layout/list1"/>
    <dgm:cxn modelId="{8ED08BF7-D6BA-4F4F-9C27-AC4088F86612}" type="presParOf" srcId="{44D38AF4-04BA-4BBE-835E-B8035C21D0F9}" destId="{5D0CD922-1321-44F0-8752-A5F187A606D6}" srcOrd="11" destOrd="0" presId="urn:microsoft.com/office/officeart/2005/8/layout/list1"/>
    <dgm:cxn modelId="{FDED8518-ADF0-4841-9F50-557CD7DF8407}" type="presParOf" srcId="{44D38AF4-04BA-4BBE-835E-B8035C21D0F9}" destId="{A739742A-37A1-453C-BD65-C370B6C28D33}" srcOrd="12" destOrd="0" presId="urn:microsoft.com/office/officeart/2005/8/layout/list1"/>
    <dgm:cxn modelId="{296FDC60-23DA-4BE0-9EE4-F92E28B01F6E}" type="presParOf" srcId="{A739742A-37A1-453C-BD65-C370B6C28D33}" destId="{A2EE33CF-DF7A-43E9-A386-C7AA45E2BC9F}" srcOrd="0" destOrd="0" presId="urn:microsoft.com/office/officeart/2005/8/layout/list1"/>
    <dgm:cxn modelId="{3427C7C8-4A59-4431-A155-DD0ECF7DF137}" type="presParOf" srcId="{A739742A-37A1-453C-BD65-C370B6C28D33}" destId="{611F1F3C-A492-4C8F-A24A-B8A4E90F0D20}" srcOrd="1" destOrd="0" presId="urn:microsoft.com/office/officeart/2005/8/layout/list1"/>
    <dgm:cxn modelId="{2E019377-1EEC-4535-92CB-3862218F14DA}" type="presParOf" srcId="{44D38AF4-04BA-4BBE-835E-B8035C21D0F9}" destId="{638B226B-6B69-48AE-A09F-2BAFD6EAEB1C}" srcOrd="13" destOrd="0" presId="urn:microsoft.com/office/officeart/2005/8/layout/list1"/>
    <dgm:cxn modelId="{7D679AB5-9852-4761-B131-F1F5B5FAA2A3}" type="presParOf" srcId="{44D38AF4-04BA-4BBE-835E-B8035C21D0F9}" destId="{CAD5C5CF-F424-4291-A53E-BABACE892209}" srcOrd="14" destOrd="0" presId="urn:microsoft.com/office/officeart/2005/8/layout/list1"/>
  </dgm:cxnLst>
  <dgm:bg/>
  <dgm:whole/>
</dgm:dataModel>
</file>

<file path=ppt/diagrams/data10.xml><?xml version="1.0" encoding="utf-8"?>
<dgm:dataModel xmlns:dgm="http://schemas.openxmlformats.org/drawingml/2006/diagram" xmlns:a="http://schemas.openxmlformats.org/drawingml/2006/main">
  <dgm:ptLst>
    <dgm:pt modelId="{D402B97B-74FC-4F24-A313-3D9C94F45046}" type="doc">
      <dgm:prSet loTypeId="urn:microsoft.com/office/officeart/2005/8/layout/list1" loCatId="list" qsTypeId="urn:microsoft.com/office/officeart/2005/8/quickstyle/simple1" qsCatId="simple" csTypeId="urn:microsoft.com/office/officeart/2005/8/colors/colorful5" csCatId="colorful" phldr="1"/>
      <dgm:spPr/>
      <dgm:t>
        <a:bodyPr/>
        <a:lstStyle/>
        <a:p>
          <a:endParaRPr lang="ru-RU"/>
        </a:p>
      </dgm:t>
    </dgm:pt>
    <dgm:pt modelId="{88DA78DB-CD43-48D8-BFDC-6189897E9ECB}">
      <dgm:prSet phldrT="[Текст]" custT="1"/>
      <dgm:spPr/>
      <dgm:t>
        <a:bodyPr/>
        <a:lstStyle/>
        <a:p>
          <a:r>
            <a:rPr lang="kk-KZ" sz="1200" b="1" dirty="0" smtClean="0">
              <a:solidFill>
                <a:schemeClr val="tx1"/>
              </a:solidFill>
            </a:rPr>
            <a:t>Тиофенді анықтау әдісі </a:t>
          </a:r>
          <a:endParaRPr lang="ru-RU" sz="1200" b="1" dirty="0">
            <a:solidFill>
              <a:schemeClr val="tx1"/>
            </a:solidFill>
          </a:endParaRPr>
        </a:p>
      </dgm:t>
    </dgm:pt>
    <dgm:pt modelId="{417CEE26-15F3-4F46-8093-04DED799E5E7}" type="parTrans" cxnId="{6DCF6D8F-BBA6-4852-939C-C9A693EF1D0E}">
      <dgm:prSet/>
      <dgm:spPr/>
      <dgm:t>
        <a:bodyPr/>
        <a:lstStyle/>
        <a:p>
          <a:endParaRPr lang="ru-RU"/>
        </a:p>
      </dgm:t>
    </dgm:pt>
    <dgm:pt modelId="{445F16E2-466A-4A38-897B-EE33061EB976}" type="sibTrans" cxnId="{6DCF6D8F-BBA6-4852-939C-C9A693EF1D0E}">
      <dgm:prSet/>
      <dgm:spPr/>
      <dgm:t>
        <a:bodyPr/>
        <a:lstStyle/>
        <a:p>
          <a:endParaRPr lang="ru-RU"/>
        </a:p>
      </dgm:t>
    </dgm:pt>
    <dgm:pt modelId="{84D51F83-55EA-4EF3-9E28-B777E2FD42AE}">
      <dgm:prSet phldrT="[Текст]" custT="1"/>
      <dgm:spPr/>
      <dgm:t>
        <a:bodyPr/>
        <a:lstStyle/>
        <a:p>
          <a:r>
            <a:rPr lang="kk-KZ" sz="1200" b="1" dirty="0" smtClean="0">
              <a:solidFill>
                <a:schemeClr val="tx1"/>
              </a:solidFill>
            </a:rPr>
            <a:t>оның изатинмен әрекеттесуіне негізделген.  Бұл кезде күкірт қышқылында еритін индофенин түзіледі. Әрі қарай қышқылдық қабаттың оптикалық тығыздығын өлшейді және тиофен мөлшерін градуирленген график арқылы есептейді. </a:t>
          </a:r>
          <a:endParaRPr lang="ru-RU" sz="1200" b="1" dirty="0">
            <a:solidFill>
              <a:schemeClr val="tx1"/>
            </a:solidFill>
          </a:endParaRPr>
        </a:p>
      </dgm:t>
    </dgm:pt>
    <dgm:pt modelId="{EA967E3C-A2EF-4B69-BC0E-46C5CA2DC728}" type="parTrans" cxnId="{9E9F0F7E-CB7E-494D-85A2-E15D4B3DD484}">
      <dgm:prSet/>
      <dgm:spPr/>
      <dgm:t>
        <a:bodyPr/>
        <a:lstStyle/>
        <a:p>
          <a:endParaRPr lang="ru-RU"/>
        </a:p>
      </dgm:t>
    </dgm:pt>
    <dgm:pt modelId="{6536289D-1F05-4911-87B9-6159280F6A6C}" type="sibTrans" cxnId="{9E9F0F7E-CB7E-494D-85A2-E15D4B3DD484}">
      <dgm:prSet/>
      <dgm:spPr/>
      <dgm:t>
        <a:bodyPr/>
        <a:lstStyle/>
        <a:p>
          <a:endParaRPr lang="ru-RU"/>
        </a:p>
      </dgm:t>
    </dgm:pt>
    <dgm:pt modelId="{A3CE7C2B-0FA4-474D-8925-13A0AFF3847B}">
      <dgm:prSet phldrT="[Текст]" custT="1"/>
      <dgm:spPr/>
      <dgm:t>
        <a:bodyPr/>
        <a:lstStyle/>
        <a:p>
          <a:r>
            <a:rPr lang="kk-KZ" sz="1200" b="1" dirty="0" smtClean="0">
              <a:solidFill>
                <a:schemeClr val="tx1"/>
              </a:solidFill>
            </a:rPr>
            <a:t>Шикі бензолдағы және таза бензол көмірсутектеріндегі тиофен мен күкіртсутек</a:t>
          </a:r>
          <a:endParaRPr lang="ru-RU" sz="1200" b="1" dirty="0">
            <a:solidFill>
              <a:schemeClr val="tx1"/>
            </a:solidFill>
          </a:endParaRPr>
        </a:p>
      </dgm:t>
    </dgm:pt>
    <dgm:pt modelId="{C6830B50-BBD0-429B-BBB3-12B44F97863A}" type="parTrans" cxnId="{ED185B78-F1AB-4D09-A914-D07C000F741E}">
      <dgm:prSet/>
      <dgm:spPr/>
      <dgm:t>
        <a:bodyPr/>
        <a:lstStyle/>
        <a:p>
          <a:endParaRPr lang="ru-RU"/>
        </a:p>
      </dgm:t>
    </dgm:pt>
    <dgm:pt modelId="{3CFAEFE6-B924-4EF9-BF69-18F5303F1C67}" type="sibTrans" cxnId="{ED185B78-F1AB-4D09-A914-D07C000F741E}">
      <dgm:prSet/>
      <dgm:spPr/>
      <dgm:t>
        <a:bodyPr/>
        <a:lstStyle/>
        <a:p>
          <a:endParaRPr lang="ru-RU"/>
        </a:p>
      </dgm:t>
    </dgm:pt>
    <dgm:pt modelId="{06C032CC-A48B-480C-B1D9-30C2F8870FA7}">
      <dgm:prSet custT="1"/>
      <dgm:spPr/>
      <dgm:t>
        <a:bodyPr/>
        <a:lstStyle/>
        <a:p>
          <a:r>
            <a:rPr lang="kk-KZ" sz="1200" b="1" dirty="0" smtClean="0">
              <a:solidFill>
                <a:schemeClr val="bg1"/>
              </a:solidFill>
            </a:rPr>
            <a:t>Қаныққан көмірсутектердің мөлшері</a:t>
          </a:r>
          <a:endParaRPr lang="ru-RU" sz="1200" b="1" dirty="0">
            <a:solidFill>
              <a:schemeClr val="bg1"/>
            </a:solidFill>
          </a:endParaRPr>
        </a:p>
      </dgm:t>
    </dgm:pt>
    <dgm:pt modelId="{086A284E-B9C9-4E52-A439-09F2A2F3F36D}" type="parTrans" cxnId="{7BEEACBC-233A-4130-8410-1DA1F45FDC03}">
      <dgm:prSet/>
      <dgm:spPr/>
      <dgm:t>
        <a:bodyPr/>
        <a:lstStyle/>
        <a:p>
          <a:endParaRPr lang="ru-RU"/>
        </a:p>
      </dgm:t>
    </dgm:pt>
    <dgm:pt modelId="{4F67662D-FFDC-469C-B526-BF5BF9677556}" type="sibTrans" cxnId="{7BEEACBC-233A-4130-8410-1DA1F45FDC03}">
      <dgm:prSet/>
      <dgm:spPr/>
      <dgm:t>
        <a:bodyPr/>
        <a:lstStyle/>
        <a:p>
          <a:endParaRPr lang="ru-RU"/>
        </a:p>
      </dgm:t>
    </dgm:pt>
    <dgm:pt modelId="{21B3D1E8-F9EC-4C4A-972D-75E31391F05D}">
      <dgm:prSet custT="1"/>
      <dgm:spPr/>
      <dgm:t>
        <a:bodyPr/>
        <a:lstStyle/>
        <a:p>
          <a:r>
            <a:rPr lang="kk-KZ" sz="1200" b="1" dirty="0" smtClean="0">
              <a:solidFill>
                <a:schemeClr val="bg1"/>
              </a:solidFill>
            </a:rPr>
            <a:t>Кристалдану температурасын анықтау</a:t>
          </a:r>
          <a:endParaRPr lang="ru-RU" sz="1200" b="1" dirty="0">
            <a:solidFill>
              <a:schemeClr val="bg1"/>
            </a:solidFill>
          </a:endParaRPr>
        </a:p>
      </dgm:t>
    </dgm:pt>
    <dgm:pt modelId="{28589018-98E5-4AB7-B338-C9FA4638BAD9}" type="parTrans" cxnId="{221D1D12-0720-49B5-9224-0875E01AA490}">
      <dgm:prSet/>
      <dgm:spPr/>
      <dgm:t>
        <a:bodyPr/>
        <a:lstStyle/>
        <a:p>
          <a:endParaRPr lang="ru-RU"/>
        </a:p>
      </dgm:t>
    </dgm:pt>
    <dgm:pt modelId="{D0C81690-4E3F-40B6-B020-030D164DE116}" type="sibTrans" cxnId="{221D1D12-0720-49B5-9224-0875E01AA490}">
      <dgm:prSet/>
      <dgm:spPr/>
      <dgm:t>
        <a:bodyPr/>
        <a:lstStyle/>
        <a:p>
          <a:endParaRPr lang="ru-RU"/>
        </a:p>
      </dgm:t>
    </dgm:pt>
    <dgm:pt modelId="{41035A06-FBB8-4BC1-8F3F-DE7A09997C64}">
      <dgm:prSet custT="1"/>
      <dgm:spPr/>
      <dgm:t>
        <a:bodyPr/>
        <a:lstStyle/>
        <a:p>
          <a:r>
            <a:rPr lang="kk-KZ" sz="1200" b="1" dirty="0" smtClean="0">
              <a:solidFill>
                <a:schemeClr val="tx1"/>
              </a:solidFill>
            </a:rPr>
            <a:t>Кристалдану температурасын анықтауда ылғал әсер ететіндіктен үлгіні сәйкесінше дайындау керек, мысалы бензолды ылғалмен арнайы қанықтырады. </a:t>
          </a:r>
          <a:endParaRPr lang="ru-RU" sz="1200" b="1" dirty="0">
            <a:solidFill>
              <a:schemeClr val="tx1"/>
            </a:solidFill>
          </a:endParaRPr>
        </a:p>
      </dgm:t>
    </dgm:pt>
    <dgm:pt modelId="{4F19341E-5B65-4A9B-B86B-BF8E1A757D99}" type="parTrans" cxnId="{04141416-DFC1-48EF-BA65-80D1C7C6347B}">
      <dgm:prSet/>
      <dgm:spPr/>
      <dgm:t>
        <a:bodyPr/>
        <a:lstStyle/>
        <a:p>
          <a:endParaRPr lang="ru-RU"/>
        </a:p>
      </dgm:t>
    </dgm:pt>
    <dgm:pt modelId="{E31B9472-E417-4E73-9BF9-41BC6975F10B}" type="sibTrans" cxnId="{04141416-DFC1-48EF-BA65-80D1C7C6347B}">
      <dgm:prSet/>
      <dgm:spPr/>
      <dgm:t>
        <a:bodyPr/>
        <a:lstStyle/>
        <a:p>
          <a:endParaRPr lang="ru-RU"/>
        </a:p>
      </dgm:t>
    </dgm:pt>
    <dgm:pt modelId="{B10C6D0C-CE68-4FEF-B44C-9A0B57AABAE4}">
      <dgm:prSet phldrT="[Текст]" custT="1"/>
      <dgm:spPr/>
      <dgm:t>
        <a:bodyPr/>
        <a:lstStyle/>
        <a:p>
          <a:r>
            <a:rPr lang="kk-KZ" sz="1200" b="1" dirty="0" smtClean="0">
              <a:solidFill>
                <a:schemeClr val="tx1"/>
              </a:solidFill>
            </a:rPr>
            <a:t>газ-сұйықтық хроматография әдісімен жақсы анықталады. Осы әдіспен нафталин мен оның өндірісінің жартылай өнімдеріндегі тионафтенді тікелей анықтауға болады. </a:t>
          </a:r>
          <a:endParaRPr lang="ru-RU" sz="1200" b="1" dirty="0">
            <a:solidFill>
              <a:schemeClr val="tx1"/>
            </a:solidFill>
          </a:endParaRPr>
        </a:p>
      </dgm:t>
    </dgm:pt>
    <dgm:pt modelId="{19F9A453-2CF0-4F94-B66D-C15C4CC43911}" type="parTrans" cxnId="{BE360D1B-1E57-4C1E-9229-8A7B59E06068}">
      <dgm:prSet/>
      <dgm:spPr/>
      <dgm:t>
        <a:bodyPr/>
        <a:lstStyle/>
        <a:p>
          <a:endParaRPr lang="ru-RU"/>
        </a:p>
      </dgm:t>
    </dgm:pt>
    <dgm:pt modelId="{203FAE4C-0C73-47F4-AAD4-0732124D1780}" type="sibTrans" cxnId="{BE360D1B-1E57-4C1E-9229-8A7B59E06068}">
      <dgm:prSet/>
      <dgm:spPr/>
      <dgm:t>
        <a:bodyPr/>
        <a:lstStyle/>
        <a:p>
          <a:endParaRPr lang="ru-RU"/>
        </a:p>
      </dgm:t>
    </dgm:pt>
    <dgm:pt modelId="{3D68A617-FA64-4921-B611-A02398022D97}">
      <dgm:prSet custT="1"/>
      <dgm:spPr/>
      <dgm:t>
        <a:bodyPr/>
        <a:lstStyle/>
        <a:p>
          <a:r>
            <a:rPr lang="kk-KZ" sz="1200" b="1" dirty="0" smtClean="0">
              <a:solidFill>
                <a:schemeClr val="tx1"/>
              </a:solidFill>
            </a:rPr>
            <a:t>хроматографиялық әдіспен сенімді анықталады. </a:t>
          </a:r>
          <a:endParaRPr lang="ru-RU" sz="1200" b="1" dirty="0">
            <a:solidFill>
              <a:schemeClr val="tx1"/>
            </a:solidFill>
          </a:endParaRPr>
        </a:p>
      </dgm:t>
    </dgm:pt>
    <dgm:pt modelId="{E0E3CADD-8A09-47E3-87F6-46F68E15B3ED}" type="parTrans" cxnId="{9C50161B-AEB1-4843-B2A9-4ABFD4C06D54}">
      <dgm:prSet/>
      <dgm:spPr/>
      <dgm:t>
        <a:bodyPr/>
        <a:lstStyle/>
        <a:p>
          <a:endParaRPr lang="ru-RU"/>
        </a:p>
      </dgm:t>
    </dgm:pt>
    <dgm:pt modelId="{B1F1A003-FEC5-4886-BB25-DD5F6ABB2FBB}" type="sibTrans" cxnId="{9C50161B-AEB1-4843-B2A9-4ABFD4C06D54}">
      <dgm:prSet/>
      <dgm:spPr/>
      <dgm:t>
        <a:bodyPr/>
        <a:lstStyle/>
        <a:p>
          <a:endParaRPr lang="ru-RU"/>
        </a:p>
      </dgm:t>
    </dgm:pt>
    <dgm:pt modelId="{E21DEC57-0FA4-4CEE-AC64-C172BDFB9E1A}">
      <dgm:prSet custT="1"/>
      <dgm:spPr/>
      <dgm:t>
        <a:bodyPr/>
        <a:lstStyle/>
        <a:p>
          <a:r>
            <a:rPr lang="kk-KZ" sz="1200" b="1" dirty="0" smtClean="0">
              <a:solidFill>
                <a:schemeClr val="tx1"/>
              </a:solidFill>
            </a:rPr>
            <a:t>ароматты көмірсутектердің тазалығын бағалаудың ең негізгі әдістерінің бірі болып табылады.  Бұл бензол, нафталин, сонымен қатар барлық полициклді ароматты көмірсутектердің сапасын бағалауда негізгі параметр болады. </a:t>
          </a:r>
          <a:endParaRPr lang="ru-RU" sz="1200" b="1" dirty="0">
            <a:solidFill>
              <a:schemeClr val="tx1"/>
            </a:solidFill>
          </a:endParaRPr>
        </a:p>
      </dgm:t>
    </dgm:pt>
    <dgm:pt modelId="{25214E3A-FB75-4134-8A74-1A4465CCE3E5}" type="parTrans" cxnId="{A541E449-40D9-4AFA-897F-0E95723D3C30}">
      <dgm:prSet/>
      <dgm:spPr/>
      <dgm:t>
        <a:bodyPr/>
        <a:lstStyle/>
        <a:p>
          <a:endParaRPr lang="ru-RU"/>
        </a:p>
      </dgm:t>
    </dgm:pt>
    <dgm:pt modelId="{D362D732-14E1-4C01-AD94-78F4F4145027}" type="sibTrans" cxnId="{A541E449-40D9-4AFA-897F-0E95723D3C30}">
      <dgm:prSet/>
      <dgm:spPr/>
      <dgm:t>
        <a:bodyPr/>
        <a:lstStyle/>
        <a:p>
          <a:endParaRPr lang="ru-RU"/>
        </a:p>
      </dgm:t>
    </dgm:pt>
    <dgm:pt modelId="{8A56F9D2-2AA4-4886-BA75-868A58CC652E}">
      <dgm:prSet custT="1"/>
      <dgm:spPr/>
      <dgm:t>
        <a:bodyPr/>
        <a:lstStyle/>
        <a:p>
          <a:r>
            <a:rPr lang="kk-KZ" sz="1200" b="1" dirty="0" smtClean="0">
              <a:solidFill>
                <a:schemeClr val="tx1"/>
              </a:solidFill>
            </a:rPr>
            <a:t>Кристалдану температурасын төмендегі формула бойынша есептейді: </a:t>
          </a:r>
          <a:endParaRPr lang="ru-RU" sz="1200" b="1" dirty="0">
            <a:solidFill>
              <a:schemeClr val="tx1"/>
            </a:solidFill>
          </a:endParaRPr>
        </a:p>
      </dgm:t>
    </dgm:pt>
    <dgm:pt modelId="{5E66EF4C-8915-41B9-A367-174C498AE7DA}" type="parTrans" cxnId="{025FA35B-2786-4A74-8C30-16453A596185}">
      <dgm:prSet/>
      <dgm:spPr/>
      <dgm:t>
        <a:bodyPr/>
        <a:lstStyle/>
        <a:p>
          <a:endParaRPr lang="ru-RU"/>
        </a:p>
      </dgm:t>
    </dgm:pt>
    <dgm:pt modelId="{B4135C4F-A9CB-4B08-AEAE-CD7907EDB0F5}" type="sibTrans" cxnId="{025FA35B-2786-4A74-8C30-16453A596185}">
      <dgm:prSet/>
      <dgm:spPr/>
      <dgm:t>
        <a:bodyPr/>
        <a:lstStyle/>
        <a:p>
          <a:endParaRPr lang="ru-RU"/>
        </a:p>
      </dgm:t>
    </dgm:pt>
    <dgm:pt modelId="{5F510E53-53FA-4FA1-A35E-4EC483454F87}">
      <dgm:prSet custT="1"/>
      <dgm:spPr/>
      <dgm:t>
        <a:bodyPr/>
        <a:lstStyle/>
        <a:p>
          <a:r>
            <a:rPr lang="kk-KZ" sz="1200" b="1" dirty="0" smtClean="0">
              <a:solidFill>
                <a:schemeClr val="tx1"/>
              </a:solidFill>
            </a:rPr>
            <a:t>t</a:t>
          </a:r>
          <a:r>
            <a:rPr lang="kk-KZ" sz="1200" b="1" baseline="-25000" dirty="0" smtClean="0">
              <a:solidFill>
                <a:schemeClr val="tx1"/>
              </a:solidFill>
            </a:rPr>
            <a:t>кр</a:t>
          </a:r>
          <a:r>
            <a:rPr lang="kk-KZ" sz="1200" b="1" dirty="0" smtClean="0">
              <a:solidFill>
                <a:schemeClr val="tx1"/>
              </a:solidFill>
            </a:rPr>
            <a:t> = t</a:t>
          </a:r>
          <a:r>
            <a:rPr lang="kk-KZ" sz="1200" b="1" baseline="30000" dirty="0" smtClean="0">
              <a:solidFill>
                <a:schemeClr val="tx1"/>
              </a:solidFill>
            </a:rPr>
            <a:t>′ </a:t>
          </a:r>
          <a:r>
            <a:rPr lang="kk-KZ" sz="1200" b="1" dirty="0" smtClean="0">
              <a:solidFill>
                <a:schemeClr val="tx1"/>
              </a:solidFill>
            </a:rPr>
            <a:t>+ 0,09</a:t>
          </a:r>
          <a:endParaRPr lang="ru-RU" sz="1200" b="1" dirty="0">
            <a:solidFill>
              <a:schemeClr val="tx1"/>
            </a:solidFill>
          </a:endParaRPr>
        </a:p>
      </dgm:t>
    </dgm:pt>
    <dgm:pt modelId="{1E4F0E90-7C9E-4D72-9A4F-8E42856A2CA2}" type="parTrans" cxnId="{C7C1827A-3F75-4D51-8E73-E9D3408D00C9}">
      <dgm:prSet/>
      <dgm:spPr/>
      <dgm:t>
        <a:bodyPr/>
        <a:lstStyle/>
        <a:p>
          <a:endParaRPr lang="ru-RU"/>
        </a:p>
      </dgm:t>
    </dgm:pt>
    <dgm:pt modelId="{0FC96D33-1526-4017-95D3-BF92E6E3AACF}" type="sibTrans" cxnId="{C7C1827A-3F75-4D51-8E73-E9D3408D00C9}">
      <dgm:prSet/>
      <dgm:spPr/>
      <dgm:t>
        <a:bodyPr/>
        <a:lstStyle/>
        <a:p>
          <a:endParaRPr lang="ru-RU"/>
        </a:p>
      </dgm:t>
    </dgm:pt>
    <dgm:pt modelId="{9440AA38-FE35-4D03-BB69-7851E3B0C91A}">
      <dgm:prSet custT="1"/>
      <dgm:spPr/>
      <dgm:t>
        <a:bodyPr/>
        <a:lstStyle/>
        <a:p>
          <a:r>
            <a:rPr lang="kk-KZ" sz="1200" b="1" dirty="0" smtClean="0">
              <a:solidFill>
                <a:schemeClr val="tx1"/>
              </a:solidFill>
            </a:rPr>
            <a:t>мұндағы t</a:t>
          </a:r>
          <a:r>
            <a:rPr lang="kk-KZ" sz="1200" b="1" baseline="-25000" dirty="0" smtClean="0">
              <a:solidFill>
                <a:schemeClr val="tx1"/>
              </a:solidFill>
            </a:rPr>
            <a:t>кр</a:t>
          </a:r>
          <a:r>
            <a:rPr lang="kk-KZ" sz="1200" b="1" dirty="0" smtClean="0">
              <a:solidFill>
                <a:schemeClr val="tx1"/>
              </a:solidFill>
            </a:rPr>
            <a:t> және t</a:t>
          </a:r>
          <a:r>
            <a:rPr lang="kk-KZ" sz="1200" b="1" baseline="30000" dirty="0" smtClean="0">
              <a:solidFill>
                <a:schemeClr val="tx1"/>
              </a:solidFill>
            </a:rPr>
            <a:t>′</a:t>
          </a:r>
          <a:r>
            <a:rPr lang="kk-KZ" sz="1200" b="1" dirty="0" smtClean="0">
              <a:solidFill>
                <a:schemeClr val="tx1"/>
              </a:solidFill>
            </a:rPr>
            <a:t> - шынайы және табылған кристалдану температуралары; 0,09 – бензолда ылғалдың еруі салдарынан оның кристалдану температурасының төмендеуін  ескеретін түзету. </a:t>
          </a:r>
          <a:endParaRPr lang="ru-RU" sz="1200" b="1" dirty="0">
            <a:solidFill>
              <a:schemeClr val="tx1"/>
            </a:solidFill>
          </a:endParaRPr>
        </a:p>
      </dgm:t>
    </dgm:pt>
    <dgm:pt modelId="{7C29432E-D403-4BB7-B7AB-F6658C028B47}" type="parTrans" cxnId="{93E2DC52-23FF-4711-B85E-69FA01ABAD54}">
      <dgm:prSet/>
      <dgm:spPr/>
      <dgm:t>
        <a:bodyPr/>
        <a:lstStyle/>
        <a:p>
          <a:endParaRPr lang="ru-RU"/>
        </a:p>
      </dgm:t>
    </dgm:pt>
    <dgm:pt modelId="{7DADEE1A-46F8-484D-80D6-8571074B73E4}" type="sibTrans" cxnId="{93E2DC52-23FF-4711-B85E-69FA01ABAD54}">
      <dgm:prSet/>
      <dgm:spPr/>
      <dgm:t>
        <a:bodyPr/>
        <a:lstStyle/>
        <a:p>
          <a:endParaRPr lang="ru-RU"/>
        </a:p>
      </dgm:t>
    </dgm:pt>
    <dgm:pt modelId="{5672E098-4C11-4FFD-BD32-60BA7FA98E83}" type="pres">
      <dgm:prSet presAssocID="{D402B97B-74FC-4F24-A313-3D9C94F45046}" presName="linear" presStyleCnt="0">
        <dgm:presLayoutVars>
          <dgm:dir/>
          <dgm:animLvl val="lvl"/>
          <dgm:resizeHandles val="exact"/>
        </dgm:presLayoutVars>
      </dgm:prSet>
      <dgm:spPr/>
      <dgm:t>
        <a:bodyPr/>
        <a:lstStyle/>
        <a:p>
          <a:endParaRPr lang="ru-RU"/>
        </a:p>
      </dgm:t>
    </dgm:pt>
    <dgm:pt modelId="{DF393A58-3044-4B1C-8282-5E7A56914EBB}" type="pres">
      <dgm:prSet presAssocID="{88DA78DB-CD43-48D8-BFDC-6189897E9ECB}" presName="parentLin" presStyleCnt="0"/>
      <dgm:spPr/>
    </dgm:pt>
    <dgm:pt modelId="{BD810C34-B8C4-4AFF-90F8-68A97DD07C10}" type="pres">
      <dgm:prSet presAssocID="{88DA78DB-CD43-48D8-BFDC-6189897E9ECB}" presName="parentLeftMargin" presStyleLbl="node1" presStyleIdx="0" presStyleCnt="4"/>
      <dgm:spPr/>
      <dgm:t>
        <a:bodyPr/>
        <a:lstStyle/>
        <a:p>
          <a:endParaRPr lang="ru-RU"/>
        </a:p>
      </dgm:t>
    </dgm:pt>
    <dgm:pt modelId="{A2E952F7-D418-4B72-BBA2-7995E4843171}" type="pres">
      <dgm:prSet presAssocID="{88DA78DB-CD43-48D8-BFDC-6189897E9ECB}" presName="parentText" presStyleLbl="node1" presStyleIdx="0" presStyleCnt="4">
        <dgm:presLayoutVars>
          <dgm:chMax val="0"/>
          <dgm:bulletEnabled val="1"/>
        </dgm:presLayoutVars>
      </dgm:prSet>
      <dgm:spPr/>
      <dgm:t>
        <a:bodyPr/>
        <a:lstStyle/>
        <a:p>
          <a:endParaRPr lang="ru-RU"/>
        </a:p>
      </dgm:t>
    </dgm:pt>
    <dgm:pt modelId="{38C40129-0FBD-4B4B-8399-A426582DF060}" type="pres">
      <dgm:prSet presAssocID="{88DA78DB-CD43-48D8-BFDC-6189897E9ECB}" presName="negativeSpace" presStyleCnt="0"/>
      <dgm:spPr/>
    </dgm:pt>
    <dgm:pt modelId="{006A6616-B120-47E1-8333-3C6C78BCB9E3}" type="pres">
      <dgm:prSet presAssocID="{88DA78DB-CD43-48D8-BFDC-6189897E9ECB}" presName="childText" presStyleLbl="conFgAcc1" presStyleIdx="0" presStyleCnt="4">
        <dgm:presLayoutVars>
          <dgm:bulletEnabled val="1"/>
        </dgm:presLayoutVars>
      </dgm:prSet>
      <dgm:spPr/>
      <dgm:t>
        <a:bodyPr/>
        <a:lstStyle/>
        <a:p>
          <a:endParaRPr lang="ru-RU"/>
        </a:p>
      </dgm:t>
    </dgm:pt>
    <dgm:pt modelId="{344AF81E-E0C7-4724-979C-126ECD0128B7}" type="pres">
      <dgm:prSet presAssocID="{445F16E2-466A-4A38-897B-EE33061EB976}" presName="spaceBetweenRectangles" presStyleCnt="0"/>
      <dgm:spPr/>
    </dgm:pt>
    <dgm:pt modelId="{A985E4A9-17EF-4713-8B9D-86609582DAC3}" type="pres">
      <dgm:prSet presAssocID="{A3CE7C2B-0FA4-474D-8925-13A0AFF3847B}" presName="parentLin" presStyleCnt="0"/>
      <dgm:spPr/>
    </dgm:pt>
    <dgm:pt modelId="{E295A756-0F2C-4DFB-8784-4263A3DB52D0}" type="pres">
      <dgm:prSet presAssocID="{A3CE7C2B-0FA4-474D-8925-13A0AFF3847B}" presName="parentLeftMargin" presStyleLbl="node1" presStyleIdx="0" presStyleCnt="4"/>
      <dgm:spPr/>
      <dgm:t>
        <a:bodyPr/>
        <a:lstStyle/>
        <a:p>
          <a:endParaRPr lang="ru-RU"/>
        </a:p>
      </dgm:t>
    </dgm:pt>
    <dgm:pt modelId="{BAB1F125-B13F-487E-9114-78C16B9BEBF8}" type="pres">
      <dgm:prSet presAssocID="{A3CE7C2B-0FA4-474D-8925-13A0AFF3847B}" presName="parentText" presStyleLbl="node1" presStyleIdx="1" presStyleCnt="4">
        <dgm:presLayoutVars>
          <dgm:chMax val="0"/>
          <dgm:bulletEnabled val="1"/>
        </dgm:presLayoutVars>
      </dgm:prSet>
      <dgm:spPr/>
      <dgm:t>
        <a:bodyPr/>
        <a:lstStyle/>
        <a:p>
          <a:endParaRPr lang="ru-RU"/>
        </a:p>
      </dgm:t>
    </dgm:pt>
    <dgm:pt modelId="{4D54C044-71EA-4877-A06B-386439018229}" type="pres">
      <dgm:prSet presAssocID="{A3CE7C2B-0FA4-474D-8925-13A0AFF3847B}" presName="negativeSpace" presStyleCnt="0"/>
      <dgm:spPr/>
    </dgm:pt>
    <dgm:pt modelId="{5B76138B-5325-4FEA-9B10-43FF3A805472}" type="pres">
      <dgm:prSet presAssocID="{A3CE7C2B-0FA4-474D-8925-13A0AFF3847B}" presName="childText" presStyleLbl="conFgAcc1" presStyleIdx="1" presStyleCnt="4">
        <dgm:presLayoutVars>
          <dgm:bulletEnabled val="1"/>
        </dgm:presLayoutVars>
      </dgm:prSet>
      <dgm:spPr/>
      <dgm:t>
        <a:bodyPr/>
        <a:lstStyle/>
        <a:p>
          <a:endParaRPr lang="ru-RU"/>
        </a:p>
      </dgm:t>
    </dgm:pt>
    <dgm:pt modelId="{799C66BD-B937-4054-B246-E3FEE797DCC5}" type="pres">
      <dgm:prSet presAssocID="{3CFAEFE6-B924-4EF9-BF69-18F5303F1C67}" presName="spaceBetweenRectangles" presStyleCnt="0"/>
      <dgm:spPr/>
    </dgm:pt>
    <dgm:pt modelId="{5BD166C4-1BAC-4CFE-91DC-6D690ACF2AFC}" type="pres">
      <dgm:prSet presAssocID="{06C032CC-A48B-480C-B1D9-30C2F8870FA7}" presName="parentLin" presStyleCnt="0"/>
      <dgm:spPr/>
    </dgm:pt>
    <dgm:pt modelId="{64DDF3E1-0E66-4F59-BF98-14A72E1CF83F}" type="pres">
      <dgm:prSet presAssocID="{06C032CC-A48B-480C-B1D9-30C2F8870FA7}" presName="parentLeftMargin" presStyleLbl="node1" presStyleIdx="1" presStyleCnt="4"/>
      <dgm:spPr/>
      <dgm:t>
        <a:bodyPr/>
        <a:lstStyle/>
        <a:p>
          <a:endParaRPr lang="ru-RU"/>
        </a:p>
      </dgm:t>
    </dgm:pt>
    <dgm:pt modelId="{6C9334DF-B345-4A6A-8AC1-0767553ABCDF}" type="pres">
      <dgm:prSet presAssocID="{06C032CC-A48B-480C-B1D9-30C2F8870FA7}" presName="parentText" presStyleLbl="node1" presStyleIdx="2" presStyleCnt="4">
        <dgm:presLayoutVars>
          <dgm:chMax val="0"/>
          <dgm:bulletEnabled val="1"/>
        </dgm:presLayoutVars>
      </dgm:prSet>
      <dgm:spPr/>
      <dgm:t>
        <a:bodyPr/>
        <a:lstStyle/>
        <a:p>
          <a:endParaRPr lang="ru-RU"/>
        </a:p>
      </dgm:t>
    </dgm:pt>
    <dgm:pt modelId="{A4D82650-D6E0-4E3E-A602-B974CF5130DF}" type="pres">
      <dgm:prSet presAssocID="{06C032CC-A48B-480C-B1D9-30C2F8870FA7}" presName="negativeSpace" presStyleCnt="0"/>
      <dgm:spPr/>
    </dgm:pt>
    <dgm:pt modelId="{28085774-1AFA-437D-82E6-576F351A8609}" type="pres">
      <dgm:prSet presAssocID="{06C032CC-A48B-480C-B1D9-30C2F8870FA7}" presName="childText" presStyleLbl="conFgAcc1" presStyleIdx="2" presStyleCnt="4">
        <dgm:presLayoutVars>
          <dgm:bulletEnabled val="1"/>
        </dgm:presLayoutVars>
      </dgm:prSet>
      <dgm:spPr/>
      <dgm:t>
        <a:bodyPr/>
        <a:lstStyle/>
        <a:p>
          <a:endParaRPr lang="ru-RU"/>
        </a:p>
      </dgm:t>
    </dgm:pt>
    <dgm:pt modelId="{33770A6D-4B3B-48EB-BF29-C5C01213EAE0}" type="pres">
      <dgm:prSet presAssocID="{4F67662D-FFDC-469C-B526-BF5BF9677556}" presName="spaceBetweenRectangles" presStyleCnt="0"/>
      <dgm:spPr/>
    </dgm:pt>
    <dgm:pt modelId="{3A5BEF4D-7AF6-443B-881A-513BD55EFFB3}" type="pres">
      <dgm:prSet presAssocID="{21B3D1E8-F9EC-4C4A-972D-75E31391F05D}" presName="parentLin" presStyleCnt="0"/>
      <dgm:spPr/>
    </dgm:pt>
    <dgm:pt modelId="{85BA642C-03FA-4F55-9744-5FF101C762DA}" type="pres">
      <dgm:prSet presAssocID="{21B3D1E8-F9EC-4C4A-972D-75E31391F05D}" presName="parentLeftMargin" presStyleLbl="node1" presStyleIdx="2" presStyleCnt="4"/>
      <dgm:spPr/>
      <dgm:t>
        <a:bodyPr/>
        <a:lstStyle/>
        <a:p>
          <a:endParaRPr lang="ru-RU"/>
        </a:p>
      </dgm:t>
    </dgm:pt>
    <dgm:pt modelId="{E91AA464-C815-4BC3-ACC4-918EFFC74F27}" type="pres">
      <dgm:prSet presAssocID="{21B3D1E8-F9EC-4C4A-972D-75E31391F05D}" presName="parentText" presStyleLbl="node1" presStyleIdx="3" presStyleCnt="4">
        <dgm:presLayoutVars>
          <dgm:chMax val="0"/>
          <dgm:bulletEnabled val="1"/>
        </dgm:presLayoutVars>
      </dgm:prSet>
      <dgm:spPr/>
      <dgm:t>
        <a:bodyPr/>
        <a:lstStyle/>
        <a:p>
          <a:endParaRPr lang="ru-RU"/>
        </a:p>
      </dgm:t>
    </dgm:pt>
    <dgm:pt modelId="{ABD7C87A-8B40-4DD3-805C-F799A010DD28}" type="pres">
      <dgm:prSet presAssocID="{21B3D1E8-F9EC-4C4A-972D-75E31391F05D}" presName="negativeSpace" presStyleCnt="0"/>
      <dgm:spPr/>
    </dgm:pt>
    <dgm:pt modelId="{D70DE7D6-868B-42DD-9684-29853AC756CE}" type="pres">
      <dgm:prSet presAssocID="{21B3D1E8-F9EC-4C4A-972D-75E31391F05D}" presName="childText" presStyleLbl="conFgAcc1" presStyleIdx="3" presStyleCnt="4">
        <dgm:presLayoutVars>
          <dgm:bulletEnabled val="1"/>
        </dgm:presLayoutVars>
      </dgm:prSet>
      <dgm:spPr/>
      <dgm:t>
        <a:bodyPr/>
        <a:lstStyle/>
        <a:p>
          <a:endParaRPr lang="ru-RU"/>
        </a:p>
      </dgm:t>
    </dgm:pt>
  </dgm:ptLst>
  <dgm:cxnLst>
    <dgm:cxn modelId="{2D0F3227-ABCF-4593-98A1-993AEAB873CE}" type="presOf" srcId="{D402B97B-74FC-4F24-A313-3D9C94F45046}" destId="{5672E098-4C11-4FFD-BD32-60BA7FA98E83}" srcOrd="0" destOrd="0" presId="urn:microsoft.com/office/officeart/2005/8/layout/list1"/>
    <dgm:cxn modelId="{7BEEACBC-233A-4130-8410-1DA1F45FDC03}" srcId="{D402B97B-74FC-4F24-A313-3D9C94F45046}" destId="{06C032CC-A48B-480C-B1D9-30C2F8870FA7}" srcOrd="2" destOrd="0" parTransId="{086A284E-B9C9-4E52-A439-09F2A2F3F36D}" sibTransId="{4F67662D-FFDC-469C-B526-BF5BF9677556}"/>
    <dgm:cxn modelId="{025FA35B-2786-4A74-8C30-16453A596185}" srcId="{21B3D1E8-F9EC-4C4A-972D-75E31391F05D}" destId="{8A56F9D2-2AA4-4886-BA75-868A58CC652E}" srcOrd="2" destOrd="0" parTransId="{5E66EF4C-8915-41B9-A367-174C498AE7DA}" sibTransId="{B4135C4F-A9CB-4B08-AEAE-CD7907EDB0F5}"/>
    <dgm:cxn modelId="{A541E449-40D9-4AFA-897F-0E95723D3C30}" srcId="{21B3D1E8-F9EC-4C4A-972D-75E31391F05D}" destId="{E21DEC57-0FA4-4CEE-AC64-C172BDFB9E1A}" srcOrd="0" destOrd="0" parTransId="{25214E3A-FB75-4134-8A74-1A4465CCE3E5}" sibTransId="{D362D732-14E1-4C01-AD94-78F4F4145027}"/>
    <dgm:cxn modelId="{04141416-DFC1-48EF-BA65-80D1C7C6347B}" srcId="{21B3D1E8-F9EC-4C4A-972D-75E31391F05D}" destId="{41035A06-FBB8-4BC1-8F3F-DE7A09997C64}" srcOrd="1" destOrd="0" parTransId="{4F19341E-5B65-4A9B-B86B-BF8E1A757D99}" sibTransId="{E31B9472-E417-4E73-9BF9-41BC6975F10B}"/>
    <dgm:cxn modelId="{15E27D06-C5BC-49B9-AE2D-B72FAE9FA9E7}" type="presOf" srcId="{88DA78DB-CD43-48D8-BFDC-6189897E9ECB}" destId="{A2E952F7-D418-4B72-BBA2-7995E4843171}" srcOrd="1" destOrd="0" presId="urn:microsoft.com/office/officeart/2005/8/layout/list1"/>
    <dgm:cxn modelId="{1687D910-1B1D-4964-B55B-2D23C5A7A459}" type="presOf" srcId="{B10C6D0C-CE68-4FEF-B44C-9A0B57AABAE4}" destId="{5B76138B-5325-4FEA-9B10-43FF3A805472}" srcOrd="0" destOrd="0" presId="urn:microsoft.com/office/officeart/2005/8/layout/list1"/>
    <dgm:cxn modelId="{ED185B78-F1AB-4D09-A914-D07C000F741E}" srcId="{D402B97B-74FC-4F24-A313-3D9C94F45046}" destId="{A3CE7C2B-0FA4-474D-8925-13A0AFF3847B}" srcOrd="1" destOrd="0" parTransId="{C6830B50-BBD0-429B-BBB3-12B44F97863A}" sibTransId="{3CFAEFE6-B924-4EF9-BF69-18F5303F1C67}"/>
    <dgm:cxn modelId="{2AB0839F-FAE8-4F3E-B56F-29E87286C763}" type="presOf" srcId="{06C032CC-A48B-480C-B1D9-30C2F8870FA7}" destId="{64DDF3E1-0E66-4F59-BF98-14A72E1CF83F}" srcOrd="0" destOrd="0" presId="urn:microsoft.com/office/officeart/2005/8/layout/list1"/>
    <dgm:cxn modelId="{2FE3D50C-9370-408D-B264-36CFC2508F9C}" type="presOf" srcId="{5F510E53-53FA-4FA1-A35E-4EC483454F87}" destId="{D70DE7D6-868B-42DD-9684-29853AC756CE}" srcOrd="0" destOrd="3" presId="urn:microsoft.com/office/officeart/2005/8/layout/list1"/>
    <dgm:cxn modelId="{E398A2F8-500A-473B-ABBF-92797D1A46B2}" type="presOf" srcId="{A3CE7C2B-0FA4-474D-8925-13A0AFF3847B}" destId="{BAB1F125-B13F-487E-9114-78C16B9BEBF8}" srcOrd="1" destOrd="0" presId="urn:microsoft.com/office/officeart/2005/8/layout/list1"/>
    <dgm:cxn modelId="{93E2DC52-23FF-4711-B85E-69FA01ABAD54}" srcId="{21B3D1E8-F9EC-4C4A-972D-75E31391F05D}" destId="{9440AA38-FE35-4D03-BB69-7851E3B0C91A}" srcOrd="4" destOrd="0" parTransId="{7C29432E-D403-4BB7-B7AB-F6658C028B47}" sibTransId="{7DADEE1A-46F8-484D-80D6-8571074B73E4}"/>
    <dgm:cxn modelId="{FDADC9C1-F606-4E16-982E-7B3BEAA55BD0}" type="presOf" srcId="{E21DEC57-0FA4-4CEE-AC64-C172BDFB9E1A}" destId="{D70DE7D6-868B-42DD-9684-29853AC756CE}" srcOrd="0" destOrd="0" presId="urn:microsoft.com/office/officeart/2005/8/layout/list1"/>
    <dgm:cxn modelId="{E08FE255-4A80-482C-BBEF-86D5163C2A60}" type="presOf" srcId="{88DA78DB-CD43-48D8-BFDC-6189897E9ECB}" destId="{BD810C34-B8C4-4AFF-90F8-68A97DD07C10}" srcOrd="0" destOrd="0" presId="urn:microsoft.com/office/officeart/2005/8/layout/list1"/>
    <dgm:cxn modelId="{64042FB4-CBCD-464E-9CCD-AC4988BE8B58}" type="presOf" srcId="{41035A06-FBB8-4BC1-8F3F-DE7A09997C64}" destId="{D70DE7D6-868B-42DD-9684-29853AC756CE}" srcOrd="0" destOrd="1" presId="urn:microsoft.com/office/officeart/2005/8/layout/list1"/>
    <dgm:cxn modelId="{6DCF6D8F-BBA6-4852-939C-C9A693EF1D0E}" srcId="{D402B97B-74FC-4F24-A313-3D9C94F45046}" destId="{88DA78DB-CD43-48D8-BFDC-6189897E9ECB}" srcOrd="0" destOrd="0" parTransId="{417CEE26-15F3-4F46-8093-04DED799E5E7}" sibTransId="{445F16E2-466A-4A38-897B-EE33061EB976}"/>
    <dgm:cxn modelId="{A1E4AD5A-8A13-4BEE-B6FF-0B09FE02113C}" type="presOf" srcId="{21B3D1E8-F9EC-4C4A-972D-75E31391F05D}" destId="{E91AA464-C815-4BC3-ACC4-918EFFC74F27}" srcOrd="1" destOrd="0" presId="urn:microsoft.com/office/officeart/2005/8/layout/list1"/>
    <dgm:cxn modelId="{3A60EBD5-122B-4C29-BE17-88719D09ADBC}" type="presOf" srcId="{06C032CC-A48B-480C-B1D9-30C2F8870FA7}" destId="{6C9334DF-B345-4A6A-8AC1-0767553ABCDF}" srcOrd="1" destOrd="0" presId="urn:microsoft.com/office/officeart/2005/8/layout/list1"/>
    <dgm:cxn modelId="{C7C1827A-3F75-4D51-8E73-E9D3408D00C9}" srcId="{21B3D1E8-F9EC-4C4A-972D-75E31391F05D}" destId="{5F510E53-53FA-4FA1-A35E-4EC483454F87}" srcOrd="3" destOrd="0" parTransId="{1E4F0E90-7C9E-4D72-9A4F-8E42856A2CA2}" sibTransId="{0FC96D33-1526-4017-95D3-BF92E6E3AACF}"/>
    <dgm:cxn modelId="{BE360D1B-1E57-4C1E-9229-8A7B59E06068}" srcId="{A3CE7C2B-0FA4-474D-8925-13A0AFF3847B}" destId="{B10C6D0C-CE68-4FEF-B44C-9A0B57AABAE4}" srcOrd="0" destOrd="0" parTransId="{19F9A453-2CF0-4F94-B66D-C15C4CC43911}" sibTransId="{203FAE4C-0C73-47F4-AAD4-0732124D1780}"/>
    <dgm:cxn modelId="{5954D496-B869-4ABA-9D6E-CFF8F675A0E7}" type="presOf" srcId="{9440AA38-FE35-4D03-BB69-7851E3B0C91A}" destId="{D70DE7D6-868B-42DD-9684-29853AC756CE}" srcOrd="0" destOrd="4" presId="urn:microsoft.com/office/officeart/2005/8/layout/list1"/>
    <dgm:cxn modelId="{A464EFCC-1014-4A6E-BDD5-FEA4547E4565}" type="presOf" srcId="{3D68A617-FA64-4921-B611-A02398022D97}" destId="{28085774-1AFA-437D-82E6-576F351A8609}" srcOrd="0" destOrd="0" presId="urn:microsoft.com/office/officeart/2005/8/layout/list1"/>
    <dgm:cxn modelId="{DC350D96-6840-4765-8D02-961C45B7AB75}" type="presOf" srcId="{8A56F9D2-2AA4-4886-BA75-868A58CC652E}" destId="{D70DE7D6-868B-42DD-9684-29853AC756CE}" srcOrd="0" destOrd="2" presId="urn:microsoft.com/office/officeart/2005/8/layout/list1"/>
    <dgm:cxn modelId="{9C50161B-AEB1-4843-B2A9-4ABFD4C06D54}" srcId="{06C032CC-A48B-480C-B1D9-30C2F8870FA7}" destId="{3D68A617-FA64-4921-B611-A02398022D97}" srcOrd="0" destOrd="0" parTransId="{E0E3CADD-8A09-47E3-87F6-46F68E15B3ED}" sibTransId="{B1F1A003-FEC5-4886-BB25-DD5F6ABB2FBB}"/>
    <dgm:cxn modelId="{F729EAF0-575D-47B2-8D02-3C632FFF9A67}" type="presOf" srcId="{A3CE7C2B-0FA4-474D-8925-13A0AFF3847B}" destId="{E295A756-0F2C-4DFB-8784-4263A3DB52D0}" srcOrd="0" destOrd="0" presId="urn:microsoft.com/office/officeart/2005/8/layout/list1"/>
    <dgm:cxn modelId="{9E9F0F7E-CB7E-494D-85A2-E15D4B3DD484}" srcId="{88DA78DB-CD43-48D8-BFDC-6189897E9ECB}" destId="{84D51F83-55EA-4EF3-9E28-B777E2FD42AE}" srcOrd="0" destOrd="0" parTransId="{EA967E3C-A2EF-4B69-BC0E-46C5CA2DC728}" sibTransId="{6536289D-1F05-4911-87B9-6159280F6A6C}"/>
    <dgm:cxn modelId="{221D1D12-0720-49B5-9224-0875E01AA490}" srcId="{D402B97B-74FC-4F24-A313-3D9C94F45046}" destId="{21B3D1E8-F9EC-4C4A-972D-75E31391F05D}" srcOrd="3" destOrd="0" parTransId="{28589018-98E5-4AB7-B338-C9FA4638BAD9}" sibTransId="{D0C81690-4E3F-40B6-B020-030D164DE116}"/>
    <dgm:cxn modelId="{9546339F-71F1-45C3-A467-1E317158D96A}" type="presOf" srcId="{21B3D1E8-F9EC-4C4A-972D-75E31391F05D}" destId="{85BA642C-03FA-4F55-9744-5FF101C762DA}" srcOrd="0" destOrd="0" presId="urn:microsoft.com/office/officeart/2005/8/layout/list1"/>
    <dgm:cxn modelId="{FC417EB7-58CB-49E2-A7C3-F2214C790102}" type="presOf" srcId="{84D51F83-55EA-4EF3-9E28-B777E2FD42AE}" destId="{006A6616-B120-47E1-8333-3C6C78BCB9E3}" srcOrd="0" destOrd="0" presId="urn:microsoft.com/office/officeart/2005/8/layout/list1"/>
    <dgm:cxn modelId="{216B1111-3F6B-4CD4-AD4D-3CDF02F9D76A}" type="presParOf" srcId="{5672E098-4C11-4FFD-BD32-60BA7FA98E83}" destId="{DF393A58-3044-4B1C-8282-5E7A56914EBB}" srcOrd="0" destOrd="0" presId="urn:microsoft.com/office/officeart/2005/8/layout/list1"/>
    <dgm:cxn modelId="{DFE756DE-D25C-49E4-9FDB-0BBE6F871853}" type="presParOf" srcId="{DF393A58-3044-4B1C-8282-5E7A56914EBB}" destId="{BD810C34-B8C4-4AFF-90F8-68A97DD07C10}" srcOrd="0" destOrd="0" presId="urn:microsoft.com/office/officeart/2005/8/layout/list1"/>
    <dgm:cxn modelId="{66B14713-581C-48AC-828C-3E558D6AA335}" type="presParOf" srcId="{DF393A58-3044-4B1C-8282-5E7A56914EBB}" destId="{A2E952F7-D418-4B72-BBA2-7995E4843171}" srcOrd="1" destOrd="0" presId="urn:microsoft.com/office/officeart/2005/8/layout/list1"/>
    <dgm:cxn modelId="{6A03D0ED-B059-44C3-8732-FA52EB163C42}" type="presParOf" srcId="{5672E098-4C11-4FFD-BD32-60BA7FA98E83}" destId="{38C40129-0FBD-4B4B-8399-A426582DF060}" srcOrd="1" destOrd="0" presId="urn:microsoft.com/office/officeart/2005/8/layout/list1"/>
    <dgm:cxn modelId="{94229EF4-F426-4032-9A46-FB8A06314B9E}" type="presParOf" srcId="{5672E098-4C11-4FFD-BD32-60BA7FA98E83}" destId="{006A6616-B120-47E1-8333-3C6C78BCB9E3}" srcOrd="2" destOrd="0" presId="urn:microsoft.com/office/officeart/2005/8/layout/list1"/>
    <dgm:cxn modelId="{BEF6DA42-B934-464D-A8B9-D82A8187F1E9}" type="presParOf" srcId="{5672E098-4C11-4FFD-BD32-60BA7FA98E83}" destId="{344AF81E-E0C7-4724-979C-126ECD0128B7}" srcOrd="3" destOrd="0" presId="urn:microsoft.com/office/officeart/2005/8/layout/list1"/>
    <dgm:cxn modelId="{6BD17875-9E62-4AF3-9143-68AD89EA24EA}" type="presParOf" srcId="{5672E098-4C11-4FFD-BD32-60BA7FA98E83}" destId="{A985E4A9-17EF-4713-8B9D-86609582DAC3}" srcOrd="4" destOrd="0" presId="urn:microsoft.com/office/officeart/2005/8/layout/list1"/>
    <dgm:cxn modelId="{17FA305E-7592-4383-AE8E-0643203E25C1}" type="presParOf" srcId="{A985E4A9-17EF-4713-8B9D-86609582DAC3}" destId="{E295A756-0F2C-4DFB-8784-4263A3DB52D0}" srcOrd="0" destOrd="0" presId="urn:microsoft.com/office/officeart/2005/8/layout/list1"/>
    <dgm:cxn modelId="{1CB41210-D87B-4289-BFA8-337AED9DDFFF}" type="presParOf" srcId="{A985E4A9-17EF-4713-8B9D-86609582DAC3}" destId="{BAB1F125-B13F-487E-9114-78C16B9BEBF8}" srcOrd="1" destOrd="0" presId="urn:microsoft.com/office/officeart/2005/8/layout/list1"/>
    <dgm:cxn modelId="{A91ECB8B-E838-4201-BCAF-D717ABEBD7A5}" type="presParOf" srcId="{5672E098-4C11-4FFD-BD32-60BA7FA98E83}" destId="{4D54C044-71EA-4877-A06B-386439018229}" srcOrd="5" destOrd="0" presId="urn:microsoft.com/office/officeart/2005/8/layout/list1"/>
    <dgm:cxn modelId="{D7055A90-4C94-4857-B312-C9B59B5E3FD9}" type="presParOf" srcId="{5672E098-4C11-4FFD-BD32-60BA7FA98E83}" destId="{5B76138B-5325-4FEA-9B10-43FF3A805472}" srcOrd="6" destOrd="0" presId="urn:microsoft.com/office/officeart/2005/8/layout/list1"/>
    <dgm:cxn modelId="{AEA09AB4-F821-4145-BDB8-EB0C0DC14382}" type="presParOf" srcId="{5672E098-4C11-4FFD-BD32-60BA7FA98E83}" destId="{799C66BD-B937-4054-B246-E3FEE797DCC5}" srcOrd="7" destOrd="0" presId="urn:microsoft.com/office/officeart/2005/8/layout/list1"/>
    <dgm:cxn modelId="{511B0FE8-EE54-4D14-A7CF-A52F954CBC19}" type="presParOf" srcId="{5672E098-4C11-4FFD-BD32-60BA7FA98E83}" destId="{5BD166C4-1BAC-4CFE-91DC-6D690ACF2AFC}" srcOrd="8" destOrd="0" presId="urn:microsoft.com/office/officeart/2005/8/layout/list1"/>
    <dgm:cxn modelId="{95978FCB-BF64-4A53-887D-FBAD077C55FC}" type="presParOf" srcId="{5BD166C4-1BAC-4CFE-91DC-6D690ACF2AFC}" destId="{64DDF3E1-0E66-4F59-BF98-14A72E1CF83F}" srcOrd="0" destOrd="0" presId="urn:microsoft.com/office/officeart/2005/8/layout/list1"/>
    <dgm:cxn modelId="{3879D673-8D2B-4A02-942D-4491C7101DEA}" type="presParOf" srcId="{5BD166C4-1BAC-4CFE-91DC-6D690ACF2AFC}" destId="{6C9334DF-B345-4A6A-8AC1-0767553ABCDF}" srcOrd="1" destOrd="0" presId="urn:microsoft.com/office/officeart/2005/8/layout/list1"/>
    <dgm:cxn modelId="{E6FC2290-15B6-4B02-AE26-065C17FD518B}" type="presParOf" srcId="{5672E098-4C11-4FFD-BD32-60BA7FA98E83}" destId="{A4D82650-D6E0-4E3E-A602-B974CF5130DF}" srcOrd="9" destOrd="0" presId="urn:microsoft.com/office/officeart/2005/8/layout/list1"/>
    <dgm:cxn modelId="{ED073295-08E4-415D-9FD0-8EDF6DF7E6BB}" type="presParOf" srcId="{5672E098-4C11-4FFD-BD32-60BA7FA98E83}" destId="{28085774-1AFA-437D-82E6-576F351A8609}" srcOrd="10" destOrd="0" presId="urn:microsoft.com/office/officeart/2005/8/layout/list1"/>
    <dgm:cxn modelId="{354FC982-2190-4723-AE4E-E587C35A28EA}" type="presParOf" srcId="{5672E098-4C11-4FFD-BD32-60BA7FA98E83}" destId="{33770A6D-4B3B-48EB-BF29-C5C01213EAE0}" srcOrd="11" destOrd="0" presId="urn:microsoft.com/office/officeart/2005/8/layout/list1"/>
    <dgm:cxn modelId="{F68A16D5-94C8-42D0-B591-38890A649EA0}" type="presParOf" srcId="{5672E098-4C11-4FFD-BD32-60BA7FA98E83}" destId="{3A5BEF4D-7AF6-443B-881A-513BD55EFFB3}" srcOrd="12" destOrd="0" presId="urn:microsoft.com/office/officeart/2005/8/layout/list1"/>
    <dgm:cxn modelId="{E4E0B1E6-D10B-42C0-9E93-9A28DD535292}" type="presParOf" srcId="{3A5BEF4D-7AF6-443B-881A-513BD55EFFB3}" destId="{85BA642C-03FA-4F55-9744-5FF101C762DA}" srcOrd="0" destOrd="0" presId="urn:microsoft.com/office/officeart/2005/8/layout/list1"/>
    <dgm:cxn modelId="{AAB375E5-2D24-4249-B748-F5CD910E7E18}" type="presParOf" srcId="{3A5BEF4D-7AF6-443B-881A-513BD55EFFB3}" destId="{E91AA464-C815-4BC3-ACC4-918EFFC74F27}" srcOrd="1" destOrd="0" presId="urn:microsoft.com/office/officeart/2005/8/layout/list1"/>
    <dgm:cxn modelId="{02DA3BB5-6766-4E3C-93C7-3806817B54DE}" type="presParOf" srcId="{5672E098-4C11-4FFD-BD32-60BA7FA98E83}" destId="{ABD7C87A-8B40-4DD3-805C-F799A010DD28}" srcOrd="13" destOrd="0" presId="urn:microsoft.com/office/officeart/2005/8/layout/list1"/>
    <dgm:cxn modelId="{F147FDB7-C885-4FE8-A2FA-E4A38B7C94E7}" type="presParOf" srcId="{5672E098-4C11-4FFD-BD32-60BA7FA98E83}" destId="{D70DE7D6-868B-42DD-9684-29853AC756CE}" srcOrd="14" destOrd="0" presId="urn:microsoft.com/office/officeart/2005/8/layout/list1"/>
  </dgm:cxnLst>
  <dgm:bg/>
  <dgm:whole/>
</dgm:dataModel>
</file>

<file path=ppt/diagrams/data2.xml><?xml version="1.0" encoding="utf-8"?>
<dgm:dataModel xmlns:dgm="http://schemas.openxmlformats.org/drawingml/2006/diagram" xmlns:a="http://schemas.openxmlformats.org/drawingml/2006/main">
  <dgm:ptLst>
    <dgm:pt modelId="{128DCC29-EC38-4AD6-ACBE-34AC618186A6}" type="doc">
      <dgm:prSet loTypeId="urn:microsoft.com/office/officeart/2005/8/layout/list1" loCatId="list" qsTypeId="urn:microsoft.com/office/officeart/2005/8/quickstyle/simple1" qsCatId="simple" csTypeId="urn:microsoft.com/office/officeart/2005/8/colors/accent0_2" csCatId="mainScheme" phldr="1"/>
      <dgm:spPr/>
      <dgm:t>
        <a:bodyPr/>
        <a:lstStyle/>
        <a:p>
          <a:endParaRPr lang="ru-RU"/>
        </a:p>
      </dgm:t>
    </dgm:pt>
    <dgm:pt modelId="{91537462-7555-4BEA-89BD-8D3FB0473416}">
      <dgm:prSet phldrT="[Текст]" custT="1"/>
      <dgm:spPr/>
      <dgm:t>
        <a:bodyPr/>
        <a:lstStyle/>
        <a:p>
          <a:r>
            <a:rPr lang="kk-KZ" sz="1400" dirty="0" smtClean="0"/>
            <a:t>Ароматты көмірсутектердің құрамындағы белгілі бір қоспалардың мөлшеріне қойылатын нормалар мен стандарттардағы шектеулерін.</a:t>
          </a:r>
          <a:endParaRPr lang="ru-RU" sz="1400" dirty="0"/>
        </a:p>
      </dgm:t>
    </dgm:pt>
    <dgm:pt modelId="{89B10E4D-FEAC-4BF1-A5DF-8179D5182267}" type="parTrans" cxnId="{56099B5B-49CC-42DB-8F9C-B7C608D88F07}">
      <dgm:prSet/>
      <dgm:spPr/>
      <dgm:t>
        <a:bodyPr/>
        <a:lstStyle/>
        <a:p>
          <a:endParaRPr lang="ru-RU"/>
        </a:p>
      </dgm:t>
    </dgm:pt>
    <dgm:pt modelId="{A74E850B-FBEC-424E-9B5B-0272F00DFECF}" type="sibTrans" cxnId="{56099B5B-49CC-42DB-8F9C-B7C608D88F07}">
      <dgm:prSet/>
      <dgm:spPr/>
      <dgm:t>
        <a:bodyPr/>
        <a:lstStyle/>
        <a:p>
          <a:endParaRPr lang="ru-RU"/>
        </a:p>
      </dgm:t>
    </dgm:pt>
    <dgm:pt modelId="{8DD7549B-5600-4CFD-B381-EDBC02DD53EE}">
      <dgm:prSet custT="1"/>
      <dgm:spPr/>
      <dgm:t>
        <a:bodyPr/>
        <a:lstStyle/>
        <a:p>
          <a:r>
            <a:rPr lang="kk-KZ" sz="1400" dirty="0" smtClean="0"/>
            <a:t>Арендердегі тиофенді анықтау әдісін.</a:t>
          </a:r>
          <a:endParaRPr lang="ru-RU" sz="1400" dirty="0"/>
        </a:p>
      </dgm:t>
    </dgm:pt>
    <dgm:pt modelId="{DDCC0C7B-DA3C-420D-9DBA-91BC70D98B70}" type="parTrans" cxnId="{5F8A9E6D-1B94-43B1-A15B-2004EF8B13F2}">
      <dgm:prSet/>
      <dgm:spPr/>
      <dgm:t>
        <a:bodyPr/>
        <a:lstStyle/>
        <a:p>
          <a:endParaRPr lang="ru-RU"/>
        </a:p>
      </dgm:t>
    </dgm:pt>
    <dgm:pt modelId="{9D00F8B5-9BD5-4526-93F9-CC3C228BBD0C}" type="sibTrans" cxnId="{5F8A9E6D-1B94-43B1-A15B-2004EF8B13F2}">
      <dgm:prSet/>
      <dgm:spPr/>
      <dgm:t>
        <a:bodyPr/>
        <a:lstStyle/>
        <a:p>
          <a:endParaRPr lang="ru-RU"/>
        </a:p>
      </dgm:t>
    </dgm:pt>
    <dgm:pt modelId="{B076E5DF-0FEA-442B-80AF-CBA2BB8AE159}">
      <dgm:prSet custT="1"/>
      <dgm:spPr/>
      <dgm:t>
        <a:bodyPr/>
        <a:lstStyle/>
        <a:p>
          <a:r>
            <a:rPr lang="kk-KZ" sz="1400" dirty="0" smtClean="0"/>
            <a:t>Ароматты көмірсутектердің сапасын сипаттау үшін қабылданған көрсеткіштерін.</a:t>
          </a:r>
          <a:endParaRPr lang="ru-RU" sz="1400" dirty="0"/>
        </a:p>
      </dgm:t>
    </dgm:pt>
    <dgm:pt modelId="{102806CF-5659-478B-8D59-D613765D36D9}" type="parTrans" cxnId="{B66F9230-05F0-4A48-B759-EFDDDFBCF07A}">
      <dgm:prSet/>
      <dgm:spPr/>
      <dgm:t>
        <a:bodyPr/>
        <a:lstStyle/>
        <a:p>
          <a:endParaRPr lang="ru-RU"/>
        </a:p>
      </dgm:t>
    </dgm:pt>
    <dgm:pt modelId="{A1029226-5D24-4F67-9D1D-14AB38A0FFE2}" type="sibTrans" cxnId="{B66F9230-05F0-4A48-B759-EFDDDFBCF07A}">
      <dgm:prSet/>
      <dgm:spPr/>
      <dgm:t>
        <a:bodyPr/>
        <a:lstStyle/>
        <a:p>
          <a:endParaRPr lang="ru-RU"/>
        </a:p>
      </dgm:t>
    </dgm:pt>
    <dgm:pt modelId="{B85A77E4-83BA-46BE-933A-1F7D848688D5}">
      <dgm:prSet custT="1"/>
      <dgm:spPr/>
      <dgm:t>
        <a:bodyPr/>
        <a:lstStyle/>
        <a:p>
          <a:r>
            <a:rPr lang="kk-KZ" sz="1400" dirty="0" smtClean="0"/>
            <a:t>Құрамында ароматты көмірсутектер бар қоспалардың құрамын анықтау әдістерін. </a:t>
          </a:r>
          <a:endParaRPr lang="ru-RU" sz="1400" dirty="0"/>
        </a:p>
      </dgm:t>
    </dgm:pt>
    <dgm:pt modelId="{EBF9EFD1-DF34-4503-82EE-5298C2CB5D74}" type="parTrans" cxnId="{1B135AEA-7902-4FCD-8928-A663632EA02F}">
      <dgm:prSet/>
      <dgm:spPr/>
      <dgm:t>
        <a:bodyPr/>
        <a:lstStyle/>
        <a:p>
          <a:endParaRPr lang="ru-RU"/>
        </a:p>
      </dgm:t>
    </dgm:pt>
    <dgm:pt modelId="{41F8318D-CD26-4A0F-906B-B11D4E2EDC17}" type="sibTrans" cxnId="{1B135AEA-7902-4FCD-8928-A663632EA02F}">
      <dgm:prSet/>
      <dgm:spPr/>
      <dgm:t>
        <a:bodyPr/>
        <a:lstStyle/>
        <a:p>
          <a:endParaRPr lang="ru-RU"/>
        </a:p>
      </dgm:t>
    </dgm:pt>
    <dgm:pt modelId="{622E2C9F-8437-49BA-914D-BDCCB38DE46F}" type="pres">
      <dgm:prSet presAssocID="{128DCC29-EC38-4AD6-ACBE-34AC618186A6}" presName="linear" presStyleCnt="0">
        <dgm:presLayoutVars>
          <dgm:dir/>
          <dgm:animLvl val="lvl"/>
          <dgm:resizeHandles val="exact"/>
        </dgm:presLayoutVars>
      </dgm:prSet>
      <dgm:spPr/>
      <dgm:t>
        <a:bodyPr/>
        <a:lstStyle/>
        <a:p>
          <a:endParaRPr lang="ru-RU"/>
        </a:p>
      </dgm:t>
    </dgm:pt>
    <dgm:pt modelId="{313397A5-1F86-4F73-B4A1-F637E05C450C}" type="pres">
      <dgm:prSet presAssocID="{91537462-7555-4BEA-89BD-8D3FB0473416}" presName="parentLin" presStyleCnt="0"/>
      <dgm:spPr/>
    </dgm:pt>
    <dgm:pt modelId="{3DDC14A8-01FE-487D-8D4D-E14E70960022}" type="pres">
      <dgm:prSet presAssocID="{91537462-7555-4BEA-89BD-8D3FB0473416}" presName="parentLeftMargin" presStyleLbl="node1" presStyleIdx="0" presStyleCnt="4"/>
      <dgm:spPr/>
      <dgm:t>
        <a:bodyPr/>
        <a:lstStyle/>
        <a:p>
          <a:endParaRPr lang="ru-RU"/>
        </a:p>
      </dgm:t>
    </dgm:pt>
    <dgm:pt modelId="{5EFC449D-ED26-4564-81EB-C04D10A1EB24}" type="pres">
      <dgm:prSet presAssocID="{91537462-7555-4BEA-89BD-8D3FB0473416}" presName="parentText" presStyleLbl="node1" presStyleIdx="0" presStyleCnt="4">
        <dgm:presLayoutVars>
          <dgm:chMax val="0"/>
          <dgm:bulletEnabled val="1"/>
        </dgm:presLayoutVars>
      </dgm:prSet>
      <dgm:spPr/>
      <dgm:t>
        <a:bodyPr/>
        <a:lstStyle/>
        <a:p>
          <a:endParaRPr lang="ru-RU"/>
        </a:p>
      </dgm:t>
    </dgm:pt>
    <dgm:pt modelId="{DA999945-60A6-4E14-9203-5A81C3FA7C13}" type="pres">
      <dgm:prSet presAssocID="{91537462-7555-4BEA-89BD-8D3FB0473416}" presName="negativeSpace" presStyleCnt="0"/>
      <dgm:spPr/>
    </dgm:pt>
    <dgm:pt modelId="{8F1E1FDA-C015-4AB2-98DF-0675EB1E1BA4}" type="pres">
      <dgm:prSet presAssocID="{91537462-7555-4BEA-89BD-8D3FB0473416}" presName="childText" presStyleLbl="conFgAcc1" presStyleIdx="0" presStyleCnt="4">
        <dgm:presLayoutVars>
          <dgm:bulletEnabled val="1"/>
        </dgm:presLayoutVars>
      </dgm:prSet>
      <dgm:spPr/>
    </dgm:pt>
    <dgm:pt modelId="{C8DC1E52-1CE0-4D01-91F7-A1E274FBA187}" type="pres">
      <dgm:prSet presAssocID="{A74E850B-FBEC-424E-9B5B-0272F00DFECF}" presName="spaceBetweenRectangles" presStyleCnt="0"/>
      <dgm:spPr/>
    </dgm:pt>
    <dgm:pt modelId="{06F5378C-8470-4654-B826-9F05B91FC88C}" type="pres">
      <dgm:prSet presAssocID="{8DD7549B-5600-4CFD-B381-EDBC02DD53EE}" presName="parentLin" presStyleCnt="0"/>
      <dgm:spPr/>
    </dgm:pt>
    <dgm:pt modelId="{D1171573-7B92-402B-8035-3DB7DB769AAE}" type="pres">
      <dgm:prSet presAssocID="{8DD7549B-5600-4CFD-B381-EDBC02DD53EE}" presName="parentLeftMargin" presStyleLbl="node1" presStyleIdx="0" presStyleCnt="4"/>
      <dgm:spPr/>
      <dgm:t>
        <a:bodyPr/>
        <a:lstStyle/>
        <a:p>
          <a:endParaRPr lang="ru-RU"/>
        </a:p>
      </dgm:t>
    </dgm:pt>
    <dgm:pt modelId="{8FF50F80-2A2F-460E-8BEA-EAC4F40A4515}" type="pres">
      <dgm:prSet presAssocID="{8DD7549B-5600-4CFD-B381-EDBC02DD53EE}" presName="parentText" presStyleLbl="node1" presStyleIdx="1" presStyleCnt="4">
        <dgm:presLayoutVars>
          <dgm:chMax val="0"/>
          <dgm:bulletEnabled val="1"/>
        </dgm:presLayoutVars>
      </dgm:prSet>
      <dgm:spPr/>
      <dgm:t>
        <a:bodyPr/>
        <a:lstStyle/>
        <a:p>
          <a:endParaRPr lang="ru-RU"/>
        </a:p>
      </dgm:t>
    </dgm:pt>
    <dgm:pt modelId="{BF7596E7-8567-4EEB-B90D-E4399673C7E1}" type="pres">
      <dgm:prSet presAssocID="{8DD7549B-5600-4CFD-B381-EDBC02DD53EE}" presName="negativeSpace" presStyleCnt="0"/>
      <dgm:spPr/>
    </dgm:pt>
    <dgm:pt modelId="{EC5740F8-9662-4057-886D-9066D116F3AA}" type="pres">
      <dgm:prSet presAssocID="{8DD7549B-5600-4CFD-B381-EDBC02DD53EE}" presName="childText" presStyleLbl="conFgAcc1" presStyleIdx="1" presStyleCnt="4">
        <dgm:presLayoutVars>
          <dgm:bulletEnabled val="1"/>
        </dgm:presLayoutVars>
      </dgm:prSet>
      <dgm:spPr/>
    </dgm:pt>
    <dgm:pt modelId="{3CDBF09F-2CAA-490B-92FC-6455E1E08357}" type="pres">
      <dgm:prSet presAssocID="{9D00F8B5-9BD5-4526-93F9-CC3C228BBD0C}" presName="spaceBetweenRectangles" presStyleCnt="0"/>
      <dgm:spPr/>
    </dgm:pt>
    <dgm:pt modelId="{D685D1B3-9753-4535-8F29-598D919FD552}" type="pres">
      <dgm:prSet presAssocID="{B076E5DF-0FEA-442B-80AF-CBA2BB8AE159}" presName="parentLin" presStyleCnt="0"/>
      <dgm:spPr/>
    </dgm:pt>
    <dgm:pt modelId="{8F0DEC85-8050-46C9-9DA9-4F1298943332}" type="pres">
      <dgm:prSet presAssocID="{B076E5DF-0FEA-442B-80AF-CBA2BB8AE159}" presName="parentLeftMargin" presStyleLbl="node1" presStyleIdx="1" presStyleCnt="4"/>
      <dgm:spPr/>
      <dgm:t>
        <a:bodyPr/>
        <a:lstStyle/>
        <a:p>
          <a:endParaRPr lang="ru-RU"/>
        </a:p>
      </dgm:t>
    </dgm:pt>
    <dgm:pt modelId="{5ACFE81D-13F2-4BC3-9DF4-36C1C00F645C}" type="pres">
      <dgm:prSet presAssocID="{B076E5DF-0FEA-442B-80AF-CBA2BB8AE159}" presName="parentText" presStyleLbl="node1" presStyleIdx="2" presStyleCnt="4">
        <dgm:presLayoutVars>
          <dgm:chMax val="0"/>
          <dgm:bulletEnabled val="1"/>
        </dgm:presLayoutVars>
      </dgm:prSet>
      <dgm:spPr/>
      <dgm:t>
        <a:bodyPr/>
        <a:lstStyle/>
        <a:p>
          <a:endParaRPr lang="ru-RU"/>
        </a:p>
      </dgm:t>
    </dgm:pt>
    <dgm:pt modelId="{250958F2-BAC6-4289-8656-1805AD5009D1}" type="pres">
      <dgm:prSet presAssocID="{B076E5DF-0FEA-442B-80AF-CBA2BB8AE159}" presName="negativeSpace" presStyleCnt="0"/>
      <dgm:spPr/>
    </dgm:pt>
    <dgm:pt modelId="{A16E7763-AEE3-4622-BC65-A808502F8818}" type="pres">
      <dgm:prSet presAssocID="{B076E5DF-0FEA-442B-80AF-CBA2BB8AE159}" presName="childText" presStyleLbl="conFgAcc1" presStyleIdx="2" presStyleCnt="4">
        <dgm:presLayoutVars>
          <dgm:bulletEnabled val="1"/>
        </dgm:presLayoutVars>
      </dgm:prSet>
      <dgm:spPr/>
    </dgm:pt>
    <dgm:pt modelId="{53189364-5595-4497-814F-38D8B6F78D6E}" type="pres">
      <dgm:prSet presAssocID="{A1029226-5D24-4F67-9D1D-14AB38A0FFE2}" presName="spaceBetweenRectangles" presStyleCnt="0"/>
      <dgm:spPr/>
    </dgm:pt>
    <dgm:pt modelId="{67D2E4BF-EFB8-4BA6-B044-6A8C74A4CC00}" type="pres">
      <dgm:prSet presAssocID="{B85A77E4-83BA-46BE-933A-1F7D848688D5}" presName="parentLin" presStyleCnt="0"/>
      <dgm:spPr/>
    </dgm:pt>
    <dgm:pt modelId="{E6BFDF64-819A-489F-A301-78F431AD7D1B}" type="pres">
      <dgm:prSet presAssocID="{B85A77E4-83BA-46BE-933A-1F7D848688D5}" presName="parentLeftMargin" presStyleLbl="node1" presStyleIdx="2" presStyleCnt="4"/>
      <dgm:spPr/>
      <dgm:t>
        <a:bodyPr/>
        <a:lstStyle/>
        <a:p>
          <a:endParaRPr lang="ru-RU"/>
        </a:p>
      </dgm:t>
    </dgm:pt>
    <dgm:pt modelId="{B022A62C-F748-4711-90FF-388AE7EF76DE}" type="pres">
      <dgm:prSet presAssocID="{B85A77E4-83BA-46BE-933A-1F7D848688D5}" presName="parentText" presStyleLbl="node1" presStyleIdx="3" presStyleCnt="4">
        <dgm:presLayoutVars>
          <dgm:chMax val="0"/>
          <dgm:bulletEnabled val="1"/>
        </dgm:presLayoutVars>
      </dgm:prSet>
      <dgm:spPr/>
      <dgm:t>
        <a:bodyPr/>
        <a:lstStyle/>
        <a:p>
          <a:endParaRPr lang="ru-RU"/>
        </a:p>
      </dgm:t>
    </dgm:pt>
    <dgm:pt modelId="{7801B24B-A172-403F-B437-871D51E4722A}" type="pres">
      <dgm:prSet presAssocID="{B85A77E4-83BA-46BE-933A-1F7D848688D5}" presName="negativeSpace" presStyleCnt="0"/>
      <dgm:spPr/>
    </dgm:pt>
    <dgm:pt modelId="{9EBDE7AC-35B5-4AAC-A77B-AD875D8724C0}" type="pres">
      <dgm:prSet presAssocID="{B85A77E4-83BA-46BE-933A-1F7D848688D5}" presName="childText" presStyleLbl="conFgAcc1" presStyleIdx="3" presStyleCnt="4">
        <dgm:presLayoutVars>
          <dgm:bulletEnabled val="1"/>
        </dgm:presLayoutVars>
      </dgm:prSet>
      <dgm:spPr/>
    </dgm:pt>
  </dgm:ptLst>
  <dgm:cxnLst>
    <dgm:cxn modelId="{616985E6-E16E-424A-B912-EEB88128B452}" type="presOf" srcId="{B076E5DF-0FEA-442B-80AF-CBA2BB8AE159}" destId="{5ACFE81D-13F2-4BC3-9DF4-36C1C00F645C}" srcOrd="1" destOrd="0" presId="urn:microsoft.com/office/officeart/2005/8/layout/list1"/>
    <dgm:cxn modelId="{369DEBC9-7423-4503-A087-CE55AE65AB4D}" type="presOf" srcId="{128DCC29-EC38-4AD6-ACBE-34AC618186A6}" destId="{622E2C9F-8437-49BA-914D-BDCCB38DE46F}" srcOrd="0" destOrd="0" presId="urn:microsoft.com/office/officeart/2005/8/layout/list1"/>
    <dgm:cxn modelId="{77B30F92-4E99-4E6F-BC0A-992E23360A7A}" type="presOf" srcId="{B076E5DF-0FEA-442B-80AF-CBA2BB8AE159}" destId="{8F0DEC85-8050-46C9-9DA9-4F1298943332}" srcOrd="0" destOrd="0" presId="urn:microsoft.com/office/officeart/2005/8/layout/list1"/>
    <dgm:cxn modelId="{340492BE-D2DC-48F0-BEC3-188721AF45CA}" type="presOf" srcId="{B85A77E4-83BA-46BE-933A-1F7D848688D5}" destId="{B022A62C-F748-4711-90FF-388AE7EF76DE}" srcOrd="1" destOrd="0" presId="urn:microsoft.com/office/officeart/2005/8/layout/list1"/>
    <dgm:cxn modelId="{1A9DA9F8-78F7-48FF-940E-F91F92FEF192}" type="presOf" srcId="{8DD7549B-5600-4CFD-B381-EDBC02DD53EE}" destId="{8FF50F80-2A2F-460E-8BEA-EAC4F40A4515}" srcOrd="1" destOrd="0" presId="urn:microsoft.com/office/officeart/2005/8/layout/list1"/>
    <dgm:cxn modelId="{A0C5F30B-E3E3-45D0-8057-933FFFA26187}" type="presOf" srcId="{91537462-7555-4BEA-89BD-8D3FB0473416}" destId="{3DDC14A8-01FE-487D-8D4D-E14E70960022}" srcOrd="0" destOrd="0" presId="urn:microsoft.com/office/officeart/2005/8/layout/list1"/>
    <dgm:cxn modelId="{1B135AEA-7902-4FCD-8928-A663632EA02F}" srcId="{128DCC29-EC38-4AD6-ACBE-34AC618186A6}" destId="{B85A77E4-83BA-46BE-933A-1F7D848688D5}" srcOrd="3" destOrd="0" parTransId="{EBF9EFD1-DF34-4503-82EE-5298C2CB5D74}" sibTransId="{41F8318D-CD26-4A0F-906B-B11D4E2EDC17}"/>
    <dgm:cxn modelId="{56099B5B-49CC-42DB-8F9C-B7C608D88F07}" srcId="{128DCC29-EC38-4AD6-ACBE-34AC618186A6}" destId="{91537462-7555-4BEA-89BD-8D3FB0473416}" srcOrd="0" destOrd="0" parTransId="{89B10E4D-FEAC-4BF1-A5DF-8179D5182267}" sibTransId="{A74E850B-FBEC-424E-9B5B-0272F00DFECF}"/>
    <dgm:cxn modelId="{B66F9230-05F0-4A48-B759-EFDDDFBCF07A}" srcId="{128DCC29-EC38-4AD6-ACBE-34AC618186A6}" destId="{B076E5DF-0FEA-442B-80AF-CBA2BB8AE159}" srcOrd="2" destOrd="0" parTransId="{102806CF-5659-478B-8D59-D613765D36D9}" sibTransId="{A1029226-5D24-4F67-9D1D-14AB38A0FFE2}"/>
    <dgm:cxn modelId="{EACD9B92-20D2-431D-833B-71CFDC84014A}" type="presOf" srcId="{8DD7549B-5600-4CFD-B381-EDBC02DD53EE}" destId="{D1171573-7B92-402B-8035-3DB7DB769AAE}" srcOrd="0" destOrd="0" presId="urn:microsoft.com/office/officeart/2005/8/layout/list1"/>
    <dgm:cxn modelId="{B3460832-218E-4203-A918-BF0CFC482189}" type="presOf" srcId="{91537462-7555-4BEA-89BD-8D3FB0473416}" destId="{5EFC449D-ED26-4564-81EB-C04D10A1EB24}" srcOrd="1" destOrd="0" presId="urn:microsoft.com/office/officeart/2005/8/layout/list1"/>
    <dgm:cxn modelId="{22695BAE-45AE-4317-AFD7-CB9111385D67}" type="presOf" srcId="{B85A77E4-83BA-46BE-933A-1F7D848688D5}" destId="{E6BFDF64-819A-489F-A301-78F431AD7D1B}" srcOrd="0" destOrd="0" presId="urn:microsoft.com/office/officeart/2005/8/layout/list1"/>
    <dgm:cxn modelId="{5F8A9E6D-1B94-43B1-A15B-2004EF8B13F2}" srcId="{128DCC29-EC38-4AD6-ACBE-34AC618186A6}" destId="{8DD7549B-5600-4CFD-B381-EDBC02DD53EE}" srcOrd="1" destOrd="0" parTransId="{DDCC0C7B-DA3C-420D-9DBA-91BC70D98B70}" sibTransId="{9D00F8B5-9BD5-4526-93F9-CC3C228BBD0C}"/>
    <dgm:cxn modelId="{C215C6D2-D286-4287-9ED4-8AE4D2B54C41}" type="presParOf" srcId="{622E2C9F-8437-49BA-914D-BDCCB38DE46F}" destId="{313397A5-1F86-4F73-B4A1-F637E05C450C}" srcOrd="0" destOrd="0" presId="urn:microsoft.com/office/officeart/2005/8/layout/list1"/>
    <dgm:cxn modelId="{3E8ACF46-709C-44E0-A71D-E59AFD5D6122}" type="presParOf" srcId="{313397A5-1F86-4F73-B4A1-F637E05C450C}" destId="{3DDC14A8-01FE-487D-8D4D-E14E70960022}" srcOrd="0" destOrd="0" presId="urn:microsoft.com/office/officeart/2005/8/layout/list1"/>
    <dgm:cxn modelId="{5BE35731-989A-4CF6-929E-62CB637D350E}" type="presParOf" srcId="{313397A5-1F86-4F73-B4A1-F637E05C450C}" destId="{5EFC449D-ED26-4564-81EB-C04D10A1EB24}" srcOrd="1" destOrd="0" presId="urn:microsoft.com/office/officeart/2005/8/layout/list1"/>
    <dgm:cxn modelId="{961831C1-8B54-4127-AC1D-67E7E95B2D4A}" type="presParOf" srcId="{622E2C9F-8437-49BA-914D-BDCCB38DE46F}" destId="{DA999945-60A6-4E14-9203-5A81C3FA7C13}" srcOrd="1" destOrd="0" presId="urn:microsoft.com/office/officeart/2005/8/layout/list1"/>
    <dgm:cxn modelId="{2B594534-9D72-4ACB-AC23-CF3CECE6CC7D}" type="presParOf" srcId="{622E2C9F-8437-49BA-914D-BDCCB38DE46F}" destId="{8F1E1FDA-C015-4AB2-98DF-0675EB1E1BA4}" srcOrd="2" destOrd="0" presId="urn:microsoft.com/office/officeart/2005/8/layout/list1"/>
    <dgm:cxn modelId="{015E8B6A-BE59-44A5-97B4-46FEACBF00CF}" type="presParOf" srcId="{622E2C9F-8437-49BA-914D-BDCCB38DE46F}" destId="{C8DC1E52-1CE0-4D01-91F7-A1E274FBA187}" srcOrd="3" destOrd="0" presId="urn:microsoft.com/office/officeart/2005/8/layout/list1"/>
    <dgm:cxn modelId="{17352AA5-5A12-4C4C-A57A-9CA4ED4172DF}" type="presParOf" srcId="{622E2C9F-8437-49BA-914D-BDCCB38DE46F}" destId="{06F5378C-8470-4654-B826-9F05B91FC88C}" srcOrd="4" destOrd="0" presId="urn:microsoft.com/office/officeart/2005/8/layout/list1"/>
    <dgm:cxn modelId="{321B131C-1E28-406F-84A0-D59BF5E280E4}" type="presParOf" srcId="{06F5378C-8470-4654-B826-9F05B91FC88C}" destId="{D1171573-7B92-402B-8035-3DB7DB769AAE}" srcOrd="0" destOrd="0" presId="urn:microsoft.com/office/officeart/2005/8/layout/list1"/>
    <dgm:cxn modelId="{D1807773-1726-47DB-BB2E-6683E81BA576}" type="presParOf" srcId="{06F5378C-8470-4654-B826-9F05B91FC88C}" destId="{8FF50F80-2A2F-460E-8BEA-EAC4F40A4515}" srcOrd="1" destOrd="0" presId="urn:microsoft.com/office/officeart/2005/8/layout/list1"/>
    <dgm:cxn modelId="{583A5414-844D-4C65-81A4-56F77314DF6D}" type="presParOf" srcId="{622E2C9F-8437-49BA-914D-BDCCB38DE46F}" destId="{BF7596E7-8567-4EEB-B90D-E4399673C7E1}" srcOrd="5" destOrd="0" presId="urn:microsoft.com/office/officeart/2005/8/layout/list1"/>
    <dgm:cxn modelId="{9405CF01-7435-4BB1-BAD1-9F4F09F8571E}" type="presParOf" srcId="{622E2C9F-8437-49BA-914D-BDCCB38DE46F}" destId="{EC5740F8-9662-4057-886D-9066D116F3AA}" srcOrd="6" destOrd="0" presId="urn:microsoft.com/office/officeart/2005/8/layout/list1"/>
    <dgm:cxn modelId="{940A45D3-D268-4468-B7AD-08B88FF935FC}" type="presParOf" srcId="{622E2C9F-8437-49BA-914D-BDCCB38DE46F}" destId="{3CDBF09F-2CAA-490B-92FC-6455E1E08357}" srcOrd="7" destOrd="0" presId="urn:microsoft.com/office/officeart/2005/8/layout/list1"/>
    <dgm:cxn modelId="{414428EE-4C31-489E-9691-A9FE85C16F93}" type="presParOf" srcId="{622E2C9F-8437-49BA-914D-BDCCB38DE46F}" destId="{D685D1B3-9753-4535-8F29-598D919FD552}" srcOrd="8" destOrd="0" presId="urn:microsoft.com/office/officeart/2005/8/layout/list1"/>
    <dgm:cxn modelId="{1388BA0B-CA63-4ED6-A5A6-E07F89549234}" type="presParOf" srcId="{D685D1B3-9753-4535-8F29-598D919FD552}" destId="{8F0DEC85-8050-46C9-9DA9-4F1298943332}" srcOrd="0" destOrd="0" presId="urn:microsoft.com/office/officeart/2005/8/layout/list1"/>
    <dgm:cxn modelId="{7C9BEEB1-91B0-4441-AA39-2BB41E194FB7}" type="presParOf" srcId="{D685D1B3-9753-4535-8F29-598D919FD552}" destId="{5ACFE81D-13F2-4BC3-9DF4-36C1C00F645C}" srcOrd="1" destOrd="0" presId="urn:microsoft.com/office/officeart/2005/8/layout/list1"/>
    <dgm:cxn modelId="{F31227E5-347C-4759-AB98-2F41BC05A691}" type="presParOf" srcId="{622E2C9F-8437-49BA-914D-BDCCB38DE46F}" destId="{250958F2-BAC6-4289-8656-1805AD5009D1}" srcOrd="9" destOrd="0" presId="urn:microsoft.com/office/officeart/2005/8/layout/list1"/>
    <dgm:cxn modelId="{881C6E08-338C-4FB0-99C4-A38E04DA5D70}" type="presParOf" srcId="{622E2C9F-8437-49BA-914D-BDCCB38DE46F}" destId="{A16E7763-AEE3-4622-BC65-A808502F8818}" srcOrd="10" destOrd="0" presId="urn:microsoft.com/office/officeart/2005/8/layout/list1"/>
    <dgm:cxn modelId="{A39D0F54-26FC-4246-A0B9-E2EA86A8119F}" type="presParOf" srcId="{622E2C9F-8437-49BA-914D-BDCCB38DE46F}" destId="{53189364-5595-4497-814F-38D8B6F78D6E}" srcOrd="11" destOrd="0" presId="urn:microsoft.com/office/officeart/2005/8/layout/list1"/>
    <dgm:cxn modelId="{85CC084F-2EAE-4851-8E86-87ED9E48A0DD}" type="presParOf" srcId="{622E2C9F-8437-49BA-914D-BDCCB38DE46F}" destId="{67D2E4BF-EFB8-4BA6-B044-6A8C74A4CC00}" srcOrd="12" destOrd="0" presId="urn:microsoft.com/office/officeart/2005/8/layout/list1"/>
    <dgm:cxn modelId="{1A0E574B-466D-498A-837D-9D0003B7DF35}" type="presParOf" srcId="{67D2E4BF-EFB8-4BA6-B044-6A8C74A4CC00}" destId="{E6BFDF64-819A-489F-A301-78F431AD7D1B}" srcOrd="0" destOrd="0" presId="urn:microsoft.com/office/officeart/2005/8/layout/list1"/>
    <dgm:cxn modelId="{E7B03B83-4432-46A9-96B8-1F927E516C7A}" type="presParOf" srcId="{67D2E4BF-EFB8-4BA6-B044-6A8C74A4CC00}" destId="{B022A62C-F748-4711-90FF-388AE7EF76DE}" srcOrd="1" destOrd="0" presId="urn:microsoft.com/office/officeart/2005/8/layout/list1"/>
    <dgm:cxn modelId="{501D6654-483C-43E4-9D31-3076A7E8811B}" type="presParOf" srcId="{622E2C9F-8437-49BA-914D-BDCCB38DE46F}" destId="{7801B24B-A172-403F-B437-871D51E4722A}" srcOrd="13" destOrd="0" presId="urn:microsoft.com/office/officeart/2005/8/layout/list1"/>
    <dgm:cxn modelId="{D261E58C-5E9E-418E-A911-51778759A42A}" type="presParOf" srcId="{622E2C9F-8437-49BA-914D-BDCCB38DE46F}" destId="{9EBDE7AC-35B5-4AAC-A77B-AD875D8724C0}" srcOrd="14" destOrd="0" presId="urn:microsoft.com/office/officeart/2005/8/layout/list1"/>
  </dgm:cxnLst>
  <dgm:bg/>
  <dgm:whole/>
</dgm:dataModel>
</file>

<file path=ppt/diagrams/data3.xml><?xml version="1.0" encoding="utf-8"?>
<dgm:dataModel xmlns:dgm="http://schemas.openxmlformats.org/drawingml/2006/diagram" xmlns:a="http://schemas.openxmlformats.org/drawingml/2006/main">
  <dgm:ptLst>
    <dgm:pt modelId="{32BD93BF-3155-4360-8EF8-7796263DDC7A}" type="doc">
      <dgm:prSet loTypeId="urn:microsoft.com/office/officeart/2005/8/layout/list1" loCatId="list" qsTypeId="urn:microsoft.com/office/officeart/2005/8/quickstyle/simple1" qsCatId="simple" csTypeId="urn:microsoft.com/office/officeart/2005/8/colors/accent2_1" csCatId="accent2" phldr="1"/>
      <dgm:spPr/>
      <dgm:t>
        <a:bodyPr/>
        <a:lstStyle/>
        <a:p>
          <a:endParaRPr lang="ru-RU"/>
        </a:p>
      </dgm:t>
    </dgm:pt>
    <dgm:pt modelId="{6C647F67-F7BF-4135-82ED-A563666793BE}">
      <dgm:prSet phldrT="[Текст]" custT="1"/>
      <dgm:spPr/>
      <dgm:t>
        <a:bodyPr/>
        <a:lstStyle/>
        <a:p>
          <a:r>
            <a:rPr lang="kk-KZ" sz="1400" dirty="0" smtClean="0"/>
            <a:t>Ароматты көмірсутектерді химиялық өңдеуде кеңінен қолдану олардың</a:t>
          </a:r>
          <a:endParaRPr lang="ru-RU" sz="1400" dirty="0"/>
        </a:p>
      </dgm:t>
    </dgm:pt>
    <dgm:pt modelId="{CDAD61C6-7F7C-436B-8E12-58B80F43B60A}" type="parTrans" cxnId="{B0F7C553-F266-4C11-8EFA-9F58F131DAAF}">
      <dgm:prSet/>
      <dgm:spPr/>
      <dgm:t>
        <a:bodyPr/>
        <a:lstStyle/>
        <a:p>
          <a:endParaRPr lang="ru-RU"/>
        </a:p>
      </dgm:t>
    </dgm:pt>
    <dgm:pt modelId="{595F4A10-F548-406C-8D52-BBA3BFF2447A}" type="sibTrans" cxnId="{B0F7C553-F266-4C11-8EFA-9F58F131DAAF}">
      <dgm:prSet/>
      <dgm:spPr/>
      <dgm:t>
        <a:bodyPr/>
        <a:lstStyle/>
        <a:p>
          <a:endParaRPr lang="ru-RU"/>
        </a:p>
      </dgm:t>
    </dgm:pt>
    <dgm:pt modelId="{FC2C5D86-E6BC-45D9-B5CF-14AE95D950C5}">
      <dgm:prSet phldrT="[Текст]" custT="1">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kk-KZ" sz="1400" dirty="0" smtClean="0"/>
            <a:t>тазалығына</a:t>
          </a:r>
          <a:endParaRPr lang="ru-RU" sz="1400" dirty="0"/>
        </a:p>
      </dgm:t>
    </dgm:pt>
    <dgm:pt modelId="{E62872B7-C8BE-4DB3-8AC5-7F21140E4C33}" type="parTrans" cxnId="{1CFDFB76-0760-4804-B331-88D3D8F6CF2C}">
      <dgm:prSet/>
      <dgm:spPr/>
      <dgm:t>
        <a:bodyPr/>
        <a:lstStyle/>
        <a:p>
          <a:endParaRPr lang="ru-RU"/>
        </a:p>
      </dgm:t>
    </dgm:pt>
    <dgm:pt modelId="{C2C48DE2-F6E0-4768-B24A-CA2737B6239C}" type="sibTrans" cxnId="{1CFDFB76-0760-4804-B331-88D3D8F6CF2C}">
      <dgm:prSet/>
      <dgm:spPr/>
      <dgm:t>
        <a:bodyPr/>
        <a:lstStyle/>
        <a:p>
          <a:endParaRPr lang="ru-RU"/>
        </a:p>
      </dgm:t>
    </dgm:pt>
    <dgm:pt modelId="{E81A61D5-A779-4C86-A492-CE3D15090A6D}">
      <dgm:prSet phldrT="[Текст]" custT="1">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kk-KZ" sz="1400" dirty="0" smtClean="0"/>
            <a:t>процесс катализаторының белсенділігін жоятын немесе алынатын өнімдердің сапасын төмендететін қоспаның шекті мөлшеріне деген талапты күшейтті</a:t>
          </a:r>
          <a:endParaRPr lang="ru-RU" sz="1400" dirty="0"/>
        </a:p>
      </dgm:t>
    </dgm:pt>
    <dgm:pt modelId="{319C83C2-927A-412B-A5B7-DD2E6D6EDB41}" type="parTrans" cxnId="{E643577B-A7FC-43C8-9258-8A28017A77F7}">
      <dgm:prSet/>
      <dgm:spPr/>
      <dgm:t>
        <a:bodyPr/>
        <a:lstStyle/>
        <a:p>
          <a:endParaRPr lang="ru-RU"/>
        </a:p>
      </dgm:t>
    </dgm:pt>
    <dgm:pt modelId="{77902DE3-4F2F-4DF3-A306-2764452E5585}" type="sibTrans" cxnId="{E643577B-A7FC-43C8-9258-8A28017A77F7}">
      <dgm:prSet/>
      <dgm:spPr/>
      <dgm:t>
        <a:bodyPr/>
        <a:lstStyle/>
        <a:p>
          <a:endParaRPr lang="ru-RU"/>
        </a:p>
      </dgm:t>
    </dgm:pt>
    <dgm:pt modelId="{B13D4308-F5BD-4673-8072-01070F44A3D0}">
      <dgm:prSet phldrT="[Текст]" custT="1"/>
      <dgm:spPr/>
      <dgm:t>
        <a:bodyPr/>
        <a:lstStyle/>
        <a:p>
          <a:r>
            <a:rPr lang="kk-KZ" sz="1400" dirty="0" smtClean="0"/>
            <a:t>Сапасына қойылатын талаптар шикізат өңдеудің технологиялық процестерінің ерекшеліктерімен және тұтыну өзгешеліктерімен анықталады. </a:t>
          </a:r>
          <a:endParaRPr lang="ru-RU" sz="1400" dirty="0"/>
        </a:p>
      </dgm:t>
    </dgm:pt>
    <dgm:pt modelId="{C16401DF-558C-45A4-92D4-BC36D8E45F43}" type="parTrans" cxnId="{054B898B-6307-4992-B5D0-7121AFDE9DAA}">
      <dgm:prSet/>
      <dgm:spPr/>
      <dgm:t>
        <a:bodyPr/>
        <a:lstStyle/>
        <a:p>
          <a:endParaRPr lang="ru-RU"/>
        </a:p>
      </dgm:t>
    </dgm:pt>
    <dgm:pt modelId="{EB3E4201-DE5A-4761-AF30-2FFED92CB9F7}" type="sibTrans" cxnId="{054B898B-6307-4992-B5D0-7121AFDE9DAA}">
      <dgm:prSet/>
      <dgm:spPr/>
      <dgm:t>
        <a:bodyPr/>
        <a:lstStyle/>
        <a:p>
          <a:endParaRPr lang="ru-RU"/>
        </a:p>
      </dgm:t>
    </dgm:pt>
    <dgm:pt modelId="{DA73FCF4-13C0-4F3E-9441-46CD5679F54B}">
      <dgm:prSet phldrT="[Текст]" custT="1"/>
      <dgm:spPr/>
      <dgm:t>
        <a:bodyPr/>
        <a:lstStyle/>
        <a:p>
          <a:r>
            <a:rPr lang="kk-KZ" sz="1400" dirty="0" smtClean="0"/>
            <a:t>Талаптар жинағын зерттеу тереңдігі сол шикізат түрін қолданып практикалық тәжірибе жасау арқылы анықталады. </a:t>
          </a:r>
          <a:endParaRPr lang="ru-RU" sz="1400" dirty="0"/>
        </a:p>
      </dgm:t>
    </dgm:pt>
    <dgm:pt modelId="{8E136F6D-3F5A-40AF-AE01-3D298090896A}" type="parTrans" cxnId="{278A7E3D-4A06-44F1-83B3-9250C23B49D2}">
      <dgm:prSet/>
      <dgm:spPr/>
      <dgm:t>
        <a:bodyPr/>
        <a:lstStyle/>
        <a:p>
          <a:endParaRPr lang="ru-RU"/>
        </a:p>
      </dgm:t>
    </dgm:pt>
    <dgm:pt modelId="{96A5B1E9-984C-435B-8F28-7249DD814B0C}" type="sibTrans" cxnId="{278A7E3D-4A06-44F1-83B3-9250C23B49D2}">
      <dgm:prSet/>
      <dgm:spPr/>
      <dgm:t>
        <a:bodyPr/>
        <a:lstStyle/>
        <a:p>
          <a:endParaRPr lang="ru-RU"/>
        </a:p>
      </dgm:t>
    </dgm:pt>
    <dgm:pt modelId="{925986B9-A356-4EBD-8736-B0078FBD5F12}" type="pres">
      <dgm:prSet presAssocID="{32BD93BF-3155-4360-8EF8-7796263DDC7A}" presName="linear" presStyleCnt="0">
        <dgm:presLayoutVars>
          <dgm:dir/>
          <dgm:animLvl val="lvl"/>
          <dgm:resizeHandles val="exact"/>
        </dgm:presLayoutVars>
      </dgm:prSet>
      <dgm:spPr/>
      <dgm:t>
        <a:bodyPr/>
        <a:lstStyle/>
        <a:p>
          <a:endParaRPr lang="ru-RU"/>
        </a:p>
      </dgm:t>
    </dgm:pt>
    <dgm:pt modelId="{0A5B9891-E24D-4F71-98C1-C85EEAD25C3C}" type="pres">
      <dgm:prSet presAssocID="{6C647F67-F7BF-4135-82ED-A563666793BE}" presName="parentLin" presStyleCnt="0"/>
      <dgm:spPr/>
    </dgm:pt>
    <dgm:pt modelId="{446B9DA0-1635-4A56-AF63-30F79CAF9B51}" type="pres">
      <dgm:prSet presAssocID="{6C647F67-F7BF-4135-82ED-A563666793BE}" presName="parentLeftMargin" presStyleLbl="node1" presStyleIdx="0" presStyleCnt="3"/>
      <dgm:spPr/>
      <dgm:t>
        <a:bodyPr/>
        <a:lstStyle/>
        <a:p>
          <a:endParaRPr lang="ru-RU"/>
        </a:p>
      </dgm:t>
    </dgm:pt>
    <dgm:pt modelId="{CDF74C6F-029F-4508-8FB8-6583C7624E3E}" type="pres">
      <dgm:prSet presAssocID="{6C647F67-F7BF-4135-82ED-A563666793BE}" presName="parentText" presStyleLbl="node1" presStyleIdx="0" presStyleCnt="3">
        <dgm:presLayoutVars>
          <dgm:chMax val="0"/>
          <dgm:bulletEnabled val="1"/>
        </dgm:presLayoutVars>
      </dgm:prSet>
      <dgm:spPr/>
      <dgm:t>
        <a:bodyPr/>
        <a:lstStyle/>
        <a:p>
          <a:endParaRPr lang="ru-RU"/>
        </a:p>
      </dgm:t>
    </dgm:pt>
    <dgm:pt modelId="{9AC6BBA7-6ED4-4E07-8799-A8B2EF54BE0F}" type="pres">
      <dgm:prSet presAssocID="{6C647F67-F7BF-4135-82ED-A563666793BE}" presName="negativeSpace" presStyleCnt="0"/>
      <dgm:spPr/>
    </dgm:pt>
    <dgm:pt modelId="{0B16D219-FFDF-4672-8F46-D5739850BF19}" type="pres">
      <dgm:prSet presAssocID="{6C647F67-F7BF-4135-82ED-A563666793BE}" presName="childText" presStyleLbl="conFgAcc1" presStyleIdx="0" presStyleCnt="3">
        <dgm:presLayoutVars>
          <dgm:bulletEnabled val="1"/>
        </dgm:presLayoutVars>
      </dgm:prSet>
      <dgm:spPr/>
      <dgm:t>
        <a:bodyPr/>
        <a:lstStyle/>
        <a:p>
          <a:endParaRPr lang="ru-RU"/>
        </a:p>
      </dgm:t>
    </dgm:pt>
    <dgm:pt modelId="{8FDB51D4-A46A-459A-B93E-8FDBF82392A1}" type="pres">
      <dgm:prSet presAssocID="{595F4A10-F548-406C-8D52-BBA3BFF2447A}" presName="spaceBetweenRectangles" presStyleCnt="0"/>
      <dgm:spPr/>
    </dgm:pt>
    <dgm:pt modelId="{E7CD3976-BE88-42C5-B131-247457A27C22}" type="pres">
      <dgm:prSet presAssocID="{B13D4308-F5BD-4673-8072-01070F44A3D0}" presName="parentLin" presStyleCnt="0"/>
      <dgm:spPr/>
    </dgm:pt>
    <dgm:pt modelId="{D2204650-1D8D-444E-B08C-62B37AAC126C}" type="pres">
      <dgm:prSet presAssocID="{B13D4308-F5BD-4673-8072-01070F44A3D0}" presName="parentLeftMargin" presStyleLbl="node1" presStyleIdx="0" presStyleCnt="3"/>
      <dgm:spPr/>
      <dgm:t>
        <a:bodyPr/>
        <a:lstStyle/>
        <a:p>
          <a:endParaRPr lang="ru-RU"/>
        </a:p>
      </dgm:t>
    </dgm:pt>
    <dgm:pt modelId="{DA4D7DF8-D5FB-449F-A835-17721E5A2F3A}" type="pres">
      <dgm:prSet presAssocID="{B13D4308-F5BD-4673-8072-01070F44A3D0}" presName="parentText" presStyleLbl="node1" presStyleIdx="1" presStyleCnt="3">
        <dgm:presLayoutVars>
          <dgm:chMax val="0"/>
          <dgm:bulletEnabled val="1"/>
        </dgm:presLayoutVars>
      </dgm:prSet>
      <dgm:spPr/>
      <dgm:t>
        <a:bodyPr/>
        <a:lstStyle/>
        <a:p>
          <a:endParaRPr lang="ru-RU"/>
        </a:p>
      </dgm:t>
    </dgm:pt>
    <dgm:pt modelId="{E4EA8F0B-F850-48A4-89BF-40713143B13B}" type="pres">
      <dgm:prSet presAssocID="{B13D4308-F5BD-4673-8072-01070F44A3D0}" presName="negativeSpace" presStyleCnt="0"/>
      <dgm:spPr/>
    </dgm:pt>
    <dgm:pt modelId="{7C86234C-FBDD-412B-8B3E-D98AE24262C4}" type="pres">
      <dgm:prSet presAssocID="{B13D4308-F5BD-4673-8072-01070F44A3D0}" presName="childText" presStyleLbl="conFgAcc1" presStyleIdx="1" presStyleCnt="3">
        <dgm:presLayoutVars>
          <dgm:bulletEnabled val="1"/>
        </dgm:presLayoutVars>
        <dgm:style>
          <a:lnRef idx="2">
            <a:schemeClr val="accent1">
              <a:shade val="50000"/>
            </a:schemeClr>
          </a:lnRef>
          <a:fillRef idx="1">
            <a:schemeClr val="accent1"/>
          </a:fillRef>
          <a:effectRef idx="0">
            <a:schemeClr val="accent1"/>
          </a:effectRef>
          <a:fontRef idx="minor">
            <a:schemeClr val="lt1"/>
          </a:fontRef>
        </dgm:style>
      </dgm:prSet>
      <dgm:spPr/>
      <dgm:t>
        <a:bodyPr/>
        <a:lstStyle/>
        <a:p>
          <a:endParaRPr lang="ru-RU"/>
        </a:p>
      </dgm:t>
    </dgm:pt>
    <dgm:pt modelId="{2F76F4E3-1B46-4EB5-818C-9457ECBD28F1}" type="pres">
      <dgm:prSet presAssocID="{EB3E4201-DE5A-4761-AF30-2FFED92CB9F7}" presName="spaceBetweenRectangles" presStyleCnt="0"/>
      <dgm:spPr/>
    </dgm:pt>
    <dgm:pt modelId="{AEBCEF60-79F7-4994-87FC-E43B0DC44526}" type="pres">
      <dgm:prSet presAssocID="{DA73FCF4-13C0-4F3E-9441-46CD5679F54B}" presName="parentLin" presStyleCnt="0"/>
      <dgm:spPr/>
    </dgm:pt>
    <dgm:pt modelId="{ECA871BE-7E29-44EE-83A6-968C7B30DE7F}" type="pres">
      <dgm:prSet presAssocID="{DA73FCF4-13C0-4F3E-9441-46CD5679F54B}" presName="parentLeftMargin" presStyleLbl="node1" presStyleIdx="1" presStyleCnt="3"/>
      <dgm:spPr/>
      <dgm:t>
        <a:bodyPr/>
        <a:lstStyle/>
        <a:p>
          <a:endParaRPr lang="ru-RU"/>
        </a:p>
      </dgm:t>
    </dgm:pt>
    <dgm:pt modelId="{8E7140DF-7DEA-4EC2-89C2-5A9AC999433F}" type="pres">
      <dgm:prSet presAssocID="{DA73FCF4-13C0-4F3E-9441-46CD5679F54B}" presName="parentText" presStyleLbl="node1" presStyleIdx="2" presStyleCnt="3">
        <dgm:presLayoutVars>
          <dgm:chMax val="0"/>
          <dgm:bulletEnabled val="1"/>
        </dgm:presLayoutVars>
      </dgm:prSet>
      <dgm:spPr/>
      <dgm:t>
        <a:bodyPr/>
        <a:lstStyle/>
        <a:p>
          <a:endParaRPr lang="ru-RU"/>
        </a:p>
      </dgm:t>
    </dgm:pt>
    <dgm:pt modelId="{0B05ABE2-DCC3-488C-BD77-458437098BC0}" type="pres">
      <dgm:prSet presAssocID="{DA73FCF4-13C0-4F3E-9441-46CD5679F54B}" presName="negativeSpace" presStyleCnt="0"/>
      <dgm:spPr/>
    </dgm:pt>
    <dgm:pt modelId="{0EA4738E-1E55-4E5C-9D35-5F04807390C2}" type="pres">
      <dgm:prSet presAssocID="{DA73FCF4-13C0-4F3E-9441-46CD5679F54B}" presName="childText" presStyleLbl="conFgAcc1" presStyleIdx="2" presStyleCnt="3">
        <dgm:presLayoutVars>
          <dgm:bulletEnabled val="1"/>
        </dgm:presLayoutVars>
        <dgm:style>
          <a:lnRef idx="1">
            <a:schemeClr val="accent1"/>
          </a:lnRef>
          <a:fillRef idx="2">
            <a:schemeClr val="accent1"/>
          </a:fillRef>
          <a:effectRef idx="1">
            <a:schemeClr val="accent1"/>
          </a:effectRef>
          <a:fontRef idx="minor">
            <a:schemeClr val="dk1"/>
          </a:fontRef>
        </dgm:style>
      </dgm:prSet>
      <dgm:spPr/>
      <dgm:t>
        <a:bodyPr/>
        <a:lstStyle/>
        <a:p>
          <a:endParaRPr lang="ru-RU"/>
        </a:p>
      </dgm:t>
    </dgm:pt>
  </dgm:ptLst>
  <dgm:cxnLst>
    <dgm:cxn modelId="{278A7E3D-4A06-44F1-83B3-9250C23B49D2}" srcId="{32BD93BF-3155-4360-8EF8-7796263DDC7A}" destId="{DA73FCF4-13C0-4F3E-9441-46CD5679F54B}" srcOrd="2" destOrd="0" parTransId="{8E136F6D-3F5A-40AF-AE01-3D298090896A}" sibTransId="{96A5B1E9-984C-435B-8F28-7249DD814B0C}"/>
    <dgm:cxn modelId="{1CFDFB76-0760-4804-B331-88D3D8F6CF2C}" srcId="{6C647F67-F7BF-4135-82ED-A563666793BE}" destId="{FC2C5D86-E6BC-45D9-B5CF-14AE95D950C5}" srcOrd="0" destOrd="0" parTransId="{E62872B7-C8BE-4DB3-8AC5-7F21140E4C33}" sibTransId="{C2C48DE2-F6E0-4768-B24A-CA2737B6239C}"/>
    <dgm:cxn modelId="{9937C4E0-5275-4DA8-B190-6D7324D0EFD7}" type="presOf" srcId="{B13D4308-F5BD-4673-8072-01070F44A3D0}" destId="{D2204650-1D8D-444E-B08C-62B37AAC126C}" srcOrd="0" destOrd="0" presId="urn:microsoft.com/office/officeart/2005/8/layout/list1"/>
    <dgm:cxn modelId="{B0F7C553-F266-4C11-8EFA-9F58F131DAAF}" srcId="{32BD93BF-3155-4360-8EF8-7796263DDC7A}" destId="{6C647F67-F7BF-4135-82ED-A563666793BE}" srcOrd="0" destOrd="0" parTransId="{CDAD61C6-7F7C-436B-8E12-58B80F43B60A}" sibTransId="{595F4A10-F548-406C-8D52-BBA3BFF2447A}"/>
    <dgm:cxn modelId="{187A0837-BA96-4303-AA48-A4DC720A6CC6}" type="presOf" srcId="{32BD93BF-3155-4360-8EF8-7796263DDC7A}" destId="{925986B9-A356-4EBD-8736-B0078FBD5F12}" srcOrd="0" destOrd="0" presId="urn:microsoft.com/office/officeart/2005/8/layout/list1"/>
    <dgm:cxn modelId="{CEF5501F-AE0B-493F-B3B2-BDD9140E0C22}" type="presOf" srcId="{6C647F67-F7BF-4135-82ED-A563666793BE}" destId="{CDF74C6F-029F-4508-8FB8-6583C7624E3E}" srcOrd="1" destOrd="0" presId="urn:microsoft.com/office/officeart/2005/8/layout/list1"/>
    <dgm:cxn modelId="{1452D540-E226-4286-BAB9-10344C35CE5B}" type="presOf" srcId="{DA73FCF4-13C0-4F3E-9441-46CD5679F54B}" destId="{8E7140DF-7DEA-4EC2-89C2-5A9AC999433F}" srcOrd="1" destOrd="0" presId="urn:microsoft.com/office/officeart/2005/8/layout/list1"/>
    <dgm:cxn modelId="{254228AB-A935-4B57-BAC1-282FBA6D3F83}" type="presOf" srcId="{FC2C5D86-E6BC-45D9-B5CF-14AE95D950C5}" destId="{0B16D219-FFDF-4672-8F46-D5739850BF19}" srcOrd="0" destOrd="0" presId="urn:microsoft.com/office/officeart/2005/8/layout/list1"/>
    <dgm:cxn modelId="{E643577B-A7FC-43C8-9258-8A28017A77F7}" srcId="{6C647F67-F7BF-4135-82ED-A563666793BE}" destId="{E81A61D5-A779-4C86-A492-CE3D15090A6D}" srcOrd="1" destOrd="0" parTransId="{319C83C2-927A-412B-A5B7-DD2E6D6EDB41}" sibTransId="{77902DE3-4F2F-4DF3-A306-2764452E5585}"/>
    <dgm:cxn modelId="{2625A091-0402-4F0D-8BB0-312979E4AEC7}" type="presOf" srcId="{6C647F67-F7BF-4135-82ED-A563666793BE}" destId="{446B9DA0-1635-4A56-AF63-30F79CAF9B51}" srcOrd="0" destOrd="0" presId="urn:microsoft.com/office/officeart/2005/8/layout/list1"/>
    <dgm:cxn modelId="{054B898B-6307-4992-B5D0-7121AFDE9DAA}" srcId="{32BD93BF-3155-4360-8EF8-7796263DDC7A}" destId="{B13D4308-F5BD-4673-8072-01070F44A3D0}" srcOrd="1" destOrd="0" parTransId="{C16401DF-558C-45A4-92D4-BC36D8E45F43}" sibTransId="{EB3E4201-DE5A-4761-AF30-2FFED92CB9F7}"/>
    <dgm:cxn modelId="{012D62BE-9DE2-4386-B912-39D9806DD2AF}" type="presOf" srcId="{DA73FCF4-13C0-4F3E-9441-46CD5679F54B}" destId="{ECA871BE-7E29-44EE-83A6-968C7B30DE7F}" srcOrd="0" destOrd="0" presId="urn:microsoft.com/office/officeart/2005/8/layout/list1"/>
    <dgm:cxn modelId="{55098F9E-0BAA-4B2E-B6C5-C5207B7E8A50}" type="presOf" srcId="{E81A61D5-A779-4C86-A492-CE3D15090A6D}" destId="{0B16D219-FFDF-4672-8F46-D5739850BF19}" srcOrd="0" destOrd="1" presId="urn:microsoft.com/office/officeart/2005/8/layout/list1"/>
    <dgm:cxn modelId="{FB0FBAA3-15C7-4E54-92D3-54DFB4C55B1A}" type="presOf" srcId="{B13D4308-F5BD-4673-8072-01070F44A3D0}" destId="{DA4D7DF8-D5FB-449F-A835-17721E5A2F3A}" srcOrd="1" destOrd="0" presId="urn:microsoft.com/office/officeart/2005/8/layout/list1"/>
    <dgm:cxn modelId="{0115C6A1-2A61-4112-B678-1F4102C4A67A}" type="presParOf" srcId="{925986B9-A356-4EBD-8736-B0078FBD5F12}" destId="{0A5B9891-E24D-4F71-98C1-C85EEAD25C3C}" srcOrd="0" destOrd="0" presId="urn:microsoft.com/office/officeart/2005/8/layout/list1"/>
    <dgm:cxn modelId="{CF9D991F-3638-4F35-AB59-0C8D5C3D615A}" type="presParOf" srcId="{0A5B9891-E24D-4F71-98C1-C85EEAD25C3C}" destId="{446B9DA0-1635-4A56-AF63-30F79CAF9B51}" srcOrd="0" destOrd="0" presId="urn:microsoft.com/office/officeart/2005/8/layout/list1"/>
    <dgm:cxn modelId="{A085588A-A63F-43A8-8886-01B3DB022A3C}" type="presParOf" srcId="{0A5B9891-E24D-4F71-98C1-C85EEAD25C3C}" destId="{CDF74C6F-029F-4508-8FB8-6583C7624E3E}" srcOrd="1" destOrd="0" presId="urn:microsoft.com/office/officeart/2005/8/layout/list1"/>
    <dgm:cxn modelId="{9081777F-2A80-406F-86DD-18F91E270420}" type="presParOf" srcId="{925986B9-A356-4EBD-8736-B0078FBD5F12}" destId="{9AC6BBA7-6ED4-4E07-8799-A8B2EF54BE0F}" srcOrd="1" destOrd="0" presId="urn:microsoft.com/office/officeart/2005/8/layout/list1"/>
    <dgm:cxn modelId="{094B9C0E-ED27-492F-959D-5A56D8CECF39}" type="presParOf" srcId="{925986B9-A356-4EBD-8736-B0078FBD5F12}" destId="{0B16D219-FFDF-4672-8F46-D5739850BF19}" srcOrd="2" destOrd="0" presId="urn:microsoft.com/office/officeart/2005/8/layout/list1"/>
    <dgm:cxn modelId="{B68E096C-4C7F-4716-B742-6BC4C5D3AFBF}" type="presParOf" srcId="{925986B9-A356-4EBD-8736-B0078FBD5F12}" destId="{8FDB51D4-A46A-459A-B93E-8FDBF82392A1}" srcOrd="3" destOrd="0" presId="urn:microsoft.com/office/officeart/2005/8/layout/list1"/>
    <dgm:cxn modelId="{5FA544AD-CAE2-49BB-8DCF-42416F634558}" type="presParOf" srcId="{925986B9-A356-4EBD-8736-B0078FBD5F12}" destId="{E7CD3976-BE88-42C5-B131-247457A27C22}" srcOrd="4" destOrd="0" presId="urn:microsoft.com/office/officeart/2005/8/layout/list1"/>
    <dgm:cxn modelId="{A573E94D-09A2-477E-991B-87BF522A8F19}" type="presParOf" srcId="{E7CD3976-BE88-42C5-B131-247457A27C22}" destId="{D2204650-1D8D-444E-B08C-62B37AAC126C}" srcOrd="0" destOrd="0" presId="urn:microsoft.com/office/officeart/2005/8/layout/list1"/>
    <dgm:cxn modelId="{97C88209-9C57-41FB-8000-61D8955165C8}" type="presParOf" srcId="{E7CD3976-BE88-42C5-B131-247457A27C22}" destId="{DA4D7DF8-D5FB-449F-A835-17721E5A2F3A}" srcOrd="1" destOrd="0" presId="urn:microsoft.com/office/officeart/2005/8/layout/list1"/>
    <dgm:cxn modelId="{01D2A96F-0B22-47EF-83A5-D1588DAB0807}" type="presParOf" srcId="{925986B9-A356-4EBD-8736-B0078FBD5F12}" destId="{E4EA8F0B-F850-48A4-89BF-40713143B13B}" srcOrd="5" destOrd="0" presId="urn:microsoft.com/office/officeart/2005/8/layout/list1"/>
    <dgm:cxn modelId="{65EF3DDC-C149-4BC2-A13A-B270E96B2E5A}" type="presParOf" srcId="{925986B9-A356-4EBD-8736-B0078FBD5F12}" destId="{7C86234C-FBDD-412B-8B3E-D98AE24262C4}" srcOrd="6" destOrd="0" presId="urn:microsoft.com/office/officeart/2005/8/layout/list1"/>
    <dgm:cxn modelId="{A6897E25-D075-4B16-801E-B67F76B7C338}" type="presParOf" srcId="{925986B9-A356-4EBD-8736-B0078FBD5F12}" destId="{2F76F4E3-1B46-4EB5-818C-9457ECBD28F1}" srcOrd="7" destOrd="0" presId="urn:microsoft.com/office/officeart/2005/8/layout/list1"/>
    <dgm:cxn modelId="{4DF228E5-2551-48CE-A74C-6CD3D867E2F2}" type="presParOf" srcId="{925986B9-A356-4EBD-8736-B0078FBD5F12}" destId="{AEBCEF60-79F7-4994-87FC-E43B0DC44526}" srcOrd="8" destOrd="0" presId="urn:microsoft.com/office/officeart/2005/8/layout/list1"/>
    <dgm:cxn modelId="{F6DAF145-ACD1-441C-BD98-9A36E7D790A0}" type="presParOf" srcId="{AEBCEF60-79F7-4994-87FC-E43B0DC44526}" destId="{ECA871BE-7E29-44EE-83A6-968C7B30DE7F}" srcOrd="0" destOrd="0" presId="urn:microsoft.com/office/officeart/2005/8/layout/list1"/>
    <dgm:cxn modelId="{96595432-280D-465D-831D-BF105D8F0E25}" type="presParOf" srcId="{AEBCEF60-79F7-4994-87FC-E43B0DC44526}" destId="{8E7140DF-7DEA-4EC2-89C2-5A9AC999433F}" srcOrd="1" destOrd="0" presId="urn:microsoft.com/office/officeart/2005/8/layout/list1"/>
    <dgm:cxn modelId="{03F71CE4-BEC2-45CD-B719-C09804239AEA}" type="presParOf" srcId="{925986B9-A356-4EBD-8736-B0078FBD5F12}" destId="{0B05ABE2-DCC3-488C-BD77-458437098BC0}" srcOrd="9" destOrd="0" presId="urn:microsoft.com/office/officeart/2005/8/layout/list1"/>
    <dgm:cxn modelId="{E28C977A-8205-4311-8DD2-BC649BC817EA}" type="presParOf" srcId="{925986B9-A356-4EBD-8736-B0078FBD5F12}" destId="{0EA4738E-1E55-4E5C-9D35-5F04807390C2}" srcOrd="10" destOrd="0" presId="urn:microsoft.com/office/officeart/2005/8/layout/list1"/>
  </dgm:cxnLst>
  <dgm:bg/>
  <dgm:whole/>
</dgm:dataModel>
</file>

<file path=ppt/diagrams/data4.xml><?xml version="1.0" encoding="utf-8"?>
<dgm:dataModel xmlns:dgm="http://schemas.openxmlformats.org/drawingml/2006/diagram" xmlns:a="http://schemas.openxmlformats.org/drawingml/2006/main">
  <dgm:ptLst>
    <dgm:pt modelId="{05809F6D-5845-49EA-AF6F-A245BFD254C7}" type="doc">
      <dgm:prSet loTypeId="urn:microsoft.com/office/officeart/2005/8/layout/vList2" loCatId="list" qsTypeId="urn:microsoft.com/office/officeart/2005/8/quickstyle/simple1" qsCatId="simple" csTypeId="urn:microsoft.com/office/officeart/2005/8/colors/accent6_2" csCatId="accent6" phldr="1"/>
      <dgm:spPr/>
      <dgm:t>
        <a:bodyPr/>
        <a:lstStyle/>
        <a:p>
          <a:endParaRPr lang="ru-RU"/>
        </a:p>
      </dgm:t>
    </dgm:pt>
    <dgm:pt modelId="{8F0A4803-4F7B-4E97-97F3-177E397C3E62}">
      <dgm:prSet phldrT="[Текст]" custT="1">
        <dgm:style>
          <a:lnRef idx="2">
            <a:schemeClr val="accent5">
              <a:shade val="50000"/>
            </a:schemeClr>
          </a:lnRef>
          <a:fillRef idx="1">
            <a:schemeClr val="accent5"/>
          </a:fillRef>
          <a:effectRef idx="0">
            <a:schemeClr val="accent5"/>
          </a:effectRef>
          <a:fontRef idx="minor">
            <a:schemeClr val="lt1"/>
          </a:fontRef>
        </dgm:style>
      </dgm:prSet>
      <dgm:spPr/>
      <dgm:t>
        <a:bodyPr/>
        <a:lstStyle/>
        <a:p>
          <a:r>
            <a:rPr lang="kk-KZ" sz="1600" b="1" dirty="0" smtClean="0"/>
            <a:t>Өнімді әрі қарай өңдеуді өте сенімді және тиімді басқаруға мүмкіндік беретін құрамындағы белгілі бір қоспалардың мөлшеріне қойылатын талаптар мен стандарттардағы шектеулер мынадай заттарға кеңінен тараған:</a:t>
          </a:r>
          <a:endParaRPr lang="ru-RU" sz="1600" b="1" dirty="0"/>
        </a:p>
      </dgm:t>
    </dgm:pt>
    <dgm:pt modelId="{A3238CE0-4499-4949-AA3B-9A35893C515B}" type="parTrans" cxnId="{25E54941-21D1-4F46-BB67-B61E616C65CB}">
      <dgm:prSet/>
      <dgm:spPr/>
      <dgm:t>
        <a:bodyPr/>
        <a:lstStyle/>
        <a:p>
          <a:endParaRPr lang="ru-RU"/>
        </a:p>
      </dgm:t>
    </dgm:pt>
    <dgm:pt modelId="{A52415EF-6A4A-48A1-AE24-99ABD62CC0A4}" type="sibTrans" cxnId="{25E54941-21D1-4F46-BB67-B61E616C65CB}">
      <dgm:prSet/>
      <dgm:spPr/>
      <dgm:t>
        <a:bodyPr/>
        <a:lstStyle/>
        <a:p>
          <a:endParaRPr lang="ru-RU"/>
        </a:p>
      </dgm:t>
    </dgm:pt>
    <dgm:pt modelId="{829CDB78-A8D3-461D-BAAC-E47E3C943109}">
      <dgm:prSet phldrT="[Текст]" custT="1"/>
      <dgm:spPr/>
      <dgm:t>
        <a:bodyPr/>
        <a:lstStyle/>
        <a:p>
          <a:r>
            <a:rPr lang="kk-KZ" sz="1600" i="1" dirty="0" smtClean="0"/>
            <a:t>сақтағанда немесе өңдеуге дайындағанда ароматты көмірсутектердің қасиетін (түсі, гомогендік, химиялық белсенділік, тұтқырлық) өзгертуге қабілетті заттар;</a:t>
          </a:r>
          <a:endParaRPr lang="ru-RU" sz="1600" i="1" dirty="0"/>
        </a:p>
      </dgm:t>
    </dgm:pt>
    <dgm:pt modelId="{9B24DDE7-540F-4420-8430-0CAD635E2429}" type="parTrans" cxnId="{F215A58F-B3EA-44AD-9E49-9F6E7CB195EA}">
      <dgm:prSet/>
      <dgm:spPr/>
      <dgm:t>
        <a:bodyPr/>
        <a:lstStyle/>
        <a:p>
          <a:endParaRPr lang="ru-RU"/>
        </a:p>
      </dgm:t>
    </dgm:pt>
    <dgm:pt modelId="{01AEE87B-9CA2-4123-9BFF-4696A66120C1}" type="sibTrans" cxnId="{F215A58F-B3EA-44AD-9E49-9F6E7CB195EA}">
      <dgm:prSet/>
      <dgm:spPr/>
      <dgm:t>
        <a:bodyPr/>
        <a:lstStyle/>
        <a:p>
          <a:endParaRPr lang="ru-RU"/>
        </a:p>
      </dgm:t>
    </dgm:pt>
    <dgm:pt modelId="{2E0920E6-D89C-46E3-8EF1-2210821B853B}">
      <dgm:prSet custT="1"/>
      <dgm:spPr/>
      <dgm:t>
        <a:bodyPr/>
        <a:lstStyle/>
        <a:p>
          <a:r>
            <a:rPr lang="kk-KZ" sz="1600" i="1" dirty="0" smtClean="0"/>
            <a:t>негізгі өңдеу процесі катализаторларының белсенділігі мен селективтілігін төмендетуге қабілетті заттар;</a:t>
          </a:r>
          <a:endParaRPr lang="ru-RU" sz="1600" i="1" dirty="0"/>
        </a:p>
      </dgm:t>
    </dgm:pt>
    <dgm:pt modelId="{62C7A53C-1D35-4EC8-949A-CE8B35C03C13}" type="parTrans" cxnId="{80DFADE3-78BF-4320-B6EB-AE4CEE60806E}">
      <dgm:prSet/>
      <dgm:spPr/>
      <dgm:t>
        <a:bodyPr/>
        <a:lstStyle/>
        <a:p>
          <a:endParaRPr lang="ru-RU"/>
        </a:p>
      </dgm:t>
    </dgm:pt>
    <dgm:pt modelId="{94AF2D82-F6D5-49CC-8833-4178B61FCD2D}" type="sibTrans" cxnId="{80DFADE3-78BF-4320-B6EB-AE4CEE60806E}">
      <dgm:prSet/>
      <dgm:spPr/>
      <dgm:t>
        <a:bodyPr/>
        <a:lstStyle/>
        <a:p>
          <a:endParaRPr lang="ru-RU"/>
        </a:p>
      </dgm:t>
    </dgm:pt>
    <dgm:pt modelId="{1DAF17E7-757E-4577-9751-7B696CB70CD5}">
      <dgm:prSet custT="1"/>
      <dgm:spPr/>
      <dgm:t>
        <a:bodyPr/>
        <a:lstStyle/>
        <a:p>
          <a:r>
            <a:rPr lang="kk-KZ" sz="1600" i="1" dirty="0" smtClean="0"/>
            <a:t>негізгі технологиялық процеске тән емес заттар түзетін, әрі олардың пайда болуы мақсатты өнімді тазалауды қиындататын заттар.</a:t>
          </a:r>
          <a:endParaRPr lang="ru-RU" sz="1600" i="1" dirty="0"/>
        </a:p>
      </dgm:t>
    </dgm:pt>
    <dgm:pt modelId="{02E2F782-B0F8-4099-969B-554FAD15A8E5}" type="parTrans" cxnId="{5D51BEE3-8A15-4386-9BE1-5AB3B7F4E0BC}">
      <dgm:prSet/>
      <dgm:spPr/>
      <dgm:t>
        <a:bodyPr/>
        <a:lstStyle/>
        <a:p>
          <a:endParaRPr lang="ru-RU"/>
        </a:p>
      </dgm:t>
    </dgm:pt>
    <dgm:pt modelId="{680AB0A6-F325-4CE8-9C99-B05FB0A7A4EA}" type="sibTrans" cxnId="{5D51BEE3-8A15-4386-9BE1-5AB3B7F4E0BC}">
      <dgm:prSet/>
      <dgm:spPr/>
      <dgm:t>
        <a:bodyPr/>
        <a:lstStyle/>
        <a:p>
          <a:endParaRPr lang="ru-RU"/>
        </a:p>
      </dgm:t>
    </dgm:pt>
    <dgm:pt modelId="{F02B7840-06E0-4953-8F71-B4130EF28404}" type="pres">
      <dgm:prSet presAssocID="{05809F6D-5845-49EA-AF6F-A245BFD254C7}" presName="linear" presStyleCnt="0">
        <dgm:presLayoutVars>
          <dgm:animLvl val="lvl"/>
          <dgm:resizeHandles val="exact"/>
        </dgm:presLayoutVars>
      </dgm:prSet>
      <dgm:spPr/>
      <dgm:t>
        <a:bodyPr/>
        <a:lstStyle/>
        <a:p>
          <a:endParaRPr lang="ru-RU"/>
        </a:p>
      </dgm:t>
    </dgm:pt>
    <dgm:pt modelId="{3C60A31A-3A3A-41F3-943C-2D89818A4568}" type="pres">
      <dgm:prSet presAssocID="{8F0A4803-4F7B-4E97-97F3-177E397C3E62}" presName="parentText" presStyleLbl="node1" presStyleIdx="0" presStyleCnt="1">
        <dgm:presLayoutVars>
          <dgm:chMax val="0"/>
          <dgm:bulletEnabled val="1"/>
        </dgm:presLayoutVars>
      </dgm:prSet>
      <dgm:spPr/>
      <dgm:t>
        <a:bodyPr/>
        <a:lstStyle/>
        <a:p>
          <a:endParaRPr lang="ru-RU"/>
        </a:p>
      </dgm:t>
    </dgm:pt>
    <dgm:pt modelId="{AC99B47E-C1F2-4D02-B3E7-28C2C28BA425}" type="pres">
      <dgm:prSet presAssocID="{8F0A4803-4F7B-4E97-97F3-177E397C3E62}" presName="childText" presStyleLbl="revTx" presStyleIdx="0" presStyleCnt="1">
        <dgm:presLayoutVars>
          <dgm:bulletEnabled val="1"/>
        </dgm:presLayoutVars>
      </dgm:prSet>
      <dgm:spPr/>
      <dgm:t>
        <a:bodyPr/>
        <a:lstStyle/>
        <a:p>
          <a:endParaRPr lang="ru-RU"/>
        </a:p>
      </dgm:t>
    </dgm:pt>
  </dgm:ptLst>
  <dgm:cxnLst>
    <dgm:cxn modelId="{5DDD91F0-5481-4EB2-87C4-DD89BC4B4B30}" type="presOf" srcId="{1DAF17E7-757E-4577-9751-7B696CB70CD5}" destId="{AC99B47E-C1F2-4D02-B3E7-28C2C28BA425}" srcOrd="0" destOrd="2" presId="urn:microsoft.com/office/officeart/2005/8/layout/vList2"/>
    <dgm:cxn modelId="{F215A58F-B3EA-44AD-9E49-9F6E7CB195EA}" srcId="{8F0A4803-4F7B-4E97-97F3-177E397C3E62}" destId="{829CDB78-A8D3-461D-BAAC-E47E3C943109}" srcOrd="0" destOrd="0" parTransId="{9B24DDE7-540F-4420-8430-0CAD635E2429}" sibTransId="{01AEE87B-9CA2-4123-9BFF-4696A66120C1}"/>
    <dgm:cxn modelId="{BE99A73A-5794-4EA1-BA13-794158FF6612}" type="presOf" srcId="{2E0920E6-D89C-46E3-8EF1-2210821B853B}" destId="{AC99B47E-C1F2-4D02-B3E7-28C2C28BA425}" srcOrd="0" destOrd="1" presId="urn:microsoft.com/office/officeart/2005/8/layout/vList2"/>
    <dgm:cxn modelId="{CF839A00-2463-4354-98E0-73349F58E087}" type="presOf" srcId="{05809F6D-5845-49EA-AF6F-A245BFD254C7}" destId="{F02B7840-06E0-4953-8F71-B4130EF28404}" srcOrd="0" destOrd="0" presId="urn:microsoft.com/office/officeart/2005/8/layout/vList2"/>
    <dgm:cxn modelId="{25E54941-21D1-4F46-BB67-B61E616C65CB}" srcId="{05809F6D-5845-49EA-AF6F-A245BFD254C7}" destId="{8F0A4803-4F7B-4E97-97F3-177E397C3E62}" srcOrd="0" destOrd="0" parTransId="{A3238CE0-4499-4949-AA3B-9A35893C515B}" sibTransId="{A52415EF-6A4A-48A1-AE24-99ABD62CC0A4}"/>
    <dgm:cxn modelId="{0E17E464-7CE0-41DB-8F92-3A5EA09C8C41}" type="presOf" srcId="{829CDB78-A8D3-461D-BAAC-E47E3C943109}" destId="{AC99B47E-C1F2-4D02-B3E7-28C2C28BA425}" srcOrd="0" destOrd="0" presId="urn:microsoft.com/office/officeart/2005/8/layout/vList2"/>
    <dgm:cxn modelId="{5D51BEE3-8A15-4386-9BE1-5AB3B7F4E0BC}" srcId="{8F0A4803-4F7B-4E97-97F3-177E397C3E62}" destId="{1DAF17E7-757E-4577-9751-7B696CB70CD5}" srcOrd="2" destOrd="0" parTransId="{02E2F782-B0F8-4099-969B-554FAD15A8E5}" sibTransId="{680AB0A6-F325-4CE8-9C99-B05FB0A7A4EA}"/>
    <dgm:cxn modelId="{D71063BF-C540-43BD-9D91-2FF5F52E5E20}" type="presOf" srcId="{8F0A4803-4F7B-4E97-97F3-177E397C3E62}" destId="{3C60A31A-3A3A-41F3-943C-2D89818A4568}" srcOrd="0" destOrd="0" presId="urn:microsoft.com/office/officeart/2005/8/layout/vList2"/>
    <dgm:cxn modelId="{80DFADE3-78BF-4320-B6EB-AE4CEE60806E}" srcId="{8F0A4803-4F7B-4E97-97F3-177E397C3E62}" destId="{2E0920E6-D89C-46E3-8EF1-2210821B853B}" srcOrd="1" destOrd="0" parTransId="{62C7A53C-1D35-4EC8-949A-CE8B35C03C13}" sibTransId="{94AF2D82-F6D5-49CC-8833-4178B61FCD2D}"/>
    <dgm:cxn modelId="{D037C8CE-BA2F-499F-AA8B-B2CEE3ECA88D}" type="presParOf" srcId="{F02B7840-06E0-4953-8F71-B4130EF28404}" destId="{3C60A31A-3A3A-41F3-943C-2D89818A4568}" srcOrd="0" destOrd="0" presId="urn:microsoft.com/office/officeart/2005/8/layout/vList2"/>
    <dgm:cxn modelId="{4D851CC2-4504-4B13-8ABE-34CCF5E8D993}" type="presParOf" srcId="{F02B7840-06E0-4953-8F71-B4130EF28404}" destId="{AC99B47E-C1F2-4D02-B3E7-28C2C28BA425}" srcOrd="1" destOrd="0" presId="urn:microsoft.com/office/officeart/2005/8/layout/vList2"/>
  </dgm:cxnLst>
  <dgm:bg/>
  <dgm:whole/>
</dgm:dataModel>
</file>

<file path=ppt/diagrams/data5.xml><?xml version="1.0" encoding="utf-8"?>
<dgm:dataModel xmlns:dgm="http://schemas.openxmlformats.org/drawingml/2006/diagram" xmlns:a="http://schemas.openxmlformats.org/drawingml/2006/main">
  <dgm:ptLst>
    <dgm:pt modelId="{6477D6DB-0FB3-4004-BAF8-DCC7A81A7054}" type="doc">
      <dgm:prSet loTypeId="urn:microsoft.com/office/officeart/2005/8/layout/list1" loCatId="list" qsTypeId="urn:microsoft.com/office/officeart/2005/8/quickstyle/simple1" qsCatId="simple" csTypeId="urn:microsoft.com/office/officeart/2005/8/colors/accent1_1" csCatId="accent1" phldr="1"/>
      <dgm:spPr/>
      <dgm:t>
        <a:bodyPr/>
        <a:lstStyle/>
        <a:p>
          <a:endParaRPr lang="ru-RU"/>
        </a:p>
      </dgm:t>
    </dgm:pt>
    <dgm:pt modelId="{B22847AF-CC7B-444A-B050-24802DA25EB3}">
      <dgm:prSet phldrT="[Текст]" custT="1"/>
      <dgm:spPr/>
      <dgm:t>
        <a:bodyPr/>
        <a:lstStyle/>
        <a:p>
          <a:r>
            <a:rPr lang="kk-KZ" sz="1400" dirty="0" smtClean="0"/>
            <a:t>Сақтау кезінде  полимерлену немесе тотығу нәтижесінде боялған заттардың, сонымен қатар ыдыстар мен аппаратуралардың қабырғасына тұрып қалатын шайырлы заттар түзілуіне мүмкіндік туғызатын қанықпаған көмірсутектер</a:t>
          </a:r>
          <a:endParaRPr lang="ru-RU" sz="1400" dirty="0"/>
        </a:p>
      </dgm:t>
    </dgm:pt>
    <dgm:pt modelId="{88DCE610-B633-4449-879A-890B7BC33B42}" type="parTrans" cxnId="{9E649B48-77FC-46B9-B674-965FED28B3E7}">
      <dgm:prSet/>
      <dgm:spPr/>
      <dgm:t>
        <a:bodyPr/>
        <a:lstStyle/>
        <a:p>
          <a:endParaRPr lang="ru-RU"/>
        </a:p>
      </dgm:t>
    </dgm:pt>
    <dgm:pt modelId="{9B2B857B-B7AE-448E-92AC-26BF89A21396}" type="sibTrans" cxnId="{9E649B48-77FC-46B9-B674-965FED28B3E7}">
      <dgm:prSet/>
      <dgm:spPr/>
      <dgm:t>
        <a:bodyPr/>
        <a:lstStyle/>
        <a:p>
          <a:endParaRPr lang="ru-RU"/>
        </a:p>
      </dgm:t>
    </dgm:pt>
    <dgm:pt modelId="{99C75E35-1446-47B6-AF36-BC7A819FA0A7}">
      <dgm:prSet phldrT="[Текст]" custT="1"/>
      <dgm:spPr/>
      <dgm:t>
        <a:bodyPr/>
        <a:lstStyle/>
        <a:p>
          <a:r>
            <a:rPr lang="kk-KZ" sz="1400" dirty="0" smtClean="0"/>
            <a:t>Кокстың катализаторға жиналуы және катализатордың белсенділігінің төмендеуі мүмкін. </a:t>
          </a:r>
          <a:endParaRPr lang="ru-RU" sz="1400" dirty="0"/>
        </a:p>
      </dgm:t>
    </dgm:pt>
    <dgm:pt modelId="{84E92DAD-5DFE-4793-B046-0F0542B2A1C3}" type="parTrans" cxnId="{C4AAC09E-987B-42DA-85F5-B521D17B7735}">
      <dgm:prSet/>
      <dgm:spPr/>
      <dgm:t>
        <a:bodyPr/>
        <a:lstStyle/>
        <a:p>
          <a:endParaRPr lang="ru-RU"/>
        </a:p>
      </dgm:t>
    </dgm:pt>
    <dgm:pt modelId="{17CA77D9-88CA-41DD-B750-113995790888}" type="sibTrans" cxnId="{C4AAC09E-987B-42DA-85F5-B521D17B7735}">
      <dgm:prSet/>
      <dgm:spPr/>
      <dgm:t>
        <a:bodyPr/>
        <a:lstStyle/>
        <a:p>
          <a:endParaRPr lang="ru-RU"/>
        </a:p>
      </dgm:t>
    </dgm:pt>
    <dgm:pt modelId="{3D784758-1F08-4DCE-AA39-FA8A0BA848C8}">
      <dgm:prSet phldrT="[Текст]" custT="1"/>
      <dgm:spPr/>
      <dgm:t>
        <a:bodyPr/>
        <a:lstStyle/>
        <a:p>
          <a:r>
            <a:rPr lang="kk-KZ" sz="1400" dirty="0" smtClean="0"/>
            <a:t>Хлорлағанда немесе газ фазасында тотығу кезінде шикізат дайындау жүйесінде және байланыстырғыш аппараттарда пирофорлы және жарылғыш қосылыстар түзілуі мүмкін.</a:t>
          </a:r>
          <a:endParaRPr lang="ru-RU" sz="1400" dirty="0"/>
        </a:p>
      </dgm:t>
    </dgm:pt>
    <dgm:pt modelId="{BD74289E-F3C3-4F1C-AC2F-B689AE82DF9C}" type="parTrans" cxnId="{0003E4D2-B8FF-4348-9506-282E3E6E4FB6}">
      <dgm:prSet/>
      <dgm:spPr/>
      <dgm:t>
        <a:bodyPr/>
        <a:lstStyle/>
        <a:p>
          <a:endParaRPr lang="ru-RU"/>
        </a:p>
      </dgm:t>
    </dgm:pt>
    <dgm:pt modelId="{B5AA1EE3-F94B-4DF4-9183-64CC22A46746}" type="sibTrans" cxnId="{0003E4D2-B8FF-4348-9506-282E3E6E4FB6}">
      <dgm:prSet/>
      <dgm:spPr/>
      <dgm:t>
        <a:bodyPr/>
        <a:lstStyle/>
        <a:p>
          <a:endParaRPr lang="ru-RU"/>
        </a:p>
      </dgm:t>
    </dgm:pt>
    <dgm:pt modelId="{AF421E17-CE69-4AE1-9803-B5054351CD4F}" type="pres">
      <dgm:prSet presAssocID="{6477D6DB-0FB3-4004-BAF8-DCC7A81A7054}" presName="linear" presStyleCnt="0">
        <dgm:presLayoutVars>
          <dgm:dir/>
          <dgm:animLvl val="lvl"/>
          <dgm:resizeHandles val="exact"/>
        </dgm:presLayoutVars>
      </dgm:prSet>
      <dgm:spPr/>
      <dgm:t>
        <a:bodyPr/>
        <a:lstStyle/>
        <a:p>
          <a:endParaRPr lang="ru-RU"/>
        </a:p>
      </dgm:t>
    </dgm:pt>
    <dgm:pt modelId="{8C35084B-5B1D-4AEC-9E5A-611FAADD32E8}" type="pres">
      <dgm:prSet presAssocID="{B22847AF-CC7B-444A-B050-24802DA25EB3}" presName="parentLin" presStyleCnt="0"/>
      <dgm:spPr/>
    </dgm:pt>
    <dgm:pt modelId="{D14D313D-3089-4040-A790-770A2829C934}" type="pres">
      <dgm:prSet presAssocID="{B22847AF-CC7B-444A-B050-24802DA25EB3}" presName="parentLeftMargin" presStyleLbl="node1" presStyleIdx="0" presStyleCnt="3"/>
      <dgm:spPr/>
      <dgm:t>
        <a:bodyPr/>
        <a:lstStyle/>
        <a:p>
          <a:endParaRPr lang="ru-RU"/>
        </a:p>
      </dgm:t>
    </dgm:pt>
    <dgm:pt modelId="{FECC7F1F-5828-406E-A701-F549EEDC8707}" type="pres">
      <dgm:prSet presAssocID="{B22847AF-CC7B-444A-B050-24802DA25EB3}" presName="parentText" presStyleLbl="node1" presStyleIdx="0" presStyleCnt="3">
        <dgm:presLayoutVars>
          <dgm:chMax val="0"/>
          <dgm:bulletEnabled val="1"/>
        </dgm:presLayoutVars>
      </dgm:prSet>
      <dgm:spPr/>
      <dgm:t>
        <a:bodyPr/>
        <a:lstStyle/>
        <a:p>
          <a:endParaRPr lang="ru-RU"/>
        </a:p>
      </dgm:t>
    </dgm:pt>
    <dgm:pt modelId="{1D54A242-1251-4FB5-9E39-555F0F424E7A}" type="pres">
      <dgm:prSet presAssocID="{B22847AF-CC7B-444A-B050-24802DA25EB3}" presName="negativeSpace" presStyleCnt="0"/>
      <dgm:spPr/>
    </dgm:pt>
    <dgm:pt modelId="{CC784E1F-C27A-4F01-96EE-2A4B39F0A0CB}" type="pres">
      <dgm:prSet presAssocID="{B22847AF-CC7B-444A-B050-24802DA25EB3}" presName="childText" presStyleLbl="conFgAcc1" presStyleIdx="0" presStyleCnt="3">
        <dgm:presLayoutVars>
          <dgm:bulletEnabled val="1"/>
        </dgm:presLayoutVars>
      </dgm:prSet>
      <dgm:spPr/>
    </dgm:pt>
    <dgm:pt modelId="{C464F84C-DAEB-4057-84E3-F45E101C7A75}" type="pres">
      <dgm:prSet presAssocID="{9B2B857B-B7AE-448E-92AC-26BF89A21396}" presName="spaceBetweenRectangles" presStyleCnt="0"/>
      <dgm:spPr/>
    </dgm:pt>
    <dgm:pt modelId="{4DDB4FD8-D481-4609-AC33-A97B55E95DE2}" type="pres">
      <dgm:prSet presAssocID="{99C75E35-1446-47B6-AF36-BC7A819FA0A7}" presName="parentLin" presStyleCnt="0"/>
      <dgm:spPr/>
    </dgm:pt>
    <dgm:pt modelId="{CA935B0A-3CA1-4AEA-9B2D-19478FBAC5DD}" type="pres">
      <dgm:prSet presAssocID="{99C75E35-1446-47B6-AF36-BC7A819FA0A7}" presName="parentLeftMargin" presStyleLbl="node1" presStyleIdx="0" presStyleCnt="3"/>
      <dgm:spPr/>
      <dgm:t>
        <a:bodyPr/>
        <a:lstStyle/>
        <a:p>
          <a:endParaRPr lang="ru-RU"/>
        </a:p>
      </dgm:t>
    </dgm:pt>
    <dgm:pt modelId="{D96B71E2-34F6-46A2-A09D-44D69BFDB3E2}" type="pres">
      <dgm:prSet presAssocID="{99C75E35-1446-47B6-AF36-BC7A819FA0A7}" presName="parentText" presStyleLbl="node1" presStyleIdx="1" presStyleCnt="3">
        <dgm:presLayoutVars>
          <dgm:chMax val="0"/>
          <dgm:bulletEnabled val="1"/>
        </dgm:presLayoutVars>
      </dgm:prSet>
      <dgm:spPr/>
      <dgm:t>
        <a:bodyPr/>
        <a:lstStyle/>
        <a:p>
          <a:endParaRPr lang="ru-RU"/>
        </a:p>
      </dgm:t>
    </dgm:pt>
    <dgm:pt modelId="{16340DB9-5FEE-4C77-BBD2-8FB15C472EEC}" type="pres">
      <dgm:prSet presAssocID="{99C75E35-1446-47B6-AF36-BC7A819FA0A7}" presName="negativeSpace" presStyleCnt="0"/>
      <dgm:spPr/>
    </dgm:pt>
    <dgm:pt modelId="{079A61A7-532C-435F-9DF6-579D75B137EA}" type="pres">
      <dgm:prSet presAssocID="{99C75E35-1446-47B6-AF36-BC7A819FA0A7}" presName="childText" presStyleLbl="conFgAcc1" presStyleIdx="1" presStyleCnt="3">
        <dgm:presLayoutVars>
          <dgm:bulletEnabled val="1"/>
        </dgm:presLayoutVars>
      </dgm:prSet>
      <dgm:spPr/>
    </dgm:pt>
    <dgm:pt modelId="{9977D2D9-3D78-4B9D-8F1E-EE7EE4C175F9}" type="pres">
      <dgm:prSet presAssocID="{17CA77D9-88CA-41DD-B750-113995790888}" presName="spaceBetweenRectangles" presStyleCnt="0"/>
      <dgm:spPr/>
    </dgm:pt>
    <dgm:pt modelId="{67E995FF-61B2-4A90-AE48-EC91F20AAA54}" type="pres">
      <dgm:prSet presAssocID="{3D784758-1F08-4DCE-AA39-FA8A0BA848C8}" presName="parentLin" presStyleCnt="0"/>
      <dgm:spPr/>
    </dgm:pt>
    <dgm:pt modelId="{E94D70B9-2869-4344-9682-4105138AD971}" type="pres">
      <dgm:prSet presAssocID="{3D784758-1F08-4DCE-AA39-FA8A0BA848C8}" presName="parentLeftMargin" presStyleLbl="node1" presStyleIdx="1" presStyleCnt="3"/>
      <dgm:spPr/>
      <dgm:t>
        <a:bodyPr/>
        <a:lstStyle/>
        <a:p>
          <a:endParaRPr lang="ru-RU"/>
        </a:p>
      </dgm:t>
    </dgm:pt>
    <dgm:pt modelId="{4E368867-775F-496B-B406-A183B1D23844}" type="pres">
      <dgm:prSet presAssocID="{3D784758-1F08-4DCE-AA39-FA8A0BA848C8}" presName="parentText" presStyleLbl="node1" presStyleIdx="2" presStyleCnt="3">
        <dgm:presLayoutVars>
          <dgm:chMax val="0"/>
          <dgm:bulletEnabled val="1"/>
        </dgm:presLayoutVars>
      </dgm:prSet>
      <dgm:spPr/>
      <dgm:t>
        <a:bodyPr/>
        <a:lstStyle/>
        <a:p>
          <a:endParaRPr lang="ru-RU"/>
        </a:p>
      </dgm:t>
    </dgm:pt>
    <dgm:pt modelId="{63627C1F-424D-4CAA-AD16-8656314AA1E6}" type="pres">
      <dgm:prSet presAssocID="{3D784758-1F08-4DCE-AA39-FA8A0BA848C8}" presName="negativeSpace" presStyleCnt="0"/>
      <dgm:spPr/>
    </dgm:pt>
    <dgm:pt modelId="{EFFAC139-CA2F-4718-B49C-1263128FC67F}" type="pres">
      <dgm:prSet presAssocID="{3D784758-1F08-4DCE-AA39-FA8A0BA848C8}" presName="childText" presStyleLbl="conFgAcc1" presStyleIdx="2" presStyleCnt="3">
        <dgm:presLayoutVars>
          <dgm:bulletEnabled val="1"/>
        </dgm:presLayoutVars>
      </dgm:prSet>
      <dgm:spPr/>
    </dgm:pt>
  </dgm:ptLst>
  <dgm:cxnLst>
    <dgm:cxn modelId="{0003E4D2-B8FF-4348-9506-282E3E6E4FB6}" srcId="{6477D6DB-0FB3-4004-BAF8-DCC7A81A7054}" destId="{3D784758-1F08-4DCE-AA39-FA8A0BA848C8}" srcOrd="2" destOrd="0" parTransId="{BD74289E-F3C3-4F1C-AC2F-B689AE82DF9C}" sibTransId="{B5AA1EE3-F94B-4DF4-9183-64CC22A46746}"/>
    <dgm:cxn modelId="{9E649B48-77FC-46B9-B674-965FED28B3E7}" srcId="{6477D6DB-0FB3-4004-BAF8-DCC7A81A7054}" destId="{B22847AF-CC7B-444A-B050-24802DA25EB3}" srcOrd="0" destOrd="0" parTransId="{88DCE610-B633-4449-879A-890B7BC33B42}" sibTransId="{9B2B857B-B7AE-448E-92AC-26BF89A21396}"/>
    <dgm:cxn modelId="{9002D158-F3EF-473D-B79F-3D75A9EBEBF9}" type="presOf" srcId="{3D784758-1F08-4DCE-AA39-FA8A0BA848C8}" destId="{4E368867-775F-496B-B406-A183B1D23844}" srcOrd="1" destOrd="0" presId="urn:microsoft.com/office/officeart/2005/8/layout/list1"/>
    <dgm:cxn modelId="{A222BA03-1CCF-4DE0-B512-FB9E4CAD2648}" type="presOf" srcId="{99C75E35-1446-47B6-AF36-BC7A819FA0A7}" destId="{CA935B0A-3CA1-4AEA-9B2D-19478FBAC5DD}" srcOrd="0" destOrd="0" presId="urn:microsoft.com/office/officeart/2005/8/layout/list1"/>
    <dgm:cxn modelId="{0E3CBCA2-2DA3-4B77-8223-2B64660BBD14}" type="presOf" srcId="{B22847AF-CC7B-444A-B050-24802DA25EB3}" destId="{D14D313D-3089-4040-A790-770A2829C934}" srcOrd="0" destOrd="0" presId="urn:microsoft.com/office/officeart/2005/8/layout/list1"/>
    <dgm:cxn modelId="{7BC67B70-BE58-4745-8FF6-3BFC48B892BE}" type="presOf" srcId="{99C75E35-1446-47B6-AF36-BC7A819FA0A7}" destId="{D96B71E2-34F6-46A2-A09D-44D69BFDB3E2}" srcOrd="1" destOrd="0" presId="urn:microsoft.com/office/officeart/2005/8/layout/list1"/>
    <dgm:cxn modelId="{C4AAC09E-987B-42DA-85F5-B521D17B7735}" srcId="{6477D6DB-0FB3-4004-BAF8-DCC7A81A7054}" destId="{99C75E35-1446-47B6-AF36-BC7A819FA0A7}" srcOrd="1" destOrd="0" parTransId="{84E92DAD-5DFE-4793-B046-0F0542B2A1C3}" sibTransId="{17CA77D9-88CA-41DD-B750-113995790888}"/>
    <dgm:cxn modelId="{6EE8E412-7E51-4AA0-B1F7-2F7E2B966E17}" type="presOf" srcId="{3D784758-1F08-4DCE-AA39-FA8A0BA848C8}" destId="{E94D70B9-2869-4344-9682-4105138AD971}" srcOrd="0" destOrd="0" presId="urn:microsoft.com/office/officeart/2005/8/layout/list1"/>
    <dgm:cxn modelId="{A86336EA-C37E-4AA8-9FBB-E4F8AF25BAB3}" type="presOf" srcId="{B22847AF-CC7B-444A-B050-24802DA25EB3}" destId="{FECC7F1F-5828-406E-A701-F549EEDC8707}" srcOrd="1" destOrd="0" presId="urn:microsoft.com/office/officeart/2005/8/layout/list1"/>
    <dgm:cxn modelId="{6AAD0A2F-183D-49B5-BD33-434CB56C1416}" type="presOf" srcId="{6477D6DB-0FB3-4004-BAF8-DCC7A81A7054}" destId="{AF421E17-CE69-4AE1-9803-B5054351CD4F}" srcOrd="0" destOrd="0" presId="urn:microsoft.com/office/officeart/2005/8/layout/list1"/>
    <dgm:cxn modelId="{F11E74FB-CAD4-4A6E-85E8-9B4010953671}" type="presParOf" srcId="{AF421E17-CE69-4AE1-9803-B5054351CD4F}" destId="{8C35084B-5B1D-4AEC-9E5A-611FAADD32E8}" srcOrd="0" destOrd="0" presId="urn:microsoft.com/office/officeart/2005/8/layout/list1"/>
    <dgm:cxn modelId="{1E2C4859-98BA-41CD-9A20-E84A6924A33A}" type="presParOf" srcId="{8C35084B-5B1D-4AEC-9E5A-611FAADD32E8}" destId="{D14D313D-3089-4040-A790-770A2829C934}" srcOrd="0" destOrd="0" presId="urn:microsoft.com/office/officeart/2005/8/layout/list1"/>
    <dgm:cxn modelId="{1365C183-02B2-46F0-B028-52EC53CC6AF6}" type="presParOf" srcId="{8C35084B-5B1D-4AEC-9E5A-611FAADD32E8}" destId="{FECC7F1F-5828-406E-A701-F549EEDC8707}" srcOrd="1" destOrd="0" presId="urn:microsoft.com/office/officeart/2005/8/layout/list1"/>
    <dgm:cxn modelId="{EEAA4307-AB3E-451B-9710-D1F16ED95684}" type="presParOf" srcId="{AF421E17-CE69-4AE1-9803-B5054351CD4F}" destId="{1D54A242-1251-4FB5-9E39-555F0F424E7A}" srcOrd="1" destOrd="0" presId="urn:microsoft.com/office/officeart/2005/8/layout/list1"/>
    <dgm:cxn modelId="{6783A365-CA7E-4B76-87B9-BF27B8AFB2A4}" type="presParOf" srcId="{AF421E17-CE69-4AE1-9803-B5054351CD4F}" destId="{CC784E1F-C27A-4F01-96EE-2A4B39F0A0CB}" srcOrd="2" destOrd="0" presId="urn:microsoft.com/office/officeart/2005/8/layout/list1"/>
    <dgm:cxn modelId="{10691B4B-32F9-412C-8C16-F38642E3A16D}" type="presParOf" srcId="{AF421E17-CE69-4AE1-9803-B5054351CD4F}" destId="{C464F84C-DAEB-4057-84E3-F45E101C7A75}" srcOrd="3" destOrd="0" presId="urn:microsoft.com/office/officeart/2005/8/layout/list1"/>
    <dgm:cxn modelId="{03687C5E-595E-4B54-8C89-331B21225798}" type="presParOf" srcId="{AF421E17-CE69-4AE1-9803-B5054351CD4F}" destId="{4DDB4FD8-D481-4609-AC33-A97B55E95DE2}" srcOrd="4" destOrd="0" presId="urn:microsoft.com/office/officeart/2005/8/layout/list1"/>
    <dgm:cxn modelId="{90D6CD1E-0D01-45B8-8D20-89531553E592}" type="presParOf" srcId="{4DDB4FD8-D481-4609-AC33-A97B55E95DE2}" destId="{CA935B0A-3CA1-4AEA-9B2D-19478FBAC5DD}" srcOrd="0" destOrd="0" presId="urn:microsoft.com/office/officeart/2005/8/layout/list1"/>
    <dgm:cxn modelId="{C884439E-EF48-4275-9B42-F9D6D491D35C}" type="presParOf" srcId="{4DDB4FD8-D481-4609-AC33-A97B55E95DE2}" destId="{D96B71E2-34F6-46A2-A09D-44D69BFDB3E2}" srcOrd="1" destOrd="0" presId="urn:microsoft.com/office/officeart/2005/8/layout/list1"/>
    <dgm:cxn modelId="{E146F47A-6E96-4A17-A66C-D70419227753}" type="presParOf" srcId="{AF421E17-CE69-4AE1-9803-B5054351CD4F}" destId="{16340DB9-5FEE-4C77-BBD2-8FB15C472EEC}" srcOrd="5" destOrd="0" presId="urn:microsoft.com/office/officeart/2005/8/layout/list1"/>
    <dgm:cxn modelId="{0AACF9BB-0890-4E55-9245-CEED46DCF4AD}" type="presParOf" srcId="{AF421E17-CE69-4AE1-9803-B5054351CD4F}" destId="{079A61A7-532C-435F-9DF6-579D75B137EA}" srcOrd="6" destOrd="0" presId="urn:microsoft.com/office/officeart/2005/8/layout/list1"/>
    <dgm:cxn modelId="{5B29337E-A2C4-4369-A3CE-69F47E94C1EC}" type="presParOf" srcId="{AF421E17-CE69-4AE1-9803-B5054351CD4F}" destId="{9977D2D9-3D78-4B9D-8F1E-EE7EE4C175F9}" srcOrd="7" destOrd="0" presId="urn:microsoft.com/office/officeart/2005/8/layout/list1"/>
    <dgm:cxn modelId="{D8DC1A74-C684-40A2-BC08-ED8B616D97BB}" type="presParOf" srcId="{AF421E17-CE69-4AE1-9803-B5054351CD4F}" destId="{67E995FF-61B2-4A90-AE48-EC91F20AAA54}" srcOrd="8" destOrd="0" presId="urn:microsoft.com/office/officeart/2005/8/layout/list1"/>
    <dgm:cxn modelId="{7F56CCC9-5265-4950-8381-44D7AE5A96AF}" type="presParOf" srcId="{67E995FF-61B2-4A90-AE48-EC91F20AAA54}" destId="{E94D70B9-2869-4344-9682-4105138AD971}" srcOrd="0" destOrd="0" presId="urn:microsoft.com/office/officeart/2005/8/layout/list1"/>
    <dgm:cxn modelId="{7989EFD6-D56F-4B06-8D02-2C26AED65D58}" type="presParOf" srcId="{67E995FF-61B2-4A90-AE48-EC91F20AAA54}" destId="{4E368867-775F-496B-B406-A183B1D23844}" srcOrd="1" destOrd="0" presId="urn:microsoft.com/office/officeart/2005/8/layout/list1"/>
    <dgm:cxn modelId="{5261D22E-1421-4BAF-A873-9889A62A235A}" type="presParOf" srcId="{AF421E17-CE69-4AE1-9803-B5054351CD4F}" destId="{63627C1F-424D-4CAA-AD16-8656314AA1E6}" srcOrd="9" destOrd="0" presId="urn:microsoft.com/office/officeart/2005/8/layout/list1"/>
    <dgm:cxn modelId="{7DE6D7A9-A229-4FB4-BFD2-694391DEE6FB}" type="presParOf" srcId="{AF421E17-CE69-4AE1-9803-B5054351CD4F}" destId="{EFFAC139-CA2F-4718-B49C-1263128FC67F}" srcOrd="10" destOrd="0" presId="urn:microsoft.com/office/officeart/2005/8/layout/list1"/>
  </dgm:cxnLst>
  <dgm:bg/>
  <dgm:whole/>
</dgm:dataModel>
</file>

<file path=ppt/diagrams/data6.xml><?xml version="1.0" encoding="utf-8"?>
<dgm:dataModel xmlns:dgm="http://schemas.openxmlformats.org/drawingml/2006/diagram" xmlns:a="http://schemas.openxmlformats.org/drawingml/2006/main">
  <dgm:ptLst>
    <dgm:pt modelId="{4894147A-5029-4AE1-9DF3-795886D3804F}" type="doc">
      <dgm:prSet loTypeId="urn:microsoft.com/office/officeart/2005/8/layout/pyramid2" loCatId="list" qsTypeId="urn:microsoft.com/office/officeart/2005/8/quickstyle/simple1" qsCatId="simple" csTypeId="urn:microsoft.com/office/officeart/2005/8/colors/accent2_4" csCatId="accent2" phldr="1"/>
      <dgm:spPr/>
    </dgm:pt>
    <dgm:pt modelId="{6221AD63-2965-4ABE-8EE2-C56253DA02E1}">
      <dgm:prSet phldrT="[Текст]" custT="1">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kk-KZ" sz="1000" b="1" i="0" dirty="0" smtClean="0"/>
            <a:t>қанықпаған қосылыстар;</a:t>
          </a:r>
          <a:endParaRPr lang="ru-RU" sz="1000" b="1" i="0" dirty="0"/>
        </a:p>
      </dgm:t>
    </dgm:pt>
    <dgm:pt modelId="{FB721B55-97FE-43F3-8FB5-0A7B98AB4B9F}" type="parTrans" cxnId="{829A60CE-24A2-4689-B955-ECC8BA48E0B6}">
      <dgm:prSet/>
      <dgm:spPr/>
      <dgm:t>
        <a:bodyPr/>
        <a:lstStyle/>
        <a:p>
          <a:endParaRPr lang="ru-RU"/>
        </a:p>
      </dgm:t>
    </dgm:pt>
    <dgm:pt modelId="{633700FF-3DE5-4CE6-BE1E-42FCE9B9C085}" type="sibTrans" cxnId="{829A60CE-24A2-4689-B955-ECC8BA48E0B6}">
      <dgm:prSet/>
      <dgm:spPr/>
      <dgm:t>
        <a:bodyPr/>
        <a:lstStyle/>
        <a:p>
          <a:endParaRPr lang="ru-RU"/>
        </a:p>
      </dgm:t>
    </dgm:pt>
    <dgm:pt modelId="{60B8044B-D783-48DC-ADA9-CA33F1B3DA8F}">
      <dgm:prSet custT="1">
        <dgm:style>
          <a:lnRef idx="2">
            <a:schemeClr val="accent5">
              <a:shade val="50000"/>
            </a:schemeClr>
          </a:lnRef>
          <a:fillRef idx="1">
            <a:schemeClr val="accent5"/>
          </a:fillRef>
          <a:effectRef idx="0">
            <a:schemeClr val="accent5"/>
          </a:effectRef>
          <a:fontRef idx="minor">
            <a:schemeClr val="lt1"/>
          </a:fontRef>
        </dgm:style>
      </dgm:prSet>
      <dgm:spPr/>
      <dgm:t>
        <a:bodyPr/>
        <a:lstStyle/>
        <a:p>
          <a:r>
            <a:rPr lang="kk-KZ" sz="1000" b="1" i="0" dirty="0" smtClean="0"/>
            <a:t>ароматты көмірсутектерді өңдеудің көптеген процестерінде қандай-да бір дәрежеде зиянды, әсіресе каталитикалық у ретінде болатын құрамында күкірт бар заттар, себебі құрамында никель және платина бар катализаторлар күкіртті қосылыстарға өте сезімтал болады;</a:t>
          </a:r>
          <a:endParaRPr lang="ru-RU" sz="1000" b="1" i="0" dirty="0"/>
        </a:p>
      </dgm:t>
    </dgm:pt>
    <dgm:pt modelId="{23BEB69D-56B4-4C8D-B5F1-1166E1341596}" type="parTrans" cxnId="{D952EFA5-1F33-4CD8-8402-5A4CFEEF73C0}">
      <dgm:prSet/>
      <dgm:spPr/>
      <dgm:t>
        <a:bodyPr/>
        <a:lstStyle/>
        <a:p>
          <a:endParaRPr lang="ru-RU"/>
        </a:p>
      </dgm:t>
    </dgm:pt>
    <dgm:pt modelId="{DE92E0B8-894C-453B-BA92-EF2CA086D2E4}" type="sibTrans" cxnId="{D952EFA5-1F33-4CD8-8402-5A4CFEEF73C0}">
      <dgm:prSet/>
      <dgm:spPr/>
      <dgm:t>
        <a:bodyPr/>
        <a:lstStyle/>
        <a:p>
          <a:endParaRPr lang="ru-RU"/>
        </a:p>
      </dgm:t>
    </dgm:pt>
    <dgm:pt modelId="{AEABA624-CC1E-4CBA-AFC5-D2CC0F54B29D}">
      <dgm:prSet custT="1">
        <dgm:style>
          <a:lnRef idx="2">
            <a:schemeClr val="accent5">
              <a:shade val="50000"/>
            </a:schemeClr>
          </a:lnRef>
          <a:fillRef idx="1">
            <a:schemeClr val="accent5"/>
          </a:fillRef>
          <a:effectRef idx="0">
            <a:schemeClr val="accent5"/>
          </a:effectRef>
          <a:fontRef idx="minor">
            <a:schemeClr val="lt1"/>
          </a:fontRef>
        </dgm:style>
      </dgm:prSet>
      <dgm:spPr/>
      <dgm:t>
        <a:bodyPr/>
        <a:lstStyle/>
        <a:p>
          <a:r>
            <a:rPr lang="kk-KZ" sz="1000" b="1" i="0" dirty="0" smtClean="0"/>
            <a:t>арендерді газ фазасында сульфирлеу барысында тиофен және қанықпаған қосылыстармен бірге, күкірт диоксидін түзе отырып күкірт қышқылын тотықсыздандыратын және сульфомассаны шайырландыратын қаныққан көмірсутектер; </a:t>
          </a:r>
          <a:endParaRPr lang="ru-RU" sz="1000" b="1" i="0" dirty="0"/>
        </a:p>
      </dgm:t>
    </dgm:pt>
    <dgm:pt modelId="{477D9DC2-AEB5-4A00-A81F-4346858C1EAE}" type="parTrans" cxnId="{D92A13A3-0695-4241-BE77-C4985F588E02}">
      <dgm:prSet/>
      <dgm:spPr/>
      <dgm:t>
        <a:bodyPr/>
        <a:lstStyle/>
        <a:p>
          <a:endParaRPr lang="ru-RU"/>
        </a:p>
      </dgm:t>
    </dgm:pt>
    <dgm:pt modelId="{6795A42C-DDE0-48A2-B45B-781A77D630A5}" type="sibTrans" cxnId="{D92A13A3-0695-4241-BE77-C4985F588E02}">
      <dgm:prSet/>
      <dgm:spPr/>
      <dgm:t>
        <a:bodyPr/>
        <a:lstStyle/>
        <a:p>
          <a:endParaRPr lang="ru-RU"/>
        </a:p>
      </dgm:t>
    </dgm:pt>
    <dgm:pt modelId="{E27A81BD-3165-4055-A922-DF2E5EBFB683}">
      <dgm:prSet custT="1">
        <dgm:style>
          <a:lnRef idx="2">
            <a:schemeClr val="accent5">
              <a:shade val="50000"/>
            </a:schemeClr>
          </a:lnRef>
          <a:fillRef idx="1">
            <a:schemeClr val="accent5"/>
          </a:fillRef>
          <a:effectRef idx="0">
            <a:schemeClr val="accent5"/>
          </a:effectRef>
          <a:fontRef idx="minor">
            <a:schemeClr val="lt1"/>
          </a:fontRef>
        </dgm:style>
      </dgm:prSet>
      <dgm:spPr/>
      <dgm:t>
        <a:bodyPr/>
        <a:lstStyle/>
        <a:p>
          <a:r>
            <a:rPr lang="kk-KZ" sz="1000" b="1" i="0" dirty="0" smtClean="0"/>
            <a:t>алюминий хлориді қатысында ароматты көмірсутектердің құрамындағы су алкилдеуге қолайсыз әсер етеді. Сонымен қатар алюминий хлоридінің гидраттары конденсация процестерін катализдейді.  </a:t>
          </a:r>
          <a:endParaRPr lang="ru-RU" sz="1000" b="1" i="0" dirty="0"/>
        </a:p>
      </dgm:t>
    </dgm:pt>
    <dgm:pt modelId="{D7CDE2A7-CAFD-4B16-B06B-4A87A8DBC414}" type="parTrans" cxnId="{B43024DB-1209-4F20-8142-03B8088D7E44}">
      <dgm:prSet/>
      <dgm:spPr/>
      <dgm:t>
        <a:bodyPr/>
        <a:lstStyle/>
        <a:p>
          <a:endParaRPr lang="ru-RU"/>
        </a:p>
      </dgm:t>
    </dgm:pt>
    <dgm:pt modelId="{377612E0-CD24-412B-AC7E-3CB704EF175B}" type="sibTrans" cxnId="{B43024DB-1209-4F20-8142-03B8088D7E44}">
      <dgm:prSet/>
      <dgm:spPr/>
      <dgm:t>
        <a:bodyPr/>
        <a:lstStyle/>
        <a:p>
          <a:endParaRPr lang="ru-RU"/>
        </a:p>
      </dgm:t>
    </dgm:pt>
    <dgm:pt modelId="{F0839512-529C-47BF-A6CF-391DD35DA0A9}" type="pres">
      <dgm:prSet presAssocID="{4894147A-5029-4AE1-9DF3-795886D3804F}" presName="compositeShape" presStyleCnt="0">
        <dgm:presLayoutVars>
          <dgm:dir/>
          <dgm:resizeHandles/>
        </dgm:presLayoutVars>
      </dgm:prSet>
      <dgm:spPr/>
    </dgm:pt>
    <dgm:pt modelId="{2CAB9ED3-76C4-4DDA-9FE5-72B9487FE227}" type="pres">
      <dgm:prSet presAssocID="{4894147A-5029-4AE1-9DF3-795886D3804F}" presName="pyramid" presStyleLbl="node1" presStyleIdx="0" presStyleCnt="1">
        <dgm:style>
          <a:lnRef idx="2">
            <a:schemeClr val="accent1">
              <a:shade val="50000"/>
            </a:schemeClr>
          </a:lnRef>
          <a:fillRef idx="1">
            <a:schemeClr val="accent1"/>
          </a:fillRef>
          <a:effectRef idx="0">
            <a:schemeClr val="accent1"/>
          </a:effectRef>
          <a:fontRef idx="minor">
            <a:schemeClr val="lt1"/>
          </a:fontRef>
        </dgm:style>
      </dgm:prSet>
      <dgm:spPr/>
    </dgm:pt>
    <dgm:pt modelId="{E722306E-C9B8-4C1C-806E-689C8E0D1259}" type="pres">
      <dgm:prSet presAssocID="{4894147A-5029-4AE1-9DF3-795886D3804F}" presName="theList" presStyleCnt="0"/>
      <dgm:spPr/>
    </dgm:pt>
    <dgm:pt modelId="{91E4D11B-093F-478F-8446-D9B52F5CF62D}" type="pres">
      <dgm:prSet presAssocID="{6221AD63-2965-4ABE-8EE2-C56253DA02E1}" presName="aNode" presStyleLbl="fgAcc1" presStyleIdx="0" presStyleCnt="4">
        <dgm:presLayoutVars>
          <dgm:bulletEnabled val="1"/>
        </dgm:presLayoutVars>
      </dgm:prSet>
      <dgm:spPr/>
      <dgm:t>
        <a:bodyPr/>
        <a:lstStyle/>
        <a:p>
          <a:endParaRPr lang="ru-RU"/>
        </a:p>
      </dgm:t>
    </dgm:pt>
    <dgm:pt modelId="{6B229530-15DD-42C4-AE43-F146744E2825}" type="pres">
      <dgm:prSet presAssocID="{6221AD63-2965-4ABE-8EE2-C56253DA02E1}" presName="aSpace" presStyleCnt="0"/>
      <dgm:spPr/>
    </dgm:pt>
    <dgm:pt modelId="{C99FD4F4-AE35-4A14-9EE5-C8055FEDB234}" type="pres">
      <dgm:prSet presAssocID="{60B8044B-D783-48DC-ADA9-CA33F1B3DA8F}" presName="aNode" presStyleLbl="fgAcc1" presStyleIdx="1" presStyleCnt="4">
        <dgm:presLayoutVars>
          <dgm:bulletEnabled val="1"/>
        </dgm:presLayoutVars>
      </dgm:prSet>
      <dgm:spPr/>
      <dgm:t>
        <a:bodyPr/>
        <a:lstStyle/>
        <a:p>
          <a:endParaRPr lang="ru-RU"/>
        </a:p>
      </dgm:t>
    </dgm:pt>
    <dgm:pt modelId="{5A3FBCF9-BECB-4EFD-A603-F741882ED133}" type="pres">
      <dgm:prSet presAssocID="{60B8044B-D783-48DC-ADA9-CA33F1B3DA8F}" presName="aSpace" presStyleCnt="0"/>
      <dgm:spPr/>
    </dgm:pt>
    <dgm:pt modelId="{5A3A51FD-6181-404D-AE96-CC65E61B1512}" type="pres">
      <dgm:prSet presAssocID="{AEABA624-CC1E-4CBA-AFC5-D2CC0F54B29D}" presName="aNode" presStyleLbl="fgAcc1" presStyleIdx="2" presStyleCnt="4">
        <dgm:presLayoutVars>
          <dgm:bulletEnabled val="1"/>
        </dgm:presLayoutVars>
      </dgm:prSet>
      <dgm:spPr/>
      <dgm:t>
        <a:bodyPr/>
        <a:lstStyle/>
        <a:p>
          <a:endParaRPr lang="ru-RU"/>
        </a:p>
      </dgm:t>
    </dgm:pt>
    <dgm:pt modelId="{96B5E67D-5B35-4638-8113-616860CFD74B}" type="pres">
      <dgm:prSet presAssocID="{AEABA624-CC1E-4CBA-AFC5-D2CC0F54B29D}" presName="aSpace" presStyleCnt="0"/>
      <dgm:spPr/>
    </dgm:pt>
    <dgm:pt modelId="{EDCA0228-CB68-44A4-B75B-B9038EA0BCA2}" type="pres">
      <dgm:prSet presAssocID="{E27A81BD-3165-4055-A922-DF2E5EBFB683}" presName="aNode" presStyleLbl="fgAcc1" presStyleIdx="3" presStyleCnt="4">
        <dgm:presLayoutVars>
          <dgm:bulletEnabled val="1"/>
        </dgm:presLayoutVars>
      </dgm:prSet>
      <dgm:spPr/>
      <dgm:t>
        <a:bodyPr/>
        <a:lstStyle/>
        <a:p>
          <a:endParaRPr lang="ru-RU"/>
        </a:p>
      </dgm:t>
    </dgm:pt>
    <dgm:pt modelId="{82E620B5-0D3B-4B11-B2DF-4EB6A228F48D}" type="pres">
      <dgm:prSet presAssocID="{E27A81BD-3165-4055-A922-DF2E5EBFB683}" presName="aSpace" presStyleCnt="0"/>
      <dgm:spPr/>
    </dgm:pt>
  </dgm:ptLst>
  <dgm:cxnLst>
    <dgm:cxn modelId="{0ED7F12E-A9C6-472F-A5C9-738631F5D62B}" type="presOf" srcId="{4894147A-5029-4AE1-9DF3-795886D3804F}" destId="{F0839512-529C-47BF-A6CF-391DD35DA0A9}" srcOrd="0" destOrd="0" presId="urn:microsoft.com/office/officeart/2005/8/layout/pyramid2"/>
    <dgm:cxn modelId="{D8EE2BCA-F964-440F-8296-1EDCD1901233}" type="presOf" srcId="{60B8044B-D783-48DC-ADA9-CA33F1B3DA8F}" destId="{C99FD4F4-AE35-4A14-9EE5-C8055FEDB234}" srcOrd="0" destOrd="0" presId="urn:microsoft.com/office/officeart/2005/8/layout/pyramid2"/>
    <dgm:cxn modelId="{D952EFA5-1F33-4CD8-8402-5A4CFEEF73C0}" srcId="{4894147A-5029-4AE1-9DF3-795886D3804F}" destId="{60B8044B-D783-48DC-ADA9-CA33F1B3DA8F}" srcOrd="1" destOrd="0" parTransId="{23BEB69D-56B4-4C8D-B5F1-1166E1341596}" sibTransId="{DE92E0B8-894C-453B-BA92-EF2CA086D2E4}"/>
    <dgm:cxn modelId="{4E77DCD7-4E09-4065-A00F-97D582C76A34}" type="presOf" srcId="{E27A81BD-3165-4055-A922-DF2E5EBFB683}" destId="{EDCA0228-CB68-44A4-B75B-B9038EA0BCA2}" srcOrd="0" destOrd="0" presId="urn:microsoft.com/office/officeart/2005/8/layout/pyramid2"/>
    <dgm:cxn modelId="{B43024DB-1209-4F20-8142-03B8088D7E44}" srcId="{4894147A-5029-4AE1-9DF3-795886D3804F}" destId="{E27A81BD-3165-4055-A922-DF2E5EBFB683}" srcOrd="3" destOrd="0" parTransId="{D7CDE2A7-CAFD-4B16-B06B-4A87A8DBC414}" sibTransId="{377612E0-CD24-412B-AC7E-3CB704EF175B}"/>
    <dgm:cxn modelId="{F71EA490-ED82-4A15-8A98-5B062CCF9785}" type="presOf" srcId="{AEABA624-CC1E-4CBA-AFC5-D2CC0F54B29D}" destId="{5A3A51FD-6181-404D-AE96-CC65E61B1512}" srcOrd="0" destOrd="0" presId="urn:microsoft.com/office/officeart/2005/8/layout/pyramid2"/>
    <dgm:cxn modelId="{829A60CE-24A2-4689-B955-ECC8BA48E0B6}" srcId="{4894147A-5029-4AE1-9DF3-795886D3804F}" destId="{6221AD63-2965-4ABE-8EE2-C56253DA02E1}" srcOrd="0" destOrd="0" parTransId="{FB721B55-97FE-43F3-8FB5-0A7B98AB4B9F}" sibTransId="{633700FF-3DE5-4CE6-BE1E-42FCE9B9C085}"/>
    <dgm:cxn modelId="{592B59AD-DD0D-4D15-B283-6009A6EB5ED9}" type="presOf" srcId="{6221AD63-2965-4ABE-8EE2-C56253DA02E1}" destId="{91E4D11B-093F-478F-8446-D9B52F5CF62D}" srcOrd="0" destOrd="0" presId="urn:microsoft.com/office/officeart/2005/8/layout/pyramid2"/>
    <dgm:cxn modelId="{D92A13A3-0695-4241-BE77-C4985F588E02}" srcId="{4894147A-5029-4AE1-9DF3-795886D3804F}" destId="{AEABA624-CC1E-4CBA-AFC5-D2CC0F54B29D}" srcOrd="2" destOrd="0" parTransId="{477D9DC2-AEB5-4A00-A81F-4346858C1EAE}" sibTransId="{6795A42C-DDE0-48A2-B45B-781A77D630A5}"/>
    <dgm:cxn modelId="{221C225B-16EB-41DC-88A6-BA655D3D8FFD}" type="presParOf" srcId="{F0839512-529C-47BF-A6CF-391DD35DA0A9}" destId="{2CAB9ED3-76C4-4DDA-9FE5-72B9487FE227}" srcOrd="0" destOrd="0" presId="urn:microsoft.com/office/officeart/2005/8/layout/pyramid2"/>
    <dgm:cxn modelId="{689682C7-3C59-41E1-B3E9-D1EFF4DAC799}" type="presParOf" srcId="{F0839512-529C-47BF-A6CF-391DD35DA0A9}" destId="{E722306E-C9B8-4C1C-806E-689C8E0D1259}" srcOrd="1" destOrd="0" presId="urn:microsoft.com/office/officeart/2005/8/layout/pyramid2"/>
    <dgm:cxn modelId="{34803F23-1FDE-4B6A-87E5-B41595178044}" type="presParOf" srcId="{E722306E-C9B8-4C1C-806E-689C8E0D1259}" destId="{91E4D11B-093F-478F-8446-D9B52F5CF62D}" srcOrd="0" destOrd="0" presId="urn:microsoft.com/office/officeart/2005/8/layout/pyramid2"/>
    <dgm:cxn modelId="{E3431AA8-6A8F-48A2-9826-03FDF69EE304}" type="presParOf" srcId="{E722306E-C9B8-4C1C-806E-689C8E0D1259}" destId="{6B229530-15DD-42C4-AE43-F146744E2825}" srcOrd="1" destOrd="0" presId="urn:microsoft.com/office/officeart/2005/8/layout/pyramid2"/>
    <dgm:cxn modelId="{F9336EFA-1CA7-4ABA-B181-E84E7A8A8AE8}" type="presParOf" srcId="{E722306E-C9B8-4C1C-806E-689C8E0D1259}" destId="{C99FD4F4-AE35-4A14-9EE5-C8055FEDB234}" srcOrd="2" destOrd="0" presId="urn:microsoft.com/office/officeart/2005/8/layout/pyramid2"/>
    <dgm:cxn modelId="{FFD43F06-8312-4E31-82E7-56235679AC54}" type="presParOf" srcId="{E722306E-C9B8-4C1C-806E-689C8E0D1259}" destId="{5A3FBCF9-BECB-4EFD-A603-F741882ED133}" srcOrd="3" destOrd="0" presId="urn:microsoft.com/office/officeart/2005/8/layout/pyramid2"/>
    <dgm:cxn modelId="{8D95B016-A86D-4F37-8CDE-F9387B1E760E}" type="presParOf" srcId="{E722306E-C9B8-4C1C-806E-689C8E0D1259}" destId="{5A3A51FD-6181-404D-AE96-CC65E61B1512}" srcOrd="4" destOrd="0" presId="urn:microsoft.com/office/officeart/2005/8/layout/pyramid2"/>
    <dgm:cxn modelId="{A5EAE2B7-ED3D-44E4-821B-D0D051F4D18F}" type="presParOf" srcId="{E722306E-C9B8-4C1C-806E-689C8E0D1259}" destId="{96B5E67D-5B35-4638-8113-616860CFD74B}" srcOrd="5" destOrd="0" presId="urn:microsoft.com/office/officeart/2005/8/layout/pyramid2"/>
    <dgm:cxn modelId="{0DE9AFB5-20C9-4740-8326-5DE7BAA805A0}" type="presParOf" srcId="{E722306E-C9B8-4C1C-806E-689C8E0D1259}" destId="{EDCA0228-CB68-44A4-B75B-B9038EA0BCA2}" srcOrd="6" destOrd="0" presId="urn:microsoft.com/office/officeart/2005/8/layout/pyramid2"/>
    <dgm:cxn modelId="{267A26BA-1C5F-412A-877C-AF8CD3C81AB6}" type="presParOf" srcId="{E722306E-C9B8-4C1C-806E-689C8E0D1259}" destId="{82E620B5-0D3B-4B11-B2DF-4EB6A228F48D}" srcOrd="7" destOrd="0" presId="urn:microsoft.com/office/officeart/2005/8/layout/pyramid2"/>
  </dgm:cxnLst>
  <dgm:bg/>
  <dgm:whole/>
</dgm:dataModel>
</file>

<file path=ppt/diagrams/data7.xml><?xml version="1.0" encoding="utf-8"?>
<dgm:dataModel xmlns:dgm="http://schemas.openxmlformats.org/drawingml/2006/diagram" xmlns:a="http://schemas.openxmlformats.org/drawingml/2006/main">
  <dgm:ptLst>
    <dgm:pt modelId="{BCE9EA0D-22D7-4739-A260-7D2D84CCD928}" type="doc">
      <dgm:prSet loTypeId="urn:microsoft.com/office/officeart/2005/8/layout/hProcess11" loCatId="process" qsTypeId="urn:microsoft.com/office/officeart/2005/8/quickstyle/simple2" qsCatId="simple" csTypeId="urn:microsoft.com/office/officeart/2005/8/colors/accent2_1" csCatId="accent2" phldr="1"/>
      <dgm:spPr/>
    </dgm:pt>
    <dgm:pt modelId="{4CFB7538-4964-4CCB-A5BF-EC71CDE9A633}">
      <dgm:prSet phldrT="[Текст]" custT="1">
        <dgm:style>
          <a:lnRef idx="3">
            <a:schemeClr val="lt1"/>
          </a:lnRef>
          <a:fillRef idx="1">
            <a:schemeClr val="accent1"/>
          </a:fillRef>
          <a:effectRef idx="1">
            <a:schemeClr val="accent1"/>
          </a:effectRef>
          <a:fontRef idx="minor">
            <a:schemeClr val="lt1"/>
          </a:fontRef>
        </dgm:style>
      </dgm:prSet>
      <dgm:spPr/>
      <dgm:t>
        <a:bodyPr/>
        <a:lstStyle/>
        <a:p>
          <a:r>
            <a:rPr lang="kk-KZ" sz="1200" b="1" i="1" dirty="0" smtClean="0">
              <a:solidFill>
                <a:schemeClr val="accent2">
                  <a:lumMod val="75000"/>
                </a:schemeClr>
              </a:solidFill>
            </a:rPr>
            <a:t>дайын өнімнің сапасын бақылау</a:t>
          </a:r>
          <a:endParaRPr lang="ru-RU" sz="1200" b="1" i="1" dirty="0">
            <a:solidFill>
              <a:schemeClr val="accent2">
                <a:lumMod val="75000"/>
              </a:schemeClr>
            </a:solidFill>
          </a:endParaRPr>
        </a:p>
      </dgm:t>
    </dgm:pt>
    <dgm:pt modelId="{A8A18984-492F-4F17-97FF-06AF59DF7B2B}" type="parTrans" cxnId="{9656C48A-C449-4047-9547-131661831D3D}">
      <dgm:prSet/>
      <dgm:spPr/>
      <dgm:t>
        <a:bodyPr/>
        <a:lstStyle/>
        <a:p>
          <a:endParaRPr lang="ru-RU"/>
        </a:p>
      </dgm:t>
    </dgm:pt>
    <dgm:pt modelId="{3A2E33EC-7B04-4CD0-B215-F7A9CD437C04}" type="sibTrans" cxnId="{9656C48A-C449-4047-9547-131661831D3D}">
      <dgm:prSet/>
      <dgm:spPr/>
      <dgm:t>
        <a:bodyPr/>
        <a:lstStyle/>
        <a:p>
          <a:endParaRPr lang="ru-RU"/>
        </a:p>
      </dgm:t>
    </dgm:pt>
    <dgm:pt modelId="{3DC80418-03C1-4A2A-9ABA-C0D6B5F3625F}">
      <dgm:prSet custT="1">
        <dgm:style>
          <a:lnRef idx="1">
            <a:schemeClr val="accent1"/>
          </a:lnRef>
          <a:fillRef idx="2">
            <a:schemeClr val="accent1"/>
          </a:fillRef>
          <a:effectRef idx="1">
            <a:schemeClr val="accent1"/>
          </a:effectRef>
          <a:fontRef idx="minor">
            <a:schemeClr val="dk1"/>
          </a:fontRef>
        </dgm:style>
      </dgm:prSet>
      <dgm:spPr/>
      <dgm:t>
        <a:bodyPr/>
        <a:lstStyle/>
        <a:p>
          <a:r>
            <a:rPr lang="kk-KZ" sz="1200" b="1" i="1" dirty="0" smtClean="0">
              <a:solidFill>
                <a:schemeClr val="accent2">
                  <a:lumMod val="75000"/>
                </a:schemeClr>
              </a:solidFill>
            </a:rPr>
            <a:t>ароматты көмірсутектер қоспасындағы жеке заттардың мөлшерін анықтау</a:t>
          </a:r>
          <a:endParaRPr lang="ru-RU" sz="1200" b="1" i="1" dirty="0">
            <a:solidFill>
              <a:schemeClr val="accent2">
                <a:lumMod val="75000"/>
              </a:schemeClr>
            </a:solidFill>
          </a:endParaRPr>
        </a:p>
      </dgm:t>
    </dgm:pt>
    <dgm:pt modelId="{6BEB703A-04BF-482E-BE92-A6B97A133451}" type="parTrans" cxnId="{BC650D94-D4AA-40DC-AE90-3B811828EBFF}">
      <dgm:prSet/>
      <dgm:spPr/>
      <dgm:t>
        <a:bodyPr/>
        <a:lstStyle/>
        <a:p>
          <a:endParaRPr lang="ru-RU"/>
        </a:p>
      </dgm:t>
    </dgm:pt>
    <dgm:pt modelId="{5ED839B6-7807-4C42-B7E5-66F503AEF3CC}" type="sibTrans" cxnId="{BC650D94-D4AA-40DC-AE90-3B811828EBFF}">
      <dgm:prSet/>
      <dgm:spPr/>
      <dgm:t>
        <a:bodyPr/>
        <a:lstStyle/>
        <a:p>
          <a:endParaRPr lang="ru-RU"/>
        </a:p>
      </dgm:t>
    </dgm:pt>
    <dgm:pt modelId="{B9B21ECC-A9AB-4544-B8E5-3484C61F3C9A}">
      <dgm:prSet custT="1">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kk-KZ" sz="1200" b="1" i="1" dirty="0" smtClean="0">
              <a:solidFill>
                <a:schemeClr val="accent2">
                  <a:lumMod val="75000"/>
                </a:schemeClr>
              </a:solidFill>
            </a:rPr>
            <a:t>құрамында ароматты емес көмірсутектердің айтарлықтай мөлшері бар шикізат пен жартылай өнімдердегі жеке және жалпы ароматты көмірсутектердің мөлшерін анықтау</a:t>
          </a:r>
          <a:endParaRPr lang="ru-RU" sz="1200" b="1" i="1" dirty="0">
            <a:solidFill>
              <a:schemeClr val="accent2">
                <a:lumMod val="75000"/>
              </a:schemeClr>
            </a:solidFill>
          </a:endParaRPr>
        </a:p>
      </dgm:t>
    </dgm:pt>
    <dgm:pt modelId="{9AF3373C-7268-4D3B-9518-33E8A5A11294}" type="parTrans" cxnId="{301AB541-4B16-4CE8-A353-4732BA7D9B81}">
      <dgm:prSet/>
      <dgm:spPr/>
      <dgm:t>
        <a:bodyPr/>
        <a:lstStyle/>
        <a:p>
          <a:endParaRPr lang="ru-RU"/>
        </a:p>
      </dgm:t>
    </dgm:pt>
    <dgm:pt modelId="{8B80DA8F-339A-4BD6-B4D3-D12841F378DC}" type="sibTrans" cxnId="{301AB541-4B16-4CE8-A353-4732BA7D9B81}">
      <dgm:prSet/>
      <dgm:spPr/>
      <dgm:t>
        <a:bodyPr/>
        <a:lstStyle/>
        <a:p>
          <a:endParaRPr lang="ru-RU"/>
        </a:p>
      </dgm:t>
    </dgm:pt>
    <dgm:pt modelId="{6881A553-6049-4FCF-A174-490079949667}">
      <dgm:prSet custT="1">
        <dgm:style>
          <a:lnRef idx="1">
            <a:schemeClr val="accent1"/>
          </a:lnRef>
          <a:fillRef idx="2">
            <a:schemeClr val="accent1"/>
          </a:fillRef>
          <a:effectRef idx="1">
            <a:schemeClr val="accent1"/>
          </a:effectRef>
          <a:fontRef idx="minor">
            <a:schemeClr val="dk1"/>
          </a:fontRef>
        </dgm:style>
      </dgm:prSet>
      <dgm:spPr/>
      <dgm:t>
        <a:bodyPr/>
        <a:lstStyle/>
        <a:p>
          <a:r>
            <a:rPr lang="kk-KZ" sz="1200" b="1" i="1" dirty="0" smtClean="0">
              <a:solidFill>
                <a:schemeClr val="accent2">
                  <a:lumMod val="75000"/>
                </a:schemeClr>
              </a:solidFill>
            </a:rPr>
            <a:t>газ, ауа және судың құрамындағы ароматты көмірсутектердің өте аз мөлшерін анықтау</a:t>
          </a:r>
          <a:endParaRPr lang="ru-RU" sz="1200" b="1" i="1" dirty="0">
            <a:solidFill>
              <a:schemeClr val="accent2">
                <a:lumMod val="75000"/>
              </a:schemeClr>
            </a:solidFill>
          </a:endParaRPr>
        </a:p>
      </dgm:t>
    </dgm:pt>
    <dgm:pt modelId="{1B210BD0-F5C7-4518-B8AC-B3051D712755}" type="parTrans" cxnId="{BB004A86-9FDB-4B59-B9E0-C9B796FE2C9B}">
      <dgm:prSet/>
      <dgm:spPr/>
      <dgm:t>
        <a:bodyPr/>
        <a:lstStyle/>
        <a:p>
          <a:endParaRPr lang="ru-RU"/>
        </a:p>
      </dgm:t>
    </dgm:pt>
    <dgm:pt modelId="{908E425C-D212-489E-8D1E-1E7F85D731F3}" type="sibTrans" cxnId="{BB004A86-9FDB-4B59-B9E0-C9B796FE2C9B}">
      <dgm:prSet/>
      <dgm:spPr/>
      <dgm:t>
        <a:bodyPr/>
        <a:lstStyle/>
        <a:p>
          <a:endParaRPr lang="ru-RU"/>
        </a:p>
      </dgm:t>
    </dgm:pt>
    <dgm:pt modelId="{6950DC68-F41F-4E09-84ED-2D2B6FCEBD34}" type="pres">
      <dgm:prSet presAssocID="{BCE9EA0D-22D7-4739-A260-7D2D84CCD928}" presName="Name0" presStyleCnt="0">
        <dgm:presLayoutVars>
          <dgm:dir/>
          <dgm:resizeHandles val="exact"/>
        </dgm:presLayoutVars>
      </dgm:prSet>
      <dgm:spPr/>
    </dgm:pt>
    <dgm:pt modelId="{3B3A5843-D02A-4626-8E35-213E5F084F08}" type="pres">
      <dgm:prSet presAssocID="{BCE9EA0D-22D7-4739-A260-7D2D84CCD928}" presName="arrow" presStyleLbl="bgShp" presStyleIdx="0" presStyleCnt="1">
        <dgm:style>
          <a:lnRef idx="2">
            <a:schemeClr val="accent5">
              <a:shade val="50000"/>
            </a:schemeClr>
          </a:lnRef>
          <a:fillRef idx="1">
            <a:schemeClr val="accent5"/>
          </a:fillRef>
          <a:effectRef idx="0">
            <a:schemeClr val="accent5"/>
          </a:effectRef>
          <a:fontRef idx="minor">
            <a:schemeClr val="lt1"/>
          </a:fontRef>
        </dgm:style>
      </dgm:prSet>
      <dgm:spPr/>
    </dgm:pt>
    <dgm:pt modelId="{1349360D-7250-4F42-B1FC-2A2AC0FE041D}" type="pres">
      <dgm:prSet presAssocID="{BCE9EA0D-22D7-4739-A260-7D2D84CCD928}" presName="points" presStyleCnt="0"/>
      <dgm:spPr/>
    </dgm:pt>
    <dgm:pt modelId="{FED0AD06-E088-49CB-859A-022D8ED6FDE1}" type="pres">
      <dgm:prSet presAssocID="{4CFB7538-4964-4CCB-A5BF-EC71CDE9A633}" presName="compositeA" presStyleCnt="0"/>
      <dgm:spPr/>
    </dgm:pt>
    <dgm:pt modelId="{45252918-07C0-47BE-A9DA-E21A72184F28}" type="pres">
      <dgm:prSet presAssocID="{4CFB7538-4964-4CCB-A5BF-EC71CDE9A633}" presName="textA" presStyleLbl="revTx" presStyleIdx="0" presStyleCnt="4">
        <dgm:presLayoutVars>
          <dgm:bulletEnabled val="1"/>
        </dgm:presLayoutVars>
      </dgm:prSet>
      <dgm:spPr/>
      <dgm:t>
        <a:bodyPr/>
        <a:lstStyle/>
        <a:p>
          <a:endParaRPr lang="ru-RU"/>
        </a:p>
      </dgm:t>
    </dgm:pt>
    <dgm:pt modelId="{62955D6B-990A-4C28-A796-13AB63C4CE23}" type="pres">
      <dgm:prSet presAssocID="{4CFB7538-4964-4CCB-A5BF-EC71CDE9A633}" presName="circleA" presStyleLbl="node1" presStyleIdx="0" presStyleCnt="4"/>
      <dgm:spPr/>
    </dgm:pt>
    <dgm:pt modelId="{B4D47140-534F-44A3-B309-7CEF74E89A08}" type="pres">
      <dgm:prSet presAssocID="{4CFB7538-4964-4CCB-A5BF-EC71CDE9A633}" presName="spaceA" presStyleCnt="0"/>
      <dgm:spPr/>
    </dgm:pt>
    <dgm:pt modelId="{8E38E947-E987-4078-B151-4547FD8AD78D}" type="pres">
      <dgm:prSet presAssocID="{3A2E33EC-7B04-4CD0-B215-F7A9CD437C04}" presName="space" presStyleCnt="0"/>
      <dgm:spPr/>
    </dgm:pt>
    <dgm:pt modelId="{8C963991-9087-4408-BDC8-3B161B598094}" type="pres">
      <dgm:prSet presAssocID="{3DC80418-03C1-4A2A-9ABA-C0D6B5F3625F}" presName="compositeB" presStyleCnt="0"/>
      <dgm:spPr/>
    </dgm:pt>
    <dgm:pt modelId="{21D2F4CE-D8E4-420E-8A9A-F4594CD9E907}" type="pres">
      <dgm:prSet presAssocID="{3DC80418-03C1-4A2A-9ABA-C0D6B5F3625F}" presName="textB" presStyleLbl="revTx" presStyleIdx="1" presStyleCnt="4">
        <dgm:presLayoutVars>
          <dgm:bulletEnabled val="1"/>
        </dgm:presLayoutVars>
      </dgm:prSet>
      <dgm:spPr/>
      <dgm:t>
        <a:bodyPr/>
        <a:lstStyle/>
        <a:p>
          <a:endParaRPr lang="ru-RU"/>
        </a:p>
      </dgm:t>
    </dgm:pt>
    <dgm:pt modelId="{6C818AEB-BA55-4DC8-A4E7-C58A6828B00A}" type="pres">
      <dgm:prSet presAssocID="{3DC80418-03C1-4A2A-9ABA-C0D6B5F3625F}" presName="circleB" presStyleLbl="node1" presStyleIdx="1" presStyleCnt="4"/>
      <dgm:spPr/>
    </dgm:pt>
    <dgm:pt modelId="{41E02BF3-CEDA-4FEC-AB13-87F06E332BEF}" type="pres">
      <dgm:prSet presAssocID="{3DC80418-03C1-4A2A-9ABA-C0D6B5F3625F}" presName="spaceB" presStyleCnt="0"/>
      <dgm:spPr/>
    </dgm:pt>
    <dgm:pt modelId="{EBEB456A-333B-4291-A586-4F863D20EB05}" type="pres">
      <dgm:prSet presAssocID="{5ED839B6-7807-4C42-B7E5-66F503AEF3CC}" presName="space" presStyleCnt="0"/>
      <dgm:spPr/>
    </dgm:pt>
    <dgm:pt modelId="{2EAE8425-B5F9-4CD6-857B-6F3DFA283426}" type="pres">
      <dgm:prSet presAssocID="{B9B21ECC-A9AB-4544-B8E5-3484C61F3C9A}" presName="compositeA" presStyleCnt="0"/>
      <dgm:spPr/>
    </dgm:pt>
    <dgm:pt modelId="{89FE6002-D9EA-40F2-85D7-DEF3B8733A8D}" type="pres">
      <dgm:prSet presAssocID="{B9B21ECC-A9AB-4544-B8E5-3484C61F3C9A}" presName="textA" presStyleLbl="revTx" presStyleIdx="2" presStyleCnt="4">
        <dgm:presLayoutVars>
          <dgm:bulletEnabled val="1"/>
        </dgm:presLayoutVars>
      </dgm:prSet>
      <dgm:spPr/>
      <dgm:t>
        <a:bodyPr/>
        <a:lstStyle/>
        <a:p>
          <a:endParaRPr lang="ru-RU"/>
        </a:p>
      </dgm:t>
    </dgm:pt>
    <dgm:pt modelId="{F7314143-26D0-4CBB-8A9F-CCE6AC60E68B}" type="pres">
      <dgm:prSet presAssocID="{B9B21ECC-A9AB-4544-B8E5-3484C61F3C9A}" presName="circleA" presStyleLbl="node1" presStyleIdx="2" presStyleCnt="4"/>
      <dgm:spPr/>
    </dgm:pt>
    <dgm:pt modelId="{9C944F31-11BA-4CFD-AAA0-F2BD2B0F5353}" type="pres">
      <dgm:prSet presAssocID="{B9B21ECC-A9AB-4544-B8E5-3484C61F3C9A}" presName="spaceA" presStyleCnt="0"/>
      <dgm:spPr/>
    </dgm:pt>
    <dgm:pt modelId="{82CB293B-0990-443B-A142-4BAE4732E3C4}" type="pres">
      <dgm:prSet presAssocID="{8B80DA8F-339A-4BD6-B4D3-D12841F378DC}" presName="space" presStyleCnt="0"/>
      <dgm:spPr/>
    </dgm:pt>
    <dgm:pt modelId="{9CBE8F6F-9DD1-4EA7-8657-E6FFA27695AE}" type="pres">
      <dgm:prSet presAssocID="{6881A553-6049-4FCF-A174-490079949667}" presName="compositeB" presStyleCnt="0"/>
      <dgm:spPr/>
    </dgm:pt>
    <dgm:pt modelId="{D7A21B57-BCDC-4D90-A330-516E749007F9}" type="pres">
      <dgm:prSet presAssocID="{6881A553-6049-4FCF-A174-490079949667}" presName="textB" presStyleLbl="revTx" presStyleIdx="3" presStyleCnt="4">
        <dgm:presLayoutVars>
          <dgm:bulletEnabled val="1"/>
        </dgm:presLayoutVars>
      </dgm:prSet>
      <dgm:spPr/>
      <dgm:t>
        <a:bodyPr/>
        <a:lstStyle/>
        <a:p>
          <a:endParaRPr lang="ru-RU"/>
        </a:p>
      </dgm:t>
    </dgm:pt>
    <dgm:pt modelId="{E7699B62-36C2-4833-9CFB-B4A109805356}" type="pres">
      <dgm:prSet presAssocID="{6881A553-6049-4FCF-A174-490079949667}" presName="circleB" presStyleLbl="node1" presStyleIdx="3" presStyleCnt="4"/>
      <dgm:spPr/>
    </dgm:pt>
    <dgm:pt modelId="{F14772C4-3CA5-40E0-901C-1566A283723D}" type="pres">
      <dgm:prSet presAssocID="{6881A553-6049-4FCF-A174-490079949667}" presName="spaceB" presStyleCnt="0"/>
      <dgm:spPr/>
    </dgm:pt>
  </dgm:ptLst>
  <dgm:cxnLst>
    <dgm:cxn modelId="{BB004A86-9FDB-4B59-B9E0-C9B796FE2C9B}" srcId="{BCE9EA0D-22D7-4739-A260-7D2D84CCD928}" destId="{6881A553-6049-4FCF-A174-490079949667}" srcOrd="3" destOrd="0" parTransId="{1B210BD0-F5C7-4518-B8AC-B3051D712755}" sibTransId="{908E425C-D212-489E-8D1E-1E7F85D731F3}"/>
    <dgm:cxn modelId="{9656C48A-C449-4047-9547-131661831D3D}" srcId="{BCE9EA0D-22D7-4739-A260-7D2D84CCD928}" destId="{4CFB7538-4964-4CCB-A5BF-EC71CDE9A633}" srcOrd="0" destOrd="0" parTransId="{A8A18984-492F-4F17-97FF-06AF59DF7B2B}" sibTransId="{3A2E33EC-7B04-4CD0-B215-F7A9CD437C04}"/>
    <dgm:cxn modelId="{F4FB481D-07E8-4704-B8F1-179A53F0C2EB}" type="presOf" srcId="{BCE9EA0D-22D7-4739-A260-7D2D84CCD928}" destId="{6950DC68-F41F-4E09-84ED-2D2B6FCEBD34}" srcOrd="0" destOrd="0" presId="urn:microsoft.com/office/officeart/2005/8/layout/hProcess11"/>
    <dgm:cxn modelId="{BC650D94-D4AA-40DC-AE90-3B811828EBFF}" srcId="{BCE9EA0D-22D7-4739-A260-7D2D84CCD928}" destId="{3DC80418-03C1-4A2A-9ABA-C0D6B5F3625F}" srcOrd="1" destOrd="0" parTransId="{6BEB703A-04BF-482E-BE92-A6B97A133451}" sibTransId="{5ED839B6-7807-4C42-B7E5-66F503AEF3CC}"/>
    <dgm:cxn modelId="{416E175E-5B53-4B06-A3B5-EDB32704712F}" type="presOf" srcId="{6881A553-6049-4FCF-A174-490079949667}" destId="{D7A21B57-BCDC-4D90-A330-516E749007F9}" srcOrd="0" destOrd="0" presId="urn:microsoft.com/office/officeart/2005/8/layout/hProcess11"/>
    <dgm:cxn modelId="{560274CB-9004-41A8-B1B9-695AD9C09E75}" type="presOf" srcId="{4CFB7538-4964-4CCB-A5BF-EC71CDE9A633}" destId="{45252918-07C0-47BE-A9DA-E21A72184F28}" srcOrd="0" destOrd="0" presId="urn:microsoft.com/office/officeart/2005/8/layout/hProcess11"/>
    <dgm:cxn modelId="{79FA10E0-732C-4069-8140-FDBD3B3E5146}" type="presOf" srcId="{3DC80418-03C1-4A2A-9ABA-C0D6B5F3625F}" destId="{21D2F4CE-D8E4-420E-8A9A-F4594CD9E907}" srcOrd="0" destOrd="0" presId="urn:microsoft.com/office/officeart/2005/8/layout/hProcess11"/>
    <dgm:cxn modelId="{DC75729F-070B-43AB-A359-502E66688FCB}" type="presOf" srcId="{B9B21ECC-A9AB-4544-B8E5-3484C61F3C9A}" destId="{89FE6002-D9EA-40F2-85D7-DEF3B8733A8D}" srcOrd="0" destOrd="0" presId="urn:microsoft.com/office/officeart/2005/8/layout/hProcess11"/>
    <dgm:cxn modelId="{301AB541-4B16-4CE8-A353-4732BA7D9B81}" srcId="{BCE9EA0D-22D7-4739-A260-7D2D84CCD928}" destId="{B9B21ECC-A9AB-4544-B8E5-3484C61F3C9A}" srcOrd="2" destOrd="0" parTransId="{9AF3373C-7268-4D3B-9518-33E8A5A11294}" sibTransId="{8B80DA8F-339A-4BD6-B4D3-D12841F378DC}"/>
    <dgm:cxn modelId="{07E4C436-4D2B-441A-84A5-9803E0E61775}" type="presParOf" srcId="{6950DC68-F41F-4E09-84ED-2D2B6FCEBD34}" destId="{3B3A5843-D02A-4626-8E35-213E5F084F08}" srcOrd="0" destOrd="0" presId="urn:microsoft.com/office/officeart/2005/8/layout/hProcess11"/>
    <dgm:cxn modelId="{10E72F1C-6F32-4A8B-956F-63A91DBDB300}" type="presParOf" srcId="{6950DC68-F41F-4E09-84ED-2D2B6FCEBD34}" destId="{1349360D-7250-4F42-B1FC-2A2AC0FE041D}" srcOrd="1" destOrd="0" presId="urn:microsoft.com/office/officeart/2005/8/layout/hProcess11"/>
    <dgm:cxn modelId="{560B2AA1-62C5-4F37-815B-734DB2C595EE}" type="presParOf" srcId="{1349360D-7250-4F42-B1FC-2A2AC0FE041D}" destId="{FED0AD06-E088-49CB-859A-022D8ED6FDE1}" srcOrd="0" destOrd="0" presId="urn:microsoft.com/office/officeart/2005/8/layout/hProcess11"/>
    <dgm:cxn modelId="{505C4E48-474E-4D5A-82E0-33AE7274F2CE}" type="presParOf" srcId="{FED0AD06-E088-49CB-859A-022D8ED6FDE1}" destId="{45252918-07C0-47BE-A9DA-E21A72184F28}" srcOrd="0" destOrd="0" presId="urn:microsoft.com/office/officeart/2005/8/layout/hProcess11"/>
    <dgm:cxn modelId="{8723B3F0-5EE9-489E-8733-9C70AEA5A1F1}" type="presParOf" srcId="{FED0AD06-E088-49CB-859A-022D8ED6FDE1}" destId="{62955D6B-990A-4C28-A796-13AB63C4CE23}" srcOrd="1" destOrd="0" presId="urn:microsoft.com/office/officeart/2005/8/layout/hProcess11"/>
    <dgm:cxn modelId="{8DC7AA81-3E28-452D-952F-E03F24722BBA}" type="presParOf" srcId="{FED0AD06-E088-49CB-859A-022D8ED6FDE1}" destId="{B4D47140-534F-44A3-B309-7CEF74E89A08}" srcOrd="2" destOrd="0" presId="urn:microsoft.com/office/officeart/2005/8/layout/hProcess11"/>
    <dgm:cxn modelId="{E52A8968-9952-4283-88B9-171CE27F4B3B}" type="presParOf" srcId="{1349360D-7250-4F42-B1FC-2A2AC0FE041D}" destId="{8E38E947-E987-4078-B151-4547FD8AD78D}" srcOrd="1" destOrd="0" presId="urn:microsoft.com/office/officeart/2005/8/layout/hProcess11"/>
    <dgm:cxn modelId="{CD6F21A6-532D-4507-96A2-4D31D837D347}" type="presParOf" srcId="{1349360D-7250-4F42-B1FC-2A2AC0FE041D}" destId="{8C963991-9087-4408-BDC8-3B161B598094}" srcOrd="2" destOrd="0" presId="urn:microsoft.com/office/officeart/2005/8/layout/hProcess11"/>
    <dgm:cxn modelId="{7C65BCC3-8C19-423F-B86E-7BCF4397AE4A}" type="presParOf" srcId="{8C963991-9087-4408-BDC8-3B161B598094}" destId="{21D2F4CE-D8E4-420E-8A9A-F4594CD9E907}" srcOrd="0" destOrd="0" presId="urn:microsoft.com/office/officeart/2005/8/layout/hProcess11"/>
    <dgm:cxn modelId="{D32E5FBB-AD28-4286-AB08-9057D02377F6}" type="presParOf" srcId="{8C963991-9087-4408-BDC8-3B161B598094}" destId="{6C818AEB-BA55-4DC8-A4E7-C58A6828B00A}" srcOrd="1" destOrd="0" presId="urn:microsoft.com/office/officeart/2005/8/layout/hProcess11"/>
    <dgm:cxn modelId="{F2F7937E-4190-4F98-8BAB-120465711156}" type="presParOf" srcId="{8C963991-9087-4408-BDC8-3B161B598094}" destId="{41E02BF3-CEDA-4FEC-AB13-87F06E332BEF}" srcOrd="2" destOrd="0" presId="urn:microsoft.com/office/officeart/2005/8/layout/hProcess11"/>
    <dgm:cxn modelId="{843818E4-1AE3-4BE4-99AB-2B8AB40D0307}" type="presParOf" srcId="{1349360D-7250-4F42-B1FC-2A2AC0FE041D}" destId="{EBEB456A-333B-4291-A586-4F863D20EB05}" srcOrd="3" destOrd="0" presId="urn:microsoft.com/office/officeart/2005/8/layout/hProcess11"/>
    <dgm:cxn modelId="{E8A368D3-8611-4EB3-B1AA-B302EEA727FE}" type="presParOf" srcId="{1349360D-7250-4F42-B1FC-2A2AC0FE041D}" destId="{2EAE8425-B5F9-4CD6-857B-6F3DFA283426}" srcOrd="4" destOrd="0" presId="urn:microsoft.com/office/officeart/2005/8/layout/hProcess11"/>
    <dgm:cxn modelId="{9A3977D3-5F2F-4354-8931-963E2D82044B}" type="presParOf" srcId="{2EAE8425-B5F9-4CD6-857B-6F3DFA283426}" destId="{89FE6002-D9EA-40F2-85D7-DEF3B8733A8D}" srcOrd="0" destOrd="0" presId="urn:microsoft.com/office/officeart/2005/8/layout/hProcess11"/>
    <dgm:cxn modelId="{ED97A1FE-1A60-4002-9BBF-C3C288DAB28F}" type="presParOf" srcId="{2EAE8425-B5F9-4CD6-857B-6F3DFA283426}" destId="{F7314143-26D0-4CBB-8A9F-CCE6AC60E68B}" srcOrd="1" destOrd="0" presId="urn:microsoft.com/office/officeart/2005/8/layout/hProcess11"/>
    <dgm:cxn modelId="{1A81CFBB-08E2-47F1-8561-468D98566399}" type="presParOf" srcId="{2EAE8425-B5F9-4CD6-857B-6F3DFA283426}" destId="{9C944F31-11BA-4CFD-AAA0-F2BD2B0F5353}" srcOrd="2" destOrd="0" presId="urn:microsoft.com/office/officeart/2005/8/layout/hProcess11"/>
    <dgm:cxn modelId="{D9692935-E993-4212-B2C2-23B81B2C2920}" type="presParOf" srcId="{1349360D-7250-4F42-B1FC-2A2AC0FE041D}" destId="{82CB293B-0990-443B-A142-4BAE4732E3C4}" srcOrd="5" destOrd="0" presId="urn:microsoft.com/office/officeart/2005/8/layout/hProcess11"/>
    <dgm:cxn modelId="{D334B8CE-2A21-4451-9F0D-2475F77F8107}" type="presParOf" srcId="{1349360D-7250-4F42-B1FC-2A2AC0FE041D}" destId="{9CBE8F6F-9DD1-4EA7-8657-E6FFA27695AE}" srcOrd="6" destOrd="0" presId="urn:microsoft.com/office/officeart/2005/8/layout/hProcess11"/>
    <dgm:cxn modelId="{4ECE8450-F0B3-48F6-810F-D1C460BD62F4}" type="presParOf" srcId="{9CBE8F6F-9DD1-4EA7-8657-E6FFA27695AE}" destId="{D7A21B57-BCDC-4D90-A330-516E749007F9}" srcOrd="0" destOrd="0" presId="urn:microsoft.com/office/officeart/2005/8/layout/hProcess11"/>
    <dgm:cxn modelId="{5B910FC0-4D9B-4586-83C3-AA0B28065242}" type="presParOf" srcId="{9CBE8F6F-9DD1-4EA7-8657-E6FFA27695AE}" destId="{E7699B62-36C2-4833-9CFB-B4A109805356}" srcOrd="1" destOrd="0" presId="urn:microsoft.com/office/officeart/2005/8/layout/hProcess11"/>
    <dgm:cxn modelId="{E8BDC506-51F0-4949-8469-EBAAFCC82D21}" type="presParOf" srcId="{9CBE8F6F-9DD1-4EA7-8657-E6FFA27695AE}" destId="{F14772C4-3CA5-40E0-901C-1566A283723D}" srcOrd="2" destOrd="0" presId="urn:microsoft.com/office/officeart/2005/8/layout/hProcess11"/>
  </dgm:cxnLst>
  <dgm:bg/>
  <dgm:whole/>
</dgm:dataModel>
</file>

<file path=ppt/diagrams/data8.xml><?xml version="1.0" encoding="utf-8"?>
<dgm:dataModel xmlns:dgm="http://schemas.openxmlformats.org/drawingml/2006/diagram" xmlns:a="http://schemas.openxmlformats.org/drawingml/2006/main">
  <dgm:ptLst>
    <dgm:pt modelId="{F1BC31FC-0DBF-4933-9D1F-F722F2B9FEBE}"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4FB53DEE-CB81-4EAE-BBDB-4E25DA094559}">
      <dgm:prSet phldrT="[Текст]"/>
      <dgm:spPr/>
      <dgm:t>
        <a:bodyPr/>
        <a:lstStyle/>
        <a:p>
          <a:r>
            <a:rPr lang="kk-KZ" b="1" dirty="0" smtClean="0"/>
            <a:t>Химиялық әдістер </a:t>
          </a:r>
          <a:endParaRPr lang="ru-RU" b="1" dirty="0"/>
        </a:p>
      </dgm:t>
    </dgm:pt>
    <dgm:pt modelId="{3C159C9B-7E35-4CC2-802D-ED3334E38928}" type="parTrans" cxnId="{6B910465-6823-47EC-9D5A-7CAC0054E149}">
      <dgm:prSet/>
      <dgm:spPr/>
      <dgm:t>
        <a:bodyPr/>
        <a:lstStyle/>
        <a:p>
          <a:endParaRPr lang="ru-RU"/>
        </a:p>
      </dgm:t>
    </dgm:pt>
    <dgm:pt modelId="{24FEFB64-2602-4FC0-B744-9CBDC58400CC}" type="sibTrans" cxnId="{6B910465-6823-47EC-9D5A-7CAC0054E149}">
      <dgm:prSet/>
      <dgm:spPr/>
      <dgm:t>
        <a:bodyPr/>
        <a:lstStyle/>
        <a:p>
          <a:endParaRPr lang="ru-RU"/>
        </a:p>
      </dgm:t>
    </dgm:pt>
    <dgm:pt modelId="{4505AFD3-8825-4652-ABB2-CD793D30F0EE}">
      <dgm:prSet phldrT="[Текст]"/>
      <dgm:spPr/>
      <dgm:t>
        <a:bodyPr/>
        <a:lstStyle/>
        <a:p>
          <a:r>
            <a:rPr lang="kk-KZ" b="1" dirty="0" smtClean="0"/>
            <a:t>Физикалық әдістер</a:t>
          </a:r>
          <a:endParaRPr lang="ru-RU" b="1" dirty="0"/>
        </a:p>
      </dgm:t>
    </dgm:pt>
    <dgm:pt modelId="{ABD6FC2D-D280-4667-A2AF-BE8ABDE40961}" type="parTrans" cxnId="{1527D1A6-CE1E-4FDF-B024-A9E01C4923D1}">
      <dgm:prSet/>
      <dgm:spPr/>
      <dgm:t>
        <a:bodyPr/>
        <a:lstStyle/>
        <a:p>
          <a:endParaRPr lang="ru-RU"/>
        </a:p>
      </dgm:t>
    </dgm:pt>
    <dgm:pt modelId="{63BBD7A2-EE1A-4F2D-AAB3-4847C14DB727}" type="sibTrans" cxnId="{1527D1A6-CE1E-4FDF-B024-A9E01C4923D1}">
      <dgm:prSet/>
      <dgm:spPr/>
      <dgm:t>
        <a:bodyPr/>
        <a:lstStyle/>
        <a:p>
          <a:endParaRPr lang="ru-RU"/>
        </a:p>
      </dgm:t>
    </dgm:pt>
    <dgm:pt modelId="{8CEB4775-46B9-4AEF-AE49-D4AF1F78E3ED}">
      <dgm:prSet phldrT="[Текст]"/>
      <dgm:spPr/>
      <dgm:t>
        <a:bodyPr/>
        <a:lstStyle/>
        <a:p>
          <a:r>
            <a:rPr lang="kk-KZ" b="1" dirty="0" smtClean="0"/>
            <a:t>бензин фракцияларындағы ароматты көмірсутектердің мөлшерін анықтау үшін ароматты көмірсутектердің анилинде өте жақсы еритіндігіне негізделген анилинде критикалық еру температурасын (анилинді нүкте әдісі) анықтау әдісі жиі қолданылады. </a:t>
          </a:r>
          <a:endParaRPr lang="ru-RU" b="1" dirty="0"/>
        </a:p>
      </dgm:t>
    </dgm:pt>
    <dgm:pt modelId="{08C5BEF6-86DC-4D12-8529-5D6EA31E1B5C}" type="parTrans" cxnId="{756F5B2B-A8BC-4CE9-B82A-2431FB990C51}">
      <dgm:prSet/>
      <dgm:spPr/>
      <dgm:t>
        <a:bodyPr/>
        <a:lstStyle/>
        <a:p>
          <a:endParaRPr lang="ru-RU"/>
        </a:p>
      </dgm:t>
    </dgm:pt>
    <dgm:pt modelId="{0A6FF81C-6316-40A0-B123-55DA40A18899}" type="sibTrans" cxnId="{756F5B2B-A8BC-4CE9-B82A-2431FB990C51}">
      <dgm:prSet/>
      <dgm:spPr/>
      <dgm:t>
        <a:bodyPr/>
        <a:lstStyle/>
        <a:p>
          <a:endParaRPr lang="ru-RU"/>
        </a:p>
      </dgm:t>
    </dgm:pt>
    <dgm:pt modelId="{F643BE20-AA3B-4692-A201-66067AF09652}">
      <dgm:prSet phldrT="[Текст]"/>
      <dgm:spPr/>
      <dgm:t>
        <a:bodyPr/>
        <a:lstStyle/>
        <a:p>
          <a:r>
            <a:rPr lang="kk-KZ" b="1" dirty="0" smtClean="0"/>
            <a:t>ароматты көмірсутектердің электрофильді орын басу реакцияларына қабілеттілігіне негізделген</a:t>
          </a:r>
          <a:endParaRPr lang="ru-RU" b="1" dirty="0"/>
        </a:p>
      </dgm:t>
    </dgm:pt>
    <dgm:pt modelId="{991EBF0E-D16F-4E4A-94BB-A684B76B3BB8}" type="parTrans" cxnId="{7E190992-B78F-4AE7-999E-77D849255398}">
      <dgm:prSet/>
      <dgm:spPr/>
      <dgm:t>
        <a:bodyPr/>
        <a:lstStyle/>
        <a:p>
          <a:endParaRPr lang="ru-RU"/>
        </a:p>
      </dgm:t>
    </dgm:pt>
    <dgm:pt modelId="{7FADF93F-957A-4EDF-BA7D-C82217ED0C23}" type="sibTrans" cxnId="{7E190992-B78F-4AE7-999E-77D849255398}">
      <dgm:prSet/>
      <dgm:spPr/>
      <dgm:t>
        <a:bodyPr/>
        <a:lstStyle/>
        <a:p>
          <a:endParaRPr lang="ru-RU"/>
        </a:p>
      </dgm:t>
    </dgm:pt>
    <dgm:pt modelId="{67A00691-CBBF-4FD9-9340-96BD5779298B}">
      <dgm:prSet phldrT="[Текст]"/>
      <dgm:spPr/>
      <dgm:t>
        <a:bodyPr/>
        <a:lstStyle/>
        <a:p>
          <a:r>
            <a:rPr lang="kk-KZ" b="1" dirty="0" smtClean="0"/>
            <a:t>ароматты көмірсутектердің тығыздығы мен сыну көрсеткіштерін және циклоалканды, парафинді көмірсутектердің аталған көрсеткіштерін анықтау үшін қолданылады</a:t>
          </a:r>
          <a:endParaRPr lang="ru-RU" b="1" dirty="0"/>
        </a:p>
      </dgm:t>
    </dgm:pt>
    <dgm:pt modelId="{403C4F38-AFEF-4CF7-8DD1-B0432E3E5D47}" type="parTrans" cxnId="{046F3936-9080-4945-A3AA-71DD2B92580E}">
      <dgm:prSet/>
      <dgm:spPr/>
      <dgm:t>
        <a:bodyPr/>
        <a:lstStyle/>
        <a:p>
          <a:endParaRPr lang="ru-RU"/>
        </a:p>
      </dgm:t>
    </dgm:pt>
    <dgm:pt modelId="{88AD9D1D-FC4A-4F53-B27F-3A2A8CECEE03}" type="sibTrans" cxnId="{046F3936-9080-4945-A3AA-71DD2B92580E}">
      <dgm:prSet/>
      <dgm:spPr/>
      <dgm:t>
        <a:bodyPr/>
        <a:lstStyle/>
        <a:p>
          <a:endParaRPr lang="ru-RU"/>
        </a:p>
      </dgm:t>
    </dgm:pt>
    <dgm:pt modelId="{C2953585-13FC-4070-8D2D-D218C8479B18}">
      <dgm:prSet phldrT="[Текст]"/>
      <dgm:spPr/>
      <dgm:t>
        <a:bodyPr/>
        <a:lstStyle/>
        <a:p>
          <a:r>
            <a:rPr lang="kk-KZ" b="1" dirty="0" smtClean="0"/>
            <a:t>Ароматты көмірсутектерді топтық бағалаудың басқа да әдістері</a:t>
          </a:r>
          <a:endParaRPr lang="ru-RU" b="1" dirty="0"/>
        </a:p>
      </dgm:t>
    </dgm:pt>
    <dgm:pt modelId="{1466F2E1-3FC3-4641-85EF-3B8D1877161B}" type="parTrans" cxnId="{67C4FBAE-7E27-4471-94F1-9AD56F322B69}">
      <dgm:prSet/>
      <dgm:spPr/>
      <dgm:t>
        <a:bodyPr/>
        <a:lstStyle/>
        <a:p>
          <a:endParaRPr lang="ru-RU"/>
        </a:p>
      </dgm:t>
    </dgm:pt>
    <dgm:pt modelId="{885BBBBA-943A-4D27-AD77-A5FC94B091FE}" type="sibTrans" cxnId="{67C4FBAE-7E27-4471-94F1-9AD56F322B69}">
      <dgm:prSet/>
      <dgm:spPr/>
      <dgm:t>
        <a:bodyPr/>
        <a:lstStyle/>
        <a:p>
          <a:endParaRPr lang="ru-RU"/>
        </a:p>
      </dgm:t>
    </dgm:pt>
    <dgm:pt modelId="{B006235B-8779-4074-955F-E249AD469121}">
      <dgm:prSet phldrT="[Текст]"/>
      <dgm:spPr/>
      <dgm:t>
        <a:bodyPr/>
        <a:lstStyle/>
        <a:p>
          <a:r>
            <a:rPr lang="kk-KZ" b="1" dirty="0" smtClean="0"/>
            <a:t>ароматты қосылыстардың құрылымын зерттеудің өте тиімді әдісі болып табылады. Олар аналитикалық мақсатта қолданылады. </a:t>
          </a:r>
          <a:endParaRPr lang="ru-RU" b="1" dirty="0"/>
        </a:p>
      </dgm:t>
    </dgm:pt>
    <dgm:pt modelId="{ACB4ECC0-0351-472F-AD4F-552DA4927611}" type="parTrans" cxnId="{CC0EDA05-EC06-42B9-96DC-CA5DB1EA3D47}">
      <dgm:prSet/>
      <dgm:spPr/>
      <dgm:t>
        <a:bodyPr/>
        <a:lstStyle/>
        <a:p>
          <a:endParaRPr lang="ru-RU"/>
        </a:p>
      </dgm:t>
    </dgm:pt>
    <dgm:pt modelId="{587818EC-50C5-4699-AD26-6E4E96D3CC10}" type="sibTrans" cxnId="{CC0EDA05-EC06-42B9-96DC-CA5DB1EA3D47}">
      <dgm:prSet/>
      <dgm:spPr/>
      <dgm:t>
        <a:bodyPr/>
        <a:lstStyle/>
        <a:p>
          <a:endParaRPr lang="ru-RU"/>
        </a:p>
      </dgm:t>
    </dgm:pt>
    <dgm:pt modelId="{B0C05FD7-2A49-4CDE-B540-12C63E94E4A6}">
      <dgm:prSet phldrT="[Текст]"/>
      <dgm:spPr/>
      <dgm:t>
        <a:bodyPr/>
        <a:lstStyle/>
        <a:p>
          <a:r>
            <a:rPr lang="kk-KZ" b="1" dirty="0" smtClean="0"/>
            <a:t>Талдаудың спектральды әдістерін (әсіресе газ-сұйықтық хроматография әдісі) қолдану </a:t>
          </a:r>
          <a:endParaRPr lang="ru-RU" b="1" dirty="0"/>
        </a:p>
      </dgm:t>
    </dgm:pt>
    <dgm:pt modelId="{23DD628E-EDAE-4578-A693-F9DF0A1CD164}" type="parTrans" cxnId="{5320A5F9-C879-476A-839D-4F7C2EF1CE61}">
      <dgm:prSet/>
      <dgm:spPr/>
      <dgm:t>
        <a:bodyPr/>
        <a:lstStyle/>
        <a:p>
          <a:endParaRPr lang="ru-RU"/>
        </a:p>
      </dgm:t>
    </dgm:pt>
    <dgm:pt modelId="{5E118103-FC05-490A-8CD2-6CB1132E4CD7}" type="sibTrans" cxnId="{5320A5F9-C879-476A-839D-4F7C2EF1CE61}">
      <dgm:prSet/>
      <dgm:spPr/>
      <dgm:t>
        <a:bodyPr/>
        <a:lstStyle/>
        <a:p>
          <a:endParaRPr lang="ru-RU"/>
        </a:p>
      </dgm:t>
    </dgm:pt>
    <dgm:pt modelId="{307D3095-8277-468E-95A5-5E5BA18BF807}" type="pres">
      <dgm:prSet presAssocID="{F1BC31FC-0DBF-4933-9D1F-F722F2B9FEBE}" presName="linear" presStyleCnt="0">
        <dgm:presLayoutVars>
          <dgm:dir/>
          <dgm:animLvl val="lvl"/>
          <dgm:resizeHandles val="exact"/>
        </dgm:presLayoutVars>
      </dgm:prSet>
      <dgm:spPr/>
      <dgm:t>
        <a:bodyPr/>
        <a:lstStyle/>
        <a:p>
          <a:endParaRPr lang="ru-RU"/>
        </a:p>
      </dgm:t>
    </dgm:pt>
    <dgm:pt modelId="{6E788E45-8411-4A4D-8ACB-BE6F81DF0084}" type="pres">
      <dgm:prSet presAssocID="{4FB53DEE-CB81-4EAE-BBDB-4E25DA094559}" presName="parentLin" presStyleCnt="0"/>
      <dgm:spPr/>
    </dgm:pt>
    <dgm:pt modelId="{41DC5B84-3D2D-456C-8803-556E2762D4FD}" type="pres">
      <dgm:prSet presAssocID="{4FB53DEE-CB81-4EAE-BBDB-4E25DA094559}" presName="parentLeftMargin" presStyleLbl="node1" presStyleIdx="0" presStyleCnt="4"/>
      <dgm:spPr/>
      <dgm:t>
        <a:bodyPr/>
        <a:lstStyle/>
        <a:p>
          <a:endParaRPr lang="ru-RU"/>
        </a:p>
      </dgm:t>
    </dgm:pt>
    <dgm:pt modelId="{6E8269F6-C537-4362-8E58-64212D6C08F3}" type="pres">
      <dgm:prSet presAssocID="{4FB53DEE-CB81-4EAE-BBDB-4E25DA094559}" presName="parentText" presStyleLbl="node1" presStyleIdx="0" presStyleCnt="4">
        <dgm:presLayoutVars>
          <dgm:chMax val="0"/>
          <dgm:bulletEnabled val="1"/>
        </dgm:presLayoutVars>
      </dgm:prSet>
      <dgm:spPr/>
      <dgm:t>
        <a:bodyPr/>
        <a:lstStyle/>
        <a:p>
          <a:endParaRPr lang="ru-RU"/>
        </a:p>
      </dgm:t>
    </dgm:pt>
    <dgm:pt modelId="{67DA1196-1A5B-4B2A-8348-1B70F3C00CD8}" type="pres">
      <dgm:prSet presAssocID="{4FB53DEE-CB81-4EAE-BBDB-4E25DA094559}" presName="negativeSpace" presStyleCnt="0"/>
      <dgm:spPr/>
    </dgm:pt>
    <dgm:pt modelId="{AC7E5F4D-3EE5-486B-9304-94326AEB0BD7}" type="pres">
      <dgm:prSet presAssocID="{4FB53DEE-CB81-4EAE-BBDB-4E25DA094559}" presName="childText" presStyleLbl="conFgAcc1" presStyleIdx="0" presStyleCnt="4">
        <dgm:presLayoutVars>
          <dgm:bulletEnabled val="1"/>
        </dgm:presLayoutVars>
      </dgm:prSet>
      <dgm:spPr/>
      <dgm:t>
        <a:bodyPr/>
        <a:lstStyle/>
        <a:p>
          <a:endParaRPr lang="ru-RU"/>
        </a:p>
      </dgm:t>
    </dgm:pt>
    <dgm:pt modelId="{9D2866E7-59C5-4240-B8FE-06B6E2BBB9F6}" type="pres">
      <dgm:prSet presAssocID="{24FEFB64-2602-4FC0-B744-9CBDC58400CC}" presName="spaceBetweenRectangles" presStyleCnt="0"/>
      <dgm:spPr/>
    </dgm:pt>
    <dgm:pt modelId="{C4607D5A-3C79-43AB-B8A8-63562E664E07}" type="pres">
      <dgm:prSet presAssocID="{4505AFD3-8825-4652-ABB2-CD793D30F0EE}" presName="parentLin" presStyleCnt="0"/>
      <dgm:spPr/>
    </dgm:pt>
    <dgm:pt modelId="{29257DA8-53F9-4F13-B8A0-7BBCEB3C6E15}" type="pres">
      <dgm:prSet presAssocID="{4505AFD3-8825-4652-ABB2-CD793D30F0EE}" presName="parentLeftMargin" presStyleLbl="node1" presStyleIdx="0" presStyleCnt="4"/>
      <dgm:spPr/>
      <dgm:t>
        <a:bodyPr/>
        <a:lstStyle/>
        <a:p>
          <a:endParaRPr lang="ru-RU"/>
        </a:p>
      </dgm:t>
    </dgm:pt>
    <dgm:pt modelId="{25AF6DFB-023C-4F2B-BC7C-53364BB9CB72}" type="pres">
      <dgm:prSet presAssocID="{4505AFD3-8825-4652-ABB2-CD793D30F0EE}" presName="parentText" presStyleLbl="node1" presStyleIdx="1" presStyleCnt="4">
        <dgm:presLayoutVars>
          <dgm:chMax val="0"/>
          <dgm:bulletEnabled val="1"/>
        </dgm:presLayoutVars>
      </dgm:prSet>
      <dgm:spPr/>
      <dgm:t>
        <a:bodyPr/>
        <a:lstStyle/>
        <a:p>
          <a:endParaRPr lang="ru-RU"/>
        </a:p>
      </dgm:t>
    </dgm:pt>
    <dgm:pt modelId="{E2D8E2A9-E463-4907-809E-2524FAF7CA6D}" type="pres">
      <dgm:prSet presAssocID="{4505AFD3-8825-4652-ABB2-CD793D30F0EE}" presName="negativeSpace" presStyleCnt="0"/>
      <dgm:spPr/>
    </dgm:pt>
    <dgm:pt modelId="{61B1F093-06F0-4CE7-A909-966596487EF1}" type="pres">
      <dgm:prSet presAssocID="{4505AFD3-8825-4652-ABB2-CD793D30F0EE}" presName="childText" presStyleLbl="conFgAcc1" presStyleIdx="1" presStyleCnt="4">
        <dgm:presLayoutVars>
          <dgm:bulletEnabled val="1"/>
        </dgm:presLayoutVars>
      </dgm:prSet>
      <dgm:spPr/>
      <dgm:t>
        <a:bodyPr/>
        <a:lstStyle/>
        <a:p>
          <a:endParaRPr lang="ru-RU"/>
        </a:p>
      </dgm:t>
    </dgm:pt>
    <dgm:pt modelId="{3E44A189-9903-4C8F-8321-1E3F2503A5CE}" type="pres">
      <dgm:prSet presAssocID="{63BBD7A2-EE1A-4F2D-AAB3-4847C14DB727}" presName="spaceBetweenRectangles" presStyleCnt="0"/>
      <dgm:spPr/>
    </dgm:pt>
    <dgm:pt modelId="{51C2BE0E-573C-441F-8F43-9667CCBA4E88}" type="pres">
      <dgm:prSet presAssocID="{C2953585-13FC-4070-8D2D-D218C8479B18}" presName="parentLin" presStyleCnt="0"/>
      <dgm:spPr/>
    </dgm:pt>
    <dgm:pt modelId="{446576F8-24CB-4515-8C46-8D60FA36CB5E}" type="pres">
      <dgm:prSet presAssocID="{C2953585-13FC-4070-8D2D-D218C8479B18}" presName="parentLeftMargin" presStyleLbl="node1" presStyleIdx="1" presStyleCnt="4"/>
      <dgm:spPr/>
      <dgm:t>
        <a:bodyPr/>
        <a:lstStyle/>
        <a:p>
          <a:endParaRPr lang="ru-RU"/>
        </a:p>
      </dgm:t>
    </dgm:pt>
    <dgm:pt modelId="{DB3CD796-93F7-42CD-B3DF-BFA4D2E25696}" type="pres">
      <dgm:prSet presAssocID="{C2953585-13FC-4070-8D2D-D218C8479B18}" presName="parentText" presStyleLbl="node1" presStyleIdx="2" presStyleCnt="4">
        <dgm:presLayoutVars>
          <dgm:chMax val="0"/>
          <dgm:bulletEnabled val="1"/>
        </dgm:presLayoutVars>
      </dgm:prSet>
      <dgm:spPr/>
      <dgm:t>
        <a:bodyPr/>
        <a:lstStyle/>
        <a:p>
          <a:endParaRPr lang="ru-RU"/>
        </a:p>
      </dgm:t>
    </dgm:pt>
    <dgm:pt modelId="{5310FC4C-ABC2-4E33-9578-AEEB62AD7473}" type="pres">
      <dgm:prSet presAssocID="{C2953585-13FC-4070-8D2D-D218C8479B18}" presName="negativeSpace" presStyleCnt="0"/>
      <dgm:spPr/>
    </dgm:pt>
    <dgm:pt modelId="{3624F36F-2BF9-4132-9714-95DD1C958E08}" type="pres">
      <dgm:prSet presAssocID="{C2953585-13FC-4070-8D2D-D218C8479B18}" presName="childText" presStyleLbl="conFgAcc1" presStyleIdx="2" presStyleCnt="4">
        <dgm:presLayoutVars>
          <dgm:bulletEnabled val="1"/>
        </dgm:presLayoutVars>
      </dgm:prSet>
      <dgm:spPr/>
      <dgm:t>
        <a:bodyPr/>
        <a:lstStyle/>
        <a:p>
          <a:endParaRPr lang="ru-RU"/>
        </a:p>
      </dgm:t>
    </dgm:pt>
    <dgm:pt modelId="{BED99A74-0622-49EF-A00D-3D246D1D06C3}" type="pres">
      <dgm:prSet presAssocID="{885BBBBA-943A-4D27-AD77-A5FC94B091FE}" presName="spaceBetweenRectangles" presStyleCnt="0"/>
      <dgm:spPr/>
    </dgm:pt>
    <dgm:pt modelId="{4600E351-7B3E-4910-B143-2073E34C6318}" type="pres">
      <dgm:prSet presAssocID="{B0C05FD7-2A49-4CDE-B540-12C63E94E4A6}" presName="parentLin" presStyleCnt="0"/>
      <dgm:spPr/>
    </dgm:pt>
    <dgm:pt modelId="{7B42ED70-8665-41A8-948A-0AD5BE7C237C}" type="pres">
      <dgm:prSet presAssocID="{B0C05FD7-2A49-4CDE-B540-12C63E94E4A6}" presName="parentLeftMargin" presStyleLbl="node1" presStyleIdx="2" presStyleCnt="4"/>
      <dgm:spPr/>
      <dgm:t>
        <a:bodyPr/>
        <a:lstStyle/>
        <a:p>
          <a:endParaRPr lang="ru-RU"/>
        </a:p>
      </dgm:t>
    </dgm:pt>
    <dgm:pt modelId="{BF60C478-A14F-4F96-B0EE-B7BF2CBD2D4E}" type="pres">
      <dgm:prSet presAssocID="{B0C05FD7-2A49-4CDE-B540-12C63E94E4A6}" presName="parentText" presStyleLbl="node1" presStyleIdx="3" presStyleCnt="4">
        <dgm:presLayoutVars>
          <dgm:chMax val="0"/>
          <dgm:bulletEnabled val="1"/>
        </dgm:presLayoutVars>
      </dgm:prSet>
      <dgm:spPr/>
      <dgm:t>
        <a:bodyPr/>
        <a:lstStyle/>
        <a:p>
          <a:endParaRPr lang="ru-RU"/>
        </a:p>
      </dgm:t>
    </dgm:pt>
    <dgm:pt modelId="{48EA58BB-980E-469D-B8EC-BFFE9906C1DE}" type="pres">
      <dgm:prSet presAssocID="{B0C05FD7-2A49-4CDE-B540-12C63E94E4A6}" presName="negativeSpace" presStyleCnt="0"/>
      <dgm:spPr/>
    </dgm:pt>
    <dgm:pt modelId="{3391D7D2-9C2E-4BDC-A7D7-7EBF2D4C406B}" type="pres">
      <dgm:prSet presAssocID="{B0C05FD7-2A49-4CDE-B540-12C63E94E4A6}" presName="childText" presStyleLbl="conFgAcc1" presStyleIdx="3" presStyleCnt="4">
        <dgm:presLayoutVars>
          <dgm:bulletEnabled val="1"/>
        </dgm:presLayoutVars>
      </dgm:prSet>
      <dgm:spPr/>
      <dgm:t>
        <a:bodyPr/>
        <a:lstStyle/>
        <a:p>
          <a:endParaRPr lang="ru-RU"/>
        </a:p>
      </dgm:t>
    </dgm:pt>
  </dgm:ptLst>
  <dgm:cxnLst>
    <dgm:cxn modelId="{CC0EDA05-EC06-42B9-96DC-CA5DB1EA3D47}" srcId="{B0C05FD7-2A49-4CDE-B540-12C63E94E4A6}" destId="{B006235B-8779-4074-955F-E249AD469121}" srcOrd="0" destOrd="0" parTransId="{ACB4ECC0-0351-472F-AD4F-552DA4927611}" sibTransId="{587818EC-50C5-4699-AD26-6E4E96D3CC10}"/>
    <dgm:cxn modelId="{3D099CB2-DC28-47A2-A21A-3E4CB22DA3C1}" type="presOf" srcId="{B0C05FD7-2A49-4CDE-B540-12C63E94E4A6}" destId="{BF60C478-A14F-4F96-B0EE-B7BF2CBD2D4E}" srcOrd="1" destOrd="0" presId="urn:microsoft.com/office/officeart/2005/8/layout/list1"/>
    <dgm:cxn modelId="{B6A97607-D0EF-4A1B-9C59-F949A1B20902}" type="presOf" srcId="{F643BE20-AA3B-4692-A201-66067AF09652}" destId="{AC7E5F4D-3EE5-486B-9304-94326AEB0BD7}" srcOrd="0" destOrd="0" presId="urn:microsoft.com/office/officeart/2005/8/layout/list1"/>
    <dgm:cxn modelId="{B3C5EFE4-5417-41E5-BBBC-B21322A8FCED}" type="presOf" srcId="{4505AFD3-8825-4652-ABB2-CD793D30F0EE}" destId="{25AF6DFB-023C-4F2B-BC7C-53364BB9CB72}" srcOrd="1" destOrd="0" presId="urn:microsoft.com/office/officeart/2005/8/layout/list1"/>
    <dgm:cxn modelId="{661E49DF-62FE-467D-9B58-52EF3718655D}" type="presOf" srcId="{67A00691-CBBF-4FD9-9340-96BD5779298B}" destId="{3624F36F-2BF9-4132-9714-95DD1C958E08}" srcOrd="0" destOrd="0" presId="urn:microsoft.com/office/officeart/2005/8/layout/list1"/>
    <dgm:cxn modelId="{F5779223-1EDC-499E-BF9E-B970F1855958}" type="presOf" srcId="{8CEB4775-46B9-4AEF-AE49-D4AF1F78E3ED}" destId="{61B1F093-06F0-4CE7-A909-966596487EF1}" srcOrd="0" destOrd="0" presId="urn:microsoft.com/office/officeart/2005/8/layout/list1"/>
    <dgm:cxn modelId="{1527D1A6-CE1E-4FDF-B024-A9E01C4923D1}" srcId="{F1BC31FC-0DBF-4933-9D1F-F722F2B9FEBE}" destId="{4505AFD3-8825-4652-ABB2-CD793D30F0EE}" srcOrd="1" destOrd="0" parTransId="{ABD6FC2D-D280-4667-A2AF-BE8ABDE40961}" sibTransId="{63BBD7A2-EE1A-4F2D-AAB3-4847C14DB727}"/>
    <dgm:cxn modelId="{CA9C18B0-F229-43F5-82FC-D01E35AC70A2}" type="presOf" srcId="{B006235B-8779-4074-955F-E249AD469121}" destId="{3391D7D2-9C2E-4BDC-A7D7-7EBF2D4C406B}" srcOrd="0" destOrd="0" presId="urn:microsoft.com/office/officeart/2005/8/layout/list1"/>
    <dgm:cxn modelId="{046F3936-9080-4945-A3AA-71DD2B92580E}" srcId="{C2953585-13FC-4070-8D2D-D218C8479B18}" destId="{67A00691-CBBF-4FD9-9340-96BD5779298B}" srcOrd="0" destOrd="0" parTransId="{403C4F38-AFEF-4CF7-8DD1-B0432E3E5D47}" sibTransId="{88AD9D1D-FC4A-4F53-B27F-3A2A8CECEE03}"/>
    <dgm:cxn modelId="{81AB25AB-2529-42B5-BAB5-0174B41CD81A}" type="presOf" srcId="{4505AFD3-8825-4652-ABB2-CD793D30F0EE}" destId="{29257DA8-53F9-4F13-B8A0-7BBCEB3C6E15}" srcOrd="0" destOrd="0" presId="urn:microsoft.com/office/officeart/2005/8/layout/list1"/>
    <dgm:cxn modelId="{756F5B2B-A8BC-4CE9-B82A-2431FB990C51}" srcId="{4505AFD3-8825-4652-ABB2-CD793D30F0EE}" destId="{8CEB4775-46B9-4AEF-AE49-D4AF1F78E3ED}" srcOrd="0" destOrd="0" parTransId="{08C5BEF6-86DC-4D12-8529-5D6EA31E1B5C}" sibTransId="{0A6FF81C-6316-40A0-B123-55DA40A18899}"/>
    <dgm:cxn modelId="{1CE9B3C3-60DD-4C9A-8268-D32EA004F714}" type="presOf" srcId="{C2953585-13FC-4070-8D2D-D218C8479B18}" destId="{446576F8-24CB-4515-8C46-8D60FA36CB5E}" srcOrd="0" destOrd="0" presId="urn:microsoft.com/office/officeart/2005/8/layout/list1"/>
    <dgm:cxn modelId="{65D82724-F665-4BEA-8EFF-E4566AD2896C}" type="presOf" srcId="{B0C05FD7-2A49-4CDE-B540-12C63E94E4A6}" destId="{7B42ED70-8665-41A8-948A-0AD5BE7C237C}" srcOrd="0" destOrd="0" presId="urn:microsoft.com/office/officeart/2005/8/layout/list1"/>
    <dgm:cxn modelId="{5E3192C7-F81A-4476-A0D9-47262AC9E83D}" type="presOf" srcId="{C2953585-13FC-4070-8D2D-D218C8479B18}" destId="{DB3CD796-93F7-42CD-B3DF-BFA4D2E25696}" srcOrd="1" destOrd="0" presId="urn:microsoft.com/office/officeart/2005/8/layout/list1"/>
    <dgm:cxn modelId="{67C4FBAE-7E27-4471-94F1-9AD56F322B69}" srcId="{F1BC31FC-0DBF-4933-9D1F-F722F2B9FEBE}" destId="{C2953585-13FC-4070-8D2D-D218C8479B18}" srcOrd="2" destOrd="0" parTransId="{1466F2E1-3FC3-4641-85EF-3B8D1877161B}" sibTransId="{885BBBBA-943A-4D27-AD77-A5FC94B091FE}"/>
    <dgm:cxn modelId="{5320A5F9-C879-476A-839D-4F7C2EF1CE61}" srcId="{F1BC31FC-0DBF-4933-9D1F-F722F2B9FEBE}" destId="{B0C05FD7-2A49-4CDE-B540-12C63E94E4A6}" srcOrd="3" destOrd="0" parTransId="{23DD628E-EDAE-4578-A693-F9DF0A1CD164}" sibTransId="{5E118103-FC05-490A-8CD2-6CB1132E4CD7}"/>
    <dgm:cxn modelId="{6B910465-6823-47EC-9D5A-7CAC0054E149}" srcId="{F1BC31FC-0DBF-4933-9D1F-F722F2B9FEBE}" destId="{4FB53DEE-CB81-4EAE-BBDB-4E25DA094559}" srcOrd="0" destOrd="0" parTransId="{3C159C9B-7E35-4CC2-802D-ED3334E38928}" sibTransId="{24FEFB64-2602-4FC0-B744-9CBDC58400CC}"/>
    <dgm:cxn modelId="{1613CF8D-47C8-45FC-A4C3-3322358E33A0}" type="presOf" srcId="{4FB53DEE-CB81-4EAE-BBDB-4E25DA094559}" destId="{6E8269F6-C537-4362-8E58-64212D6C08F3}" srcOrd="1" destOrd="0" presId="urn:microsoft.com/office/officeart/2005/8/layout/list1"/>
    <dgm:cxn modelId="{7E190992-B78F-4AE7-999E-77D849255398}" srcId="{4FB53DEE-CB81-4EAE-BBDB-4E25DA094559}" destId="{F643BE20-AA3B-4692-A201-66067AF09652}" srcOrd="0" destOrd="0" parTransId="{991EBF0E-D16F-4E4A-94BB-A684B76B3BB8}" sibTransId="{7FADF93F-957A-4EDF-BA7D-C82217ED0C23}"/>
    <dgm:cxn modelId="{CF3E7727-3643-4D33-A005-10190266ACA8}" type="presOf" srcId="{F1BC31FC-0DBF-4933-9D1F-F722F2B9FEBE}" destId="{307D3095-8277-468E-95A5-5E5BA18BF807}" srcOrd="0" destOrd="0" presId="urn:microsoft.com/office/officeart/2005/8/layout/list1"/>
    <dgm:cxn modelId="{A3F37ECB-7BF4-4408-AACE-67508D93BBCA}" type="presOf" srcId="{4FB53DEE-CB81-4EAE-BBDB-4E25DA094559}" destId="{41DC5B84-3D2D-456C-8803-556E2762D4FD}" srcOrd="0" destOrd="0" presId="urn:microsoft.com/office/officeart/2005/8/layout/list1"/>
    <dgm:cxn modelId="{A8C8C730-C90B-4254-B99E-44FD77FACE85}" type="presParOf" srcId="{307D3095-8277-468E-95A5-5E5BA18BF807}" destId="{6E788E45-8411-4A4D-8ACB-BE6F81DF0084}" srcOrd="0" destOrd="0" presId="urn:microsoft.com/office/officeart/2005/8/layout/list1"/>
    <dgm:cxn modelId="{C5F9E579-DCC6-4D6C-9979-C5401AB0E104}" type="presParOf" srcId="{6E788E45-8411-4A4D-8ACB-BE6F81DF0084}" destId="{41DC5B84-3D2D-456C-8803-556E2762D4FD}" srcOrd="0" destOrd="0" presId="urn:microsoft.com/office/officeart/2005/8/layout/list1"/>
    <dgm:cxn modelId="{7AC19F1E-2AA0-4410-906A-59BC58BC04E9}" type="presParOf" srcId="{6E788E45-8411-4A4D-8ACB-BE6F81DF0084}" destId="{6E8269F6-C537-4362-8E58-64212D6C08F3}" srcOrd="1" destOrd="0" presId="urn:microsoft.com/office/officeart/2005/8/layout/list1"/>
    <dgm:cxn modelId="{F2E6BE96-0B6D-4E48-9DFF-8792733D4DBC}" type="presParOf" srcId="{307D3095-8277-468E-95A5-5E5BA18BF807}" destId="{67DA1196-1A5B-4B2A-8348-1B70F3C00CD8}" srcOrd="1" destOrd="0" presId="urn:microsoft.com/office/officeart/2005/8/layout/list1"/>
    <dgm:cxn modelId="{117DCFFC-4ACD-4371-9C9B-E0FFD647FC71}" type="presParOf" srcId="{307D3095-8277-468E-95A5-5E5BA18BF807}" destId="{AC7E5F4D-3EE5-486B-9304-94326AEB0BD7}" srcOrd="2" destOrd="0" presId="urn:microsoft.com/office/officeart/2005/8/layout/list1"/>
    <dgm:cxn modelId="{24D04DA3-8685-4D34-ADF5-49F40BEB5B72}" type="presParOf" srcId="{307D3095-8277-468E-95A5-5E5BA18BF807}" destId="{9D2866E7-59C5-4240-B8FE-06B6E2BBB9F6}" srcOrd="3" destOrd="0" presId="urn:microsoft.com/office/officeart/2005/8/layout/list1"/>
    <dgm:cxn modelId="{BF69ED2F-C051-4715-917E-609D95AC29FA}" type="presParOf" srcId="{307D3095-8277-468E-95A5-5E5BA18BF807}" destId="{C4607D5A-3C79-43AB-B8A8-63562E664E07}" srcOrd="4" destOrd="0" presId="urn:microsoft.com/office/officeart/2005/8/layout/list1"/>
    <dgm:cxn modelId="{12F600C8-BCAB-4286-A6CC-90613930019F}" type="presParOf" srcId="{C4607D5A-3C79-43AB-B8A8-63562E664E07}" destId="{29257DA8-53F9-4F13-B8A0-7BBCEB3C6E15}" srcOrd="0" destOrd="0" presId="urn:microsoft.com/office/officeart/2005/8/layout/list1"/>
    <dgm:cxn modelId="{855E6AE4-8516-4766-AA9C-D5EF70371A77}" type="presParOf" srcId="{C4607D5A-3C79-43AB-B8A8-63562E664E07}" destId="{25AF6DFB-023C-4F2B-BC7C-53364BB9CB72}" srcOrd="1" destOrd="0" presId="urn:microsoft.com/office/officeart/2005/8/layout/list1"/>
    <dgm:cxn modelId="{1F336F92-C76F-4740-9473-683FA34FD849}" type="presParOf" srcId="{307D3095-8277-468E-95A5-5E5BA18BF807}" destId="{E2D8E2A9-E463-4907-809E-2524FAF7CA6D}" srcOrd="5" destOrd="0" presId="urn:microsoft.com/office/officeart/2005/8/layout/list1"/>
    <dgm:cxn modelId="{8F609F05-8E87-40C9-BE96-939D6DC81CBD}" type="presParOf" srcId="{307D3095-8277-468E-95A5-5E5BA18BF807}" destId="{61B1F093-06F0-4CE7-A909-966596487EF1}" srcOrd="6" destOrd="0" presId="urn:microsoft.com/office/officeart/2005/8/layout/list1"/>
    <dgm:cxn modelId="{5B2AF30D-4735-4B82-99B7-BD091A617D6A}" type="presParOf" srcId="{307D3095-8277-468E-95A5-5E5BA18BF807}" destId="{3E44A189-9903-4C8F-8321-1E3F2503A5CE}" srcOrd="7" destOrd="0" presId="urn:microsoft.com/office/officeart/2005/8/layout/list1"/>
    <dgm:cxn modelId="{4B2BA538-31BA-4B01-806C-91F67674AE84}" type="presParOf" srcId="{307D3095-8277-468E-95A5-5E5BA18BF807}" destId="{51C2BE0E-573C-441F-8F43-9667CCBA4E88}" srcOrd="8" destOrd="0" presId="urn:microsoft.com/office/officeart/2005/8/layout/list1"/>
    <dgm:cxn modelId="{23995070-6A41-42AF-89DA-B193C33A76D7}" type="presParOf" srcId="{51C2BE0E-573C-441F-8F43-9667CCBA4E88}" destId="{446576F8-24CB-4515-8C46-8D60FA36CB5E}" srcOrd="0" destOrd="0" presId="urn:microsoft.com/office/officeart/2005/8/layout/list1"/>
    <dgm:cxn modelId="{6306CC60-3816-4726-88C1-BA6C3835D0E5}" type="presParOf" srcId="{51C2BE0E-573C-441F-8F43-9667CCBA4E88}" destId="{DB3CD796-93F7-42CD-B3DF-BFA4D2E25696}" srcOrd="1" destOrd="0" presId="urn:microsoft.com/office/officeart/2005/8/layout/list1"/>
    <dgm:cxn modelId="{47868FAF-3F6D-41DB-A747-6C1C3B9AE3BF}" type="presParOf" srcId="{307D3095-8277-468E-95A5-5E5BA18BF807}" destId="{5310FC4C-ABC2-4E33-9578-AEEB62AD7473}" srcOrd="9" destOrd="0" presId="urn:microsoft.com/office/officeart/2005/8/layout/list1"/>
    <dgm:cxn modelId="{36AFFDDD-53A6-4460-AF7E-F27B3D3CCCBA}" type="presParOf" srcId="{307D3095-8277-468E-95A5-5E5BA18BF807}" destId="{3624F36F-2BF9-4132-9714-95DD1C958E08}" srcOrd="10" destOrd="0" presId="urn:microsoft.com/office/officeart/2005/8/layout/list1"/>
    <dgm:cxn modelId="{CA550439-06D7-4888-A45F-B6734D2E08F8}" type="presParOf" srcId="{307D3095-8277-468E-95A5-5E5BA18BF807}" destId="{BED99A74-0622-49EF-A00D-3D246D1D06C3}" srcOrd="11" destOrd="0" presId="urn:microsoft.com/office/officeart/2005/8/layout/list1"/>
    <dgm:cxn modelId="{B792B826-878E-4E96-8BF8-EAA36ACF0D05}" type="presParOf" srcId="{307D3095-8277-468E-95A5-5E5BA18BF807}" destId="{4600E351-7B3E-4910-B143-2073E34C6318}" srcOrd="12" destOrd="0" presId="urn:microsoft.com/office/officeart/2005/8/layout/list1"/>
    <dgm:cxn modelId="{EF7F3723-1BD8-431C-8361-12023D1C8149}" type="presParOf" srcId="{4600E351-7B3E-4910-B143-2073E34C6318}" destId="{7B42ED70-8665-41A8-948A-0AD5BE7C237C}" srcOrd="0" destOrd="0" presId="urn:microsoft.com/office/officeart/2005/8/layout/list1"/>
    <dgm:cxn modelId="{72286A80-2305-4721-987D-5DB39F6FE90A}" type="presParOf" srcId="{4600E351-7B3E-4910-B143-2073E34C6318}" destId="{BF60C478-A14F-4F96-B0EE-B7BF2CBD2D4E}" srcOrd="1" destOrd="0" presId="urn:microsoft.com/office/officeart/2005/8/layout/list1"/>
    <dgm:cxn modelId="{77103E95-F179-44F5-A788-60714D8EBCF8}" type="presParOf" srcId="{307D3095-8277-468E-95A5-5E5BA18BF807}" destId="{48EA58BB-980E-469D-B8EC-BFFE9906C1DE}" srcOrd="13" destOrd="0" presId="urn:microsoft.com/office/officeart/2005/8/layout/list1"/>
    <dgm:cxn modelId="{73403AA7-1A8E-4972-9819-33171843E270}" type="presParOf" srcId="{307D3095-8277-468E-95A5-5E5BA18BF807}" destId="{3391D7D2-9C2E-4BDC-A7D7-7EBF2D4C406B}" srcOrd="14" destOrd="0" presId="urn:microsoft.com/office/officeart/2005/8/layout/list1"/>
  </dgm:cxnLst>
  <dgm:bg/>
  <dgm:whole/>
</dgm:dataModel>
</file>

<file path=ppt/diagrams/data9.xml><?xml version="1.0" encoding="utf-8"?>
<dgm:dataModel xmlns:dgm="http://schemas.openxmlformats.org/drawingml/2006/diagram" xmlns:a="http://schemas.openxmlformats.org/drawingml/2006/main">
  <dgm:ptLst>
    <dgm:pt modelId="{221A2210-98F6-4B07-BAF6-A79B66C7FAAA}"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ru-RU"/>
        </a:p>
      </dgm:t>
    </dgm:pt>
    <dgm:pt modelId="{71DE8EDF-1640-44A9-A45E-015E5DA8E8A8}">
      <dgm:prSet phldrT="[Текст]" custT="1">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kk-KZ" sz="1600" b="1" dirty="0" smtClean="0"/>
            <a:t>тығыздық</a:t>
          </a:r>
          <a:endParaRPr lang="ru-RU" sz="1600" b="1" dirty="0"/>
        </a:p>
      </dgm:t>
    </dgm:pt>
    <dgm:pt modelId="{66761E79-07D3-4BEF-9405-2A426B051B3F}" type="parTrans" cxnId="{86C1E61B-8314-40B8-8891-60AE78A3B1BF}">
      <dgm:prSet/>
      <dgm:spPr/>
      <dgm:t>
        <a:bodyPr/>
        <a:lstStyle/>
        <a:p>
          <a:endParaRPr lang="ru-RU"/>
        </a:p>
      </dgm:t>
    </dgm:pt>
    <dgm:pt modelId="{523C1131-DCEB-406D-BAF8-EDB91AB918C1}" type="sibTrans" cxnId="{86C1E61B-8314-40B8-8891-60AE78A3B1BF}">
      <dgm:prSet/>
      <dgm:spPr/>
      <dgm:t>
        <a:bodyPr/>
        <a:lstStyle/>
        <a:p>
          <a:endParaRPr lang="ru-RU"/>
        </a:p>
      </dgm:t>
    </dgm:pt>
    <dgm:pt modelId="{F8188B5A-A284-46F8-9E53-7CF1C18D4611}">
      <dgm:prSet phldrT="[Текст]" custT="1"/>
      <dgm:spPr/>
      <dgm:t>
        <a:bodyPr/>
        <a:lstStyle/>
        <a:p>
          <a:r>
            <a:rPr lang="kk-KZ" sz="1600" b="1" dirty="0" smtClean="0"/>
            <a:t>берілген температураға (әдетте 20</a:t>
          </a:r>
          <a:r>
            <a:rPr lang="kk-KZ" sz="1600" b="1" baseline="30000" dirty="0" smtClean="0"/>
            <a:t>0</a:t>
          </a:r>
          <a:r>
            <a:rPr lang="kk-KZ" sz="1600" b="1" dirty="0" smtClean="0"/>
            <a:t>С) келтірілген тығыздықты анықтау жоғары ақпарат бермейді, себебі, бұл көрсеткіш технологиялық процесті сенімді бейнелейтін шама емес</a:t>
          </a:r>
          <a:endParaRPr lang="ru-RU" sz="1600" b="1" dirty="0"/>
        </a:p>
      </dgm:t>
    </dgm:pt>
    <dgm:pt modelId="{781E4B9F-09A6-44E8-8C22-D7EEE4DE3205}" type="parTrans" cxnId="{EA998E12-FCB4-4FF8-AA13-408D14F9C1E4}">
      <dgm:prSet/>
      <dgm:spPr/>
      <dgm:t>
        <a:bodyPr/>
        <a:lstStyle/>
        <a:p>
          <a:endParaRPr lang="ru-RU"/>
        </a:p>
      </dgm:t>
    </dgm:pt>
    <dgm:pt modelId="{274D8795-7105-4E26-8DAF-EB6808D77D43}" type="sibTrans" cxnId="{EA998E12-FCB4-4FF8-AA13-408D14F9C1E4}">
      <dgm:prSet/>
      <dgm:spPr/>
      <dgm:t>
        <a:bodyPr/>
        <a:lstStyle/>
        <a:p>
          <a:endParaRPr lang="ru-RU"/>
        </a:p>
      </dgm:t>
    </dgm:pt>
    <dgm:pt modelId="{E2689C06-9878-4CF7-A48E-B09E146E69AE}">
      <dgm:prSet phldrT="[Текст]" custT="1">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kk-KZ" sz="1600" b="1" dirty="0" smtClean="0"/>
            <a:t>қайнау шектері </a:t>
          </a:r>
          <a:endParaRPr lang="ru-RU" sz="1600" b="1" dirty="0"/>
        </a:p>
      </dgm:t>
    </dgm:pt>
    <dgm:pt modelId="{3831C99E-43B5-434E-94DC-34375A10C7E7}" type="parTrans" cxnId="{2C8087EE-8E19-4D09-96C7-48BDFF3194BA}">
      <dgm:prSet/>
      <dgm:spPr/>
      <dgm:t>
        <a:bodyPr/>
        <a:lstStyle/>
        <a:p>
          <a:endParaRPr lang="ru-RU"/>
        </a:p>
      </dgm:t>
    </dgm:pt>
    <dgm:pt modelId="{D79248E9-9A47-4EBF-BF4F-615930551199}" type="sibTrans" cxnId="{2C8087EE-8E19-4D09-96C7-48BDFF3194BA}">
      <dgm:prSet/>
      <dgm:spPr/>
      <dgm:t>
        <a:bodyPr/>
        <a:lstStyle/>
        <a:p>
          <a:endParaRPr lang="ru-RU"/>
        </a:p>
      </dgm:t>
    </dgm:pt>
    <dgm:pt modelId="{C2F2127E-A85B-4D1A-86FC-A180910C1DEC}">
      <dgm:prSet phldrT="[Текст]" custT="1"/>
      <dgm:spPr/>
      <dgm:t>
        <a:bodyPr/>
        <a:lstStyle/>
        <a:p>
          <a:r>
            <a:rPr lang="kk-KZ" sz="1600" b="1" dirty="0" smtClean="0"/>
            <a:t>күрделі фракцияның қасиеті мен құрамы туралы анық мәліметтер береді, бірақ таза өнімдердің сапасын нашар сипаттайды;</a:t>
          </a:r>
          <a:endParaRPr lang="ru-RU" sz="1600" b="1" dirty="0"/>
        </a:p>
      </dgm:t>
    </dgm:pt>
    <dgm:pt modelId="{1A3D2E48-9215-492D-A02C-9F61998BEC80}" type="parTrans" cxnId="{99CA672F-9DAA-4F9A-AFC4-D1186D0FD5F4}">
      <dgm:prSet/>
      <dgm:spPr/>
      <dgm:t>
        <a:bodyPr/>
        <a:lstStyle/>
        <a:p>
          <a:endParaRPr lang="ru-RU"/>
        </a:p>
      </dgm:t>
    </dgm:pt>
    <dgm:pt modelId="{88CA6FF5-F262-43D6-86ED-EC383055868F}" type="sibTrans" cxnId="{99CA672F-9DAA-4F9A-AFC4-D1186D0FD5F4}">
      <dgm:prSet/>
      <dgm:spPr/>
      <dgm:t>
        <a:bodyPr/>
        <a:lstStyle/>
        <a:p>
          <a:endParaRPr lang="ru-RU"/>
        </a:p>
      </dgm:t>
    </dgm:pt>
    <dgm:pt modelId="{042B7B24-9987-4C73-84B5-FAF4EA1AF7A9}">
      <dgm:prSet phldrT="[Текст]" custT="1"/>
      <dgm:spPr/>
      <dgm:t>
        <a:bodyPr/>
        <a:lstStyle/>
        <a:p>
          <a:r>
            <a:rPr lang="kk-KZ" sz="1600" b="1" dirty="0" smtClean="0"/>
            <a:t>шикі бензолдағы, сонымен қатар нафталиндегі жалпы күкірттің мөлшері МЕСТ бойынша өнімнің өлшеп алған мөлшерін ауа ағынында жағу арқылы анықталады.  Алынған күкірт диоксидін сутек пероксидімен үшоксидке дейін тотықтырады, ал алынған күкірт қышқылын көлемдік әдіспен анықтайды</a:t>
          </a:r>
          <a:r>
            <a:rPr lang="kk-KZ" sz="1600" dirty="0" smtClean="0"/>
            <a:t>. </a:t>
          </a:r>
          <a:endParaRPr lang="ru-RU" sz="1600" dirty="0"/>
        </a:p>
      </dgm:t>
    </dgm:pt>
    <dgm:pt modelId="{EF742EDD-5FD9-4B87-A6FC-D5930AB69CD5}" type="parTrans" cxnId="{E3EFB890-5F3F-4546-BE80-DCE49270D4C0}">
      <dgm:prSet/>
      <dgm:spPr/>
      <dgm:t>
        <a:bodyPr/>
        <a:lstStyle/>
        <a:p>
          <a:endParaRPr lang="ru-RU"/>
        </a:p>
      </dgm:t>
    </dgm:pt>
    <dgm:pt modelId="{8FD3E77F-F430-4BB0-A08D-97CA264B9954}" type="sibTrans" cxnId="{E3EFB890-5F3F-4546-BE80-DCE49270D4C0}">
      <dgm:prSet/>
      <dgm:spPr/>
      <dgm:t>
        <a:bodyPr/>
        <a:lstStyle/>
        <a:p>
          <a:endParaRPr lang="ru-RU"/>
        </a:p>
      </dgm:t>
    </dgm:pt>
    <dgm:pt modelId="{71997248-3DAD-4CD6-B418-80440AD29C65}">
      <dgm:prSet phldrT="[Текст]" custT="1">
        <dgm:style>
          <a:lnRef idx="3">
            <a:schemeClr val="lt1"/>
          </a:lnRef>
          <a:fillRef idx="1">
            <a:schemeClr val="accent1"/>
          </a:fillRef>
          <a:effectRef idx="1">
            <a:schemeClr val="accent1"/>
          </a:effectRef>
          <a:fontRef idx="minor">
            <a:schemeClr val="lt1"/>
          </a:fontRef>
        </dgm:style>
      </dgm:prSet>
      <dgm:spPr/>
      <dgm:t>
        <a:bodyPr/>
        <a:lstStyle/>
        <a:p>
          <a:r>
            <a:rPr lang="kk-KZ" sz="1600" b="1" dirty="0" smtClean="0"/>
            <a:t>күкіртті қосылыстардың мөлшері</a:t>
          </a:r>
          <a:endParaRPr lang="ru-RU" sz="1600" b="1" dirty="0"/>
        </a:p>
      </dgm:t>
    </dgm:pt>
    <dgm:pt modelId="{96F8A037-F850-47C1-B8F2-BAC59FF0C5B2}" type="parTrans" cxnId="{24A5ABFE-1FC0-4E84-B7F4-00795F12B0A7}">
      <dgm:prSet/>
      <dgm:spPr/>
      <dgm:t>
        <a:bodyPr/>
        <a:lstStyle/>
        <a:p>
          <a:endParaRPr lang="ru-RU"/>
        </a:p>
      </dgm:t>
    </dgm:pt>
    <dgm:pt modelId="{5EE76083-926D-445C-ADC5-C8F38CA62DA8}" type="sibTrans" cxnId="{24A5ABFE-1FC0-4E84-B7F4-00795F12B0A7}">
      <dgm:prSet/>
      <dgm:spPr/>
      <dgm:t>
        <a:bodyPr/>
        <a:lstStyle/>
        <a:p>
          <a:endParaRPr lang="ru-RU"/>
        </a:p>
      </dgm:t>
    </dgm:pt>
    <dgm:pt modelId="{41B90654-097B-421E-BCB5-CD4401FB79CD}" type="pres">
      <dgm:prSet presAssocID="{221A2210-98F6-4B07-BAF6-A79B66C7FAAA}" presName="linear" presStyleCnt="0">
        <dgm:presLayoutVars>
          <dgm:animLvl val="lvl"/>
          <dgm:resizeHandles val="exact"/>
        </dgm:presLayoutVars>
      </dgm:prSet>
      <dgm:spPr/>
      <dgm:t>
        <a:bodyPr/>
        <a:lstStyle/>
        <a:p>
          <a:endParaRPr lang="ru-RU"/>
        </a:p>
      </dgm:t>
    </dgm:pt>
    <dgm:pt modelId="{0FB6FF3C-C43D-4ED7-AA92-DB775E76356D}" type="pres">
      <dgm:prSet presAssocID="{71DE8EDF-1640-44A9-A45E-015E5DA8E8A8}" presName="parentText" presStyleLbl="node1" presStyleIdx="0" presStyleCnt="3">
        <dgm:presLayoutVars>
          <dgm:chMax val="0"/>
          <dgm:bulletEnabled val="1"/>
        </dgm:presLayoutVars>
      </dgm:prSet>
      <dgm:spPr/>
      <dgm:t>
        <a:bodyPr/>
        <a:lstStyle/>
        <a:p>
          <a:endParaRPr lang="ru-RU"/>
        </a:p>
      </dgm:t>
    </dgm:pt>
    <dgm:pt modelId="{7803BD97-9891-4816-978A-98701FB98DCE}" type="pres">
      <dgm:prSet presAssocID="{71DE8EDF-1640-44A9-A45E-015E5DA8E8A8}" presName="childText" presStyleLbl="revTx" presStyleIdx="0" presStyleCnt="3">
        <dgm:presLayoutVars>
          <dgm:bulletEnabled val="1"/>
        </dgm:presLayoutVars>
      </dgm:prSet>
      <dgm:spPr/>
      <dgm:t>
        <a:bodyPr/>
        <a:lstStyle/>
        <a:p>
          <a:endParaRPr lang="ru-RU"/>
        </a:p>
      </dgm:t>
    </dgm:pt>
    <dgm:pt modelId="{A1130221-DECF-4271-92AD-362864029273}" type="pres">
      <dgm:prSet presAssocID="{E2689C06-9878-4CF7-A48E-B09E146E69AE}" presName="parentText" presStyleLbl="node1" presStyleIdx="1" presStyleCnt="3">
        <dgm:presLayoutVars>
          <dgm:chMax val="0"/>
          <dgm:bulletEnabled val="1"/>
        </dgm:presLayoutVars>
      </dgm:prSet>
      <dgm:spPr/>
      <dgm:t>
        <a:bodyPr/>
        <a:lstStyle/>
        <a:p>
          <a:endParaRPr lang="ru-RU"/>
        </a:p>
      </dgm:t>
    </dgm:pt>
    <dgm:pt modelId="{38344723-14BF-40BD-B04E-9ECDB93A22EC}" type="pres">
      <dgm:prSet presAssocID="{E2689C06-9878-4CF7-A48E-B09E146E69AE}" presName="childText" presStyleLbl="revTx" presStyleIdx="1" presStyleCnt="3">
        <dgm:presLayoutVars>
          <dgm:bulletEnabled val="1"/>
        </dgm:presLayoutVars>
      </dgm:prSet>
      <dgm:spPr/>
      <dgm:t>
        <a:bodyPr/>
        <a:lstStyle/>
        <a:p>
          <a:endParaRPr lang="ru-RU"/>
        </a:p>
      </dgm:t>
    </dgm:pt>
    <dgm:pt modelId="{32A3824A-4677-4244-BDBB-71EBDC82A817}" type="pres">
      <dgm:prSet presAssocID="{71997248-3DAD-4CD6-B418-80440AD29C65}" presName="parentText" presStyleLbl="node1" presStyleIdx="2" presStyleCnt="3">
        <dgm:presLayoutVars>
          <dgm:chMax val="0"/>
          <dgm:bulletEnabled val="1"/>
        </dgm:presLayoutVars>
      </dgm:prSet>
      <dgm:spPr/>
      <dgm:t>
        <a:bodyPr/>
        <a:lstStyle/>
        <a:p>
          <a:endParaRPr lang="ru-RU"/>
        </a:p>
      </dgm:t>
    </dgm:pt>
    <dgm:pt modelId="{212813B1-8A1B-47AB-AFFB-43F08628D7B3}" type="pres">
      <dgm:prSet presAssocID="{71997248-3DAD-4CD6-B418-80440AD29C65}" presName="childText" presStyleLbl="revTx" presStyleIdx="2" presStyleCnt="3">
        <dgm:presLayoutVars>
          <dgm:bulletEnabled val="1"/>
        </dgm:presLayoutVars>
      </dgm:prSet>
      <dgm:spPr/>
      <dgm:t>
        <a:bodyPr/>
        <a:lstStyle/>
        <a:p>
          <a:endParaRPr lang="ru-RU"/>
        </a:p>
      </dgm:t>
    </dgm:pt>
  </dgm:ptLst>
  <dgm:cxnLst>
    <dgm:cxn modelId="{CA71ABC0-CD5E-4798-A115-A8B148F8E5D6}" type="presOf" srcId="{E2689C06-9878-4CF7-A48E-B09E146E69AE}" destId="{A1130221-DECF-4271-92AD-362864029273}" srcOrd="0" destOrd="0" presId="urn:microsoft.com/office/officeart/2005/8/layout/vList2"/>
    <dgm:cxn modelId="{86C1E61B-8314-40B8-8891-60AE78A3B1BF}" srcId="{221A2210-98F6-4B07-BAF6-A79B66C7FAAA}" destId="{71DE8EDF-1640-44A9-A45E-015E5DA8E8A8}" srcOrd="0" destOrd="0" parTransId="{66761E79-07D3-4BEF-9405-2A426B051B3F}" sibTransId="{523C1131-DCEB-406D-BAF8-EDB91AB918C1}"/>
    <dgm:cxn modelId="{37455748-C318-40D8-8495-18DD48C9EE17}" type="presOf" srcId="{71DE8EDF-1640-44A9-A45E-015E5DA8E8A8}" destId="{0FB6FF3C-C43D-4ED7-AA92-DB775E76356D}" srcOrd="0" destOrd="0" presId="urn:microsoft.com/office/officeart/2005/8/layout/vList2"/>
    <dgm:cxn modelId="{EFAABD07-5784-46C5-81A9-38EAF55838E6}" type="presOf" srcId="{F8188B5A-A284-46F8-9E53-7CF1C18D4611}" destId="{7803BD97-9891-4816-978A-98701FB98DCE}" srcOrd="0" destOrd="0" presId="urn:microsoft.com/office/officeart/2005/8/layout/vList2"/>
    <dgm:cxn modelId="{99CA672F-9DAA-4F9A-AFC4-D1186D0FD5F4}" srcId="{E2689C06-9878-4CF7-A48E-B09E146E69AE}" destId="{C2F2127E-A85B-4D1A-86FC-A180910C1DEC}" srcOrd="0" destOrd="0" parTransId="{1A3D2E48-9215-492D-A02C-9F61998BEC80}" sibTransId="{88CA6FF5-F262-43D6-86ED-EC383055868F}"/>
    <dgm:cxn modelId="{24A5ABFE-1FC0-4E84-B7F4-00795F12B0A7}" srcId="{221A2210-98F6-4B07-BAF6-A79B66C7FAAA}" destId="{71997248-3DAD-4CD6-B418-80440AD29C65}" srcOrd="2" destOrd="0" parTransId="{96F8A037-F850-47C1-B8F2-BAC59FF0C5B2}" sibTransId="{5EE76083-926D-445C-ADC5-C8F38CA62DA8}"/>
    <dgm:cxn modelId="{E3EFB890-5F3F-4546-BE80-DCE49270D4C0}" srcId="{71997248-3DAD-4CD6-B418-80440AD29C65}" destId="{042B7B24-9987-4C73-84B5-FAF4EA1AF7A9}" srcOrd="0" destOrd="0" parTransId="{EF742EDD-5FD9-4B87-A6FC-D5930AB69CD5}" sibTransId="{8FD3E77F-F430-4BB0-A08D-97CA264B9954}"/>
    <dgm:cxn modelId="{4C364B06-3CD3-43C5-8EC2-8A616BB99344}" type="presOf" srcId="{042B7B24-9987-4C73-84B5-FAF4EA1AF7A9}" destId="{212813B1-8A1B-47AB-AFFB-43F08628D7B3}" srcOrd="0" destOrd="0" presId="urn:microsoft.com/office/officeart/2005/8/layout/vList2"/>
    <dgm:cxn modelId="{D57A501C-A2CF-44C7-BE34-34B8D429EE4D}" type="presOf" srcId="{221A2210-98F6-4B07-BAF6-A79B66C7FAAA}" destId="{41B90654-097B-421E-BCB5-CD4401FB79CD}" srcOrd="0" destOrd="0" presId="urn:microsoft.com/office/officeart/2005/8/layout/vList2"/>
    <dgm:cxn modelId="{F5C6A360-2268-4592-9775-443CC896E301}" type="presOf" srcId="{C2F2127E-A85B-4D1A-86FC-A180910C1DEC}" destId="{38344723-14BF-40BD-B04E-9ECDB93A22EC}" srcOrd="0" destOrd="0" presId="urn:microsoft.com/office/officeart/2005/8/layout/vList2"/>
    <dgm:cxn modelId="{2C8087EE-8E19-4D09-96C7-48BDFF3194BA}" srcId="{221A2210-98F6-4B07-BAF6-A79B66C7FAAA}" destId="{E2689C06-9878-4CF7-A48E-B09E146E69AE}" srcOrd="1" destOrd="0" parTransId="{3831C99E-43B5-434E-94DC-34375A10C7E7}" sibTransId="{D79248E9-9A47-4EBF-BF4F-615930551199}"/>
    <dgm:cxn modelId="{E15D7D2D-8D0F-4CAF-98CA-9A109D196C6F}" type="presOf" srcId="{71997248-3DAD-4CD6-B418-80440AD29C65}" destId="{32A3824A-4677-4244-BDBB-71EBDC82A817}" srcOrd="0" destOrd="0" presId="urn:microsoft.com/office/officeart/2005/8/layout/vList2"/>
    <dgm:cxn modelId="{EA998E12-FCB4-4FF8-AA13-408D14F9C1E4}" srcId="{71DE8EDF-1640-44A9-A45E-015E5DA8E8A8}" destId="{F8188B5A-A284-46F8-9E53-7CF1C18D4611}" srcOrd="0" destOrd="0" parTransId="{781E4B9F-09A6-44E8-8C22-D7EEE4DE3205}" sibTransId="{274D8795-7105-4E26-8DAF-EB6808D77D43}"/>
    <dgm:cxn modelId="{C0633CEA-2036-4BB6-906B-559499971410}" type="presParOf" srcId="{41B90654-097B-421E-BCB5-CD4401FB79CD}" destId="{0FB6FF3C-C43D-4ED7-AA92-DB775E76356D}" srcOrd="0" destOrd="0" presId="urn:microsoft.com/office/officeart/2005/8/layout/vList2"/>
    <dgm:cxn modelId="{FE73B922-AA9C-4767-AD98-4A3CE9931FD3}" type="presParOf" srcId="{41B90654-097B-421E-BCB5-CD4401FB79CD}" destId="{7803BD97-9891-4816-978A-98701FB98DCE}" srcOrd="1" destOrd="0" presId="urn:microsoft.com/office/officeart/2005/8/layout/vList2"/>
    <dgm:cxn modelId="{40A50383-DA9D-4C82-95CE-20F1B35CB00C}" type="presParOf" srcId="{41B90654-097B-421E-BCB5-CD4401FB79CD}" destId="{A1130221-DECF-4271-92AD-362864029273}" srcOrd="2" destOrd="0" presId="urn:microsoft.com/office/officeart/2005/8/layout/vList2"/>
    <dgm:cxn modelId="{47E6637D-9FFD-45E7-96BC-0F1BC979B2D0}" type="presParOf" srcId="{41B90654-097B-421E-BCB5-CD4401FB79CD}" destId="{38344723-14BF-40BD-B04E-9ECDB93A22EC}" srcOrd="3" destOrd="0" presId="urn:microsoft.com/office/officeart/2005/8/layout/vList2"/>
    <dgm:cxn modelId="{196A2D39-C912-4819-B76B-5697F595AB04}" type="presParOf" srcId="{41B90654-097B-421E-BCB5-CD4401FB79CD}" destId="{32A3824A-4677-4244-BDBB-71EBDC82A817}" srcOrd="4" destOrd="0" presId="urn:microsoft.com/office/officeart/2005/8/layout/vList2"/>
    <dgm:cxn modelId="{C864727F-D9A3-4AF4-BE3C-004EF8C30EFF}" type="presParOf" srcId="{41B90654-097B-421E-BCB5-CD4401FB79CD}" destId="{212813B1-8A1B-47AB-AFFB-43F08628D7B3}" srcOrd="5" destOrd="0" presId="urn:microsoft.com/office/officeart/2005/8/layout/vList2"/>
  </dgm:cxnLst>
  <dgm:bg/>
  <dgm:whole/>
</dgm:dataModel>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7.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9C778A-3B52-400E-B8B8-FCF0BB0568DE}" type="datetimeFigureOut">
              <a:rPr lang="en-US" smtClean="0"/>
              <a:pPr/>
              <a:t>11/7/2022</a:t>
            </a:fld>
            <a:endParaRPr lang="en-US"/>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0CA834-C85D-4321-A26E-942F650E8C8B}" type="slidenum">
              <a:rPr lang="en-US" smtClean="0"/>
              <a:pPr/>
              <a:t>‹#›</a:t>
            </a:fld>
            <a:endParaRPr lang="en-US"/>
          </a:p>
        </p:txBody>
      </p:sp>
    </p:spTree>
    <p:extLst>
      <p:ext uri="{BB962C8B-B14F-4D97-AF65-F5344CB8AC3E}">
        <p14:creationId xmlns="" xmlns:p14="http://schemas.microsoft.com/office/powerpoint/2010/main" val="1808952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B708CAD-A79B-4FF2-A2AD-8FFCB2A3D2EB}" type="datetimeFigureOut">
              <a:rPr lang="ru-RU" smtClean="0"/>
              <a:pPr/>
              <a:t>07.11.2022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pPr/>
              <a:t>‹#›</a:t>
            </a:fld>
            <a:endParaRPr lang="ru-RU"/>
          </a:p>
        </p:txBody>
      </p:sp>
    </p:spTree>
    <p:extLst>
      <p:ext uri="{BB962C8B-B14F-4D97-AF65-F5344CB8AC3E}">
        <p14:creationId xmlns="" xmlns:p14="http://schemas.microsoft.com/office/powerpoint/2010/main" val="3834314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B708CAD-A79B-4FF2-A2AD-8FFCB2A3D2EB}" type="datetimeFigureOut">
              <a:rPr lang="ru-RU" smtClean="0"/>
              <a:pPr/>
              <a:t>07.11.2022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pPr/>
              <a:t>‹#›</a:t>
            </a:fld>
            <a:endParaRPr lang="ru-RU"/>
          </a:p>
        </p:txBody>
      </p:sp>
    </p:spTree>
    <p:extLst>
      <p:ext uri="{BB962C8B-B14F-4D97-AF65-F5344CB8AC3E}">
        <p14:creationId xmlns="" xmlns:p14="http://schemas.microsoft.com/office/powerpoint/2010/main" val="2148252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B708CAD-A79B-4FF2-A2AD-8FFCB2A3D2EB}" type="datetimeFigureOut">
              <a:rPr lang="ru-RU" smtClean="0"/>
              <a:pPr/>
              <a:t>07.11.2022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pPr/>
              <a:t>‹#›</a:t>
            </a:fld>
            <a:endParaRPr lang="ru-RU"/>
          </a:p>
        </p:txBody>
      </p:sp>
    </p:spTree>
    <p:extLst>
      <p:ext uri="{BB962C8B-B14F-4D97-AF65-F5344CB8AC3E}">
        <p14:creationId xmlns="" xmlns:p14="http://schemas.microsoft.com/office/powerpoint/2010/main" val="271761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B708CAD-A79B-4FF2-A2AD-8FFCB2A3D2EB}" type="datetimeFigureOut">
              <a:rPr lang="ru-RU" smtClean="0"/>
              <a:pPr/>
              <a:t>07.11.2022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pPr/>
              <a:t>‹#›</a:t>
            </a:fld>
            <a:endParaRPr lang="ru-RU"/>
          </a:p>
        </p:txBody>
      </p:sp>
    </p:spTree>
    <p:extLst>
      <p:ext uri="{BB962C8B-B14F-4D97-AF65-F5344CB8AC3E}">
        <p14:creationId xmlns="" xmlns:p14="http://schemas.microsoft.com/office/powerpoint/2010/main" val="2531804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B708CAD-A79B-4FF2-A2AD-8FFCB2A3D2EB}" type="datetimeFigureOut">
              <a:rPr lang="ru-RU" smtClean="0"/>
              <a:pPr/>
              <a:t>07.11.2022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pPr/>
              <a:t>‹#›</a:t>
            </a:fld>
            <a:endParaRPr lang="ru-RU"/>
          </a:p>
        </p:txBody>
      </p:sp>
    </p:spTree>
    <p:extLst>
      <p:ext uri="{BB962C8B-B14F-4D97-AF65-F5344CB8AC3E}">
        <p14:creationId xmlns="" xmlns:p14="http://schemas.microsoft.com/office/powerpoint/2010/main" val="2548279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B708CAD-A79B-4FF2-A2AD-8FFCB2A3D2EB}" type="datetimeFigureOut">
              <a:rPr lang="ru-RU" smtClean="0"/>
              <a:pPr/>
              <a:t>07.11.2022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696E53A-6968-4272-8BC2-4567D025D9BB}" type="slidenum">
              <a:rPr lang="ru-RU" smtClean="0"/>
              <a:pPr/>
              <a:t>‹#›</a:t>
            </a:fld>
            <a:endParaRPr lang="ru-RU"/>
          </a:p>
        </p:txBody>
      </p:sp>
    </p:spTree>
    <p:extLst>
      <p:ext uri="{BB962C8B-B14F-4D97-AF65-F5344CB8AC3E}">
        <p14:creationId xmlns="" xmlns:p14="http://schemas.microsoft.com/office/powerpoint/2010/main" val="3355765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B708CAD-A79B-4FF2-A2AD-8FFCB2A3D2EB}" type="datetimeFigureOut">
              <a:rPr lang="ru-RU" smtClean="0"/>
              <a:pPr/>
              <a:t>07.11.2022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696E53A-6968-4272-8BC2-4567D025D9BB}" type="slidenum">
              <a:rPr lang="ru-RU" smtClean="0"/>
              <a:pPr/>
              <a:t>‹#›</a:t>
            </a:fld>
            <a:endParaRPr lang="ru-RU"/>
          </a:p>
        </p:txBody>
      </p:sp>
    </p:spTree>
    <p:extLst>
      <p:ext uri="{BB962C8B-B14F-4D97-AF65-F5344CB8AC3E}">
        <p14:creationId xmlns="" xmlns:p14="http://schemas.microsoft.com/office/powerpoint/2010/main" val="1885163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B708CAD-A79B-4FF2-A2AD-8FFCB2A3D2EB}" type="datetimeFigureOut">
              <a:rPr lang="ru-RU" smtClean="0"/>
              <a:pPr/>
              <a:t>07.11.2022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696E53A-6968-4272-8BC2-4567D025D9BB}" type="slidenum">
              <a:rPr lang="ru-RU" smtClean="0"/>
              <a:pPr/>
              <a:t>‹#›</a:t>
            </a:fld>
            <a:endParaRPr lang="ru-RU"/>
          </a:p>
        </p:txBody>
      </p:sp>
    </p:spTree>
    <p:extLst>
      <p:ext uri="{BB962C8B-B14F-4D97-AF65-F5344CB8AC3E}">
        <p14:creationId xmlns="" xmlns:p14="http://schemas.microsoft.com/office/powerpoint/2010/main" val="437325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708CAD-A79B-4FF2-A2AD-8FFCB2A3D2EB}" type="datetimeFigureOut">
              <a:rPr lang="ru-RU" smtClean="0"/>
              <a:pPr/>
              <a:t>07.11.2022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696E53A-6968-4272-8BC2-4567D025D9BB}" type="slidenum">
              <a:rPr lang="ru-RU" smtClean="0"/>
              <a:pPr/>
              <a:t>‹#›</a:t>
            </a:fld>
            <a:endParaRPr lang="ru-RU"/>
          </a:p>
        </p:txBody>
      </p:sp>
    </p:spTree>
    <p:extLst>
      <p:ext uri="{BB962C8B-B14F-4D97-AF65-F5344CB8AC3E}">
        <p14:creationId xmlns="" xmlns:p14="http://schemas.microsoft.com/office/powerpoint/2010/main" val="1500876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B708CAD-A79B-4FF2-A2AD-8FFCB2A3D2EB}" type="datetimeFigureOut">
              <a:rPr lang="ru-RU" smtClean="0"/>
              <a:pPr/>
              <a:t>07.11.2022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696E53A-6968-4272-8BC2-4567D025D9BB}" type="slidenum">
              <a:rPr lang="ru-RU" smtClean="0"/>
              <a:pPr/>
              <a:t>‹#›</a:t>
            </a:fld>
            <a:endParaRPr lang="ru-RU"/>
          </a:p>
        </p:txBody>
      </p:sp>
    </p:spTree>
    <p:extLst>
      <p:ext uri="{BB962C8B-B14F-4D97-AF65-F5344CB8AC3E}">
        <p14:creationId xmlns="" xmlns:p14="http://schemas.microsoft.com/office/powerpoint/2010/main" val="3437308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B708CAD-A79B-4FF2-A2AD-8FFCB2A3D2EB}" type="datetimeFigureOut">
              <a:rPr lang="ru-RU" smtClean="0"/>
              <a:pPr/>
              <a:t>07.11.2022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696E53A-6968-4272-8BC2-4567D025D9BB}" type="slidenum">
              <a:rPr lang="ru-RU" smtClean="0"/>
              <a:pPr/>
              <a:t>‹#›</a:t>
            </a:fld>
            <a:endParaRPr lang="ru-RU"/>
          </a:p>
        </p:txBody>
      </p:sp>
    </p:spTree>
    <p:extLst>
      <p:ext uri="{BB962C8B-B14F-4D97-AF65-F5344CB8AC3E}">
        <p14:creationId xmlns="" xmlns:p14="http://schemas.microsoft.com/office/powerpoint/2010/main" val="461165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708CAD-A79B-4FF2-A2AD-8FFCB2A3D2EB}" type="datetimeFigureOut">
              <a:rPr lang="ru-RU" smtClean="0"/>
              <a:pPr/>
              <a:t>07.11.2022</a:t>
            </a:fld>
            <a:endParaRPr lang="ru-R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96E53A-6968-4272-8BC2-4567D025D9BB}" type="slidenum">
              <a:rPr lang="ru-RU" smtClean="0"/>
              <a:pPr/>
              <a:t>‹#›</a:t>
            </a:fld>
            <a:endParaRPr lang="ru-RU"/>
          </a:p>
        </p:txBody>
      </p:sp>
    </p:spTree>
    <p:extLst>
      <p:ext uri="{BB962C8B-B14F-4D97-AF65-F5344CB8AC3E}">
        <p14:creationId xmlns="" xmlns:p14="http://schemas.microsoft.com/office/powerpoint/2010/main" val="24715551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hyperlink" Target="mailto:kerimkulova07@mail.ru" TargetMode="Externa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6" name="Заголовок 5"/>
          <p:cNvSpPr txBox="1">
            <a:spLocks noGrp="1"/>
          </p:cNvSpPr>
          <p:nvPr>
            <p:ph type="ctrTitle"/>
          </p:nvPr>
        </p:nvSpPr>
        <p:spPr>
          <a:xfrm>
            <a:off x="883509" y="2300975"/>
            <a:ext cx="7766221" cy="2308324"/>
          </a:xfrm>
          <a:prstGeom prst="rect">
            <a:avLst/>
          </a:prstGeom>
          <a:noFill/>
        </p:spPr>
        <p:txBody>
          <a:bodyPr wrap="square" rtlCol="0">
            <a:spAutoFit/>
          </a:bodyPr>
          <a:lstStyle/>
          <a:p>
            <a:r>
              <a:rPr lang="kk-KZ" sz="4400" b="1" i="1" dirty="0" smtClean="0">
                <a:solidFill>
                  <a:schemeClr val="bg1"/>
                </a:solidFill>
                <a:effectLst>
                  <a:outerShdw blurRad="38100" dist="38100" dir="2700000" algn="tl">
                    <a:srgbClr val="000000">
                      <a:alpha val="43137"/>
                    </a:srgbClr>
                  </a:outerShdw>
                </a:effectLst>
                <a:cs typeface="Times New Roman" panose="02020603050405020304" pitchFamily="18" charset="0"/>
              </a:rPr>
              <a:t>СНЕ6101 Ароматты </a:t>
            </a:r>
            <a:r>
              <a:rPr lang="kk-KZ" sz="4400" b="1" i="1" dirty="0" smtClean="0">
                <a:solidFill>
                  <a:schemeClr val="bg1"/>
                </a:solidFill>
                <a:effectLst>
                  <a:outerShdw blurRad="38100" dist="38100" dir="2700000" algn="tl">
                    <a:srgbClr val="000000">
                      <a:alpha val="43137"/>
                    </a:srgbClr>
                  </a:outerShdw>
                </a:effectLst>
                <a:cs typeface="Times New Roman" panose="02020603050405020304" pitchFamily="18" charset="0"/>
              </a:rPr>
              <a:t>көмірсутектерді өндіру технологиясы</a:t>
            </a:r>
            <a:r>
              <a:rPr lang="ru-RU" sz="4400" dirty="0" smtClean="0">
                <a:solidFill>
                  <a:schemeClr val="bg1"/>
                </a:solidFill>
                <a:cs typeface="Times New Roman" panose="02020603050405020304" pitchFamily="18" charset="0"/>
              </a:rPr>
              <a:t/>
            </a:r>
            <a:br>
              <a:rPr lang="ru-RU" sz="4400" dirty="0" smtClean="0">
                <a:solidFill>
                  <a:schemeClr val="bg1"/>
                </a:solidFill>
                <a:cs typeface="Times New Roman" panose="02020603050405020304" pitchFamily="18" charset="0"/>
              </a:rPr>
            </a:br>
            <a:endParaRPr lang="ru-RU" sz="2800" b="1" dirty="0"/>
          </a:p>
        </p:txBody>
      </p:sp>
      <p:pic>
        <p:nvPicPr>
          <p:cNvPr id="7" name="Рисунок 6"/>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418460" y="785554"/>
            <a:ext cx="4178893" cy="947814"/>
          </a:xfrm>
          <a:prstGeom prst="rect">
            <a:avLst/>
          </a:prstGeom>
        </p:spPr>
      </p:pic>
      <p:sp>
        <p:nvSpPr>
          <p:cNvPr id="2" name="TextBox 1"/>
          <p:cNvSpPr txBox="1"/>
          <p:nvPr/>
        </p:nvSpPr>
        <p:spPr>
          <a:xfrm>
            <a:off x="1739899" y="3999902"/>
            <a:ext cx="6205495" cy="1969770"/>
          </a:xfrm>
          <a:prstGeom prst="rect">
            <a:avLst/>
          </a:prstGeom>
          <a:noFill/>
        </p:spPr>
        <p:txBody>
          <a:bodyPr wrap="square" rtlCol="0">
            <a:spAutoFit/>
          </a:bodyPr>
          <a:lstStyle/>
          <a:p>
            <a:pPr algn="ctr"/>
            <a:r>
              <a:rPr lang="ru-RU" sz="3200" dirty="0" err="1" smtClean="0">
                <a:solidFill>
                  <a:schemeClr val="bg1"/>
                </a:solidFill>
                <a:cs typeface="Times New Roman" panose="02020603050405020304" pitchFamily="18" charset="0"/>
              </a:rPr>
              <a:t>Оқытушы: К</a:t>
            </a:r>
            <a:r>
              <a:rPr lang="ru-RU" dirty="0" err="1" smtClean="0">
                <a:solidFill>
                  <a:schemeClr val="bg1"/>
                </a:solidFill>
                <a:cs typeface="Times New Roman" panose="02020603050405020304" pitchFamily="18" charset="0"/>
              </a:rPr>
              <a:t>еримкулова</a:t>
            </a:r>
            <a:r>
              <a:rPr lang="ru-RU" sz="3200" dirty="0" smtClean="0">
                <a:solidFill>
                  <a:schemeClr val="bg1"/>
                </a:solidFill>
                <a:cs typeface="Times New Roman" panose="02020603050405020304" pitchFamily="18" charset="0"/>
              </a:rPr>
              <a:t> </a:t>
            </a:r>
            <a:r>
              <a:rPr lang="ru-RU" dirty="0" err="1" smtClean="0">
                <a:solidFill>
                  <a:schemeClr val="bg1"/>
                </a:solidFill>
                <a:cs typeface="Times New Roman" panose="02020603050405020304" pitchFamily="18" charset="0"/>
              </a:rPr>
              <a:t>Айгуль</a:t>
            </a:r>
            <a:r>
              <a:rPr lang="ru-RU" dirty="0" smtClean="0">
                <a:solidFill>
                  <a:schemeClr val="bg1"/>
                </a:solidFill>
                <a:cs typeface="Times New Roman" panose="02020603050405020304" pitchFamily="18" charset="0"/>
              </a:rPr>
              <a:t> </a:t>
            </a:r>
            <a:r>
              <a:rPr lang="ru-RU" dirty="0" err="1" smtClean="0">
                <a:solidFill>
                  <a:schemeClr val="bg1"/>
                </a:solidFill>
                <a:cs typeface="Times New Roman" panose="02020603050405020304" pitchFamily="18" charset="0"/>
              </a:rPr>
              <a:t>Жадраевна</a:t>
            </a:r>
            <a:r>
              <a:rPr lang="ru-RU" dirty="0" smtClean="0">
                <a:solidFill>
                  <a:schemeClr val="bg1"/>
                </a:solidFill>
                <a:cs typeface="Times New Roman" panose="02020603050405020304" pitchFamily="18" charset="0"/>
              </a:rPr>
              <a:t> </a:t>
            </a:r>
            <a:r>
              <a:rPr lang="ru-RU" dirty="0" err="1" smtClean="0">
                <a:solidFill>
                  <a:schemeClr val="bg1"/>
                </a:solidFill>
                <a:cs typeface="Times New Roman" panose="02020603050405020304" pitchFamily="18" charset="0"/>
              </a:rPr>
              <a:t>хим.ғыл.канд., </a:t>
            </a:r>
            <a:r>
              <a:rPr lang="ru-RU" dirty="0" smtClean="0">
                <a:solidFill>
                  <a:schemeClr val="bg1"/>
                </a:solidFill>
                <a:cs typeface="Times New Roman" panose="02020603050405020304" pitchFamily="18" charset="0"/>
              </a:rPr>
              <a:t>«</a:t>
            </a:r>
            <a:r>
              <a:rPr lang="kk-KZ" dirty="0" smtClean="0">
                <a:solidFill>
                  <a:schemeClr val="bg1"/>
                </a:solidFill>
                <a:cs typeface="Times New Roman" panose="02020603050405020304" pitchFamily="18" charset="0"/>
              </a:rPr>
              <a:t>Химиялық және биохимиялық инженерия</a:t>
            </a:r>
            <a:r>
              <a:rPr lang="ru-RU" dirty="0" smtClean="0">
                <a:solidFill>
                  <a:schemeClr val="bg1"/>
                </a:solidFill>
                <a:cs typeface="Times New Roman" panose="02020603050405020304" pitchFamily="18" charset="0"/>
              </a:rPr>
              <a:t>» кафедра </a:t>
            </a:r>
            <a:r>
              <a:rPr lang="ru-RU" dirty="0" err="1" smtClean="0">
                <a:solidFill>
                  <a:schemeClr val="bg1"/>
                </a:solidFill>
                <a:cs typeface="Times New Roman" panose="02020603050405020304" pitchFamily="18" charset="0"/>
              </a:rPr>
              <a:t>қауымдастырылған </a:t>
            </a:r>
            <a:r>
              <a:rPr lang="ru-RU" dirty="0" smtClean="0">
                <a:solidFill>
                  <a:schemeClr val="bg1"/>
                </a:solidFill>
                <a:cs typeface="Times New Roman" panose="02020603050405020304" pitchFamily="18" charset="0"/>
              </a:rPr>
              <a:t>профессоры</a:t>
            </a:r>
            <a:r>
              <a:rPr lang="en-US" b="1" dirty="0"/>
              <a:t/>
            </a:r>
            <a:br>
              <a:rPr lang="en-US" b="1" dirty="0"/>
            </a:br>
            <a:r>
              <a:rPr lang="ru-RU" b="1" dirty="0"/>
              <a:t/>
            </a:r>
            <a:br>
              <a:rPr lang="ru-RU" b="1" dirty="0"/>
            </a:br>
            <a:r>
              <a:rPr lang="en-US" b="1" dirty="0" smtClean="0">
                <a:hlinkClick r:id="rId4"/>
              </a:rPr>
              <a:t>kerimkulova07@mail.ru</a:t>
            </a:r>
            <a:r>
              <a:rPr lang="en-US" b="1" dirty="0" smtClean="0"/>
              <a:t> </a:t>
            </a:r>
            <a:r>
              <a:rPr lang="en-US" b="1" dirty="0"/>
              <a:t/>
            </a:r>
            <a:br>
              <a:rPr lang="en-US" b="1" dirty="0"/>
            </a:br>
            <a:endParaRPr lang="ru-RU" dirty="0"/>
          </a:p>
        </p:txBody>
      </p:sp>
    </p:spTree>
    <p:extLst>
      <p:ext uri="{BB962C8B-B14F-4D97-AF65-F5344CB8AC3E}">
        <p14:creationId xmlns="" xmlns:p14="http://schemas.microsoft.com/office/powerpoint/2010/main" val="39978401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Заголовок 1"/>
          <p:cNvSpPr>
            <a:spLocks noGrp="1"/>
          </p:cNvSpPr>
          <p:nvPr>
            <p:ph type="title"/>
          </p:nvPr>
        </p:nvSpPr>
        <p:spPr>
          <a:xfrm>
            <a:off x="457200" y="0"/>
            <a:ext cx="8229600" cy="1417638"/>
          </a:xfrm>
        </p:spPr>
        <p:txBody>
          <a:bodyPr/>
          <a:lstStyle/>
          <a:p>
            <a:r>
              <a:rPr lang="kk-KZ" sz="1800" b="1" smtClean="0">
                <a:solidFill>
                  <a:schemeClr val="bg1"/>
                </a:solidFill>
              </a:rPr>
              <a:t>Қоспадағы ароматты көмірсутектердің мөлшерін анықтау үшін </a:t>
            </a:r>
            <a:br>
              <a:rPr lang="kk-KZ" sz="1800" b="1" smtClean="0">
                <a:solidFill>
                  <a:schemeClr val="bg1"/>
                </a:solidFill>
              </a:rPr>
            </a:br>
            <a:r>
              <a:rPr lang="kk-KZ" sz="1800" b="1" smtClean="0">
                <a:solidFill>
                  <a:schemeClr val="bg1"/>
                </a:solidFill>
              </a:rPr>
              <a:t>қолданылатын химиялық және физикалық әдістер</a:t>
            </a:r>
            <a:endParaRPr lang="ru-RU" sz="1800" b="1" smtClean="0">
              <a:solidFill>
                <a:schemeClr val="bg1"/>
              </a:solidFill>
            </a:endParaRPr>
          </a:p>
        </p:txBody>
      </p:sp>
      <p:graphicFrame>
        <p:nvGraphicFramePr>
          <p:cNvPr id="4" name="Схема 3"/>
          <p:cNvGraphicFramePr/>
          <p:nvPr/>
        </p:nvGraphicFramePr>
        <p:xfrm>
          <a:off x="395536" y="1268760"/>
          <a:ext cx="7776864"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Заголовок 1"/>
          <p:cNvSpPr>
            <a:spLocks noGrp="1"/>
          </p:cNvSpPr>
          <p:nvPr>
            <p:ph type="title"/>
          </p:nvPr>
        </p:nvSpPr>
        <p:spPr>
          <a:xfrm>
            <a:off x="1116013" y="404813"/>
            <a:ext cx="7343775" cy="431800"/>
          </a:xfrm>
        </p:spPr>
        <p:txBody>
          <a:bodyPr>
            <a:normAutofit fontScale="90000"/>
          </a:bodyPr>
          <a:lstStyle/>
          <a:p>
            <a:pPr algn="l"/>
            <a:r>
              <a:rPr lang="kk-KZ" smtClean="0">
                <a:solidFill>
                  <a:schemeClr val="bg1"/>
                </a:solidFill>
              </a:rPr>
              <a:t>Талдау әдістері</a:t>
            </a:r>
            <a:endParaRPr lang="ru-RU" smtClean="0">
              <a:solidFill>
                <a:schemeClr val="bg1"/>
              </a:solidFill>
            </a:endParaRPr>
          </a:p>
        </p:txBody>
      </p:sp>
      <p:sp>
        <p:nvSpPr>
          <p:cNvPr id="12291" name="TextBox 3"/>
          <p:cNvSpPr txBox="1">
            <a:spLocks noChangeArrowheads="1"/>
          </p:cNvSpPr>
          <p:nvPr/>
        </p:nvSpPr>
        <p:spPr bwMode="auto">
          <a:xfrm>
            <a:off x="323850" y="1412875"/>
            <a:ext cx="7632700" cy="4894263"/>
          </a:xfrm>
          <a:prstGeom prst="rect">
            <a:avLst/>
          </a:prstGeom>
          <a:noFill/>
          <a:ln w="9525">
            <a:noFill/>
            <a:miter lim="800000"/>
            <a:headEnd/>
            <a:tailEnd/>
          </a:ln>
        </p:spPr>
        <p:txBody>
          <a:bodyPr>
            <a:spAutoFit/>
          </a:bodyPr>
          <a:lstStyle/>
          <a:p>
            <a:pPr algn="ctr" eaLnBrk="1" hangingPunct="1">
              <a:buFont typeface="Wingdings" pitchFamily="2" charset="2"/>
              <a:buChar char="ü"/>
            </a:pPr>
            <a:r>
              <a:rPr lang="kk-KZ" sz="2000"/>
              <a:t>Ароматты (С</a:t>
            </a:r>
            <a:r>
              <a:rPr lang="kk-KZ" sz="2000" baseline="-25000"/>
              <a:t>ар</a:t>
            </a:r>
            <a:r>
              <a:rPr lang="kk-KZ" sz="2000"/>
              <a:t>), циклоалканды (С</a:t>
            </a:r>
            <a:r>
              <a:rPr lang="kk-KZ" sz="2000" baseline="-25000"/>
              <a:t>ц</a:t>
            </a:r>
            <a:r>
              <a:rPr lang="kk-KZ" sz="2000"/>
              <a:t>)  және парафинді (С</a:t>
            </a:r>
            <a:r>
              <a:rPr lang="kk-KZ" sz="2000" i="1" baseline="-25000"/>
              <a:t>п</a:t>
            </a:r>
            <a:r>
              <a:rPr lang="kk-KZ" sz="2000"/>
              <a:t>) құрылымдардағы көміртек үлесі мен сыну көрсеткіші </a:t>
            </a:r>
            <a:r>
              <a:rPr lang="kk-KZ" sz="2000" i="1"/>
              <a:t>n</a:t>
            </a:r>
            <a:r>
              <a:rPr lang="kk-KZ" sz="2000"/>
              <a:t>, тығыздық </a:t>
            </a:r>
            <a:r>
              <a:rPr lang="kk-KZ" sz="2000" i="1"/>
              <a:t>d </a:t>
            </a:r>
            <a:r>
              <a:rPr lang="kk-KZ" sz="2000"/>
              <a:t>және молекулалық масса </a:t>
            </a:r>
            <a:r>
              <a:rPr lang="kk-KZ" sz="2000" i="1"/>
              <a:t>(1/М)</a:t>
            </a:r>
            <a:r>
              <a:rPr lang="kk-KZ" sz="2000"/>
              <a:t> арасында сызықтық тәуелділік бар.	</a:t>
            </a:r>
            <a:endParaRPr lang="ru-RU" sz="2000"/>
          </a:p>
          <a:p>
            <a:pPr eaLnBrk="1" hangingPunct="1"/>
            <a:r>
              <a:rPr lang="kk-KZ" sz="2000"/>
              <a:t>	</a:t>
            </a:r>
            <a:endParaRPr lang="ru-RU" sz="2000"/>
          </a:p>
          <a:p>
            <a:pPr algn="ctr" eaLnBrk="1" hangingPunct="1"/>
            <a:r>
              <a:rPr lang="kk-KZ" sz="2000" b="1">
                <a:solidFill>
                  <a:srgbClr val="C00000"/>
                </a:solidFill>
              </a:rPr>
              <a:t>С</a:t>
            </a:r>
            <a:r>
              <a:rPr lang="kk-KZ" sz="2000" b="1" baseline="-25000">
                <a:solidFill>
                  <a:srgbClr val="C00000"/>
                </a:solidFill>
              </a:rPr>
              <a:t>ар</a:t>
            </a:r>
            <a:r>
              <a:rPr lang="kk-KZ" sz="2000" b="1">
                <a:solidFill>
                  <a:srgbClr val="C00000"/>
                </a:solidFill>
              </a:rPr>
              <a:t> = а/М + в∆d +с∆n</a:t>
            </a:r>
            <a:endParaRPr lang="ru-RU" sz="2000" b="1">
              <a:solidFill>
                <a:srgbClr val="C00000"/>
              </a:solidFill>
            </a:endParaRPr>
          </a:p>
          <a:p>
            <a:pPr eaLnBrk="1" hangingPunct="1"/>
            <a:r>
              <a:rPr lang="kk-KZ" sz="2000"/>
              <a:t> </a:t>
            </a:r>
            <a:endParaRPr lang="ru-RU" sz="2000"/>
          </a:p>
          <a:p>
            <a:pPr eaLnBrk="1" hangingPunct="1">
              <a:buFont typeface="Wingdings" pitchFamily="2" charset="2"/>
              <a:buChar char="q"/>
            </a:pPr>
            <a:r>
              <a:rPr lang="kk-KZ" sz="2000" i="1"/>
              <a:t>а, в, с</a:t>
            </a:r>
            <a:r>
              <a:rPr lang="kk-KZ" sz="2000"/>
              <a:t> - тұрақтылар; </a:t>
            </a:r>
          </a:p>
          <a:p>
            <a:pPr eaLnBrk="1" hangingPunct="1">
              <a:buFont typeface="Wingdings" pitchFamily="2" charset="2"/>
              <a:buChar char="q"/>
            </a:pPr>
            <a:endParaRPr lang="kk-KZ" sz="2000"/>
          </a:p>
          <a:p>
            <a:pPr eaLnBrk="1" hangingPunct="1">
              <a:buFont typeface="Wingdings" pitchFamily="2" charset="2"/>
              <a:buChar char="q"/>
            </a:pPr>
            <a:r>
              <a:rPr lang="kk-KZ" sz="2000"/>
              <a:t>∆d және ∆n – зерттелетін көмірсутек қоспасы мен  </a:t>
            </a:r>
          </a:p>
          <a:p>
            <a:pPr eaLnBrk="1" hangingPunct="1">
              <a:buFont typeface="Wingdings" pitchFamily="2" charset="2"/>
              <a:buChar char="q"/>
            </a:pPr>
            <a:r>
              <a:rPr lang="kk-KZ" sz="2000"/>
              <a:t>n</a:t>
            </a:r>
            <a:r>
              <a:rPr lang="kk-KZ" sz="2000" baseline="30000"/>
              <a:t>20</a:t>
            </a:r>
            <a:r>
              <a:rPr lang="kk-KZ" sz="2000" baseline="-25000"/>
              <a:t>D</a:t>
            </a:r>
            <a:r>
              <a:rPr lang="kk-KZ" sz="2000"/>
              <a:t> = 1,4750, d</a:t>
            </a:r>
            <a:r>
              <a:rPr lang="kk-KZ" sz="2000" baseline="30000"/>
              <a:t>20</a:t>
            </a:r>
            <a:r>
              <a:rPr lang="kk-KZ" sz="2000"/>
              <a:t> = 0,8510, n</a:t>
            </a:r>
            <a:r>
              <a:rPr lang="kk-KZ" sz="2000" baseline="30000"/>
              <a:t>70</a:t>
            </a:r>
            <a:r>
              <a:rPr lang="kk-KZ" sz="2000" baseline="-25000"/>
              <a:t>D</a:t>
            </a:r>
            <a:r>
              <a:rPr lang="kk-KZ" sz="2000"/>
              <a:t> = 1,4600, d</a:t>
            </a:r>
            <a:r>
              <a:rPr lang="kk-KZ" sz="2000" baseline="30000"/>
              <a:t>70</a:t>
            </a:r>
            <a:r>
              <a:rPr lang="kk-KZ" sz="2000"/>
              <a:t> = 0,8280 болатын кейбір гипотетикалық парафинді көмірсутектердің тығыздығы мен сыну көрсеткіштерінің арасындағы айырмашылықтар.</a:t>
            </a:r>
            <a:endParaRPr lang="ru-RU" sz="2000"/>
          </a:p>
          <a:p>
            <a:pPr eaLnBrk="1" hangingPunct="1"/>
            <a:endParaRPr lang="ru-RU"/>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Заголовок 1"/>
          <p:cNvSpPr>
            <a:spLocks noGrp="1"/>
          </p:cNvSpPr>
          <p:nvPr>
            <p:ph type="title"/>
          </p:nvPr>
        </p:nvSpPr>
        <p:spPr>
          <a:xfrm>
            <a:off x="468313" y="333375"/>
            <a:ext cx="8229600" cy="704850"/>
          </a:xfrm>
        </p:spPr>
        <p:txBody>
          <a:bodyPr/>
          <a:lstStyle/>
          <a:p>
            <a:r>
              <a:rPr lang="kk-KZ" sz="1500" b="1" smtClean="0">
                <a:solidFill>
                  <a:schemeClr val="bg1"/>
                </a:solidFill>
              </a:rPr>
              <a:t>Әр түрлі елдердің стандарттарында ароматты көмірсутектердің сапасын </a:t>
            </a:r>
            <a:br>
              <a:rPr lang="kk-KZ" sz="1500" b="1" smtClean="0">
                <a:solidFill>
                  <a:schemeClr val="bg1"/>
                </a:solidFill>
              </a:rPr>
            </a:br>
            <a:r>
              <a:rPr lang="kk-KZ" sz="1500" b="1" smtClean="0">
                <a:solidFill>
                  <a:schemeClr val="bg1"/>
                </a:solidFill>
              </a:rPr>
              <a:t>сипаттау үшін төмендегі көрсеткіштер қабылданған</a:t>
            </a:r>
            <a:endParaRPr lang="ru-RU" sz="1500" b="1" smtClean="0">
              <a:solidFill>
                <a:schemeClr val="bg1"/>
              </a:solidFill>
            </a:endParaRPr>
          </a:p>
        </p:txBody>
      </p:sp>
      <p:graphicFrame>
        <p:nvGraphicFramePr>
          <p:cNvPr id="4" name="Схема 3"/>
          <p:cNvGraphicFramePr/>
          <p:nvPr/>
        </p:nvGraphicFramePr>
        <p:xfrm>
          <a:off x="683568" y="1397000"/>
          <a:ext cx="6936432" cy="46962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Заголовок 1"/>
          <p:cNvSpPr>
            <a:spLocks noGrp="1"/>
          </p:cNvSpPr>
          <p:nvPr>
            <p:ph type="title"/>
          </p:nvPr>
        </p:nvSpPr>
        <p:spPr>
          <a:xfrm>
            <a:off x="1042988" y="274638"/>
            <a:ext cx="7643812" cy="706437"/>
          </a:xfrm>
        </p:spPr>
        <p:txBody>
          <a:bodyPr/>
          <a:lstStyle/>
          <a:p>
            <a:pPr algn="l"/>
            <a:r>
              <a:rPr lang="kk-KZ" smtClean="0">
                <a:solidFill>
                  <a:schemeClr val="bg1"/>
                </a:solidFill>
              </a:rPr>
              <a:t>Талдау әдістері</a:t>
            </a:r>
            <a:endParaRPr lang="ru-RU" smtClean="0">
              <a:solidFill>
                <a:schemeClr val="bg1"/>
              </a:solidFill>
            </a:endParaRPr>
          </a:p>
        </p:txBody>
      </p:sp>
      <p:graphicFrame>
        <p:nvGraphicFramePr>
          <p:cNvPr id="4" name="Схема 3"/>
          <p:cNvGraphicFramePr/>
          <p:nvPr/>
        </p:nvGraphicFramePr>
        <p:xfrm>
          <a:off x="323528" y="1268760"/>
          <a:ext cx="7776864"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Заголовок 1"/>
          <p:cNvSpPr>
            <a:spLocks noGrp="1"/>
          </p:cNvSpPr>
          <p:nvPr>
            <p:ph type="title"/>
          </p:nvPr>
        </p:nvSpPr>
        <p:spPr>
          <a:xfrm>
            <a:off x="611188" y="2205038"/>
            <a:ext cx="8353425" cy="1511300"/>
          </a:xfrm>
        </p:spPr>
        <p:txBody>
          <a:bodyPr/>
          <a:lstStyle/>
          <a:p>
            <a:r>
              <a:rPr lang="kk-KZ" b="1" smtClean="0">
                <a:latin typeface="Times New Roman" pitchFamily="18" charset="0"/>
                <a:cs typeface="Times New Roman" pitchFamily="18" charset="0"/>
              </a:rPr>
              <a:t>НАЗАРЛАРЫҢЫЗҒА РАХМЕТ!</a:t>
            </a:r>
            <a:endParaRPr lang="ru-RU" b="1" smtClean="0">
              <a:latin typeface="Times New Roman" pitchFamily="18" charset="0"/>
              <a:cs typeface="Times New Roman" pitchFamily="18"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Заголовок 1"/>
          <p:cNvSpPr>
            <a:spLocks noGrp="1"/>
          </p:cNvSpPr>
          <p:nvPr>
            <p:ph type="title"/>
          </p:nvPr>
        </p:nvSpPr>
        <p:spPr>
          <a:xfrm>
            <a:off x="468313" y="44450"/>
            <a:ext cx="8229600" cy="1143000"/>
          </a:xfrm>
        </p:spPr>
        <p:txBody>
          <a:bodyPr/>
          <a:lstStyle/>
          <a:p>
            <a:r>
              <a:rPr lang="kk-KZ" b="1" dirty="0" smtClean="0">
                <a:solidFill>
                  <a:schemeClr val="bg1"/>
                </a:solidFill>
                <a:latin typeface="Times New Roman" pitchFamily="18" charset="0"/>
                <a:cs typeface="Times New Roman" pitchFamily="18" charset="0"/>
              </a:rPr>
              <a:t>Мазмұны</a:t>
            </a:r>
            <a:endParaRPr lang="ru-RU" b="1" dirty="0" smtClean="0">
              <a:solidFill>
                <a:schemeClr val="bg1"/>
              </a:solidFill>
              <a:latin typeface="Times New Roman" pitchFamily="18" charset="0"/>
              <a:cs typeface="Times New Roman" pitchFamily="18" charset="0"/>
            </a:endParaRPr>
          </a:p>
        </p:txBody>
      </p:sp>
      <p:graphicFrame>
        <p:nvGraphicFramePr>
          <p:cNvPr id="5" name="Схема 4"/>
          <p:cNvGraphicFramePr/>
          <p:nvPr/>
        </p:nvGraphicFramePr>
        <p:xfrm>
          <a:off x="395536" y="1268760"/>
          <a:ext cx="7416824" cy="44644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Заголовок 1"/>
          <p:cNvSpPr>
            <a:spLocks noGrp="1"/>
          </p:cNvSpPr>
          <p:nvPr>
            <p:ph type="title"/>
          </p:nvPr>
        </p:nvSpPr>
        <p:spPr>
          <a:xfrm>
            <a:off x="1187450" y="274638"/>
            <a:ext cx="7499350" cy="777875"/>
          </a:xfrm>
        </p:spPr>
        <p:txBody>
          <a:bodyPr>
            <a:normAutofit fontScale="90000"/>
          </a:bodyPr>
          <a:lstStyle/>
          <a:p>
            <a:pPr algn="l"/>
            <a:r>
              <a:rPr lang="kk-KZ" dirty="0" smtClean="0">
                <a:solidFill>
                  <a:schemeClr val="bg1"/>
                </a:solidFill>
              </a:rPr>
              <a:t>Дәріс аяқталған соң Сіз білесіз:</a:t>
            </a:r>
            <a:endParaRPr lang="ru-RU" dirty="0" smtClean="0">
              <a:solidFill>
                <a:schemeClr val="bg1"/>
              </a:solidFill>
            </a:endParaRPr>
          </a:p>
        </p:txBody>
      </p:sp>
      <p:graphicFrame>
        <p:nvGraphicFramePr>
          <p:cNvPr id="4" name="Схема 3"/>
          <p:cNvGraphicFramePr/>
          <p:nvPr/>
        </p:nvGraphicFramePr>
        <p:xfrm>
          <a:off x="467544" y="1268760"/>
          <a:ext cx="7632848"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Заголовок 1"/>
          <p:cNvSpPr>
            <a:spLocks noGrp="1"/>
          </p:cNvSpPr>
          <p:nvPr>
            <p:ph type="title"/>
          </p:nvPr>
        </p:nvSpPr>
        <p:spPr>
          <a:xfrm>
            <a:off x="457200" y="333375"/>
            <a:ext cx="8229600" cy="574675"/>
          </a:xfrm>
        </p:spPr>
        <p:txBody>
          <a:bodyPr/>
          <a:lstStyle/>
          <a:p>
            <a:r>
              <a:rPr lang="kk-KZ" sz="1800" b="1" smtClean="0">
                <a:solidFill>
                  <a:schemeClr val="bg1"/>
                </a:solidFill>
              </a:rPr>
              <a:t>Ароматты көмірсутектердің сапасына қойылатын талаптар</a:t>
            </a:r>
            <a:endParaRPr lang="ru-RU" sz="1800" b="1" smtClean="0">
              <a:solidFill>
                <a:schemeClr val="bg1"/>
              </a:solidFill>
            </a:endParaRPr>
          </a:p>
        </p:txBody>
      </p:sp>
      <p:graphicFrame>
        <p:nvGraphicFramePr>
          <p:cNvPr id="4" name="Схема 3"/>
          <p:cNvGraphicFramePr/>
          <p:nvPr/>
        </p:nvGraphicFramePr>
        <p:xfrm>
          <a:off x="467544" y="1268760"/>
          <a:ext cx="7560840"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Заголовок 1"/>
          <p:cNvSpPr>
            <a:spLocks noGrp="1"/>
          </p:cNvSpPr>
          <p:nvPr>
            <p:ph type="title"/>
          </p:nvPr>
        </p:nvSpPr>
        <p:spPr>
          <a:xfrm>
            <a:off x="457200" y="333375"/>
            <a:ext cx="8229600" cy="574675"/>
          </a:xfrm>
        </p:spPr>
        <p:txBody>
          <a:bodyPr/>
          <a:lstStyle/>
          <a:p>
            <a:r>
              <a:rPr lang="kk-KZ" sz="1800" b="1" smtClean="0">
                <a:solidFill>
                  <a:schemeClr val="bg1"/>
                </a:solidFill>
              </a:rPr>
              <a:t>Ароматты көмірсутектердің сапасына қойылатын талаптар</a:t>
            </a:r>
            <a:endParaRPr lang="ru-RU" sz="1800" b="1" smtClean="0">
              <a:solidFill>
                <a:schemeClr val="bg1"/>
              </a:solidFill>
            </a:endParaRPr>
          </a:p>
        </p:txBody>
      </p:sp>
      <p:graphicFrame>
        <p:nvGraphicFramePr>
          <p:cNvPr id="5" name="Схема 4"/>
          <p:cNvGraphicFramePr/>
          <p:nvPr/>
        </p:nvGraphicFramePr>
        <p:xfrm>
          <a:off x="179512" y="1340768"/>
          <a:ext cx="7848872" cy="43204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Заголовок 1"/>
          <p:cNvSpPr>
            <a:spLocks noGrp="1"/>
          </p:cNvSpPr>
          <p:nvPr>
            <p:ph type="title"/>
          </p:nvPr>
        </p:nvSpPr>
        <p:spPr>
          <a:xfrm>
            <a:off x="457200" y="333375"/>
            <a:ext cx="8229600" cy="574675"/>
          </a:xfrm>
        </p:spPr>
        <p:txBody>
          <a:bodyPr/>
          <a:lstStyle/>
          <a:p>
            <a:r>
              <a:rPr lang="kk-KZ" sz="1800" b="1" smtClean="0">
                <a:solidFill>
                  <a:schemeClr val="bg1"/>
                </a:solidFill>
              </a:rPr>
              <a:t>Ароматты көмірсутектердің сапасына қойылатын талаптар</a:t>
            </a:r>
            <a:endParaRPr lang="ru-RU" sz="1800" b="1" smtClean="0">
              <a:solidFill>
                <a:schemeClr val="bg1"/>
              </a:solidFill>
            </a:endParaRPr>
          </a:p>
        </p:txBody>
      </p:sp>
      <p:sp>
        <p:nvSpPr>
          <p:cNvPr id="7171" name="TextBox 4"/>
          <p:cNvSpPr txBox="1">
            <a:spLocks noChangeArrowheads="1"/>
          </p:cNvSpPr>
          <p:nvPr/>
        </p:nvSpPr>
        <p:spPr bwMode="auto">
          <a:xfrm>
            <a:off x="395288" y="1341438"/>
            <a:ext cx="7489825" cy="646112"/>
          </a:xfrm>
          <a:prstGeom prst="rect">
            <a:avLst/>
          </a:prstGeom>
          <a:noFill/>
          <a:ln w="9525">
            <a:noFill/>
            <a:miter lim="800000"/>
            <a:headEnd/>
            <a:tailEnd/>
          </a:ln>
        </p:spPr>
        <p:txBody>
          <a:bodyPr>
            <a:spAutoFit/>
          </a:bodyPr>
          <a:lstStyle/>
          <a:p>
            <a:pPr eaLnBrk="1" hangingPunct="1"/>
            <a:r>
              <a:rPr lang="kk-KZ" sz="1800"/>
              <a:t>Ароматты көмірсутектердің құрамындағы қоспаларға қойылатын шектеулер мынадай қосылыстар класына таралады:</a:t>
            </a:r>
            <a:endParaRPr lang="ru-RU" sz="1800"/>
          </a:p>
        </p:txBody>
      </p:sp>
      <p:graphicFrame>
        <p:nvGraphicFramePr>
          <p:cNvPr id="6" name="Схема 5"/>
          <p:cNvGraphicFramePr/>
          <p:nvPr/>
        </p:nvGraphicFramePr>
        <p:xfrm>
          <a:off x="395536" y="2060848"/>
          <a:ext cx="7704856" cy="41764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1"/>
          <p:cNvSpPr>
            <a:spLocks noGrp="1"/>
          </p:cNvSpPr>
          <p:nvPr>
            <p:ph type="title"/>
          </p:nvPr>
        </p:nvSpPr>
        <p:spPr>
          <a:xfrm>
            <a:off x="457200" y="274638"/>
            <a:ext cx="8229600" cy="561975"/>
          </a:xfrm>
        </p:spPr>
        <p:txBody>
          <a:bodyPr/>
          <a:lstStyle/>
          <a:p>
            <a:r>
              <a:rPr lang="kk-KZ" sz="2000" b="1" smtClean="0">
                <a:solidFill>
                  <a:schemeClr val="bg1"/>
                </a:solidFill>
              </a:rPr>
              <a:t>Химиялық шикізатта мүлдем болмауы керек заттар</a:t>
            </a:r>
            <a:endParaRPr lang="ru-RU" sz="2000" b="1" smtClean="0">
              <a:solidFill>
                <a:schemeClr val="bg1"/>
              </a:solidFill>
            </a:endParaRPr>
          </a:p>
        </p:txBody>
      </p:sp>
      <p:graphicFrame>
        <p:nvGraphicFramePr>
          <p:cNvPr id="4" name="Схема 3"/>
          <p:cNvGraphicFramePr/>
          <p:nvPr/>
        </p:nvGraphicFramePr>
        <p:xfrm>
          <a:off x="179512" y="1196752"/>
          <a:ext cx="8064896"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Заголовок 1"/>
          <p:cNvSpPr>
            <a:spLocks noGrp="1"/>
          </p:cNvSpPr>
          <p:nvPr>
            <p:ph type="title"/>
          </p:nvPr>
        </p:nvSpPr>
        <p:spPr/>
        <p:txBody>
          <a:bodyPr/>
          <a:lstStyle/>
          <a:p>
            <a:r>
              <a:rPr lang="kk-KZ" sz="1800" b="1" smtClean="0">
                <a:solidFill>
                  <a:schemeClr val="bg1"/>
                </a:solidFill>
              </a:rPr>
              <a:t>Мұнай бензолының сапасына қойылатын </a:t>
            </a:r>
            <a:br>
              <a:rPr lang="kk-KZ" sz="1800" b="1" smtClean="0">
                <a:solidFill>
                  <a:schemeClr val="bg1"/>
                </a:solidFill>
              </a:rPr>
            </a:br>
            <a:r>
              <a:rPr lang="kk-KZ" sz="1800" b="1" smtClean="0">
                <a:solidFill>
                  <a:schemeClr val="bg1"/>
                </a:solidFill>
              </a:rPr>
              <a:t>негізгі талаптар (МЕСТ 9572-77)</a:t>
            </a:r>
            <a:r>
              <a:rPr lang="ru-RU" sz="1800" smtClean="0">
                <a:solidFill>
                  <a:schemeClr val="bg1"/>
                </a:solidFill>
              </a:rPr>
              <a:t/>
            </a:r>
            <a:br>
              <a:rPr lang="ru-RU" sz="1800" smtClean="0">
                <a:solidFill>
                  <a:schemeClr val="bg1"/>
                </a:solidFill>
              </a:rPr>
            </a:br>
            <a:endParaRPr lang="ru-RU" sz="1800" smtClean="0">
              <a:solidFill>
                <a:schemeClr val="bg1"/>
              </a:solidFill>
            </a:endParaRPr>
          </a:p>
        </p:txBody>
      </p:sp>
      <p:graphicFrame>
        <p:nvGraphicFramePr>
          <p:cNvPr id="4" name="Таблица 3"/>
          <p:cNvGraphicFramePr>
            <a:graphicFrameLocks noGrp="1"/>
          </p:cNvGraphicFramePr>
          <p:nvPr/>
        </p:nvGraphicFramePr>
        <p:xfrm>
          <a:off x="395288" y="1268413"/>
          <a:ext cx="7561261" cy="5202239"/>
        </p:xfrm>
        <a:graphic>
          <a:graphicData uri="http://schemas.openxmlformats.org/drawingml/2006/table">
            <a:tbl>
              <a:tblPr>
                <a:tableStyleId>{8A107856-5554-42FB-B03E-39F5DBC370BA}</a:tableStyleId>
              </a:tblPr>
              <a:tblGrid>
                <a:gridCol w="2355061"/>
                <a:gridCol w="2086508"/>
                <a:gridCol w="1559846"/>
                <a:gridCol w="1559846"/>
              </a:tblGrid>
              <a:tr h="199153">
                <a:tc rowSpan="2">
                  <a:txBody>
                    <a:bodyPr/>
                    <a:lstStyle/>
                    <a:p>
                      <a:pPr algn="ctr">
                        <a:lnSpc>
                          <a:spcPct val="107000"/>
                        </a:lnSpc>
                        <a:spcAft>
                          <a:spcPts val="800"/>
                        </a:spcAft>
                      </a:pPr>
                      <a:endParaRPr lang="kk-KZ" sz="1200" b="1" dirty="0" smtClean="0"/>
                    </a:p>
                    <a:p>
                      <a:pPr algn="ctr">
                        <a:lnSpc>
                          <a:spcPct val="107000"/>
                        </a:lnSpc>
                        <a:spcAft>
                          <a:spcPts val="800"/>
                        </a:spcAft>
                      </a:pPr>
                      <a:r>
                        <a:rPr lang="kk-KZ" sz="1200" b="1" dirty="0" smtClean="0"/>
                        <a:t>КӨРСЕТКІШТЕР</a:t>
                      </a:r>
                      <a:endParaRPr lang="ru-RU" sz="1200" b="1" dirty="0">
                        <a:latin typeface="Calibri"/>
                        <a:ea typeface="Calibri"/>
                        <a:cs typeface="Times New Roman"/>
                      </a:endParaRPr>
                    </a:p>
                  </a:txBody>
                  <a:tcPr marL="58858" marR="58858" marT="0" marB="0"/>
                </a:tc>
                <a:tc gridSpan="3">
                  <a:txBody>
                    <a:bodyPr/>
                    <a:lstStyle/>
                    <a:p>
                      <a:pPr algn="ctr">
                        <a:lnSpc>
                          <a:spcPct val="107000"/>
                        </a:lnSpc>
                        <a:spcAft>
                          <a:spcPts val="800"/>
                        </a:spcAft>
                      </a:pPr>
                      <a:r>
                        <a:rPr lang="kk-KZ" sz="1200" b="1" dirty="0" smtClean="0"/>
                        <a:t>Б</a:t>
                      </a:r>
                      <a:r>
                        <a:rPr lang="ru-RU" sz="1200" b="1" dirty="0" smtClean="0"/>
                        <a:t>ЕНЗОЛ</a:t>
                      </a:r>
                      <a:r>
                        <a:rPr lang="kk-KZ" sz="1200" b="1" dirty="0" smtClean="0"/>
                        <a:t> МАРКАЛАРЫ</a:t>
                      </a:r>
                      <a:endParaRPr lang="ru-RU" sz="1200" b="1" dirty="0">
                        <a:latin typeface="Calibri"/>
                        <a:ea typeface="Calibri"/>
                        <a:cs typeface="Times New Roman"/>
                      </a:endParaRPr>
                    </a:p>
                  </a:txBody>
                  <a:tcPr marL="58858" marR="58858" marT="0" marB="0"/>
                </a:tc>
                <a:tc hMerge="1">
                  <a:txBody>
                    <a:bodyPr/>
                    <a:lstStyle/>
                    <a:p>
                      <a:endParaRPr lang="ru-RU"/>
                    </a:p>
                  </a:txBody>
                  <a:tcPr/>
                </a:tc>
                <a:tc hMerge="1">
                  <a:txBody>
                    <a:bodyPr/>
                    <a:lstStyle/>
                    <a:p>
                      <a:endParaRPr lang="ru-RU"/>
                    </a:p>
                  </a:txBody>
                  <a:tcPr/>
                </a:tc>
              </a:tr>
              <a:tr h="311953">
                <a:tc vMerge="1">
                  <a:txBody>
                    <a:bodyPr/>
                    <a:lstStyle/>
                    <a:p>
                      <a:endParaRPr lang="ru-RU"/>
                    </a:p>
                  </a:txBody>
                  <a:tcPr/>
                </a:tc>
                <a:tc>
                  <a:txBody>
                    <a:bodyPr/>
                    <a:lstStyle/>
                    <a:p>
                      <a:pPr algn="ctr">
                        <a:lnSpc>
                          <a:spcPct val="107000"/>
                        </a:lnSpc>
                        <a:spcAft>
                          <a:spcPts val="800"/>
                        </a:spcAft>
                      </a:pPr>
                      <a:r>
                        <a:rPr lang="kk-KZ" sz="1200" i="1" dirty="0">
                          <a:solidFill>
                            <a:srgbClr val="C00000"/>
                          </a:solidFill>
                        </a:rPr>
                        <a:t>Жоғары тазалық үшін</a:t>
                      </a:r>
                      <a:endParaRPr lang="ru-RU" sz="1200" i="1" dirty="0">
                        <a:solidFill>
                          <a:srgbClr val="C00000"/>
                        </a:solidFill>
                        <a:latin typeface="Calibri"/>
                        <a:ea typeface="Calibri"/>
                        <a:cs typeface="Times New Roman"/>
                      </a:endParaRPr>
                    </a:p>
                  </a:txBody>
                  <a:tcPr marL="58858" marR="58858" marT="0" marB="0"/>
                </a:tc>
                <a:tc>
                  <a:txBody>
                    <a:bodyPr/>
                    <a:lstStyle/>
                    <a:p>
                      <a:pPr algn="ctr">
                        <a:lnSpc>
                          <a:spcPct val="107000"/>
                        </a:lnSpc>
                        <a:spcAft>
                          <a:spcPts val="800"/>
                        </a:spcAft>
                      </a:pPr>
                      <a:r>
                        <a:rPr lang="ru-RU" sz="1200" i="1" dirty="0">
                          <a:solidFill>
                            <a:srgbClr val="C00000"/>
                          </a:solidFill>
                        </a:rPr>
                        <a:t>синтез</a:t>
                      </a:r>
                      <a:r>
                        <a:rPr lang="kk-KZ" sz="1200" i="1" dirty="0">
                          <a:solidFill>
                            <a:srgbClr val="C00000"/>
                          </a:solidFill>
                        </a:rPr>
                        <a:t> үшін</a:t>
                      </a:r>
                      <a:endParaRPr lang="ru-RU" sz="1200" i="1" dirty="0">
                        <a:solidFill>
                          <a:srgbClr val="C00000"/>
                        </a:solidFill>
                        <a:latin typeface="Calibri"/>
                        <a:ea typeface="Calibri"/>
                        <a:cs typeface="Times New Roman"/>
                      </a:endParaRPr>
                    </a:p>
                  </a:txBody>
                  <a:tcPr marL="58858" marR="58858" marT="0" marB="0"/>
                </a:tc>
                <a:tc>
                  <a:txBody>
                    <a:bodyPr/>
                    <a:lstStyle/>
                    <a:p>
                      <a:pPr algn="ctr">
                        <a:lnSpc>
                          <a:spcPct val="107000"/>
                        </a:lnSpc>
                        <a:spcAft>
                          <a:spcPts val="800"/>
                        </a:spcAft>
                      </a:pPr>
                      <a:r>
                        <a:rPr lang="ru-RU" sz="1200" i="1" dirty="0" err="1">
                          <a:solidFill>
                            <a:srgbClr val="C00000"/>
                          </a:solidFill>
                        </a:rPr>
                        <a:t>нитраци</a:t>
                      </a:r>
                      <a:r>
                        <a:rPr lang="kk-KZ" sz="1200" i="1" dirty="0">
                          <a:solidFill>
                            <a:srgbClr val="C00000"/>
                          </a:solidFill>
                        </a:rPr>
                        <a:t>ялау үшін</a:t>
                      </a:r>
                      <a:endParaRPr lang="ru-RU" sz="1200" i="1" dirty="0">
                        <a:solidFill>
                          <a:srgbClr val="C00000"/>
                        </a:solidFill>
                        <a:latin typeface="Calibri"/>
                        <a:ea typeface="Calibri"/>
                        <a:cs typeface="Times New Roman"/>
                      </a:endParaRPr>
                    </a:p>
                  </a:txBody>
                  <a:tcPr marL="58858" marR="58858" marT="0" marB="0"/>
                </a:tc>
              </a:tr>
              <a:tr h="398305">
                <a:tc>
                  <a:txBody>
                    <a:bodyPr/>
                    <a:lstStyle/>
                    <a:p>
                      <a:pPr algn="l">
                        <a:lnSpc>
                          <a:spcPct val="107000"/>
                        </a:lnSpc>
                        <a:spcAft>
                          <a:spcPts val="800"/>
                        </a:spcAft>
                      </a:pPr>
                      <a:r>
                        <a:rPr lang="ru-RU" sz="1200" i="1" dirty="0" err="1">
                          <a:solidFill>
                            <a:schemeClr val="accent2">
                              <a:lumMod val="50000"/>
                            </a:schemeClr>
                          </a:solidFill>
                        </a:rPr>
                        <a:t>Фракци</a:t>
                      </a:r>
                      <a:r>
                        <a:rPr lang="kk-KZ" sz="1200" i="1" dirty="0">
                          <a:solidFill>
                            <a:schemeClr val="accent2">
                              <a:lumMod val="50000"/>
                            </a:schemeClr>
                          </a:solidFill>
                        </a:rPr>
                        <a:t>ялық құрам</a:t>
                      </a:r>
                      <a:r>
                        <a:rPr lang="ru-RU" sz="1200" i="1" dirty="0">
                          <a:solidFill>
                            <a:schemeClr val="accent2">
                              <a:lumMod val="50000"/>
                            </a:schemeClr>
                          </a:solidFill>
                        </a:rPr>
                        <a:t>: 95% (</a:t>
                      </a:r>
                      <a:r>
                        <a:rPr lang="kk-KZ" sz="1200" i="1" dirty="0">
                          <a:solidFill>
                            <a:schemeClr val="accent2">
                              <a:lumMod val="50000"/>
                            </a:schemeClr>
                          </a:solidFill>
                        </a:rPr>
                        <a:t>көл.</a:t>
                      </a:r>
                      <a:r>
                        <a:rPr lang="ru-RU" sz="1200" i="1" dirty="0">
                          <a:solidFill>
                            <a:schemeClr val="accent2">
                              <a:lumMod val="50000"/>
                            </a:schemeClr>
                          </a:solidFill>
                        </a:rPr>
                        <a:t>) </a:t>
                      </a:r>
                      <a:r>
                        <a:rPr lang="kk-KZ" sz="1200" i="1" dirty="0">
                          <a:solidFill>
                            <a:schemeClr val="accent2">
                              <a:lumMod val="50000"/>
                            </a:schemeClr>
                          </a:solidFill>
                        </a:rPr>
                        <a:t>айдалады, </a:t>
                      </a:r>
                      <a:r>
                        <a:rPr lang="ru-RU" sz="1200" i="1" baseline="30000" dirty="0">
                          <a:solidFill>
                            <a:schemeClr val="accent2">
                              <a:lumMod val="50000"/>
                            </a:schemeClr>
                          </a:solidFill>
                        </a:rPr>
                        <a:t>0</a:t>
                      </a:r>
                      <a:r>
                        <a:rPr lang="ru-RU" sz="1200" i="1" dirty="0">
                          <a:solidFill>
                            <a:schemeClr val="accent2">
                              <a:lumMod val="50000"/>
                            </a:schemeClr>
                          </a:solidFill>
                        </a:rPr>
                        <a:t>С</a:t>
                      </a:r>
                      <a:r>
                        <a:rPr lang="kk-KZ" sz="1200" i="1" dirty="0">
                          <a:solidFill>
                            <a:schemeClr val="accent2">
                              <a:lumMod val="50000"/>
                            </a:schemeClr>
                          </a:solidFill>
                        </a:rPr>
                        <a:t> көп емес</a:t>
                      </a:r>
                      <a:endParaRPr lang="ru-RU" sz="1200" i="1" dirty="0">
                        <a:solidFill>
                          <a:schemeClr val="accent2">
                            <a:lumMod val="50000"/>
                          </a:schemeClr>
                        </a:solidFill>
                        <a:latin typeface="Calibri"/>
                        <a:ea typeface="Calibri"/>
                        <a:cs typeface="Times New Roman"/>
                      </a:endParaRPr>
                    </a:p>
                  </a:txBody>
                  <a:tcPr marL="58858" marR="58858" marT="0" marB="0"/>
                </a:tc>
                <a:tc>
                  <a:txBody>
                    <a:bodyPr/>
                    <a:lstStyle/>
                    <a:p>
                      <a:pPr algn="ctr">
                        <a:lnSpc>
                          <a:spcPct val="107000"/>
                        </a:lnSpc>
                        <a:spcAft>
                          <a:spcPts val="800"/>
                        </a:spcAft>
                      </a:pPr>
                      <a:r>
                        <a:rPr lang="ru-RU" sz="1200" dirty="0"/>
                        <a:t>-</a:t>
                      </a:r>
                      <a:endParaRPr lang="ru-RU" sz="1200" dirty="0">
                        <a:latin typeface="Calibri"/>
                        <a:ea typeface="Calibri"/>
                        <a:cs typeface="Times New Roman"/>
                      </a:endParaRPr>
                    </a:p>
                  </a:txBody>
                  <a:tcPr marL="58858" marR="58858" marT="0" marB="0"/>
                </a:tc>
                <a:tc>
                  <a:txBody>
                    <a:bodyPr/>
                    <a:lstStyle/>
                    <a:p>
                      <a:pPr algn="ctr">
                        <a:lnSpc>
                          <a:spcPct val="107000"/>
                        </a:lnSpc>
                        <a:spcAft>
                          <a:spcPts val="800"/>
                        </a:spcAft>
                      </a:pPr>
                      <a:r>
                        <a:rPr lang="ru-RU" sz="1200"/>
                        <a:t>0,6</a:t>
                      </a:r>
                      <a:endParaRPr lang="ru-RU" sz="1200">
                        <a:latin typeface="Calibri"/>
                        <a:ea typeface="Calibri"/>
                        <a:cs typeface="Times New Roman"/>
                      </a:endParaRPr>
                    </a:p>
                  </a:txBody>
                  <a:tcPr marL="58858" marR="58858" marT="0" marB="0"/>
                </a:tc>
                <a:tc>
                  <a:txBody>
                    <a:bodyPr/>
                    <a:lstStyle/>
                    <a:p>
                      <a:pPr algn="ctr">
                        <a:lnSpc>
                          <a:spcPct val="107000"/>
                        </a:lnSpc>
                        <a:spcAft>
                          <a:spcPts val="800"/>
                        </a:spcAft>
                      </a:pPr>
                      <a:r>
                        <a:rPr lang="ru-RU" sz="1200"/>
                        <a:t>0,8</a:t>
                      </a:r>
                      <a:endParaRPr lang="ru-RU" sz="1200">
                        <a:latin typeface="Calibri"/>
                        <a:ea typeface="Calibri"/>
                        <a:cs typeface="Times New Roman"/>
                      </a:endParaRPr>
                    </a:p>
                  </a:txBody>
                  <a:tcPr marL="58858" marR="58858" marT="0" marB="0"/>
                </a:tc>
              </a:tr>
              <a:tr h="511106">
                <a:tc>
                  <a:txBody>
                    <a:bodyPr/>
                    <a:lstStyle/>
                    <a:p>
                      <a:pPr algn="l">
                        <a:lnSpc>
                          <a:spcPct val="107000"/>
                        </a:lnSpc>
                        <a:spcAft>
                          <a:spcPts val="800"/>
                        </a:spcAft>
                      </a:pPr>
                      <a:r>
                        <a:rPr lang="kk-KZ" sz="1200" i="1" dirty="0">
                          <a:solidFill>
                            <a:schemeClr val="accent2">
                              <a:lumMod val="50000"/>
                            </a:schemeClr>
                          </a:solidFill>
                        </a:rPr>
                        <a:t>Үлгілер шкаласындағы күкірт қышқылының түсі, көп емес</a:t>
                      </a:r>
                      <a:endParaRPr lang="ru-RU" sz="1200" i="1" dirty="0">
                        <a:solidFill>
                          <a:schemeClr val="accent2">
                            <a:lumMod val="50000"/>
                          </a:schemeClr>
                        </a:solidFill>
                        <a:latin typeface="Calibri"/>
                        <a:ea typeface="Calibri"/>
                        <a:cs typeface="Times New Roman"/>
                      </a:endParaRPr>
                    </a:p>
                  </a:txBody>
                  <a:tcPr marL="58858" marR="58858" marT="0" marB="0"/>
                </a:tc>
                <a:tc>
                  <a:txBody>
                    <a:bodyPr/>
                    <a:lstStyle/>
                    <a:p>
                      <a:pPr algn="ctr">
                        <a:lnSpc>
                          <a:spcPct val="107000"/>
                        </a:lnSpc>
                        <a:spcAft>
                          <a:spcPts val="800"/>
                        </a:spcAft>
                      </a:pPr>
                      <a:endParaRPr lang="kk-KZ" sz="1200" dirty="0"/>
                    </a:p>
                    <a:p>
                      <a:pPr algn="ctr">
                        <a:lnSpc>
                          <a:spcPct val="107000"/>
                        </a:lnSpc>
                        <a:spcAft>
                          <a:spcPts val="800"/>
                        </a:spcAft>
                      </a:pPr>
                      <a:r>
                        <a:rPr lang="ru-RU" sz="1200" dirty="0"/>
                        <a:t>0,1</a:t>
                      </a:r>
                      <a:endParaRPr lang="ru-RU" sz="1200" dirty="0">
                        <a:latin typeface="Calibri"/>
                        <a:ea typeface="Calibri"/>
                        <a:cs typeface="Times New Roman"/>
                      </a:endParaRPr>
                    </a:p>
                  </a:txBody>
                  <a:tcPr marL="58858" marR="58858" marT="0" marB="0"/>
                </a:tc>
                <a:tc>
                  <a:txBody>
                    <a:bodyPr/>
                    <a:lstStyle/>
                    <a:p>
                      <a:pPr algn="ctr">
                        <a:lnSpc>
                          <a:spcPct val="107000"/>
                        </a:lnSpc>
                        <a:spcAft>
                          <a:spcPts val="800"/>
                        </a:spcAft>
                      </a:pPr>
                      <a:endParaRPr lang="kk-KZ" sz="1200"/>
                    </a:p>
                    <a:p>
                      <a:pPr algn="ctr">
                        <a:lnSpc>
                          <a:spcPct val="107000"/>
                        </a:lnSpc>
                        <a:spcAft>
                          <a:spcPts val="800"/>
                        </a:spcAft>
                      </a:pPr>
                      <a:r>
                        <a:rPr lang="ru-RU" sz="1200"/>
                        <a:t>0,1</a:t>
                      </a:r>
                      <a:endParaRPr lang="ru-RU" sz="1200">
                        <a:latin typeface="Calibri"/>
                        <a:ea typeface="Calibri"/>
                        <a:cs typeface="Times New Roman"/>
                      </a:endParaRPr>
                    </a:p>
                  </a:txBody>
                  <a:tcPr marL="58858" marR="58858" marT="0" marB="0"/>
                </a:tc>
                <a:tc>
                  <a:txBody>
                    <a:bodyPr/>
                    <a:lstStyle/>
                    <a:p>
                      <a:pPr algn="ctr">
                        <a:lnSpc>
                          <a:spcPct val="107000"/>
                        </a:lnSpc>
                        <a:spcAft>
                          <a:spcPts val="800"/>
                        </a:spcAft>
                      </a:pPr>
                      <a:endParaRPr lang="kk-KZ" sz="1200"/>
                    </a:p>
                    <a:p>
                      <a:pPr algn="ctr">
                        <a:lnSpc>
                          <a:spcPct val="107000"/>
                        </a:lnSpc>
                        <a:spcAft>
                          <a:spcPts val="800"/>
                        </a:spcAft>
                      </a:pPr>
                      <a:r>
                        <a:rPr lang="ru-RU" sz="1200"/>
                        <a:t>0,2</a:t>
                      </a:r>
                      <a:endParaRPr lang="ru-RU" sz="1200">
                        <a:latin typeface="Calibri"/>
                        <a:ea typeface="Calibri"/>
                        <a:cs typeface="Times New Roman"/>
                      </a:endParaRPr>
                    </a:p>
                  </a:txBody>
                  <a:tcPr marL="58858" marR="58858" marT="0" marB="0"/>
                </a:tc>
              </a:tr>
              <a:tr h="379934">
                <a:tc>
                  <a:txBody>
                    <a:bodyPr/>
                    <a:lstStyle/>
                    <a:p>
                      <a:pPr algn="l">
                        <a:lnSpc>
                          <a:spcPct val="100000"/>
                        </a:lnSpc>
                        <a:spcAft>
                          <a:spcPts val="0"/>
                        </a:spcAft>
                      </a:pPr>
                      <a:r>
                        <a:rPr lang="kk-KZ" sz="1200" i="1" dirty="0">
                          <a:solidFill>
                            <a:schemeClr val="accent2">
                              <a:lumMod val="50000"/>
                            </a:schemeClr>
                          </a:solidFill>
                        </a:rPr>
                        <a:t>Құрамындағы </a:t>
                      </a:r>
                      <a:r>
                        <a:rPr lang="ru-RU" sz="1200" i="1" dirty="0">
                          <a:solidFill>
                            <a:schemeClr val="accent2">
                              <a:lumMod val="50000"/>
                            </a:schemeClr>
                          </a:solidFill>
                        </a:rPr>
                        <a:t>тиофен</a:t>
                      </a:r>
                      <a:r>
                        <a:rPr lang="kk-KZ" sz="1200" i="1" dirty="0">
                          <a:solidFill>
                            <a:schemeClr val="accent2">
                              <a:lumMod val="50000"/>
                            </a:schemeClr>
                          </a:solidFill>
                        </a:rPr>
                        <a:t>нің </a:t>
                      </a:r>
                      <a:endParaRPr lang="ru-RU" sz="1200" i="1" dirty="0">
                        <a:solidFill>
                          <a:schemeClr val="accent2">
                            <a:lumMod val="50000"/>
                          </a:schemeClr>
                        </a:solidFill>
                      </a:endParaRPr>
                    </a:p>
                    <a:p>
                      <a:pPr algn="l">
                        <a:lnSpc>
                          <a:spcPct val="100000"/>
                        </a:lnSpc>
                        <a:spcAft>
                          <a:spcPts val="0"/>
                        </a:spcAft>
                      </a:pPr>
                      <a:r>
                        <a:rPr lang="kk-KZ" sz="1200" i="1" dirty="0">
                          <a:solidFill>
                            <a:schemeClr val="accent2">
                              <a:lumMod val="50000"/>
                            </a:schemeClr>
                          </a:solidFill>
                        </a:rPr>
                        <a:t>мөлшері, </a:t>
                      </a:r>
                      <a:r>
                        <a:rPr lang="ru-RU" sz="1200" i="1" dirty="0">
                          <a:solidFill>
                            <a:schemeClr val="accent2">
                              <a:lumMod val="50000"/>
                            </a:schemeClr>
                          </a:solidFill>
                        </a:rPr>
                        <a:t>% </a:t>
                      </a:r>
                      <a:r>
                        <a:rPr lang="kk-KZ" sz="1200" i="1" dirty="0">
                          <a:solidFill>
                            <a:schemeClr val="accent2">
                              <a:lumMod val="50000"/>
                            </a:schemeClr>
                          </a:solidFill>
                        </a:rPr>
                        <a:t>көп емес:</a:t>
                      </a:r>
                      <a:endParaRPr lang="ru-RU" sz="1200" i="1" dirty="0">
                        <a:solidFill>
                          <a:schemeClr val="accent2">
                            <a:lumMod val="50000"/>
                          </a:schemeClr>
                        </a:solidFill>
                        <a:latin typeface="Calibri"/>
                        <a:ea typeface="Calibri"/>
                        <a:cs typeface="Times New Roman"/>
                      </a:endParaRPr>
                    </a:p>
                  </a:txBody>
                  <a:tcPr marL="58858" marR="58858" marT="0" marB="0"/>
                </a:tc>
                <a:tc>
                  <a:txBody>
                    <a:bodyPr/>
                    <a:lstStyle/>
                    <a:p>
                      <a:pPr algn="ctr">
                        <a:lnSpc>
                          <a:spcPct val="107000"/>
                        </a:lnSpc>
                        <a:spcAft>
                          <a:spcPts val="800"/>
                        </a:spcAft>
                      </a:pPr>
                      <a:r>
                        <a:rPr lang="ru-RU" sz="1200" dirty="0"/>
                        <a:t>0,00005</a:t>
                      </a:r>
                      <a:endParaRPr lang="ru-RU" sz="1200" dirty="0">
                        <a:latin typeface="Calibri"/>
                        <a:ea typeface="Calibri"/>
                        <a:cs typeface="Times New Roman"/>
                      </a:endParaRPr>
                    </a:p>
                  </a:txBody>
                  <a:tcPr marL="58858" marR="58858" marT="0" marB="0"/>
                </a:tc>
                <a:tc>
                  <a:txBody>
                    <a:bodyPr/>
                    <a:lstStyle/>
                    <a:p>
                      <a:pPr algn="ctr">
                        <a:lnSpc>
                          <a:spcPct val="107000"/>
                        </a:lnSpc>
                        <a:spcAft>
                          <a:spcPts val="800"/>
                        </a:spcAft>
                      </a:pPr>
                      <a:r>
                        <a:rPr lang="ru-RU" sz="1200" dirty="0"/>
                        <a:t>0,00015</a:t>
                      </a:r>
                      <a:endParaRPr lang="ru-RU" sz="1200" dirty="0">
                        <a:latin typeface="Calibri"/>
                        <a:ea typeface="Calibri"/>
                        <a:cs typeface="Times New Roman"/>
                      </a:endParaRPr>
                    </a:p>
                  </a:txBody>
                  <a:tcPr marL="58858" marR="58858" marT="0" marB="0"/>
                </a:tc>
                <a:tc>
                  <a:txBody>
                    <a:bodyPr/>
                    <a:lstStyle/>
                    <a:p>
                      <a:pPr algn="ctr">
                        <a:lnSpc>
                          <a:spcPct val="107000"/>
                        </a:lnSpc>
                        <a:spcAft>
                          <a:spcPts val="800"/>
                        </a:spcAft>
                      </a:pPr>
                      <a:r>
                        <a:rPr lang="ru-RU" sz="1200"/>
                        <a:t>0,0002</a:t>
                      </a:r>
                      <a:endParaRPr lang="ru-RU" sz="1200">
                        <a:latin typeface="Calibri"/>
                        <a:ea typeface="Calibri"/>
                        <a:cs typeface="Times New Roman"/>
                      </a:endParaRPr>
                    </a:p>
                  </a:txBody>
                  <a:tcPr marL="58858" marR="58858" marT="0" marB="0"/>
                </a:tc>
              </a:tr>
              <a:tr h="587202">
                <a:tc>
                  <a:txBody>
                    <a:bodyPr/>
                    <a:lstStyle/>
                    <a:p>
                      <a:pPr algn="l">
                        <a:lnSpc>
                          <a:spcPct val="107000"/>
                        </a:lnSpc>
                        <a:spcAft>
                          <a:spcPts val="800"/>
                        </a:spcAft>
                      </a:pPr>
                      <a:r>
                        <a:rPr lang="kk-KZ" sz="1200" i="1" dirty="0">
                          <a:solidFill>
                            <a:schemeClr val="accent2">
                              <a:lumMod val="50000"/>
                            </a:schemeClr>
                          </a:solidFill>
                        </a:rPr>
                        <a:t>Құрамындағы жалпы күкірттің мөлшері, % көп емес:</a:t>
                      </a:r>
                      <a:endParaRPr lang="ru-RU" sz="1200" i="1" dirty="0">
                        <a:solidFill>
                          <a:schemeClr val="accent2">
                            <a:lumMod val="50000"/>
                          </a:schemeClr>
                        </a:solidFill>
                        <a:latin typeface="Calibri"/>
                        <a:ea typeface="Calibri"/>
                        <a:cs typeface="Times New Roman"/>
                      </a:endParaRPr>
                    </a:p>
                  </a:txBody>
                  <a:tcPr marL="58858" marR="58858" marT="0" marB="0"/>
                </a:tc>
                <a:tc>
                  <a:txBody>
                    <a:bodyPr/>
                    <a:lstStyle/>
                    <a:p>
                      <a:pPr algn="ctr">
                        <a:lnSpc>
                          <a:spcPct val="107000"/>
                        </a:lnSpc>
                        <a:spcAft>
                          <a:spcPts val="800"/>
                        </a:spcAft>
                      </a:pPr>
                      <a:endParaRPr lang="kk-KZ" sz="1200" dirty="0"/>
                    </a:p>
                    <a:p>
                      <a:pPr algn="ctr">
                        <a:lnSpc>
                          <a:spcPct val="107000"/>
                        </a:lnSpc>
                        <a:spcAft>
                          <a:spcPts val="800"/>
                        </a:spcAft>
                      </a:pPr>
                      <a:r>
                        <a:rPr lang="ru-RU" sz="1200" dirty="0"/>
                        <a:t>0,00005</a:t>
                      </a:r>
                      <a:endParaRPr lang="ru-RU" sz="1200" dirty="0">
                        <a:latin typeface="Calibri"/>
                        <a:ea typeface="Calibri"/>
                        <a:cs typeface="Times New Roman"/>
                      </a:endParaRPr>
                    </a:p>
                  </a:txBody>
                  <a:tcPr marL="58858" marR="58858" marT="0" marB="0"/>
                </a:tc>
                <a:tc>
                  <a:txBody>
                    <a:bodyPr/>
                    <a:lstStyle/>
                    <a:p>
                      <a:pPr algn="ctr">
                        <a:lnSpc>
                          <a:spcPct val="107000"/>
                        </a:lnSpc>
                        <a:spcAft>
                          <a:spcPts val="800"/>
                        </a:spcAft>
                      </a:pPr>
                      <a:endParaRPr lang="ru-RU" sz="1200" dirty="0"/>
                    </a:p>
                    <a:p>
                      <a:pPr algn="ctr">
                        <a:lnSpc>
                          <a:spcPct val="107000"/>
                        </a:lnSpc>
                        <a:spcAft>
                          <a:spcPts val="800"/>
                        </a:spcAft>
                      </a:pPr>
                      <a:r>
                        <a:rPr lang="ru-RU" sz="1200" dirty="0"/>
                        <a:t>0,0001</a:t>
                      </a:r>
                      <a:endParaRPr lang="ru-RU" sz="1200" dirty="0">
                        <a:latin typeface="Calibri"/>
                        <a:ea typeface="Calibri"/>
                        <a:cs typeface="Times New Roman"/>
                      </a:endParaRPr>
                    </a:p>
                  </a:txBody>
                  <a:tcPr marL="58858" marR="58858" marT="0" marB="0"/>
                </a:tc>
                <a:tc>
                  <a:txBody>
                    <a:bodyPr/>
                    <a:lstStyle/>
                    <a:p>
                      <a:pPr algn="ctr">
                        <a:lnSpc>
                          <a:spcPct val="107000"/>
                        </a:lnSpc>
                        <a:spcAft>
                          <a:spcPts val="800"/>
                        </a:spcAft>
                      </a:pPr>
                      <a:endParaRPr lang="ru-RU" sz="1200"/>
                    </a:p>
                    <a:p>
                      <a:pPr algn="ctr">
                        <a:lnSpc>
                          <a:spcPct val="107000"/>
                        </a:lnSpc>
                        <a:spcAft>
                          <a:spcPts val="800"/>
                        </a:spcAft>
                      </a:pPr>
                      <a:r>
                        <a:rPr lang="ru-RU" sz="1200"/>
                        <a:t>0,0002</a:t>
                      </a:r>
                      <a:endParaRPr lang="ru-RU" sz="1200">
                        <a:latin typeface="Calibri"/>
                        <a:ea typeface="Calibri"/>
                        <a:cs typeface="Times New Roman"/>
                      </a:endParaRPr>
                    </a:p>
                  </a:txBody>
                  <a:tcPr marL="58858" marR="58858" marT="0" marB="0"/>
                </a:tc>
              </a:tr>
              <a:tr h="511106">
                <a:tc>
                  <a:txBody>
                    <a:bodyPr/>
                    <a:lstStyle/>
                    <a:p>
                      <a:pPr algn="l">
                        <a:lnSpc>
                          <a:spcPct val="107000"/>
                        </a:lnSpc>
                        <a:spcAft>
                          <a:spcPts val="800"/>
                        </a:spcAft>
                      </a:pPr>
                      <a:r>
                        <a:rPr lang="kk-KZ" sz="1200" i="1" dirty="0">
                          <a:solidFill>
                            <a:schemeClr val="accent2">
                              <a:lumMod val="50000"/>
                            </a:schemeClr>
                          </a:solidFill>
                        </a:rPr>
                        <a:t>Құрамындағы негізгі заттың</a:t>
                      </a:r>
                      <a:endParaRPr lang="ru-RU" sz="1200" i="1" dirty="0">
                        <a:solidFill>
                          <a:schemeClr val="accent2">
                            <a:lumMod val="50000"/>
                          </a:schemeClr>
                        </a:solidFill>
                      </a:endParaRPr>
                    </a:p>
                    <a:p>
                      <a:pPr algn="l">
                        <a:lnSpc>
                          <a:spcPct val="107000"/>
                        </a:lnSpc>
                        <a:spcAft>
                          <a:spcPts val="800"/>
                        </a:spcAft>
                      </a:pPr>
                      <a:r>
                        <a:rPr lang="kk-KZ" sz="1200" i="1" dirty="0">
                          <a:solidFill>
                            <a:schemeClr val="accent2">
                              <a:lumMod val="50000"/>
                            </a:schemeClr>
                          </a:solidFill>
                        </a:rPr>
                        <a:t>мөлшері, </a:t>
                      </a:r>
                      <a:r>
                        <a:rPr lang="ru-RU" sz="1200" i="1" dirty="0">
                          <a:solidFill>
                            <a:schemeClr val="accent2">
                              <a:lumMod val="50000"/>
                            </a:schemeClr>
                          </a:solidFill>
                        </a:rPr>
                        <a:t>% </a:t>
                      </a:r>
                      <a:r>
                        <a:rPr lang="kk-KZ" sz="1200" i="1" dirty="0">
                          <a:solidFill>
                            <a:schemeClr val="accent2">
                              <a:lumMod val="50000"/>
                            </a:schemeClr>
                          </a:solidFill>
                        </a:rPr>
                        <a:t>көп емес:</a:t>
                      </a:r>
                      <a:endParaRPr lang="ru-RU" sz="1200" i="1" dirty="0">
                        <a:solidFill>
                          <a:schemeClr val="accent2">
                            <a:lumMod val="50000"/>
                          </a:schemeClr>
                        </a:solidFill>
                        <a:latin typeface="Calibri"/>
                        <a:ea typeface="Calibri"/>
                        <a:cs typeface="Times New Roman"/>
                      </a:endParaRPr>
                    </a:p>
                  </a:txBody>
                  <a:tcPr marL="58858" marR="58858" marT="0" marB="0"/>
                </a:tc>
                <a:tc>
                  <a:txBody>
                    <a:bodyPr/>
                    <a:lstStyle/>
                    <a:p>
                      <a:pPr algn="ctr">
                        <a:lnSpc>
                          <a:spcPct val="107000"/>
                        </a:lnSpc>
                        <a:spcAft>
                          <a:spcPts val="800"/>
                        </a:spcAft>
                      </a:pPr>
                      <a:r>
                        <a:rPr lang="ru-RU" sz="1200"/>
                        <a:t>99,9</a:t>
                      </a:r>
                      <a:endParaRPr lang="ru-RU" sz="1200">
                        <a:latin typeface="Calibri"/>
                        <a:ea typeface="Calibri"/>
                        <a:cs typeface="Times New Roman"/>
                      </a:endParaRPr>
                    </a:p>
                  </a:txBody>
                  <a:tcPr marL="58858" marR="58858" marT="0" marB="0"/>
                </a:tc>
                <a:tc>
                  <a:txBody>
                    <a:bodyPr/>
                    <a:lstStyle/>
                    <a:p>
                      <a:pPr algn="ctr">
                        <a:lnSpc>
                          <a:spcPct val="107000"/>
                        </a:lnSpc>
                        <a:spcAft>
                          <a:spcPts val="800"/>
                        </a:spcAft>
                      </a:pPr>
                      <a:r>
                        <a:rPr lang="ru-RU" sz="1200" dirty="0"/>
                        <a:t>99,7</a:t>
                      </a:r>
                      <a:endParaRPr lang="ru-RU" sz="1200" dirty="0">
                        <a:latin typeface="Calibri"/>
                        <a:ea typeface="Calibri"/>
                        <a:cs typeface="Times New Roman"/>
                      </a:endParaRPr>
                    </a:p>
                  </a:txBody>
                  <a:tcPr marL="58858" marR="58858" marT="0" marB="0"/>
                </a:tc>
                <a:tc>
                  <a:txBody>
                    <a:bodyPr/>
                    <a:lstStyle/>
                    <a:p>
                      <a:pPr algn="ctr">
                        <a:lnSpc>
                          <a:spcPct val="107000"/>
                        </a:lnSpc>
                        <a:spcAft>
                          <a:spcPts val="800"/>
                        </a:spcAft>
                      </a:pPr>
                      <a:r>
                        <a:rPr lang="ru-RU" sz="1200"/>
                        <a:t>-</a:t>
                      </a:r>
                      <a:endParaRPr lang="ru-RU" sz="1200">
                        <a:latin typeface="Calibri"/>
                        <a:ea typeface="Calibri"/>
                        <a:cs typeface="Times New Roman"/>
                      </a:endParaRPr>
                    </a:p>
                  </a:txBody>
                  <a:tcPr marL="58858" marR="58858" marT="0" marB="0"/>
                </a:tc>
              </a:tr>
              <a:tr h="597458">
                <a:tc>
                  <a:txBody>
                    <a:bodyPr/>
                    <a:lstStyle/>
                    <a:p>
                      <a:pPr algn="l">
                        <a:lnSpc>
                          <a:spcPct val="107000"/>
                        </a:lnSpc>
                        <a:spcAft>
                          <a:spcPts val="800"/>
                        </a:spcAft>
                      </a:pPr>
                      <a:r>
                        <a:rPr lang="kk-KZ" sz="1200" i="1" dirty="0">
                          <a:solidFill>
                            <a:schemeClr val="accent2">
                              <a:lumMod val="50000"/>
                            </a:schemeClr>
                          </a:solidFill>
                        </a:rPr>
                        <a:t>Құрамындағы н-гептан қоспасының мөлшері, </a:t>
                      </a:r>
                      <a:r>
                        <a:rPr lang="ru-RU" sz="1200" i="1" dirty="0">
                          <a:solidFill>
                            <a:schemeClr val="accent2">
                              <a:lumMod val="50000"/>
                            </a:schemeClr>
                          </a:solidFill>
                        </a:rPr>
                        <a:t>% </a:t>
                      </a:r>
                      <a:r>
                        <a:rPr lang="kk-KZ" sz="1200" i="1" dirty="0">
                          <a:solidFill>
                            <a:schemeClr val="accent2">
                              <a:lumMod val="50000"/>
                            </a:schemeClr>
                          </a:solidFill>
                        </a:rPr>
                        <a:t>көп емес:</a:t>
                      </a:r>
                      <a:endParaRPr lang="ru-RU" sz="1200" i="1" dirty="0">
                        <a:solidFill>
                          <a:schemeClr val="accent2">
                            <a:lumMod val="50000"/>
                          </a:schemeClr>
                        </a:solidFill>
                        <a:latin typeface="Calibri"/>
                        <a:ea typeface="Calibri"/>
                        <a:cs typeface="Times New Roman"/>
                      </a:endParaRPr>
                    </a:p>
                  </a:txBody>
                  <a:tcPr marL="58858" marR="58858" marT="0" marB="0"/>
                </a:tc>
                <a:tc>
                  <a:txBody>
                    <a:bodyPr/>
                    <a:lstStyle/>
                    <a:p>
                      <a:pPr algn="ctr">
                        <a:lnSpc>
                          <a:spcPct val="107000"/>
                        </a:lnSpc>
                        <a:spcAft>
                          <a:spcPts val="800"/>
                        </a:spcAft>
                      </a:pPr>
                      <a:endParaRPr lang="kk-KZ" sz="1200"/>
                    </a:p>
                    <a:p>
                      <a:pPr algn="ctr">
                        <a:lnSpc>
                          <a:spcPct val="107000"/>
                        </a:lnSpc>
                        <a:spcAft>
                          <a:spcPts val="800"/>
                        </a:spcAft>
                      </a:pPr>
                      <a:r>
                        <a:rPr lang="kk-KZ" sz="1200"/>
                        <a:t>0,01</a:t>
                      </a:r>
                      <a:endParaRPr lang="ru-RU" sz="1200">
                        <a:latin typeface="Calibri"/>
                        <a:ea typeface="Calibri"/>
                        <a:cs typeface="Times New Roman"/>
                      </a:endParaRPr>
                    </a:p>
                  </a:txBody>
                  <a:tcPr marL="58858" marR="58858" marT="0" marB="0"/>
                </a:tc>
                <a:tc>
                  <a:txBody>
                    <a:bodyPr/>
                    <a:lstStyle/>
                    <a:p>
                      <a:pPr algn="ctr">
                        <a:lnSpc>
                          <a:spcPct val="107000"/>
                        </a:lnSpc>
                        <a:spcAft>
                          <a:spcPts val="800"/>
                        </a:spcAft>
                      </a:pPr>
                      <a:endParaRPr lang="kk-KZ" sz="1200" dirty="0"/>
                    </a:p>
                    <a:p>
                      <a:pPr algn="ctr">
                        <a:lnSpc>
                          <a:spcPct val="107000"/>
                        </a:lnSpc>
                        <a:spcAft>
                          <a:spcPts val="800"/>
                        </a:spcAft>
                      </a:pPr>
                      <a:r>
                        <a:rPr lang="kk-KZ" sz="1200" dirty="0"/>
                        <a:t>-</a:t>
                      </a:r>
                      <a:endParaRPr lang="ru-RU" sz="1200" dirty="0">
                        <a:latin typeface="Calibri"/>
                        <a:ea typeface="Calibri"/>
                        <a:cs typeface="Times New Roman"/>
                      </a:endParaRPr>
                    </a:p>
                  </a:txBody>
                  <a:tcPr marL="58858" marR="58858" marT="0" marB="0"/>
                </a:tc>
                <a:tc>
                  <a:txBody>
                    <a:bodyPr/>
                    <a:lstStyle/>
                    <a:p>
                      <a:pPr algn="ctr">
                        <a:lnSpc>
                          <a:spcPct val="107000"/>
                        </a:lnSpc>
                        <a:spcAft>
                          <a:spcPts val="800"/>
                        </a:spcAft>
                      </a:pPr>
                      <a:endParaRPr lang="kk-KZ" sz="1200" dirty="0"/>
                    </a:p>
                    <a:p>
                      <a:pPr algn="ctr">
                        <a:lnSpc>
                          <a:spcPct val="107000"/>
                        </a:lnSpc>
                        <a:spcAft>
                          <a:spcPts val="800"/>
                        </a:spcAft>
                      </a:pPr>
                      <a:r>
                        <a:rPr lang="kk-KZ" sz="1200" dirty="0"/>
                        <a:t>-</a:t>
                      </a:r>
                      <a:endParaRPr lang="ru-RU" sz="1200" dirty="0">
                        <a:latin typeface="Calibri"/>
                        <a:ea typeface="Calibri"/>
                        <a:cs typeface="Times New Roman"/>
                      </a:endParaRPr>
                    </a:p>
                  </a:txBody>
                  <a:tcPr marL="58858" marR="58858" marT="0" marB="0"/>
                </a:tc>
              </a:tr>
              <a:tr h="597458">
                <a:tc>
                  <a:txBody>
                    <a:bodyPr/>
                    <a:lstStyle/>
                    <a:p>
                      <a:pPr algn="l">
                        <a:lnSpc>
                          <a:spcPct val="107000"/>
                        </a:lnSpc>
                        <a:spcAft>
                          <a:spcPts val="800"/>
                        </a:spcAft>
                      </a:pPr>
                      <a:r>
                        <a:rPr lang="kk-KZ" sz="1200" i="1" dirty="0">
                          <a:solidFill>
                            <a:schemeClr val="accent2">
                              <a:lumMod val="50000"/>
                            </a:schemeClr>
                          </a:solidFill>
                        </a:rPr>
                        <a:t>Құрамындағы </a:t>
                      </a:r>
                      <a:r>
                        <a:rPr lang="ru-RU" sz="1200" i="1" dirty="0" err="1">
                          <a:solidFill>
                            <a:schemeClr val="accent2">
                              <a:lumMod val="50000"/>
                            </a:schemeClr>
                          </a:solidFill>
                        </a:rPr>
                        <a:t>метилцикло</a:t>
                      </a:r>
                      <a:r>
                        <a:rPr lang="kk-KZ" sz="1200" i="1" dirty="0">
                          <a:solidFill>
                            <a:schemeClr val="accent2">
                              <a:lumMod val="50000"/>
                            </a:schemeClr>
                          </a:solidFill>
                        </a:rPr>
                        <a:t>-</a:t>
                      </a:r>
                      <a:r>
                        <a:rPr lang="ru-RU" sz="1200" i="1" dirty="0" err="1">
                          <a:solidFill>
                            <a:schemeClr val="accent2">
                              <a:lumMod val="50000"/>
                            </a:schemeClr>
                          </a:solidFill>
                        </a:rPr>
                        <a:t>гексан+толуол</a:t>
                      </a:r>
                      <a:r>
                        <a:rPr lang="kk-KZ" sz="1200" i="1" dirty="0">
                          <a:solidFill>
                            <a:schemeClr val="accent2">
                              <a:lumMod val="50000"/>
                            </a:schemeClr>
                          </a:solidFill>
                        </a:rPr>
                        <a:t> қоспасының мөлшері, </a:t>
                      </a:r>
                      <a:r>
                        <a:rPr lang="ru-RU" sz="1200" i="1" dirty="0">
                          <a:solidFill>
                            <a:schemeClr val="accent2">
                              <a:lumMod val="50000"/>
                            </a:schemeClr>
                          </a:solidFill>
                        </a:rPr>
                        <a:t>% </a:t>
                      </a:r>
                      <a:r>
                        <a:rPr lang="kk-KZ" sz="1200" i="1" dirty="0">
                          <a:solidFill>
                            <a:schemeClr val="accent2">
                              <a:lumMod val="50000"/>
                            </a:schemeClr>
                          </a:solidFill>
                        </a:rPr>
                        <a:t>көп емес:</a:t>
                      </a:r>
                      <a:endParaRPr lang="ru-RU" sz="1200" i="1" dirty="0">
                        <a:solidFill>
                          <a:schemeClr val="accent2">
                            <a:lumMod val="50000"/>
                          </a:schemeClr>
                        </a:solidFill>
                        <a:latin typeface="Calibri"/>
                        <a:ea typeface="Calibri"/>
                        <a:cs typeface="Times New Roman"/>
                      </a:endParaRPr>
                    </a:p>
                  </a:txBody>
                  <a:tcPr marL="58858" marR="58858" marT="0" marB="0"/>
                </a:tc>
                <a:tc>
                  <a:txBody>
                    <a:bodyPr/>
                    <a:lstStyle/>
                    <a:p>
                      <a:pPr algn="ctr">
                        <a:lnSpc>
                          <a:spcPct val="107000"/>
                        </a:lnSpc>
                        <a:spcAft>
                          <a:spcPts val="800"/>
                        </a:spcAft>
                      </a:pPr>
                      <a:endParaRPr lang="kk-KZ" sz="1200"/>
                    </a:p>
                    <a:p>
                      <a:pPr algn="ctr">
                        <a:lnSpc>
                          <a:spcPct val="107000"/>
                        </a:lnSpc>
                        <a:spcAft>
                          <a:spcPts val="800"/>
                        </a:spcAft>
                      </a:pPr>
                      <a:r>
                        <a:rPr lang="kk-KZ" sz="1200"/>
                        <a:t>0,05</a:t>
                      </a:r>
                      <a:endParaRPr lang="ru-RU" sz="1200">
                        <a:latin typeface="Calibri"/>
                        <a:ea typeface="Calibri"/>
                        <a:cs typeface="Times New Roman"/>
                      </a:endParaRPr>
                    </a:p>
                  </a:txBody>
                  <a:tcPr marL="58858" marR="58858" marT="0" marB="0"/>
                </a:tc>
                <a:tc>
                  <a:txBody>
                    <a:bodyPr/>
                    <a:lstStyle/>
                    <a:p>
                      <a:pPr algn="ctr">
                        <a:lnSpc>
                          <a:spcPct val="107000"/>
                        </a:lnSpc>
                        <a:spcAft>
                          <a:spcPts val="800"/>
                        </a:spcAft>
                      </a:pPr>
                      <a:endParaRPr lang="kk-KZ" sz="1200"/>
                    </a:p>
                    <a:p>
                      <a:pPr algn="ctr">
                        <a:lnSpc>
                          <a:spcPct val="107000"/>
                        </a:lnSpc>
                        <a:spcAft>
                          <a:spcPts val="800"/>
                        </a:spcAft>
                      </a:pPr>
                      <a:r>
                        <a:rPr lang="kk-KZ" sz="1200"/>
                        <a:t>-</a:t>
                      </a:r>
                      <a:endParaRPr lang="ru-RU" sz="1200">
                        <a:latin typeface="Calibri"/>
                        <a:ea typeface="Calibri"/>
                        <a:cs typeface="Times New Roman"/>
                      </a:endParaRPr>
                    </a:p>
                  </a:txBody>
                  <a:tcPr marL="58858" marR="58858" marT="0" marB="0"/>
                </a:tc>
                <a:tc>
                  <a:txBody>
                    <a:bodyPr/>
                    <a:lstStyle/>
                    <a:p>
                      <a:pPr algn="ctr">
                        <a:lnSpc>
                          <a:spcPct val="107000"/>
                        </a:lnSpc>
                        <a:spcAft>
                          <a:spcPts val="800"/>
                        </a:spcAft>
                      </a:pPr>
                      <a:endParaRPr lang="kk-KZ" sz="1200" dirty="0"/>
                    </a:p>
                    <a:p>
                      <a:pPr algn="ctr">
                        <a:lnSpc>
                          <a:spcPct val="107000"/>
                        </a:lnSpc>
                        <a:spcAft>
                          <a:spcPts val="800"/>
                        </a:spcAft>
                      </a:pPr>
                      <a:r>
                        <a:rPr lang="kk-KZ" sz="1200" dirty="0"/>
                        <a:t>-</a:t>
                      </a:r>
                      <a:endParaRPr lang="ru-RU" sz="1200" dirty="0">
                        <a:latin typeface="Calibri"/>
                        <a:ea typeface="Calibri"/>
                        <a:cs typeface="Times New Roman"/>
                      </a:endParaRPr>
                    </a:p>
                  </a:txBody>
                  <a:tcPr marL="58858" marR="58858" marT="0" marB="0"/>
                </a:tc>
              </a:tr>
              <a:tr h="597458">
                <a:tc>
                  <a:txBody>
                    <a:bodyPr/>
                    <a:lstStyle/>
                    <a:p>
                      <a:pPr algn="l">
                        <a:lnSpc>
                          <a:spcPct val="107000"/>
                        </a:lnSpc>
                        <a:spcAft>
                          <a:spcPts val="800"/>
                        </a:spcAft>
                      </a:pPr>
                      <a:r>
                        <a:rPr lang="kk-KZ" sz="1200" i="1" dirty="0">
                          <a:solidFill>
                            <a:schemeClr val="accent2">
                              <a:lumMod val="50000"/>
                            </a:schemeClr>
                          </a:solidFill>
                        </a:rPr>
                        <a:t>Құрамындағы </a:t>
                      </a:r>
                      <a:r>
                        <a:rPr lang="ru-RU" sz="1200" i="1" dirty="0" err="1">
                          <a:solidFill>
                            <a:schemeClr val="accent2">
                              <a:lumMod val="50000"/>
                            </a:schemeClr>
                          </a:solidFill>
                        </a:rPr>
                        <a:t>метилцикло</a:t>
                      </a:r>
                      <a:r>
                        <a:rPr lang="kk-KZ" sz="1200" i="1" dirty="0">
                          <a:solidFill>
                            <a:schemeClr val="accent2">
                              <a:lumMod val="50000"/>
                            </a:schemeClr>
                          </a:solidFill>
                        </a:rPr>
                        <a:t>-</a:t>
                      </a:r>
                      <a:r>
                        <a:rPr lang="ru-RU" sz="1200" i="1" dirty="0">
                          <a:solidFill>
                            <a:schemeClr val="accent2">
                              <a:lumMod val="50000"/>
                            </a:schemeClr>
                          </a:solidFill>
                        </a:rPr>
                        <a:t>пентан</a:t>
                      </a:r>
                      <a:r>
                        <a:rPr lang="kk-KZ" sz="1200" i="1" dirty="0">
                          <a:solidFill>
                            <a:schemeClr val="accent2">
                              <a:lumMod val="50000"/>
                            </a:schemeClr>
                          </a:solidFill>
                        </a:rPr>
                        <a:t> қоспасының мөлшері, </a:t>
                      </a:r>
                      <a:r>
                        <a:rPr lang="ru-RU" sz="1200" i="1" dirty="0">
                          <a:solidFill>
                            <a:schemeClr val="accent2">
                              <a:lumMod val="50000"/>
                            </a:schemeClr>
                          </a:solidFill>
                        </a:rPr>
                        <a:t>% </a:t>
                      </a:r>
                      <a:r>
                        <a:rPr lang="kk-KZ" sz="1200" i="1" dirty="0">
                          <a:solidFill>
                            <a:schemeClr val="accent2">
                              <a:lumMod val="50000"/>
                            </a:schemeClr>
                          </a:solidFill>
                        </a:rPr>
                        <a:t>көп емес:</a:t>
                      </a:r>
                      <a:endParaRPr lang="ru-RU" sz="1200" i="1" dirty="0">
                        <a:solidFill>
                          <a:schemeClr val="accent2">
                            <a:lumMod val="50000"/>
                          </a:schemeClr>
                        </a:solidFill>
                        <a:latin typeface="Calibri"/>
                        <a:ea typeface="Calibri"/>
                        <a:cs typeface="Times New Roman"/>
                      </a:endParaRPr>
                    </a:p>
                  </a:txBody>
                  <a:tcPr marL="58858" marR="58858" marT="0" marB="0"/>
                </a:tc>
                <a:tc>
                  <a:txBody>
                    <a:bodyPr/>
                    <a:lstStyle/>
                    <a:p>
                      <a:pPr algn="ctr">
                        <a:lnSpc>
                          <a:spcPct val="107000"/>
                        </a:lnSpc>
                        <a:spcAft>
                          <a:spcPts val="800"/>
                        </a:spcAft>
                      </a:pPr>
                      <a:endParaRPr lang="kk-KZ" sz="1200"/>
                    </a:p>
                    <a:p>
                      <a:pPr algn="ctr">
                        <a:lnSpc>
                          <a:spcPct val="107000"/>
                        </a:lnSpc>
                        <a:spcAft>
                          <a:spcPts val="800"/>
                        </a:spcAft>
                      </a:pPr>
                      <a:r>
                        <a:rPr lang="kk-KZ" sz="1200"/>
                        <a:t>0,02</a:t>
                      </a:r>
                      <a:endParaRPr lang="ru-RU" sz="1200">
                        <a:latin typeface="Calibri"/>
                        <a:ea typeface="Calibri"/>
                        <a:cs typeface="Times New Roman"/>
                      </a:endParaRPr>
                    </a:p>
                  </a:txBody>
                  <a:tcPr marL="58858" marR="58858" marT="0" marB="0"/>
                </a:tc>
                <a:tc>
                  <a:txBody>
                    <a:bodyPr/>
                    <a:lstStyle/>
                    <a:p>
                      <a:pPr algn="ctr">
                        <a:lnSpc>
                          <a:spcPct val="107000"/>
                        </a:lnSpc>
                        <a:spcAft>
                          <a:spcPts val="800"/>
                        </a:spcAft>
                      </a:pPr>
                      <a:endParaRPr lang="kk-KZ" sz="1200"/>
                    </a:p>
                    <a:p>
                      <a:pPr algn="ctr">
                        <a:lnSpc>
                          <a:spcPct val="107000"/>
                        </a:lnSpc>
                        <a:spcAft>
                          <a:spcPts val="800"/>
                        </a:spcAft>
                      </a:pPr>
                      <a:r>
                        <a:rPr lang="kk-KZ" sz="1200"/>
                        <a:t>-</a:t>
                      </a:r>
                      <a:endParaRPr lang="ru-RU" sz="1200">
                        <a:latin typeface="Calibri"/>
                        <a:ea typeface="Calibri"/>
                        <a:cs typeface="Times New Roman"/>
                      </a:endParaRPr>
                    </a:p>
                  </a:txBody>
                  <a:tcPr marL="58858" marR="58858" marT="0" marB="0"/>
                </a:tc>
                <a:tc>
                  <a:txBody>
                    <a:bodyPr/>
                    <a:lstStyle/>
                    <a:p>
                      <a:pPr algn="ctr">
                        <a:lnSpc>
                          <a:spcPct val="107000"/>
                        </a:lnSpc>
                        <a:spcAft>
                          <a:spcPts val="800"/>
                        </a:spcAft>
                      </a:pPr>
                      <a:endParaRPr lang="kk-KZ" sz="1200" dirty="0"/>
                    </a:p>
                    <a:p>
                      <a:pPr algn="ctr">
                        <a:lnSpc>
                          <a:spcPct val="107000"/>
                        </a:lnSpc>
                        <a:spcAft>
                          <a:spcPts val="800"/>
                        </a:spcAft>
                      </a:pPr>
                      <a:r>
                        <a:rPr lang="kk-KZ" sz="1200" dirty="0"/>
                        <a:t>-</a:t>
                      </a:r>
                      <a:endParaRPr lang="ru-RU" sz="1200" dirty="0">
                        <a:latin typeface="Calibri"/>
                        <a:ea typeface="Calibri"/>
                        <a:cs typeface="Times New Roman"/>
                      </a:endParaRPr>
                    </a:p>
                  </a:txBody>
                  <a:tcPr marL="58858" marR="58858" marT="0" marB="0"/>
                </a:tc>
              </a:tr>
              <a:tr h="511106">
                <a:tc>
                  <a:txBody>
                    <a:bodyPr/>
                    <a:lstStyle/>
                    <a:p>
                      <a:pPr algn="l">
                        <a:lnSpc>
                          <a:spcPct val="107000"/>
                        </a:lnSpc>
                        <a:spcAft>
                          <a:spcPts val="800"/>
                        </a:spcAft>
                      </a:pPr>
                      <a:r>
                        <a:rPr lang="kk-KZ" sz="1200" i="1" dirty="0">
                          <a:solidFill>
                            <a:schemeClr val="accent2">
                              <a:lumMod val="50000"/>
                            </a:schemeClr>
                          </a:solidFill>
                        </a:rPr>
                        <a:t>Құрамындағы толуол қоспа-сының мөлшері, </a:t>
                      </a:r>
                      <a:r>
                        <a:rPr lang="ru-RU" sz="1200" i="1" dirty="0">
                          <a:solidFill>
                            <a:schemeClr val="accent2">
                              <a:lumMod val="50000"/>
                            </a:schemeClr>
                          </a:solidFill>
                        </a:rPr>
                        <a:t>% </a:t>
                      </a:r>
                      <a:r>
                        <a:rPr lang="kk-KZ" sz="1200" i="1" dirty="0">
                          <a:solidFill>
                            <a:schemeClr val="accent2">
                              <a:lumMod val="50000"/>
                            </a:schemeClr>
                          </a:solidFill>
                        </a:rPr>
                        <a:t>көп емес:</a:t>
                      </a:r>
                      <a:endParaRPr lang="ru-RU" sz="1200" i="1" dirty="0">
                        <a:solidFill>
                          <a:schemeClr val="accent2">
                            <a:lumMod val="50000"/>
                          </a:schemeClr>
                        </a:solidFill>
                        <a:latin typeface="Calibri"/>
                        <a:ea typeface="Calibri"/>
                        <a:cs typeface="Times New Roman"/>
                      </a:endParaRPr>
                    </a:p>
                  </a:txBody>
                  <a:tcPr marL="58858" marR="58858" marT="0" marB="0"/>
                </a:tc>
                <a:tc>
                  <a:txBody>
                    <a:bodyPr/>
                    <a:lstStyle/>
                    <a:p>
                      <a:pPr algn="ctr">
                        <a:lnSpc>
                          <a:spcPct val="107000"/>
                        </a:lnSpc>
                        <a:spcAft>
                          <a:spcPts val="800"/>
                        </a:spcAft>
                      </a:pPr>
                      <a:endParaRPr lang="kk-KZ" sz="1200"/>
                    </a:p>
                    <a:p>
                      <a:pPr algn="ctr">
                        <a:lnSpc>
                          <a:spcPct val="107000"/>
                        </a:lnSpc>
                        <a:spcAft>
                          <a:spcPts val="800"/>
                        </a:spcAft>
                      </a:pPr>
                      <a:r>
                        <a:rPr lang="kk-KZ" sz="1200"/>
                        <a:t>-</a:t>
                      </a:r>
                      <a:endParaRPr lang="ru-RU" sz="1200">
                        <a:latin typeface="Calibri"/>
                        <a:ea typeface="Calibri"/>
                        <a:cs typeface="Times New Roman"/>
                      </a:endParaRPr>
                    </a:p>
                  </a:txBody>
                  <a:tcPr marL="58858" marR="58858" marT="0" marB="0"/>
                </a:tc>
                <a:tc>
                  <a:txBody>
                    <a:bodyPr/>
                    <a:lstStyle/>
                    <a:p>
                      <a:pPr algn="ctr">
                        <a:lnSpc>
                          <a:spcPct val="107000"/>
                        </a:lnSpc>
                        <a:spcAft>
                          <a:spcPts val="800"/>
                        </a:spcAft>
                      </a:pPr>
                      <a:endParaRPr lang="kk-KZ" sz="1200"/>
                    </a:p>
                    <a:p>
                      <a:pPr algn="ctr">
                        <a:lnSpc>
                          <a:spcPct val="107000"/>
                        </a:lnSpc>
                        <a:spcAft>
                          <a:spcPts val="800"/>
                        </a:spcAft>
                      </a:pPr>
                      <a:r>
                        <a:rPr lang="kk-KZ" sz="1200"/>
                        <a:t>0,03</a:t>
                      </a:r>
                      <a:endParaRPr lang="ru-RU" sz="1200">
                        <a:latin typeface="Calibri"/>
                        <a:ea typeface="Calibri"/>
                        <a:cs typeface="Times New Roman"/>
                      </a:endParaRPr>
                    </a:p>
                  </a:txBody>
                  <a:tcPr marL="58858" marR="58858" marT="0" marB="0"/>
                </a:tc>
                <a:tc>
                  <a:txBody>
                    <a:bodyPr/>
                    <a:lstStyle/>
                    <a:p>
                      <a:pPr algn="ctr">
                        <a:lnSpc>
                          <a:spcPct val="107000"/>
                        </a:lnSpc>
                        <a:spcAft>
                          <a:spcPts val="800"/>
                        </a:spcAft>
                      </a:pPr>
                      <a:endParaRPr lang="kk-KZ" sz="1200" dirty="0"/>
                    </a:p>
                    <a:p>
                      <a:pPr algn="ctr">
                        <a:lnSpc>
                          <a:spcPct val="107000"/>
                        </a:lnSpc>
                        <a:spcAft>
                          <a:spcPts val="800"/>
                        </a:spcAft>
                      </a:pPr>
                      <a:r>
                        <a:rPr lang="kk-KZ" sz="1200" dirty="0"/>
                        <a:t>-</a:t>
                      </a:r>
                      <a:endParaRPr lang="ru-RU" sz="1200" dirty="0">
                        <a:latin typeface="Calibri"/>
                        <a:ea typeface="Calibri"/>
                        <a:cs typeface="Times New Roman"/>
                      </a:endParaRPr>
                    </a:p>
                  </a:txBody>
                  <a:tcPr marL="58858" marR="58858" marT="0" marB="0"/>
                </a:tc>
              </a:tr>
            </a:tbl>
          </a:graphicData>
        </a:graphic>
      </p:graphicFrame>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Заголовок 1"/>
          <p:cNvSpPr>
            <a:spLocks noGrp="1"/>
          </p:cNvSpPr>
          <p:nvPr>
            <p:ph type="title"/>
          </p:nvPr>
        </p:nvSpPr>
        <p:spPr>
          <a:xfrm>
            <a:off x="1331913" y="274638"/>
            <a:ext cx="7354887" cy="633412"/>
          </a:xfrm>
        </p:spPr>
        <p:txBody>
          <a:bodyPr/>
          <a:lstStyle/>
          <a:p>
            <a:pPr algn="l"/>
            <a:r>
              <a:rPr lang="kk-KZ" sz="2400" b="1" smtClean="0">
                <a:solidFill>
                  <a:schemeClr val="bg1"/>
                </a:solidFill>
              </a:rPr>
              <a:t>Талдау әдістері</a:t>
            </a:r>
            <a:endParaRPr lang="ru-RU" sz="2400" b="1" smtClean="0">
              <a:solidFill>
                <a:schemeClr val="bg1"/>
              </a:solidFill>
            </a:endParaRPr>
          </a:p>
        </p:txBody>
      </p:sp>
      <p:sp>
        <p:nvSpPr>
          <p:cNvPr id="10243" name="TextBox 3"/>
          <p:cNvSpPr txBox="1">
            <a:spLocks noChangeArrowheads="1"/>
          </p:cNvSpPr>
          <p:nvPr/>
        </p:nvSpPr>
        <p:spPr bwMode="auto">
          <a:xfrm>
            <a:off x="250825" y="1196975"/>
            <a:ext cx="7705725" cy="1476375"/>
          </a:xfrm>
          <a:prstGeom prst="rect">
            <a:avLst/>
          </a:prstGeom>
          <a:noFill/>
          <a:ln w="9525">
            <a:noFill/>
            <a:miter lim="800000"/>
            <a:headEnd/>
            <a:tailEnd/>
          </a:ln>
        </p:spPr>
        <p:txBody>
          <a:bodyPr>
            <a:spAutoFit/>
          </a:bodyPr>
          <a:lstStyle/>
          <a:p>
            <a:pPr eaLnBrk="1" hangingPunct="1">
              <a:buFont typeface="Wingdings" pitchFamily="2" charset="2"/>
              <a:buChar char="q"/>
            </a:pPr>
            <a:r>
              <a:rPr lang="kk-KZ" sz="1800">
                <a:solidFill>
                  <a:schemeClr val="tx1"/>
                </a:solidFill>
              </a:rPr>
              <a:t>Ароматты көмірсутектерді талдау үшін талдау жұмыстары қандай мақсатта орындалатындығына байланысты әр түрлі жағдайларды қолдануға болады.  </a:t>
            </a:r>
          </a:p>
          <a:p>
            <a:pPr eaLnBrk="1" hangingPunct="1">
              <a:buFont typeface="Wingdings" pitchFamily="2" charset="2"/>
              <a:buChar char="q"/>
            </a:pPr>
            <a:r>
              <a:rPr lang="kk-KZ" sz="1800">
                <a:solidFill>
                  <a:schemeClr val="tx1"/>
                </a:solidFill>
              </a:rPr>
              <a:t>Осы күнгі талдау әдістері мынадай міндеттерді шешу үшін қолданылады</a:t>
            </a:r>
            <a:endParaRPr lang="ru-RU" sz="1800">
              <a:solidFill>
                <a:schemeClr val="tx1"/>
              </a:solidFill>
            </a:endParaRPr>
          </a:p>
        </p:txBody>
      </p:sp>
      <p:graphicFrame>
        <p:nvGraphicFramePr>
          <p:cNvPr id="5" name="Схема 4"/>
          <p:cNvGraphicFramePr/>
          <p:nvPr/>
        </p:nvGraphicFramePr>
        <p:xfrm>
          <a:off x="611560" y="2852936"/>
          <a:ext cx="7560840" cy="42930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2344</TotalTime>
  <Words>969</Words>
  <Application>Microsoft Office PowerPoint</Application>
  <PresentationFormat>Экран (4:3)</PresentationFormat>
  <Paragraphs>142</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 Office</vt:lpstr>
      <vt:lpstr>СНЕ6101 Ароматты көмірсутектерді өндіру технологиясы </vt:lpstr>
      <vt:lpstr>Мазмұны</vt:lpstr>
      <vt:lpstr>Дәріс аяқталған соң Сіз білесіз:</vt:lpstr>
      <vt:lpstr>Ароматты көмірсутектердің сапасына қойылатын талаптар</vt:lpstr>
      <vt:lpstr>Ароматты көмірсутектердің сапасына қойылатын талаптар</vt:lpstr>
      <vt:lpstr>Ароматты көмірсутектердің сапасына қойылатын талаптар</vt:lpstr>
      <vt:lpstr>Химиялық шикізатта мүлдем болмауы керек заттар</vt:lpstr>
      <vt:lpstr>Мұнай бензолының сапасына қойылатын  негізгі талаптар (МЕСТ 9572-77) </vt:lpstr>
      <vt:lpstr>Талдау әдістері</vt:lpstr>
      <vt:lpstr>Қоспадағы ароматты көмірсутектердің мөлшерін анықтау үшін  қолданылатын химиялық және физикалық әдістер</vt:lpstr>
      <vt:lpstr>Талдау әдістері</vt:lpstr>
      <vt:lpstr>Әр түрлі елдердің стандарттарында ароматты көмірсутектердің сапасын  сипаттау үшін төмендегі көрсеткіштер қабылданған</vt:lpstr>
      <vt:lpstr>Талдау әдістері</vt:lpstr>
      <vt:lpstr>НАЗАРЛАРЫҢЫЗҒА РАХМЕТ!</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Alisher Omar</dc:creator>
  <cp:lastModifiedBy>User2</cp:lastModifiedBy>
  <cp:revision>302</cp:revision>
  <dcterms:created xsi:type="dcterms:W3CDTF">2017-10-09T05:58:02Z</dcterms:created>
  <dcterms:modified xsi:type="dcterms:W3CDTF">2022-11-07T10:20:37Z</dcterms:modified>
</cp:coreProperties>
</file>