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46EAD-6CEE-4A5E-B7AF-042FE1AB8694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175C8010-E704-46C8-8CC9-419FB9853620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i="0" dirty="0" smtClean="0"/>
            <a:t>Ароматты көмірсутектердің жоғары химиялық белсенділігі, олардың полярлы қосылыстармен донор-акцепторлы әрекеттесуі көмірсутектердің басқа класымен салыстырғанда олардың жоғары физиологиялық белсенділігі мен жоғары улылығын түсіндіреді. </a:t>
          </a:r>
          <a:endParaRPr lang="ru-RU" i="0" dirty="0"/>
        </a:p>
      </dgm:t>
    </dgm:pt>
    <dgm:pt modelId="{5D958C1D-DAE8-4767-B425-B38161D88D9E}" type="parTrans" cxnId="{41B7F293-D81A-4959-BBF4-ADCEC73CAE92}">
      <dgm:prSet/>
      <dgm:spPr/>
      <dgm:t>
        <a:bodyPr/>
        <a:lstStyle/>
        <a:p>
          <a:endParaRPr lang="ru-RU"/>
        </a:p>
      </dgm:t>
    </dgm:pt>
    <dgm:pt modelId="{3A595143-24FD-433F-AB92-7736DB3B7190}" type="sibTrans" cxnId="{41B7F293-D81A-4959-BBF4-ADCEC73CAE92}">
      <dgm:prSet/>
      <dgm:spPr/>
      <dgm:t>
        <a:bodyPr/>
        <a:lstStyle/>
        <a:p>
          <a:endParaRPr lang="ru-RU"/>
        </a:p>
      </dgm:t>
    </dgm:pt>
    <dgm:pt modelId="{4F098736-1D99-48B5-94AA-ACB4E3A5DCA7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i="0" dirty="0" smtClean="0"/>
            <a:t>Басқа көмірсутектерге қарағанда ароматты көмірсутектер суда жақсы ериді, оңай аэрозольдер, эмульсиялар және  суспензиялар түзеді. </a:t>
          </a:r>
          <a:endParaRPr lang="ru-RU" i="0" dirty="0"/>
        </a:p>
      </dgm:t>
    </dgm:pt>
    <dgm:pt modelId="{799B389D-05A7-45C2-8C87-A57DD3FF0E97}" type="parTrans" cxnId="{BD6FD9A1-497B-45F7-882F-5043B13482F1}">
      <dgm:prSet/>
      <dgm:spPr/>
      <dgm:t>
        <a:bodyPr/>
        <a:lstStyle/>
        <a:p>
          <a:endParaRPr lang="ru-RU"/>
        </a:p>
      </dgm:t>
    </dgm:pt>
    <dgm:pt modelId="{E654F00D-B69A-459B-8D33-E6BB2E36C94D}" type="sibTrans" cxnId="{BD6FD9A1-497B-45F7-882F-5043B13482F1}">
      <dgm:prSet/>
      <dgm:spPr/>
      <dgm:t>
        <a:bodyPr/>
        <a:lstStyle/>
        <a:p>
          <a:endParaRPr lang="ru-RU"/>
        </a:p>
      </dgm:t>
    </dgm:pt>
    <dgm:pt modelId="{CFAAE362-9E42-4C9B-B4EC-A745811B5D2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i="0" dirty="0" smtClean="0"/>
            <a:t>Ароматты көмірсутектерді өндіру мен тұтыну қарқыны артуда, әрі олар халық шаруашылығының әр түрлі салаларында кеңінен қолданылатындықтан ароматты көмірсутектердің жағымсыз әсерлерінен қорғану шаралары өте маңызды болып табылады</a:t>
          </a:r>
          <a:endParaRPr lang="ru-RU" i="0" dirty="0"/>
        </a:p>
      </dgm:t>
    </dgm:pt>
    <dgm:pt modelId="{4A7510AC-A2F9-43BA-95EF-E9D7C081E157}" type="parTrans" cxnId="{6006CB4A-D057-42D7-8D7C-D4179526A798}">
      <dgm:prSet/>
      <dgm:spPr/>
      <dgm:t>
        <a:bodyPr/>
        <a:lstStyle/>
        <a:p>
          <a:endParaRPr lang="ru-RU"/>
        </a:p>
      </dgm:t>
    </dgm:pt>
    <dgm:pt modelId="{D8C84947-E617-413C-AB2E-7FEE556175B4}" type="sibTrans" cxnId="{6006CB4A-D057-42D7-8D7C-D4179526A798}">
      <dgm:prSet/>
      <dgm:spPr/>
      <dgm:t>
        <a:bodyPr/>
        <a:lstStyle/>
        <a:p>
          <a:endParaRPr lang="ru-RU"/>
        </a:p>
      </dgm:t>
    </dgm:pt>
    <dgm:pt modelId="{DB7332B6-50DB-46F4-9D63-88C6C4DDBCE8}" type="pres">
      <dgm:prSet presAssocID="{FF346EAD-6CEE-4A5E-B7AF-042FE1AB8694}" presName="Name0" presStyleCnt="0">
        <dgm:presLayoutVars>
          <dgm:dir/>
          <dgm:resizeHandles val="exact"/>
        </dgm:presLayoutVars>
      </dgm:prSet>
      <dgm:spPr/>
    </dgm:pt>
    <dgm:pt modelId="{0B5EA923-00DD-48FC-B815-A5E14A4819DE}" type="pres">
      <dgm:prSet presAssocID="{175C8010-E704-46C8-8CC9-419FB985362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9DACB3-54DA-4689-9E63-248ACFC19456}" type="pres">
      <dgm:prSet presAssocID="{3A595143-24FD-433F-AB92-7736DB3B719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3D2A904A-B9EC-4B9A-84D6-BF7FFA0C2ABE}" type="pres">
      <dgm:prSet presAssocID="{3A595143-24FD-433F-AB92-7736DB3B719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C406E64-0D4C-4207-B9C5-467BDB5F9ECC}" type="pres">
      <dgm:prSet presAssocID="{4F098736-1D99-48B5-94AA-ACB4E3A5DCA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6074DC-E9ED-455C-A67D-3EB636D0C278}" type="pres">
      <dgm:prSet presAssocID="{E654F00D-B69A-459B-8D33-E6BB2E36C94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9A96622-A367-4632-A2D9-8DE0F85B0388}" type="pres">
      <dgm:prSet presAssocID="{E654F00D-B69A-459B-8D33-E6BB2E36C94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5093CD51-CBA1-42E6-887D-B94BCC8E962B}" type="pres">
      <dgm:prSet presAssocID="{CFAAE362-9E42-4C9B-B4EC-A745811B5D2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16DFE-79DC-44BE-BE1C-DD5DD1FAFB1F}" type="presOf" srcId="{E654F00D-B69A-459B-8D33-E6BB2E36C94D}" destId="{09A96622-A367-4632-A2D9-8DE0F85B0388}" srcOrd="1" destOrd="0" presId="urn:microsoft.com/office/officeart/2005/8/layout/process1"/>
    <dgm:cxn modelId="{8112204E-AC8A-48C5-B247-1B6666EC78FC}" type="presOf" srcId="{CFAAE362-9E42-4C9B-B4EC-A745811B5D2C}" destId="{5093CD51-CBA1-42E6-887D-B94BCC8E962B}" srcOrd="0" destOrd="0" presId="urn:microsoft.com/office/officeart/2005/8/layout/process1"/>
    <dgm:cxn modelId="{8777A38B-FC95-4F0C-887A-AC7E29C299D4}" type="presOf" srcId="{4F098736-1D99-48B5-94AA-ACB4E3A5DCA7}" destId="{8C406E64-0D4C-4207-B9C5-467BDB5F9ECC}" srcOrd="0" destOrd="0" presId="urn:microsoft.com/office/officeart/2005/8/layout/process1"/>
    <dgm:cxn modelId="{A3458B15-E923-4F01-B3D1-17B7DAED5573}" type="presOf" srcId="{3A595143-24FD-433F-AB92-7736DB3B7190}" destId="{AE9DACB3-54DA-4689-9E63-248ACFC19456}" srcOrd="0" destOrd="0" presId="urn:microsoft.com/office/officeart/2005/8/layout/process1"/>
    <dgm:cxn modelId="{3EDFDC83-EA8E-4C99-BCBB-A28369338BC5}" type="presOf" srcId="{175C8010-E704-46C8-8CC9-419FB9853620}" destId="{0B5EA923-00DD-48FC-B815-A5E14A4819DE}" srcOrd="0" destOrd="0" presId="urn:microsoft.com/office/officeart/2005/8/layout/process1"/>
    <dgm:cxn modelId="{BD6FD9A1-497B-45F7-882F-5043B13482F1}" srcId="{FF346EAD-6CEE-4A5E-B7AF-042FE1AB8694}" destId="{4F098736-1D99-48B5-94AA-ACB4E3A5DCA7}" srcOrd="1" destOrd="0" parTransId="{799B389D-05A7-45C2-8C87-A57DD3FF0E97}" sibTransId="{E654F00D-B69A-459B-8D33-E6BB2E36C94D}"/>
    <dgm:cxn modelId="{70559214-7E2B-417D-8C49-BFD046F4DF6A}" type="presOf" srcId="{3A595143-24FD-433F-AB92-7736DB3B7190}" destId="{3D2A904A-B9EC-4B9A-84D6-BF7FFA0C2ABE}" srcOrd="1" destOrd="0" presId="urn:microsoft.com/office/officeart/2005/8/layout/process1"/>
    <dgm:cxn modelId="{6006CB4A-D057-42D7-8D7C-D4179526A798}" srcId="{FF346EAD-6CEE-4A5E-B7AF-042FE1AB8694}" destId="{CFAAE362-9E42-4C9B-B4EC-A745811B5D2C}" srcOrd="2" destOrd="0" parTransId="{4A7510AC-A2F9-43BA-95EF-E9D7C081E157}" sibTransId="{D8C84947-E617-413C-AB2E-7FEE556175B4}"/>
    <dgm:cxn modelId="{24B7A075-8466-409B-9E21-1A312C698B3C}" type="presOf" srcId="{FF346EAD-6CEE-4A5E-B7AF-042FE1AB8694}" destId="{DB7332B6-50DB-46F4-9D63-88C6C4DDBCE8}" srcOrd="0" destOrd="0" presId="urn:microsoft.com/office/officeart/2005/8/layout/process1"/>
    <dgm:cxn modelId="{41B7F293-D81A-4959-BBF4-ADCEC73CAE92}" srcId="{FF346EAD-6CEE-4A5E-B7AF-042FE1AB8694}" destId="{175C8010-E704-46C8-8CC9-419FB9853620}" srcOrd="0" destOrd="0" parTransId="{5D958C1D-DAE8-4767-B425-B38161D88D9E}" sibTransId="{3A595143-24FD-433F-AB92-7736DB3B7190}"/>
    <dgm:cxn modelId="{8C5AFE62-0F53-4B93-9807-65A59494F3AA}" type="presOf" srcId="{E654F00D-B69A-459B-8D33-E6BB2E36C94D}" destId="{0F6074DC-E9ED-455C-A67D-3EB636D0C278}" srcOrd="0" destOrd="0" presId="urn:microsoft.com/office/officeart/2005/8/layout/process1"/>
    <dgm:cxn modelId="{7AE11ABA-60F7-4A24-B70B-B6CF42979D56}" type="presParOf" srcId="{DB7332B6-50DB-46F4-9D63-88C6C4DDBCE8}" destId="{0B5EA923-00DD-48FC-B815-A5E14A4819DE}" srcOrd="0" destOrd="0" presId="urn:microsoft.com/office/officeart/2005/8/layout/process1"/>
    <dgm:cxn modelId="{6D3DE55A-1180-4E7F-9832-3CD7E9E7C9DB}" type="presParOf" srcId="{DB7332B6-50DB-46F4-9D63-88C6C4DDBCE8}" destId="{AE9DACB3-54DA-4689-9E63-248ACFC19456}" srcOrd="1" destOrd="0" presId="urn:microsoft.com/office/officeart/2005/8/layout/process1"/>
    <dgm:cxn modelId="{31C5116E-B28A-4CCD-8F80-8290D4982A80}" type="presParOf" srcId="{AE9DACB3-54DA-4689-9E63-248ACFC19456}" destId="{3D2A904A-B9EC-4B9A-84D6-BF7FFA0C2ABE}" srcOrd="0" destOrd="0" presId="urn:microsoft.com/office/officeart/2005/8/layout/process1"/>
    <dgm:cxn modelId="{262B0791-A766-4BF8-AF8C-620248778B10}" type="presParOf" srcId="{DB7332B6-50DB-46F4-9D63-88C6C4DDBCE8}" destId="{8C406E64-0D4C-4207-B9C5-467BDB5F9ECC}" srcOrd="2" destOrd="0" presId="urn:microsoft.com/office/officeart/2005/8/layout/process1"/>
    <dgm:cxn modelId="{40B25097-3E0F-469C-A83D-2B6F23B9EEA4}" type="presParOf" srcId="{DB7332B6-50DB-46F4-9D63-88C6C4DDBCE8}" destId="{0F6074DC-E9ED-455C-A67D-3EB636D0C278}" srcOrd="3" destOrd="0" presId="urn:microsoft.com/office/officeart/2005/8/layout/process1"/>
    <dgm:cxn modelId="{C1FE7B26-22A7-4B52-AB85-C219AEC04874}" type="presParOf" srcId="{0F6074DC-E9ED-455C-A67D-3EB636D0C278}" destId="{09A96622-A367-4632-A2D9-8DE0F85B0388}" srcOrd="0" destOrd="0" presId="urn:microsoft.com/office/officeart/2005/8/layout/process1"/>
    <dgm:cxn modelId="{D9E8465A-CFB0-4A86-8092-2CDFA76F41BD}" type="presParOf" srcId="{DB7332B6-50DB-46F4-9D63-88C6C4DDBCE8}" destId="{5093CD51-CBA1-42E6-887D-B94BCC8E962B}" srcOrd="4" destOrd="0" presId="urn:microsoft.com/office/officeart/2005/8/layout/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E32E1-7364-4C2F-AC70-D54C9028C051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801F4AD-832B-4D65-84C7-3614B3A0C814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Химиялық өндірістегі шығарындылар</a:t>
          </a:r>
          <a:endParaRPr lang="ru-RU" dirty="0"/>
        </a:p>
      </dgm:t>
    </dgm:pt>
    <dgm:pt modelId="{501542DE-3E05-461D-AF30-4C8A06D2680D}" type="parTrans" cxnId="{F8557A11-5AA3-489E-A30A-9ADB5F4381F2}">
      <dgm:prSet/>
      <dgm:spPr/>
      <dgm:t>
        <a:bodyPr/>
        <a:lstStyle/>
        <a:p>
          <a:endParaRPr lang="ru-RU"/>
        </a:p>
      </dgm:t>
    </dgm:pt>
    <dgm:pt modelId="{896D1A03-C1C7-4FD8-BEB3-DE7BE89DD941}" type="sibTrans" cxnId="{F8557A11-5AA3-489E-A30A-9ADB5F4381F2}">
      <dgm:prSet/>
      <dgm:spPr/>
      <dgm:t>
        <a:bodyPr/>
        <a:lstStyle/>
        <a:p>
          <a:endParaRPr lang="ru-RU"/>
        </a:p>
      </dgm:t>
    </dgm:pt>
    <dgm:pt modelId="{EA203FA9-13D4-49EF-AE14-5B77C934626A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ыдыстарды "тыныстағандағы"</a:t>
          </a:r>
          <a:endParaRPr lang="ru-RU" dirty="0"/>
        </a:p>
      </dgm:t>
    </dgm:pt>
    <dgm:pt modelId="{DA70C68A-9B54-468D-AD22-9BAC3B8610CA}" type="parTrans" cxnId="{3835A1BB-E446-4CF4-8DE1-6D1CB68F758F}">
      <dgm:prSet/>
      <dgm:spPr/>
      <dgm:t>
        <a:bodyPr/>
        <a:lstStyle/>
        <a:p>
          <a:endParaRPr lang="ru-RU"/>
        </a:p>
      </dgm:t>
    </dgm:pt>
    <dgm:pt modelId="{3719CD78-9EE7-4162-9AFC-588F631241E5}" type="sibTrans" cxnId="{3835A1BB-E446-4CF4-8DE1-6D1CB68F758F}">
      <dgm:prSet/>
      <dgm:spPr/>
      <dgm:t>
        <a:bodyPr/>
        <a:lstStyle/>
        <a:p>
          <a:endParaRPr lang="ru-RU"/>
        </a:p>
      </dgm:t>
    </dgm:pt>
    <dgm:pt modelId="{F2541227-ECA7-4C9D-A0C8-39C03817FD01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Химиялық емес саладағы шығарындылар</a:t>
          </a:r>
          <a:endParaRPr lang="ru-RU" dirty="0"/>
        </a:p>
      </dgm:t>
    </dgm:pt>
    <dgm:pt modelId="{8319A6D8-E246-48F1-AB8D-E480E2BAE731}" type="parTrans" cxnId="{269D0C2E-13E9-45AC-95CF-7015ABA8A7C3}">
      <dgm:prSet/>
      <dgm:spPr/>
      <dgm:t>
        <a:bodyPr/>
        <a:lstStyle/>
        <a:p>
          <a:endParaRPr lang="ru-RU"/>
        </a:p>
      </dgm:t>
    </dgm:pt>
    <dgm:pt modelId="{5BFAFF04-457C-4005-A3CC-348F96DFB9C3}" type="sibTrans" cxnId="{269D0C2E-13E9-45AC-95CF-7015ABA8A7C3}">
      <dgm:prSet/>
      <dgm:spPr/>
      <dgm:t>
        <a:bodyPr/>
        <a:lstStyle/>
        <a:p>
          <a:endParaRPr lang="ru-RU"/>
        </a:p>
      </dgm:t>
    </dgm:pt>
    <dgm:pt modelId="{0EF84030-DD3E-47CA-92FE-95CA95731C6D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ароматты еріткіштер негізіндегі лакты пайдаланғанда ароматты көмірсутектердің булануымен</a:t>
          </a:r>
          <a:endParaRPr lang="ru-RU" dirty="0"/>
        </a:p>
      </dgm:t>
    </dgm:pt>
    <dgm:pt modelId="{4571005D-5AC4-41E5-B2F1-4895808A8929}" type="parTrans" cxnId="{995BD342-5EBB-4690-B41D-35E0A386FC0F}">
      <dgm:prSet/>
      <dgm:spPr/>
      <dgm:t>
        <a:bodyPr/>
        <a:lstStyle/>
        <a:p>
          <a:endParaRPr lang="ru-RU"/>
        </a:p>
      </dgm:t>
    </dgm:pt>
    <dgm:pt modelId="{C262095A-CAF6-4AD4-9083-AC0A7BF0E205}" type="sibTrans" cxnId="{995BD342-5EBB-4690-B41D-35E0A386FC0F}">
      <dgm:prSet/>
      <dgm:spPr/>
      <dgm:t>
        <a:bodyPr/>
        <a:lstStyle/>
        <a:p>
          <a:endParaRPr lang="ru-RU"/>
        </a:p>
      </dgm:t>
    </dgm:pt>
    <dgm:pt modelId="{05389BE5-02BC-417D-A234-4E25F723395F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ароматты көмірсутектер буларын "ауа" арқылы шығарғандағы  шығындармен</a:t>
          </a:r>
          <a:endParaRPr lang="ru-RU" dirty="0"/>
        </a:p>
      </dgm:t>
    </dgm:pt>
    <dgm:pt modelId="{8F9EBAFF-7E2A-4C02-BAEE-B73ACC0CD7C6}" type="parTrans" cxnId="{3DD42451-9CD7-4E6F-88DD-B01C01E9A7EF}">
      <dgm:prSet/>
      <dgm:spPr/>
      <dgm:t>
        <a:bodyPr/>
        <a:lstStyle/>
        <a:p>
          <a:endParaRPr lang="ru-RU"/>
        </a:p>
      </dgm:t>
    </dgm:pt>
    <dgm:pt modelId="{089F08E9-41C2-4089-9249-13B5CA069161}" type="sibTrans" cxnId="{3DD42451-9CD7-4E6F-88DD-B01C01E9A7EF}">
      <dgm:prSet/>
      <dgm:spPr/>
      <dgm:t>
        <a:bodyPr/>
        <a:lstStyle/>
        <a:p>
          <a:endParaRPr lang="ru-RU"/>
        </a:p>
      </dgm:t>
    </dgm:pt>
    <dgm:pt modelId="{D8C4BA75-5B88-4A1D-9BC3-57DC77298B80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сепаратор суы мен технологиялық ағынды су шығындарымен</a:t>
          </a:r>
          <a:endParaRPr lang="ru-RU" dirty="0"/>
        </a:p>
      </dgm:t>
    </dgm:pt>
    <dgm:pt modelId="{ADED443D-5AC6-40E7-B4F9-C68752E090FA}" type="parTrans" cxnId="{B47D999B-8D68-4B31-9B53-A8FA624FAF76}">
      <dgm:prSet/>
      <dgm:spPr/>
      <dgm:t>
        <a:bodyPr/>
        <a:lstStyle/>
        <a:p>
          <a:endParaRPr lang="ru-RU"/>
        </a:p>
      </dgm:t>
    </dgm:pt>
    <dgm:pt modelId="{DFCFA376-BF34-4509-B668-106B69021932}" type="sibTrans" cxnId="{B47D999B-8D68-4B31-9B53-A8FA624FAF76}">
      <dgm:prSet/>
      <dgm:spPr/>
      <dgm:t>
        <a:bodyPr/>
        <a:lstStyle/>
        <a:p>
          <a:endParaRPr lang="ru-RU"/>
        </a:p>
      </dgm:t>
    </dgm:pt>
    <dgm:pt modelId="{7954BEC7-9442-4F67-80BE-423891D24A11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төгілу және ағып кетулермен байланысты. </a:t>
          </a:r>
          <a:endParaRPr lang="ru-RU" dirty="0"/>
        </a:p>
      </dgm:t>
    </dgm:pt>
    <dgm:pt modelId="{9FFD7398-6331-4C16-BDAE-1F2A40990D40}" type="parTrans" cxnId="{3C4DD0F4-69A8-42FB-AF87-C96DAB0D8A87}">
      <dgm:prSet/>
      <dgm:spPr/>
      <dgm:t>
        <a:bodyPr/>
        <a:lstStyle/>
        <a:p>
          <a:endParaRPr lang="ru-RU"/>
        </a:p>
      </dgm:t>
    </dgm:pt>
    <dgm:pt modelId="{9F6C3150-8412-41C1-BF43-9593405136B4}" type="sibTrans" cxnId="{3C4DD0F4-69A8-42FB-AF87-C96DAB0D8A87}">
      <dgm:prSet/>
      <dgm:spPr/>
      <dgm:t>
        <a:bodyPr/>
        <a:lstStyle/>
        <a:p>
          <a:endParaRPr lang="ru-RU"/>
        </a:p>
      </dgm:t>
    </dgm:pt>
    <dgm:pt modelId="{5E695FD2-2143-4870-B60D-8FFE4FA3BCA8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еріткішті регенерациялау шығындарымен</a:t>
          </a:r>
          <a:endParaRPr lang="ru-RU" dirty="0"/>
        </a:p>
      </dgm:t>
    </dgm:pt>
    <dgm:pt modelId="{9760E812-D42C-410C-A8C4-94D17F6E92E3}" type="parTrans" cxnId="{E396F219-6679-4E88-BE4E-D45E5FCA2BB8}">
      <dgm:prSet/>
      <dgm:spPr/>
      <dgm:t>
        <a:bodyPr/>
        <a:lstStyle/>
        <a:p>
          <a:endParaRPr lang="ru-RU"/>
        </a:p>
      </dgm:t>
    </dgm:pt>
    <dgm:pt modelId="{982DA571-83AC-408F-AB4D-523014D8E711}" type="sibTrans" cxnId="{E396F219-6679-4E88-BE4E-D45E5FCA2BB8}">
      <dgm:prSet/>
      <dgm:spPr/>
      <dgm:t>
        <a:bodyPr/>
        <a:lstStyle/>
        <a:p>
          <a:endParaRPr lang="ru-RU"/>
        </a:p>
      </dgm:t>
    </dgm:pt>
    <dgm:pt modelId="{884B3930-DFC6-473B-9A2A-7FCA121DEF6C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алюминий және темір құйма өндірістерінде өздігінен бірігетін электродты пайдаланғанда шайырлы заттар буларының бөлінуімен байланысты</a:t>
          </a:r>
          <a:endParaRPr lang="ru-RU" dirty="0"/>
        </a:p>
      </dgm:t>
    </dgm:pt>
    <dgm:pt modelId="{571008F3-CD63-4E8E-A264-34865CFBF756}" type="parTrans" cxnId="{769E8B73-1CE9-4474-A8DD-1AAD922A9AFD}">
      <dgm:prSet/>
      <dgm:spPr/>
      <dgm:t>
        <a:bodyPr/>
        <a:lstStyle/>
        <a:p>
          <a:endParaRPr lang="ru-RU"/>
        </a:p>
      </dgm:t>
    </dgm:pt>
    <dgm:pt modelId="{56505A1A-313D-483D-B955-5C4146871EF7}" type="sibTrans" cxnId="{769E8B73-1CE9-4474-A8DD-1AAD922A9AFD}">
      <dgm:prSet/>
      <dgm:spPr/>
      <dgm:t>
        <a:bodyPr/>
        <a:lstStyle/>
        <a:p>
          <a:endParaRPr lang="ru-RU"/>
        </a:p>
      </dgm:t>
    </dgm:pt>
    <dgm:pt modelId="{DB14B7B9-4ACD-43B6-A04F-39600BCE555D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сонымен қатар электродты өнімдер өндірісінде де  ароматты көмірсутектер шығыны болады. </a:t>
          </a:r>
          <a:endParaRPr lang="ru-RU" dirty="0"/>
        </a:p>
      </dgm:t>
    </dgm:pt>
    <dgm:pt modelId="{1ECFEC1A-3CC7-4F77-9185-A6DA956DAB0D}" type="parTrans" cxnId="{3CD27A62-4719-4196-BD28-3306F1713981}">
      <dgm:prSet/>
      <dgm:spPr/>
      <dgm:t>
        <a:bodyPr/>
        <a:lstStyle/>
        <a:p>
          <a:endParaRPr lang="ru-RU"/>
        </a:p>
      </dgm:t>
    </dgm:pt>
    <dgm:pt modelId="{7A9A4533-8F28-489F-956B-2BB9ECE628EA}" type="sibTrans" cxnId="{3CD27A62-4719-4196-BD28-3306F1713981}">
      <dgm:prSet/>
      <dgm:spPr/>
      <dgm:t>
        <a:bodyPr/>
        <a:lstStyle/>
        <a:p>
          <a:endParaRPr lang="ru-RU"/>
        </a:p>
      </dgm:t>
    </dgm:pt>
    <dgm:pt modelId="{02CD5CC1-67F5-48A2-A279-F2EE8F806AB6}" type="pres">
      <dgm:prSet presAssocID="{E92E32E1-7364-4C2F-AC70-D54C9028C0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8B21EC-443B-4DB7-BDF5-C31ADB754E8F}" type="pres">
      <dgm:prSet presAssocID="{4801F4AD-832B-4D65-84C7-3614B3A0C814}" presName="linNode" presStyleCnt="0"/>
      <dgm:spPr/>
    </dgm:pt>
    <dgm:pt modelId="{E8CE272F-BA4F-4C77-B643-595C3BA8DAC7}" type="pres">
      <dgm:prSet presAssocID="{4801F4AD-832B-4D65-84C7-3614B3A0C81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561DB-14A4-4C34-A564-F4134EADB6E9}" type="pres">
      <dgm:prSet presAssocID="{4801F4AD-832B-4D65-84C7-3614B3A0C81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B4E27-66EB-47CE-AE25-60AA9A36A344}" type="pres">
      <dgm:prSet presAssocID="{896D1A03-C1C7-4FD8-BEB3-DE7BE89DD941}" presName="spacing" presStyleCnt="0"/>
      <dgm:spPr/>
    </dgm:pt>
    <dgm:pt modelId="{2E273607-9EF6-4606-A1B9-26AA9F407604}" type="pres">
      <dgm:prSet presAssocID="{F2541227-ECA7-4C9D-A0C8-39C03817FD01}" presName="linNode" presStyleCnt="0"/>
      <dgm:spPr/>
    </dgm:pt>
    <dgm:pt modelId="{D9FE866F-D5DF-43A0-9DD6-B03D02A1C53E}" type="pres">
      <dgm:prSet presAssocID="{F2541227-ECA7-4C9D-A0C8-39C03817FD0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79373-8CA8-4548-8B90-0518A32BE435}" type="pres">
      <dgm:prSet presAssocID="{F2541227-ECA7-4C9D-A0C8-39C03817FD0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8387E9-F236-44FB-9B88-B7669B514417}" type="presOf" srcId="{DB14B7B9-4ACD-43B6-A04F-39600BCE555D}" destId="{67679373-8CA8-4548-8B90-0518A32BE435}" srcOrd="0" destOrd="3" presId="urn:microsoft.com/office/officeart/2005/8/layout/vList6"/>
    <dgm:cxn modelId="{F8557A11-5AA3-489E-A30A-9ADB5F4381F2}" srcId="{E92E32E1-7364-4C2F-AC70-D54C9028C051}" destId="{4801F4AD-832B-4D65-84C7-3614B3A0C814}" srcOrd="0" destOrd="0" parTransId="{501542DE-3E05-461D-AF30-4C8A06D2680D}" sibTransId="{896D1A03-C1C7-4FD8-BEB3-DE7BE89DD941}"/>
    <dgm:cxn modelId="{240D75F1-C9E1-4F08-AE4E-6972DFBCDF24}" type="presOf" srcId="{EA203FA9-13D4-49EF-AE14-5B77C934626A}" destId="{16A561DB-14A4-4C34-A564-F4134EADB6E9}" srcOrd="0" destOrd="0" presId="urn:microsoft.com/office/officeart/2005/8/layout/vList6"/>
    <dgm:cxn modelId="{47AFDB87-F99B-4DDA-9AF0-F01FB454DC59}" type="presOf" srcId="{E92E32E1-7364-4C2F-AC70-D54C9028C051}" destId="{02CD5CC1-67F5-48A2-A279-F2EE8F806AB6}" srcOrd="0" destOrd="0" presId="urn:microsoft.com/office/officeart/2005/8/layout/vList6"/>
    <dgm:cxn modelId="{3C4DD0F4-69A8-42FB-AF87-C96DAB0D8A87}" srcId="{4801F4AD-832B-4D65-84C7-3614B3A0C814}" destId="{7954BEC7-9442-4F67-80BE-423891D24A11}" srcOrd="3" destOrd="0" parTransId="{9FFD7398-6331-4C16-BDAE-1F2A40990D40}" sibTransId="{9F6C3150-8412-41C1-BF43-9593405136B4}"/>
    <dgm:cxn modelId="{9599BAD6-76AB-44B4-BC75-26E520B761EA}" type="presOf" srcId="{05389BE5-02BC-417D-A234-4E25F723395F}" destId="{16A561DB-14A4-4C34-A564-F4134EADB6E9}" srcOrd="0" destOrd="1" presId="urn:microsoft.com/office/officeart/2005/8/layout/vList6"/>
    <dgm:cxn modelId="{777EE791-3F02-4C04-B4D6-A22A43B4E513}" type="presOf" srcId="{D8C4BA75-5B88-4A1D-9BC3-57DC77298B80}" destId="{16A561DB-14A4-4C34-A564-F4134EADB6E9}" srcOrd="0" destOrd="2" presId="urn:microsoft.com/office/officeart/2005/8/layout/vList6"/>
    <dgm:cxn modelId="{769E8B73-1CE9-4474-A8DD-1AAD922A9AFD}" srcId="{F2541227-ECA7-4C9D-A0C8-39C03817FD01}" destId="{884B3930-DFC6-473B-9A2A-7FCA121DEF6C}" srcOrd="2" destOrd="0" parTransId="{571008F3-CD63-4E8E-A264-34865CFBF756}" sibTransId="{56505A1A-313D-483D-B955-5C4146871EF7}"/>
    <dgm:cxn modelId="{29FD8154-EE68-4932-8607-24E700D8A2C9}" type="presOf" srcId="{F2541227-ECA7-4C9D-A0C8-39C03817FD01}" destId="{D9FE866F-D5DF-43A0-9DD6-B03D02A1C53E}" srcOrd="0" destOrd="0" presId="urn:microsoft.com/office/officeart/2005/8/layout/vList6"/>
    <dgm:cxn modelId="{995BD342-5EBB-4690-B41D-35E0A386FC0F}" srcId="{F2541227-ECA7-4C9D-A0C8-39C03817FD01}" destId="{0EF84030-DD3E-47CA-92FE-95CA95731C6D}" srcOrd="0" destOrd="0" parTransId="{4571005D-5AC4-41E5-B2F1-4895808A8929}" sibTransId="{C262095A-CAF6-4AD4-9083-AC0A7BF0E205}"/>
    <dgm:cxn modelId="{269D0C2E-13E9-45AC-95CF-7015ABA8A7C3}" srcId="{E92E32E1-7364-4C2F-AC70-D54C9028C051}" destId="{F2541227-ECA7-4C9D-A0C8-39C03817FD01}" srcOrd="1" destOrd="0" parTransId="{8319A6D8-E246-48F1-AB8D-E480E2BAE731}" sibTransId="{5BFAFF04-457C-4005-A3CC-348F96DFB9C3}"/>
    <dgm:cxn modelId="{3835A1BB-E446-4CF4-8DE1-6D1CB68F758F}" srcId="{4801F4AD-832B-4D65-84C7-3614B3A0C814}" destId="{EA203FA9-13D4-49EF-AE14-5B77C934626A}" srcOrd="0" destOrd="0" parTransId="{DA70C68A-9B54-468D-AD22-9BAC3B8610CA}" sibTransId="{3719CD78-9EE7-4162-9AFC-588F631241E5}"/>
    <dgm:cxn modelId="{4309FA59-E6A3-4544-9CF4-542D564B2467}" type="presOf" srcId="{884B3930-DFC6-473B-9A2A-7FCA121DEF6C}" destId="{67679373-8CA8-4548-8B90-0518A32BE435}" srcOrd="0" destOrd="2" presId="urn:microsoft.com/office/officeart/2005/8/layout/vList6"/>
    <dgm:cxn modelId="{3DD42451-9CD7-4E6F-88DD-B01C01E9A7EF}" srcId="{4801F4AD-832B-4D65-84C7-3614B3A0C814}" destId="{05389BE5-02BC-417D-A234-4E25F723395F}" srcOrd="1" destOrd="0" parTransId="{8F9EBAFF-7E2A-4C02-BAEE-B73ACC0CD7C6}" sibTransId="{089F08E9-41C2-4089-9249-13B5CA069161}"/>
    <dgm:cxn modelId="{3CD27A62-4719-4196-BD28-3306F1713981}" srcId="{F2541227-ECA7-4C9D-A0C8-39C03817FD01}" destId="{DB14B7B9-4ACD-43B6-A04F-39600BCE555D}" srcOrd="3" destOrd="0" parTransId="{1ECFEC1A-3CC7-4F77-9185-A6DA956DAB0D}" sibTransId="{7A9A4533-8F28-489F-956B-2BB9ECE628EA}"/>
    <dgm:cxn modelId="{013D0689-F540-4787-89BC-85777CE92D5D}" type="presOf" srcId="{5E695FD2-2143-4870-B60D-8FFE4FA3BCA8}" destId="{67679373-8CA8-4548-8B90-0518A32BE435}" srcOrd="0" destOrd="1" presId="urn:microsoft.com/office/officeart/2005/8/layout/vList6"/>
    <dgm:cxn modelId="{E396F219-6679-4E88-BE4E-D45E5FCA2BB8}" srcId="{F2541227-ECA7-4C9D-A0C8-39C03817FD01}" destId="{5E695FD2-2143-4870-B60D-8FFE4FA3BCA8}" srcOrd="1" destOrd="0" parTransId="{9760E812-D42C-410C-A8C4-94D17F6E92E3}" sibTransId="{982DA571-83AC-408F-AB4D-523014D8E711}"/>
    <dgm:cxn modelId="{7F98A8EE-8C6E-46AD-9B91-F23CEBBD23BF}" type="presOf" srcId="{7954BEC7-9442-4F67-80BE-423891D24A11}" destId="{16A561DB-14A4-4C34-A564-F4134EADB6E9}" srcOrd="0" destOrd="3" presId="urn:microsoft.com/office/officeart/2005/8/layout/vList6"/>
    <dgm:cxn modelId="{58FC9032-B32D-4295-B714-0BC0881A8384}" type="presOf" srcId="{0EF84030-DD3E-47CA-92FE-95CA95731C6D}" destId="{67679373-8CA8-4548-8B90-0518A32BE435}" srcOrd="0" destOrd="0" presId="urn:microsoft.com/office/officeart/2005/8/layout/vList6"/>
    <dgm:cxn modelId="{B47D999B-8D68-4B31-9B53-A8FA624FAF76}" srcId="{4801F4AD-832B-4D65-84C7-3614B3A0C814}" destId="{D8C4BA75-5B88-4A1D-9BC3-57DC77298B80}" srcOrd="2" destOrd="0" parTransId="{ADED443D-5AC6-40E7-B4F9-C68752E090FA}" sibTransId="{DFCFA376-BF34-4509-B668-106B69021932}"/>
    <dgm:cxn modelId="{79A93EC7-68A0-4F34-A99D-B72028F5252E}" type="presOf" srcId="{4801F4AD-832B-4D65-84C7-3614B3A0C814}" destId="{E8CE272F-BA4F-4C77-B643-595C3BA8DAC7}" srcOrd="0" destOrd="0" presId="urn:microsoft.com/office/officeart/2005/8/layout/vList6"/>
    <dgm:cxn modelId="{B4EB55C9-6BCB-4C02-82F1-73EF6139F559}" type="presParOf" srcId="{02CD5CC1-67F5-48A2-A279-F2EE8F806AB6}" destId="{F98B21EC-443B-4DB7-BDF5-C31ADB754E8F}" srcOrd="0" destOrd="0" presId="urn:microsoft.com/office/officeart/2005/8/layout/vList6"/>
    <dgm:cxn modelId="{58CE1E9D-8EB4-498F-8A5A-48A157EEAEE1}" type="presParOf" srcId="{F98B21EC-443B-4DB7-BDF5-C31ADB754E8F}" destId="{E8CE272F-BA4F-4C77-B643-595C3BA8DAC7}" srcOrd="0" destOrd="0" presId="urn:microsoft.com/office/officeart/2005/8/layout/vList6"/>
    <dgm:cxn modelId="{686416BB-F67B-4355-9D7D-4902AD02BBF2}" type="presParOf" srcId="{F98B21EC-443B-4DB7-BDF5-C31ADB754E8F}" destId="{16A561DB-14A4-4C34-A564-F4134EADB6E9}" srcOrd="1" destOrd="0" presId="urn:microsoft.com/office/officeart/2005/8/layout/vList6"/>
    <dgm:cxn modelId="{E1F2B807-9668-49BF-B0BF-88A65C5EC2E1}" type="presParOf" srcId="{02CD5CC1-67F5-48A2-A279-F2EE8F806AB6}" destId="{AAFB4E27-66EB-47CE-AE25-60AA9A36A344}" srcOrd="1" destOrd="0" presId="urn:microsoft.com/office/officeart/2005/8/layout/vList6"/>
    <dgm:cxn modelId="{E115CE07-6034-415E-AD87-C2341B272164}" type="presParOf" srcId="{02CD5CC1-67F5-48A2-A279-F2EE8F806AB6}" destId="{2E273607-9EF6-4606-A1B9-26AA9F407604}" srcOrd="2" destOrd="0" presId="urn:microsoft.com/office/officeart/2005/8/layout/vList6"/>
    <dgm:cxn modelId="{FD341C49-CA2D-4B60-8F31-73958A8E8D8C}" type="presParOf" srcId="{2E273607-9EF6-4606-A1B9-26AA9F407604}" destId="{D9FE866F-D5DF-43A0-9DD6-B03D02A1C53E}" srcOrd="0" destOrd="0" presId="urn:microsoft.com/office/officeart/2005/8/layout/vList6"/>
    <dgm:cxn modelId="{D0AA02FE-D3EA-481C-8D03-B0A859D1CFED}" type="presParOf" srcId="{2E273607-9EF6-4606-A1B9-26AA9F407604}" destId="{67679373-8CA8-4548-8B90-0518A32BE435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99A970-C910-4C3D-83FC-BD46FF4DB52F}" type="doc">
      <dgm:prSet loTypeId="urn:microsoft.com/office/officeart/2005/8/layout/hList7" loCatId="list" qsTypeId="urn:microsoft.com/office/officeart/2005/8/quickstyle/simple1" qsCatId="simple" csTypeId="urn:microsoft.com/office/officeart/2005/8/colors/accent2_2" csCatId="accent2" phldr="1"/>
      <dgm:spPr/>
    </dgm:pt>
    <dgm:pt modelId="{DC41C2E6-000E-4706-801E-9E859D78E079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ауа мен су тазалау жүйесін жақсартқанда</a:t>
          </a:r>
          <a:endParaRPr lang="ru-RU" dirty="0"/>
        </a:p>
      </dgm:t>
    </dgm:pt>
    <dgm:pt modelId="{7349A296-B836-48EE-9C23-FAFAAEED8D2F}" type="parTrans" cxnId="{7B077EA0-5E40-475A-89CA-2CB910DF490D}">
      <dgm:prSet/>
      <dgm:spPr/>
      <dgm:t>
        <a:bodyPr/>
        <a:lstStyle/>
        <a:p>
          <a:endParaRPr lang="ru-RU"/>
        </a:p>
      </dgm:t>
    </dgm:pt>
    <dgm:pt modelId="{CCCC0BD0-E8D0-4AAA-94F1-1CB31496587F}" type="sibTrans" cxnId="{7B077EA0-5E40-475A-89CA-2CB910DF490D}">
      <dgm:prSet/>
      <dgm:spPr/>
      <dgm:t>
        <a:bodyPr/>
        <a:lstStyle/>
        <a:p>
          <a:endParaRPr lang="ru-RU"/>
        </a:p>
      </dgm:t>
    </dgm:pt>
    <dgm:pt modelId="{9FCE200C-CA0A-4A41-99A8-5FCA532ABF63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технологиялық процестерді жетілдіргенде</a:t>
          </a:r>
          <a:endParaRPr lang="ru-RU" dirty="0"/>
        </a:p>
      </dgm:t>
    </dgm:pt>
    <dgm:pt modelId="{C69F8D90-6283-4266-95C1-8BD259B7CC30}" type="parTrans" cxnId="{152F44EF-4E5B-45B7-956C-62AA4561A3B1}">
      <dgm:prSet/>
      <dgm:spPr/>
    </dgm:pt>
    <dgm:pt modelId="{257DD84B-D2B3-4A83-9E07-F9FA7B6B9FAC}" type="sibTrans" cxnId="{152F44EF-4E5B-45B7-956C-62AA4561A3B1}">
      <dgm:prSet/>
      <dgm:spPr/>
    </dgm:pt>
    <dgm:pt modelId="{B2A61770-05D4-4247-9812-9936B3714449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жаңа экологиялық технологиялық процестерді жасағанда  азаяды. </a:t>
          </a:r>
          <a:endParaRPr lang="ru-RU" dirty="0"/>
        </a:p>
      </dgm:t>
    </dgm:pt>
    <dgm:pt modelId="{2D03683E-D3C0-4FCE-9A88-E7776D4C6E1E}" type="parTrans" cxnId="{387F5D13-65EB-4944-B242-9CCFCF43DE19}">
      <dgm:prSet/>
      <dgm:spPr/>
    </dgm:pt>
    <dgm:pt modelId="{F98D7886-7444-40E7-B067-D52D3116E420}" type="sibTrans" cxnId="{387F5D13-65EB-4944-B242-9CCFCF43DE19}">
      <dgm:prSet/>
      <dgm:spPr/>
    </dgm:pt>
    <dgm:pt modelId="{65F11908-B3FB-4B62-BCA1-078D54B5BDA9}" type="pres">
      <dgm:prSet presAssocID="{3299A970-C910-4C3D-83FC-BD46FF4DB52F}" presName="Name0" presStyleCnt="0">
        <dgm:presLayoutVars>
          <dgm:dir/>
          <dgm:resizeHandles val="exact"/>
        </dgm:presLayoutVars>
      </dgm:prSet>
      <dgm:spPr/>
    </dgm:pt>
    <dgm:pt modelId="{17C5715C-7E3D-4FC2-AA7D-138742392325}" type="pres">
      <dgm:prSet presAssocID="{3299A970-C910-4C3D-83FC-BD46FF4DB52F}" presName="fgShape" presStyleLbl="fgShp" presStyleIdx="0" presStyleCnt="1"/>
      <dgm:spPr/>
    </dgm:pt>
    <dgm:pt modelId="{3A55F249-2769-4A17-A7F3-1AE9B207ACC8}" type="pres">
      <dgm:prSet presAssocID="{3299A970-C910-4C3D-83FC-BD46FF4DB52F}" presName="linComp" presStyleCnt="0"/>
      <dgm:spPr/>
    </dgm:pt>
    <dgm:pt modelId="{6A0CFE92-E5A7-49F7-9F59-FFB35D158CE4}" type="pres">
      <dgm:prSet presAssocID="{DC41C2E6-000E-4706-801E-9E859D78E079}" presName="compNode" presStyleCnt="0"/>
      <dgm:spPr/>
    </dgm:pt>
    <dgm:pt modelId="{14AE9A51-CB26-4A7B-8402-5D0EB596095C}" type="pres">
      <dgm:prSet presAssocID="{DC41C2E6-000E-4706-801E-9E859D78E079}" presName="bkgdShape" presStyleLbl="node1" presStyleIdx="0" presStyleCnt="3"/>
      <dgm:spPr/>
      <dgm:t>
        <a:bodyPr/>
        <a:lstStyle/>
        <a:p>
          <a:endParaRPr lang="ru-RU"/>
        </a:p>
      </dgm:t>
    </dgm:pt>
    <dgm:pt modelId="{B048C2ED-664F-49F1-B8F6-E5104195DF8A}" type="pres">
      <dgm:prSet presAssocID="{DC41C2E6-000E-4706-801E-9E859D78E07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ECBB6-5B83-4256-8EAB-3A4795E0C8DA}" type="pres">
      <dgm:prSet presAssocID="{DC41C2E6-000E-4706-801E-9E859D78E079}" presName="invisiNode" presStyleLbl="node1" presStyleIdx="0" presStyleCnt="3"/>
      <dgm:spPr/>
    </dgm:pt>
    <dgm:pt modelId="{EDAAD733-2FF6-4EAF-B027-1EB028D13D72}" type="pres">
      <dgm:prSet presAssocID="{DC41C2E6-000E-4706-801E-9E859D78E079}" presName="imagNode" presStyleLbl="fgImgPlace1" presStyleIdx="0" presStyleCnt="3"/>
      <dgm:spPr/>
    </dgm:pt>
    <dgm:pt modelId="{A789C791-FE04-4AA1-AEA3-6F218E0F9F97}" type="pres">
      <dgm:prSet presAssocID="{CCCC0BD0-E8D0-4AAA-94F1-1CB31496587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AB632F6-10B8-4B70-AAEE-6B919A93AB16}" type="pres">
      <dgm:prSet presAssocID="{9FCE200C-CA0A-4A41-99A8-5FCA532ABF63}" presName="compNode" presStyleCnt="0"/>
      <dgm:spPr/>
    </dgm:pt>
    <dgm:pt modelId="{68947310-CDB2-4E3E-A611-DFB1F3492E68}" type="pres">
      <dgm:prSet presAssocID="{9FCE200C-CA0A-4A41-99A8-5FCA532ABF63}" presName="bkgdShape" presStyleLbl="node1" presStyleIdx="1" presStyleCnt="3"/>
      <dgm:spPr/>
      <dgm:t>
        <a:bodyPr/>
        <a:lstStyle/>
        <a:p>
          <a:endParaRPr lang="ru-RU"/>
        </a:p>
      </dgm:t>
    </dgm:pt>
    <dgm:pt modelId="{0A5AD470-0794-4ABC-A039-81F1789E4F35}" type="pres">
      <dgm:prSet presAssocID="{9FCE200C-CA0A-4A41-99A8-5FCA532ABF6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3E58F-7A51-4FFE-9CA0-DE6E532772C3}" type="pres">
      <dgm:prSet presAssocID="{9FCE200C-CA0A-4A41-99A8-5FCA532ABF63}" presName="invisiNode" presStyleLbl="node1" presStyleIdx="1" presStyleCnt="3"/>
      <dgm:spPr/>
    </dgm:pt>
    <dgm:pt modelId="{6F6E50F9-769F-4B89-939C-9B0E3A34A9A9}" type="pres">
      <dgm:prSet presAssocID="{9FCE200C-CA0A-4A41-99A8-5FCA532ABF63}" presName="imagNode" presStyleLbl="fgImgPlace1" presStyleIdx="1" presStyleCnt="3"/>
      <dgm:spPr/>
    </dgm:pt>
    <dgm:pt modelId="{E46BA331-C408-4509-8311-F47BD88028D5}" type="pres">
      <dgm:prSet presAssocID="{257DD84B-D2B3-4A83-9E07-F9FA7B6B9FAC}" presName="sibTrans" presStyleLbl="sibTrans2D1" presStyleIdx="0" presStyleCnt="0"/>
      <dgm:spPr/>
    </dgm:pt>
    <dgm:pt modelId="{B268BFCC-D643-47B7-9D0A-EA3C406E635A}" type="pres">
      <dgm:prSet presAssocID="{B2A61770-05D4-4247-9812-9936B3714449}" presName="compNode" presStyleCnt="0"/>
      <dgm:spPr/>
    </dgm:pt>
    <dgm:pt modelId="{A39351D9-8911-4687-A4E4-4E4804FB33D9}" type="pres">
      <dgm:prSet presAssocID="{B2A61770-05D4-4247-9812-9936B3714449}" presName="bkgdShape" presStyleLbl="node1" presStyleIdx="2" presStyleCnt="3"/>
      <dgm:spPr/>
      <dgm:t>
        <a:bodyPr/>
        <a:lstStyle/>
        <a:p>
          <a:endParaRPr lang="ru-RU"/>
        </a:p>
      </dgm:t>
    </dgm:pt>
    <dgm:pt modelId="{98D4E595-018A-447B-B1AE-74240235DA79}" type="pres">
      <dgm:prSet presAssocID="{B2A61770-05D4-4247-9812-9936B371444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D65C9-6EC3-44A5-830D-6EA1FEB08D00}" type="pres">
      <dgm:prSet presAssocID="{B2A61770-05D4-4247-9812-9936B3714449}" presName="invisiNode" presStyleLbl="node1" presStyleIdx="2" presStyleCnt="3"/>
      <dgm:spPr/>
    </dgm:pt>
    <dgm:pt modelId="{9F3B568D-B7E1-478F-ABB2-956C698F4363}" type="pres">
      <dgm:prSet presAssocID="{B2A61770-05D4-4247-9812-9936B3714449}" presName="imagNode" presStyleLbl="fgImgPlace1" presStyleIdx="2" presStyleCnt="3"/>
      <dgm:spPr/>
    </dgm:pt>
  </dgm:ptLst>
  <dgm:cxnLst>
    <dgm:cxn modelId="{FFD707B8-6D95-4650-8063-F9974545D9DE}" type="presOf" srcId="{DC41C2E6-000E-4706-801E-9E859D78E079}" destId="{B048C2ED-664F-49F1-B8F6-E5104195DF8A}" srcOrd="1" destOrd="0" presId="urn:microsoft.com/office/officeart/2005/8/layout/hList7"/>
    <dgm:cxn modelId="{152F44EF-4E5B-45B7-956C-62AA4561A3B1}" srcId="{3299A970-C910-4C3D-83FC-BD46FF4DB52F}" destId="{9FCE200C-CA0A-4A41-99A8-5FCA532ABF63}" srcOrd="1" destOrd="0" parTransId="{C69F8D90-6283-4266-95C1-8BD259B7CC30}" sibTransId="{257DD84B-D2B3-4A83-9E07-F9FA7B6B9FAC}"/>
    <dgm:cxn modelId="{A6872E7F-3FFB-4ED2-B895-C5AADA83C458}" type="presOf" srcId="{9FCE200C-CA0A-4A41-99A8-5FCA532ABF63}" destId="{0A5AD470-0794-4ABC-A039-81F1789E4F35}" srcOrd="1" destOrd="0" presId="urn:microsoft.com/office/officeart/2005/8/layout/hList7"/>
    <dgm:cxn modelId="{C1130E0D-4FD7-4868-B311-FCF94A662FEC}" type="presOf" srcId="{B2A61770-05D4-4247-9812-9936B3714449}" destId="{98D4E595-018A-447B-B1AE-74240235DA79}" srcOrd="1" destOrd="0" presId="urn:microsoft.com/office/officeart/2005/8/layout/hList7"/>
    <dgm:cxn modelId="{0D38881A-5B31-4991-A8B4-CFD4E34ACA23}" type="presOf" srcId="{257DD84B-D2B3-4A83-9E07-F9FA7B6B9FAC}" destId="{E46BA331-C408-4509-8311-F47BD88028D5}" srcOrd="0" destOrd="0" presId="urn:microsoft.com/office/officeart/2005/8/layout/hList7"/>
    <dgm:cxn modelId="{E40FE5D3-3280-42F7-A288-3006233A1F70}" type="presOf" srcId="{DC41C2E6-000E-4706-801E-9E859D78E079}" destId="{14AE9A51-CB26-4A7B-8402-5D0EB596095C}" srcOrd="0" destOrd="0" presId="urn:microsoft.com/office/officeart/2005/8/layout/hList7"/>
    <dgm:cxn modelId="{2E1156FF-ABA4-433A-8021-158B03124219}" type="presOf" srcId="{CCCC0BD0-E8D0-4AAA-94F1-1CB31496587F}" destId="{A789C791-FE04-4AA1-AEA3-6F218E0F9F97}" srcOrd="0" destOrd="0" presId="urn:microsoft.com/office/officeart/2005/8/layout/hList7"/>
    <dgm:cxn modelId="{81F3780E-72AC-480E-84A1-3A60717C6B5C}" type="presOf" srcId="{3299A970-C910-4C3D-83FC-BD46FF4DB52F}" destId="{65F11908-B3FB-4B62-BCA1-078D54B5BDA9}" srcOrd="0" destOrd="0" presId="urn:microsoft.com/office/officeart/2005/8/layout/hList7"/>
    <dgm:cxn modelId="{7B077EA0-5E40-475A-89CA-2CB910DF490D}" srcId="{3299A970-C910-4C3D-83FC-BD46FF4DB52F}" destId="{DC41C2E6-000E-4706-801E-9E859D78E079}" srcOrd="0" destOrd="0" parTransId="{7349A296-B836-48EE-9C23-FAFAAEED8D2F}" sibTransId="{CCCC0BD0-E8D0-4AAA-94F1-1CB31496587F}"/>
    <dgm:cxn modelId="{8BE06B02-E5A7-4084-A18F-639B6C131325}" type="presOf" srcId="{9FCE200C-CA0A-4A41-99A8-5FCA532ABF63}" destId="{68947310-CDB2-4E3E-A611-DFB1F3492E68}" srcOrd="0" destOrd="0" presId="urn:microsoft.com/office/officeart/2005/8/layout/hList7"/>
    <dgm:cxn modelId="{387F5D13-65EB-4944-B242-9CCFCF43DE19}" srcId="{3299A970-C910-4C3D-83FC-BD46FF4DB52F}" destId="{B2A61770-05D4-4247-9812-9936B3714449}" srcOrd="2" destOrd="0" parTransId="{2D03683E-D3C0-4FCE-9A88-E7776D4C6E1E}" sibTransId="{F98D7886-7444-40E7-B067-D52D3116E420}"/>
    <dgm:cxn modelId="{D7EDA11C-90BF-4AB4-968F-4C58C5BC5A32}" type="presOf" srcId="{B2A61770-05D4-4247-9812-9936B3714449}" destId="{A39351D9-8911-4687-A4E4-4E4804FB33D9}" srcOrd="0" destOrd="0" presId="urn:microsoft.com/office/officeart/2005/8/layout/hList7"/>
    <dgm:cxn modelId="{9FE501AE-0DEA-4BAD-9139-738F547BCF47}" type="presParOf" srcId="{65F11908-B3FB-4B62-BCA1-078D54B5BDA9}" destId="{17C5715C-7E3D-4FC2-AA7D-138742392325}" srcOrd="0" destOrd="0" presId="urn:microsoft.com/office/officeart/2005/8/layout/hList7"/>
    <dgm:cxn modelId="{45F997A3-15C4-40D9-91F3-FBAE360E0C24}" type="presParOf" srcId="{65F11908-B3FB-4B62-BCA1-078D54B5BDA9}" destId="{3A55F249-2769-4A17-A7F3-1AE9B207ACC8}" srcOrd="1" destOrd="0" presId="urn:microsoft.com/office/officeart/2005/8/layout/hList7"/>
    <dgm:cxn modelId="{F5959C7E-EAC4-4856-BCCD-555068A3B16D}" type="presParOf" srcId="{3A55F249-2769-4A17-A7F3-1AE9B207ACC8}" destId="{6A0CFE92-E5A7-49F7-9F59-FFB35D158CE4}" srcOrd="0" destOrd="0" presId="urn:microsoft.com/office/officeart/2005/8/layout/hList7"/>
    <dgm:cxn modelId="{33B77448-4CC6-4FC1-A321-7F9D6AD542FB}" type="presParOf" srcId="{6A0CFE92-E5A7-49F7-9F59-FFB35D158CE4}" destId="{14AE9A51-CB26-4A7B-8402-5D0EB596095C}" srcOrd="0" destOrd="0" presId="urn:microsoft.com/office/officeart/2005/8/layout/hList7"/>
    <dgm:cxn modelId="{197A2D79-1F09-4FC0-AF4E-8097047735DD}" type="presParOf" srcId="{6A0CFE92-E5A7-49F7-9F59-FFB35D158CE4}" destId="{B048C2ED-664F-49F1-B8F6-E5104195DF8A}" srcOrd="1" destOrd="0" presId="urn:microsoft.com/office/officeart/2005/8/layout/hList7"/>
    <dgm:cxn modelId="{728F4187-3D7E-4B24-BF6C-3EF72A2ADB42}" type="presParOf" srcId="{6A0CFE92-E5A7-49F7-9F59-FFB35D158CE4}" destId="{CF0ECBB6-5B83-4256-8EAB-3A4795E0C8DA}" srcOrd="2" destOrd="0" presId="urn:microsoft.com/office/officeart/2005/8/layout/hList7"/>
    <dgm:cxn modelId="{393CA657-E4C3-4052-969C-AE9024F14E01}" type="presParOf" srcId="{6A0CFE92-E5A7-49F7-9F59-FFB35D158CE4}" destId="{EDAAD733-2FF6-4EAF-B027-1EB028D13D72}" srcOrd="3" destOrd="0" presId="urn:microsoft.com/office/officeart/2005/8/layout/hList7"/>
    <dgm:cxn modelId="{9D98A3A6-CC50-4FD2-A9EC-22000774D2C4}" type="presParOf" srcId="{3A55F249-2769-4A17-A7F3-1AE9B207ACC8}" destId="{A789C791-FE04-4AA1-AEA3-6F218E0F9F97}" srcOrd="1" destOrd="0" presId="urn:microsoft.com/office/officeart/2005/8/layout/hList7"/>
    <dgm:cxn modelId="{39201BD7-3E68-430D-9158-BED4CB68C48E}" type="presParOf" srcId="{3A55F249-2769-4A17-A7F3-1AE9B207ACC8}" destId="{5AB632F6-10B8-4B70-AAEE-6B919A93AB16}" srcOrd="2" destOrd="0" presId="urn:microsoft.com/office/officeart/2005/8/layout/hList7"/>
    <dgm:cxn modelId="{69162B16-E1AC-47F4-9540-E4EF6E545D4E}" type="presParOf" srcId="{5AB632F6-10B8-4B70-AAEE-6B919A93AB16}" destId="{68947310-CDB2-4E3E-A611-DFB1F3492E68}" srcOrd="0" destOrd="0" presId="urn:microsoft.com/office/officeart/2005/8/layout/hList7"/>
    <dgm:cxn modelId="{60EFA913-4C19-4A7B-B733-22DAF20AE0F9}" type="presParOf" srcId="{5AB632F6-10B8-4B70-AAEE-6B919A93AB16}" destId="{0A5AD470-0794-4ABC-A039-81F1789E4F35}" srcOrd="1" destOrd="0" presId="urn:microsoft.com/office/officeart/2005/8/layout/hList7"/>
    <dgm:cxn modelId="{712CE8B7-1453-4D80-8B6B-57E130BB914C}" type="presParOf" srcId="{5AB632F6-10B8-4B70-AAEE-6B919A93AB16}" destId="{E413E58F-7A51-4FFE-9CA0-DE6E532772C3}" srcOrd="2" destOrd="0" presId="urn:microsoft.com/office/officeart/2005/8/layout/hList7"/>
    <dgm:cxn modelId="{E419F317-E5F3-4971-A740-AACCF0212707}" type="presParOf" srcId="{5AB632F6-10B8-4B70-AAEE-6B919A93AB16}" destId="{6F6E50F9-769F-4B89-939C-9B0E3A34A9A9}" srcOrd="3" destOrd="0" presId="urn:microsoft.com/office/officeart/2005/8/layout/hList7"/>
    <dgm:cxn modelId="{E4593995-D6DB-49DC-BC03-43FEA573B74D}" type="presParOf" srcId="{3A55F249-2769-4A17-A7F3-1AE9B207ACC8}" destId="{E46BA331-C408-4509-8311-F47BD88028D5}" srcOrd="3" destOrd="0" presId="urn:microsoft.com/office/officeart/2005/8/layout/hList7"/>
    <dgm:cxn modelId="{3A127BFF-57AC-4272-9EC6-3DEB5CC5CF2A}" type="presParOf" srcId="{3A55F249-2769-4A17-A7F3-1AE9B207ACC8}" destId="{B268BFCC-D643-47B7-9D0A-EA3C406E635A}" srcOrd="4" destOrd="0" presId="urn:microsoft.com/office/officeart/2005/8/layout/hList7"/>
    <dgm:cxn modelId="{9FEF19F6-72F1-493D-B3F3-360E15D2A468}" type="presParOf" srcId="{B268BFCC-D643-47B7-9D0A-EA3C406E635A}" destId="{A39351D9-8911-4687-A4E4-4E4804FB33D9}" srcOrd="0" destOrd="0" presId="urn:microsoft.com/office/officeart/2005/8/layout/hList7"/>
    <dgm:cxn modelId="{9284037B-CD1F-47FE-BB5E-3F9D8B460053}" type="presParOf" srcId="{B268BFCC-D643-47B7-9D0A-EA3C406E635A}" destId="{98D4E595-018A-447B-B1AE-74240235DA79}" srcOrd="1" destOrd="0" presId="urn:microsoft.com/office/officeart/2005/8/layout/hList7"/>
    <dgm:cxn modelId="{F18EB494-C16C-4F0D-A84C-9AB162397A86}" type="presParOf" srcId="{B268BFCC-D643-47B7-9D0A-EA3C406E635A}" destId="{C8FD65C9-6EC3-44A5-830D-6EA1FEB08D00}" srcOrd="2" destOrd="0" presId="urn:microsoft.com/office/officeart/2005/8/layout/hList7"/>
    <dgm:cxn modelId="{4C8F0E36-BB34-4109-A90A-A19A23C36635}" type="presParOf" srcId="{B268BFCC-D643-47B7-9D0A-EA3C406E635A}" destId="{9F3B568D-B7E1-478F-ABB2-956C698F4363}" srcOrd="3" destOrd="0" presId="urn:microsoft.com/office/officeart/2005/8/layout/hList7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85C7A8-F7DF-4BFD-950F-0144CCC54A71}" type="doc">
      <dgm:prSet loTypeId="urn:microsoft.com/office/officeart/2005/8/layout/pyramid2" loCatId="list" qsTypeId="urn:microsoft.com/office/officeart/2005/8/quickstyle/simple1" qsCatId="simple" csTypeId="urn:microsoft.com/office/officeart/2005/8/colors/accent2_1" csCatId="accent2" phldr="1"/>
      <dgm:spPr/>
    </dgm:pt>
    <dgm:pt modelId="{D5197D03-7F49-4CCD-8A29-8E0398DBBC16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000" dirty="0" smtClean="0"/>
            <a:t>"бір кеңістікте" біріккен біртектес ыдыстар мен  аппараттарды толық герметизациялау және орап байлау;</a:t>
          </a:r>
          <a:endParaRPr lang="ru-RU" sz="1000" dirty="0"/>
        </a:p>
      </dgm:t>
    </dgm:pt>
    <dgm:pt modelId="{4549B521-62F0-450A-AF54-FDA741D321BF}" type="parTrans" cxnId="{6A564C55-229E-4EEB-995D-F61ED01F1901}">
      <dgm:prSet/>
      <dgm:spPr/>
      <dgm:t>
        <a:bodyPr/>
        <a:lstStyle/>
        <a:p>
          <a:endParaRPr lang="ru-RU"/>
        </a:p>
      </dgm:t>
    </dgm:pt>
    <dgm:pt modelId="{7F2E8011-54AB-446E-B38E-9CBF87B09954}" type="sibTrans" cxnId="{6A564C55-229E-4EEB-995D-F61ED01F1901}">
      <dgm:prSet/>
      <dgm:spPr/>
      <dgm:t>
        <a:bodyPr/>
        <a:lstStyle/>
        <a:p>
          <a:endParaRPr lang="ru-RU"/>
        </a:p>
      </dgm:t>
    </dgm:pt>
    <dgm:pt modelId="{B8DF3FA8-B9B2-4E75-8974-ED2C239F0ECD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000" dirty="0" smtClean="0"/>
            <a:t>өнімдерді инертті газдың артық қысымында сақтау;</a:t>
          </a:r>
          <a:endParaRPr lang="ru-RU" sz="1000" dirty="0"/>
        </a:p>
      </dgm:t>
    </dgm:pt>
    <dgm:pt modelId="{3A772E1A-073D-40D3-83DF-702FBFB8DBA9}" type="parTrans" cxnId="{4F729833-03C5-4BED-9DD9-D117279188BF}">
      <dgm:prSet/>
      <dgm:spPr/>
      <dgm:t>
        <a:bodyPr/>
        <a:lstStyle/>
        <a:p>
          <a:endParaRPr lang="ru-RU"/>
        </a:p>
      </dgm:t>
    </dgm:pt>
    <dgm:pt modelId="{64A85521-9874-47D4-91D4-A70BA8AE0D3E}" type="sibTrans" cxnId="{4F729833-03C5-4BED-9DD9-D117279188BF}">
      <dgm:prSet/>
      <dgm:spPr/>
      <dgm:t>
        <a:bodyPr/>
        <a:lstStyle/>
        <a:p>
          <a:endParaRPr lang="ru-RU"/>
        </a:p>
      </dgm:t>
    </dgm:pt>
    <dgm:pt modelId="{F310EAAF-E193-4388-835F-C8162EF76866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000" dirty="0" smtClean="0"/>
            <a:t>құбылмалы төбесі бар резервуарларды қолдану арқылы ыдыстардағы бос газ кеңістік аумағын азайту және булану жағдайын кеміту, булану бетін пластмасса түйiршiктермен, көбiктермен, эмульсиялармен жабу;</a:t>
          </a:r>
          <a:endParaRPr lang="ru-RU" sz="1000" dirty="0"/>
        </a:p>
      </dgm:t>
    </dgm:pt>
    <dgm:pt modelId="{3CD5FFA4-123D-4049-96A1-77DDC3E03250}" type="parTrans" cxnId="{B7A2C79D-1FDA-4855-B49F-A1154D5F8271}">
      <dgm:prSet/>
      <dgm:spPr/>
      <dgm:t>
        <a:bodyPr/>
        <a:lstStyle/>
        <a:p>
          <a:endParaRPr lang="ru-RU"/>
        </a:p>
      </dgm:t>
    </dgm:pt>
    <dgm:pt modelId="{547FF21E-F132-42A7-B05C-13313A327AE8}" type="sibTrans" cxnId="{B7A2C79D-1FDA-4855-B49F-A1154D5F8271}">
      <dgm:prSet/>
      <dgm:spPr/>
      <dgm:t>
        <a:bodyPr/>
        <a:lstStyle/>
        <a:p>
          <a:endParaRPr lang="ru-RU"/>
        </a:p>
      </dgm:t>
    </dgm:pt>
    <dgm:pt modelId="{A2D1852A-D656-4BC4-8689-626C6C748403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000" dirty="0" smtClean="0"/>
            <a:t>сыйымдылықтарды толық оқшаулап және сақтандырғыш  түске бояу арқылы ыдыстар мен қоршаған орта арасындағы температура айырмасын азайту;</a:t>
          </a:r>
          <a:endParaRPr lang="ru-RU" sz="1000" dirty="0"/>
        </a:p>
      </dgm:t>
    </dgm:pt>
    <dgm:pt modelId="{29B5D967-3829-4C77-961D-401F47D7B72D}" type="parTrans" cxnId="{2533E727-D7A8-499E-B07B-2754408E0E51}">
      <dgm:prSet/>
      <dgm:spPr/>
      <dgm:t>
        <a:bodyPr/>
        <a:lstStyle/>
        <a:p>
          <a:endParaRPr lang="ru-RU"/>
        </a:p>
      </dgm:t>
    </dgm:pt>
    <dgm:pt modelId="{4BFD2AB3-7204-4943-8C0A-96AFA3A4FF43}" type="sibTrans" cxnId="{2533E727-D7A8-499E-B07B-2754408E0E51}">
      <dgm:prSet/>
      <dgm:spPr/>
      <dgm:t>
        <a:bodyPr/>
        <a:lstStyle/>
        <a:p>
          <a:endParaRPr lang="ru-RU"/>
        </a:p>
      </dgm:t>
    </dgm:pt>
    <dgm:pt modelId="{A9229216-2AA6-4DD6-8306-AD902E072DD1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000" dirty="0" smtClean="0"/>
            <a:t>аэродинамикалық қорғаныс жасау;</a:t>
          </a:r>
          <a:endParaRPr lang="ru-RU" sz="1000" dirty="0"/>
        </a:p>
      </dgm:t>
    </dgm:pt>
    <dgm:pt modelId="{75EDFBB7-00C2-4E5C-8F16-736494C4D7D6}" type="parTrans" cxnId="{A18A38ED-9C8C-4166-9FC7-61EE29519902}">
      <dgm:prSet/>
      <dgm:spPr/>
      <dgm:t>
        <a:bodyPr/>
        <a:lstStyle/>
        <a:p>
          <a:endParaRPr lang="ru-RU"/>
        </a:p>
      </dgm:t>
    </dgm:pt>
    <dgm:pt modelId="{E3BC4475-192E-4257-9509-59FEFB03DCAF}" type="sibTrans" cxnId="{A18A38ED-9C8C-4166-9FC7-61EE29519902}">
      <dgm:prSet/>
      <dgm:spPr/>
      <dgm:t>
        <a:bodyPr/>
        <a:lstStyle/>
        <a:p>
          <a:endParaRPr lang="ru-RU"/>
        </a:p>
      </dgm:t>
    </dgm:pt>
    <dgm:pt modelId="{B65E1BD3-785B-40E4-8B1A-DFC07D5D59BC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000" dirty="0" smtClean="0"/>
            <a:t>қойманы толтырғанда бумен қанығатын, ал босатқанда ыдыстың газ кеңістігіне буды қайтаратын адсорбенттері бар түтікті құрылғы орна</a:t>
          </a:r>
          <a:r>
            <a:rPr lang="kk-KZ" sz="900" dirty="0" smtClean="0"/>
            <a:t>ту.</a:t>
          </a:r>
          <a:endParaRPr lang="ru-RU" sz="900" dirty="0"/>
        </a:p>
      </dgm:t>
    </dgm:pt>
    <dgm:pt modelId="{8A2D8E67-BC9E-4C72-A245-B9BEBF83ECC4}" type="parTrans" cxnId="{292724B1-C09B-4AF3-BD7E-D666550A5EB3}">
      <dgm:prSet/>
      <dgm:spPr/>
      <dgm:t>
        <a:bodyPr/>
        <a:lstStyle/>
        <a:p>
          <a:endParaRPr lang="ru-RU"/>
        </a:p>
      </dgm:t>
    </dgm:pt>
    <dgm:pt modelId="{A549457E-4FB3-4B62-B9B8-A9505DCCE784}" type="sibTrans" cxnId="{292724B1-C09B-4AF3-BD7E-D666550A5EB3}">
      <dgm:prSet/>
      <dgm:spPr/>
      <dgm:t>
        <a:bodyPr/>
        <a:lstStyle/>
        <a:p>
          <a:endParaRPr lang="ru-RU"/>
        </a:p>
      </dgm:t>
    </dgm:pt>
    <dgm:pt modelId="{669993F5-7909-41E6-A7EA-DF1B5BD822CE}" type="pres">
      <dgm:prSet presAssocID="{B685C7A8-F7DF-4BFD-950F-0144CCC54A71}" presName="compositeShape" presStyleCnt="0">
        <dgm:presLayoutVars>
          <dgm:dir/>
          <dgm:resizeHandles/>
        </dgm:presLayoutVars>
      </dgm:prSet>
      <dgm:spPr/>
    </dgm:pt>
    <dgm:pt modelId="{F7E2A8E5-C097-40F3-8C4E-6B239C49AFC3}" type="pres">
      <dgm:prSet presAssocID="{B685C7A8-F7DF-4BFD-950F-0144CCC54A71}" presName="pyramid" presStyleLbl="node1" presStyleIdx="0" presStyleCnt="1" custLinFactNeighborX="-500" custLinFactNeighborY="133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A21289DE-9871-4AFB-A999-75019D82DB71}" type="pres">
      <dgm:prSet presAssocID="{B685C7A8-F7DF-4BFD-950F-0144CCC54A71}" presName="theList" presStyleCnt="0"/>
      <dgm:spPr/>
    </dgm:pt>
    <dgm:pt modelId="{0BED0F93-2AB4-4A77-9A3A-1EE5819C847B}" type="pres">
      <dgm:prSet presAssocID="{D5197D03-7F49-4CCD-8A29-8E0398DBBC16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AFD19-31FE-45CC-8E20-5CCB12D4C0B8}" type="pres">
      <dgm:prSet presAssocID="{D5197D03-7F49-4CCD-8A29-8E0398DBBC16}" presName="aSpace" presStyleCnt="0"/>
      <dgm:spPr/>
    </dgm:pt>
    <dgm:pt modelId="{7AB259DB-4CB1-4406-939C-7EA8EC9B4677}" type="pres">
      <dgm:prSet presAssocID="{B8DF3FA8-B9B2-4E75-8974-ED2C239F0ECD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6C61E-F55A-4BFF-8ECC-754F520A36AE}" type="pres">
      <dgm:prSet presAssocID="{B8DF3FA8-B9B2-4E75-8974-ED2C239F0ECD}" presName="aSpace" presStyleCnt="0"/>
      <dgm:spPr/>
    </dgm:pt>
    <dgm:pt modelId="{F0C72801-6BD5-494E-A2FF-F64DCAA3995E}" type="pres">
      <dgm:prSet presAssocID="{F310EAAF-E193-4388-835F-C8162EF76866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A0FEEC-5E8F-40A8-B945-F8730FAEB3B0}" type="pres">
      <dgm:prSet presAssocID="{F310EAAF-E193-4388-835F-C8162EF76866}" presName="aSpace" presStyleCnt="0"/>
      <dgm:spPr/>
    </dgm:pt>
    <dgm:pt modelId="{A451A74D-1AF9-4141-86A2-80FDBA60EC0A}" type="pres">
      <dgm:prSet presAssocID="{A2D1852A-D656-4BC4-8689-626C6C748403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84E8B-EEA4-42BF-ADC8-8F7BE97A31D5}" type="pres">
      <dgm:prSet presAssocID="{A2D1852A-D656-4BC4-8689-626C6C748403}" presName="aSpace" presStyleCnt="0"/>
      <dgm:spPr/>
    </dgm:pt>
    <dgm:pt modelId="{41AAFF4A-B727-49DA-A801-F264BFC83F67}" type="pres">
      <dgm:prSet presAssocID="{A9229216-2AA6-4DD6-8306-AD902E072DD1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2008E-15EC-454E-8115-1EE58819CD8D}" type="pres">
      <dgm:prSet presAssocID="{A9229216-2AA6-4DD6-8306-AD902E072DD1}" presName="aSpace" presStyleCnt="0"/>
      <dgm:spPr/>
    </dgm:pt>
    <dgm:pt modelId="{7F7251FB-2674-4A55-9DE6-5F5AF4A05F6A}" type="pres">
      <dgm:prSet presAssocID="{B65E1BD3-785B-40E4-8B1A-DFC07D5D59BC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6FE4F-4968-4BFA-8977-36A826C9DE7A}" type="pres">
      <dgm:prSet presAssocID="{B65E1BD3-785B-40E4-8B1A-DFC07D5D59BC}" presName="aSpace" presStyleCnt="0"/>
      <dgm:spPr/>
    </dgm:pt>
  </dgm:ptLst>
  <dgm:cxnLst>
    <dgm:cxn modelId="{B7A2C79D-1FDA-4855-B49F-A1154D5F8271}" srcId="{B685C7A8-F7DF-4BFD-950F-0144CCC54A71}" destId="{F310EAAF-E193-4388-835F-C8162EF76866}" srcOrd="2" destOrd="0" parTransId="{3CD5FFA4-123D-4049-96A1-77DDC3E03250}" sibTransId="{547FF21E-F132-42A7-B05C-13313A327AE8}"/>
    <dgm:cxn modelId="{2533E727-D7A8-499E-B07B-2754408E0E51}" srcId="{B685C7A8-F7DF-4BFD-950F-0144CCC54A71}" destId="{A2D1852A-D656-4BC4-8689-626C6C748403}" srcOrd="3" destOrd="0" parTransId="{29B5D967-3829-4C77-961D-401F47D7B72D}" sibTransId="{4BFD2AB3-7204-4943-8C0A-96AFA3A4FF43}"/>
    <dgm:cxn modelId="{C783834C-4783-4527-8D1F-F03862556191}" type="presOf" srcId="{D5197D03-7F49-4CCD-8A29-8E0398DBBC16}" destId="{0BED0F93-2AB4-4A77-9A3A-1EE5819C847B}" srcOrd="0" destOrd="0" presId="urn:microsoft.com/office/officeart/2005/8/layout/pyramid2"/>
    <dgm:cxn modelId="{8AC1D1C5-B9C2-4137-B7DE-B22FE89A9F9B}" type="presOf" srcId="{A9229216-2AA6-4DD6-8306-AD902E072DD1}" destId="{41AAFF4A-B727-49DA-A801-F264BFC83F67}" srcOrd="0" destOrd="0" presId="urn:microsoft.com/office/officeart/2005/8/layout/pyramid2"/>
    <dgm:cxn modelId="{4F729833-03C5-4BED-9DD9-D117279188BF}" srcId="{B685C7A8-F7DF-4BFD-950F-0144CCC54A71}" destId="{B8DF3FA8-B9B2-4E75-8974-ED2C239F0ECD}" srcOrd="1" destOrd="0" parTransId="{3A772E1A-073D-40D3-83DF-702FBFB8DBA9}" sibTransId="{64A85521-9874-47D4-91D4-A70BA8AE0D3E}"/>
    <dgm:cxn modelId="{EC309320-8F0C-42FF-AC16-67771024A1F2}" type="presOf" srcId="{A2D1852A-D656-4BC4-8689-626C6C748403}" destId="{A451A74D-1AF9-4141-86A2-80FDBA60EC0A}" srcOrd="0" destOrd="0" presId="urn:microsoft.com/office/officeart/2005/8/layout/pyramid2"/>
    <dgm:cxn modelId="{84385C0F-91EB-4E47-B7D1-F3D526D90C88}" type="presOf" srcId="{F310EAAF-E193-4388-835F-C8162EF76866}" destId="{F0C72801-6BD5-494E-A2FF-F64DCAA3995E}" srcOrd="0" destOrd="0" presId="urn:microsoft.com/office/officeart/2005/8/layout/pyramid2"/>
    <dgm:cxn modelId="{A18A38ED-9C8C-4166-9FC7-61EE29519902}" srcId="{B685C7A8-F7DF-4BFD-950F-0144CCC54A71}" destId="{A9229216-2AA6-4DD6-8306-AD902E072DD1}" srcOrd="4" destOrd="0" parTransId="{75EDFBB7-00C2-4E5C-8F16-736494C4D7D6}" sibTransId="{E3BC4475-192E-4257-9509-59FEFB03DCAF}"/>
    <dgm:cxn modelId="{6A564C55-229E-4EEB-995D-F61ED01F1901}" srcId="{B685C7A8-F7DF-4BFD-950F-0144CCC54A71}" destId="{D5197D03-7F49-4CCD-8A29-8E0398DBBC16}" srcOrd="0" destOrd="0" parTransId="{4549B521-62F0-450A-AF54-FDA741D321BF}" sibTransId="{7F2E8011-54AB-446E-B38E-9CBF87B09954}"/>
    <dgm:cxn modelId="{70F566E9-A1A2-4FEA-8119-A0BA12E0F4D8}" type="presOf" srcId="{B8DF3FA8-B9B2-4E75-8974-ED2C239F0ECD}" destId="{7AB259DB-4CB1-4406-939C-7EA8EC9B4677}" srcOrd="0" destOrd="0" presId="urn:microsoft.com/office/officeart/2005/8/layout/pyramid2"/>
    <dgm:cxn modelId="{292724B1-C09B-4AF3-BD7E-D666550A5EB3}" srcId="{B685C7A8-F7DF-4BFD-950F-0144CCC54A71}" destId="{B65E1BD3-785B-40E4-8B1A-DFC07D5D59BC}" srcOrd="5" destOrd="0" parTransId="{8A2D8E67-BC9E-4C72-A245-B9BEBF83ECC4}" sibTransId="{A549457E-4FB3-4B62-B9B8-A9505DCCE784}"/>
    <dgm:cxn modelId="{2A6A2EBB-1675-42D3-868F-B6B913F3696F}" type="presOf" srcId="{B65E1BD3-785B-40E4-8B1A-DFC07D5D59BC}" destId="{7F7251FB-2674-4A55-9DE6-5F5AF4A05F6A}" srcOrd="0" destOrd="0" presId="urn:microsoft.com/office/officeart/2005/8/layout/pyramid2"/>
    <dgm:cxn modelId="{05B46ACB-05EA-4C6B-92F1-FDB2DD4F613E}" type="presOf" srcId="{B685C7A8-F7DF-4BFD-950F-0144CCC54A71}" destId="{669993F5-7909-41E6-A7EA-DF1B5BD822CE}" srcOrd="0" destOrd="0" presId="urn:microsoft.com/office/officeart/2005/8/layout/pyramid2"/>
    <dgm:cxn modelId="{45888550-84DF-40F5-AF24-FFEFFD27C016}" type="presParOf" srcId="{669993F5-7909-41E6-A7EA-DF1B5BD822CE}" destId="{F7E2A8E5-C097-40F3-8C4E-6B239C49AFC3}" srcOrd="0" destOrd="0" presId="urn:microsoft.com/office/officeart/2005/8/layout/pyramid2"/>
    <dgm:cxn modelId="{1E8BB1A3-7AFC-4BB0-8167-DBC3025DA6B3}" type="presParOf" srcId="{669993F5-7909-41E6-A7EA-DF1B5BD822CE}" destId="{A21289DE-9871-4AFB-A999-75019D82DB71}" srcOrd="1" destOrd="0" presId="urn:microsoft.com/office/officeart/2005/8/layout/pyramid2"/>
    <dgm:cxn modelId="{0ED16F15-D9BE-40E5-B1A5-ED96CECB4AD6}" type="presParOf" srcId="{A21289DE-9871-4AFB-A999-75019D82DB71}" destId="{0BED0F93-2AB4-4A77-9A3A-1EE5819C847B}" srcOrd="0" destOrd="0" presId="urn:microsoft.com/office/officeart/2005/8/layout/pyramid2"/>
    <dgm:cxn modelId="{B8CBA3D6-08B1-4E54-BA2E-DB5796902A12}" type="presParOf" srcId="{A21289DE-9871-4AFB-A999-75019D82DB71}" destId="{C7AAFD19-31FE-45CC-8E20-5CCB12D4C0B8}" srcOrd="1" destOrd="0" presId="urn:microsoft.com/office/officeart/2005/8/layout/pyramid2"/>
    <dgm:cxn modelId="{88BD555D-48AC-411A-BFD2-F2FEDA99363C}" type="presParOf" srcId="{A21289DE-9871-4AFB-A999-75019D82DB71}" destId="{7AB259DB-4CB1-4406-939C-7EA8EC9B4677}" srcOrd="2" destOrd="0" presId="urn:microsoft.com/office/officeart/2005/8/layout/pyramid2"/>
    <dgm:cxn modelId="{6A298B0A-0838-4A1C-9A3A-AAFD945139FB}" type="presParOf" srcId="{A21289DE-9871-4AFB-A999-75019D82DB71}" destId="{9FA6C61E-F55A-4BFF-8ECC-754F520A36AE}" srcOrd="3" destOrd="0" presId="urn:microsoft.com/office/officeart/2005/8/layout/pyramid2"/>
    <dgm:cxn modelId="{F88DEC55-119F-4356-A80F-C11C5E04EBD9}" type="presParOf" srcId="{A21289DE-9871-4AFB-A999-75019D82DB71}" destId="{F0C72801-6BD5-494E-A2FF-F64DCAA3995E}" srcOrd="4" destOrd="0" presId="urn:microsoft.com/office/officeart/2005/8/layout/pyramid2"/>
    <dgm:cxn modelId="{237174C4-5BA5-4B58-9392-9457C44AF867}" type="presParOf" srcId="{A21289DE-9871-4AFB-A999-75019D82DB71}" destId="{4DA0FEEC-5E8F-40A8-B945-F8730FAEB3B0}" srcOrd="5" destOrd="0" presId="urn:microsoft.com/office/officeart/2005/8/layout/pyramid2"/>
    <dgm:cxn modelId="{97DFE1AD-EB7F-4F82-AFEE-904BA3C52C2E}" type="presParOf" srcId="{A21289DE-9871-4AFB-A999-75019D82DB71}" destId="{A451A74D-1AF9-4141-86A2-80FDBA60EC0A}" srcOrd="6" destOrd="0" presId="urn:microsoft.com/office/officeart/2005/8/layout/pyramid2"/>
    <dgm:cxn modelId="{2CBC86A4-C060-487A-9EC3-424BA7E2B03B}" type="presParOf" srcId="{A21289DE-9871-4AFB-A999-75019D82DB71}" destId="{0B284E8B-EEA4-42BF-ADC8-8F7BE97A31D5}" srcOrd="7" destOrd="0" presId="urn:microsoft.com/office/officeart/2005/8/layout/pyramid2"/>
    <dgm:cxn modelId="{FDD9C5F3-FC03-432A-A2C0-D783EA103F3D}" type="presParOf" srcId="{A21289DE-9871-4AFB-A999-75019D82DB71}" destId="{41AAFF4A-B727-49DA-A801-F264BFC83F67}" srcOrd="8" destOrd="0" presId="urn:microsoft.com/office/officeart/2005/8/layout/pyramid2"/>
    <dgm:cxn modelId="{53C6317B-6125-4F94-A0C1-465C73BB2F24}" type="presParOf" srcId="{A21289DE-9871-4AFB-A999-75019D82DB71}" destId="{BCE2008E-15EC-454E-8115-1EE58819CD8D}" srcOrd="9" destOrd="0" presId="urn:microsoft.com/office/officeart/2005/8/layout/pyramid2"/>
    <dgm:cxn modelId="{B6214237-7B55-4698-947C-1C4DA9BBA7BC}" type="presParOf" srcId="{A21289DE-9871-4AFB-A999-75019D82DB71}" destId="{7F7251FB-2674-4A55-9DE6-5F5AF4A05F6A}" srcOrd="10" destOrd="0" presId="urn:microsoft.com/office/officeart/2005/8/layout/pyramid2"/>
    <dgm:cxn modelId="{06E8A556-F3ED-466E-B1A5-7C46EA4D32C7}" type="presParOf" srcId="{A21289DE-9871-4AFB-A999-75019D82DB71}" destId="{7436FE4F-4968-4BFA-8977-36A826C9DE7A}" srcOrd="11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СНЕ6101 Ароматты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көмірсутектерді өндіру технологиясы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353425" cy="15113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Мазмұны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400" b="1" smtClean="0"/>
              <a:t>Ароматты көмірсутектер өндірісінің қалдықтарын және ағын суларды тазалау.</a:t>
            </a:r>
            <a:r>
              <a:rPr lang="kk-KZ" sz="4400" smtClean="0"/>
              <a:t>	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Дәріс аяқталған соң 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білесіз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816282" y="1621483"/>
            <a:ext cx="5090965" cy="1033200"/>
            <a:chOff x="363640" y="1604956"/>
            <a:chExt cx="5090965" cy="103320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63640" y="1604956"/>
              <a:ext cx="5090965" cy="103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414077" y="1655393"/>
              <a:ext cx="4990091" cy="9323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92426" tIns="0" rIns="192426" bIns="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800" kern="1200" dirty="0" smtClean="0"/>
                <a:t>Суды ароматты көмірсутектерден азеотропты тазалауды.</a:t>
              </a:r>
              <a:endParaRPr lang="ru-RU" sz="1800" kern="1200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950753" y="3221683"/>
            <a:ext cx="5090965" cy="1033200"/>
            <a:chOff x="363640" y="17355"/>
            <a:chExt cx="5090965" cy="103320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63640" y="17355"/>
              <a:ext cx="5090965" cy="1033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414077" y="67792"/>
              <a:ext cx="4990091" cy="9323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92426" tIns="0" rIns="192426" bIns="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800" kern="1200" dirty="0" smtClean="0"/>
                <a:t>Ароматты көмірсутектер шығарындылары немен байланысты екенін</a:t>
              </a:r>
              <a:endParaRPr lang="ru-RU" sz="1800" kern="1200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098670" y="4447313"/>
            <a:ext cx="5090965" cy="1594080"/>
            <a:chOff x="363640" y="2450056"/>
            <a:chExt cx="5090965" cy="159408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363640" y="2450056"/>
              <a:ext cx="5090965" cy="15940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441457" y="2527873"/>
              <a:ext cx="4935331" cy="143844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92426" tIns="0" rIns="192426" bIns="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800" kern="1200" dirty="0" smtClean="0"/>
                <a:t>Ауаға шығарылатын пайдаланылған газдың құрамындағы бензолды көмірсутектерді аластату әдістерін.</a:t>
              </a:r>
              <a:endParaRPr lang="ru-RU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7570787" cy="633412"/>
          </a:xfrm>
        </p:spPr>
        <p:txBody>
          <a:bodyPr/>
          <a:lstStyle/>
          <a:p>
            <a:pPr algn="l"/>
            <a:r>
              <a:rPr lang="kk-KZ" sz="3200" smtClean="0">
                <a:solidFill>
                  <a:schemeClr val="bg1"/>
                </a:solidFill>
              </a:rPr>
              <a:t>Ароматты көмірсутектер өндірісі</a:t>
            </a:r>
            <a:endParaRPr lang="ru-RU" sz="32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268760"/>
          <a:ext cx="777686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1800" b="1" smtClean="0">
                <a:solidFill>
                  <a:schemeClr val="bg1"/>
                </a:solidFill>
              </a:rPr>
              <a:t>Ароматты көмірсутектер шығарындылары</a:t>
            </a:r>
            <a:endParaRPr lang="ru-RU" sz="1800" b="1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340768"/>
          <a:ext cx="756084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633412"/>
          </a:xfrm>
        </p:spPr>
        <p:txBody>
          <a:bodyPr/>
          <a:lstStyle/>
          <a:p>
            <a:pPr algn="l"/>
            <a:r>
              <a:rPr lang="kk-KZ" sz="2800" smtClean="0">
                <a:solidFill>
                  <a:schemeClr val="bg1"/>
                </a:solidFill>
              </a:rPr>
              <a:t>Қалдықтар мен суларды тазалау</a:t>
            </a:r>
            <a:endParaRPr lang="ru-RU" sz="2800" smtClean="0">
              <a:solidFill>
                <a:schemeClr val="bg1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539552" y="1340768"/>
          <a:ext cx="741682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4" name="TextBox 7"/>
          <p:cNvSpPr txBox="1">
            <a:spLocks noChangeArrowheads="1"/>
          </p:cNvSpPr>
          <p:nvPr/>
        </p:nvSpPr>
        <p:spPr bwMode="auto">
          <a:xfrm>
            <a:off x="1187450" y="5229225"/>
            <a:ext cx="6337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400"/>
              <a:t>Құрамында ароматты көмірсутектер бар шығарындылар мен ағын сулар</a:t>
            </a:r>
            <a:endParaRPr lang="ru-RU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643812" cy="633412"/>
          </a:xfrm>
        </p:spPr>
        <p:txBody>
          <a:bodyPr/>
          <a:lstStyle/>
          <a:p>
            <a:pPr algn="l"/>
            <a:r>
              <a:rPr lang="kk-KZ" sz="2000" smtClean="0">
                <a:solidFill>
                  <a:schemeClr val="bg1"/>
                </a:solidFill>
              </a:rPr>
              <a:t>Ароматты көмірсутектердің концентрациясын есептеу</a:t>
            </a:r>
            <a:endParaRPr lang="ru-RU" sz="2000" smtClean="0">
              <a:solidFill>
                <a:schemeClr val="bg1"/>
              </a:solidFill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250825" y="1196975"/>
            <a:ext cx="7777163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kk-KZ" sz="1400"/>
              <a:t>Бензол, толуол және ксилолдардың ең үлкен шығын көзі резервуарлар мен қоймалардың "дем алуы" болып табылады. </a:t>
            </a:r>
          </a:p>
          <a:p>
            <a:pPr>
              <a:buFont typeface="Wingdings" pitchFamily="2" charset="2"/>
              <a:buChar char="q"/>
            </a:pPr>
            <a:r>
              <a:rPr lang="kk-KZ" sz="1400"/>
              <a:t>Сұйықтық үстіндегі бу-ауа қоспасында шикізат табиғаты мен температураға тәуелді көмірсутектердің тұрақты концентрациясы салыстырмалы түрде тез орнайды. </a:t>
            </a:r>
          </a:p>
          <a:p>
            <a:pPr>
              <a:buFont typeface="Wingdings" pitchFamily="2" charset="2"/>
              <a:buChar char="q"/>
            </a:pPr>
            <a:r>
              <a:rPr lang="kk-KZ" sz="1400"/>
              <a:t>Бу-ауа қоспасындағы бонзолды көмірсутектердің концентрациясын (С, г/м</a:t>
            </a:r>
            <a:r>
              <a:rPr lang="kk-KZ" sz="1400" baseline="30000"/>
              <a:t>3</a:t>
            </a:r>
            <a:r>
              <a:rPr lang="kk-KZ" sz="1400"/>
              <a:t>) төмендегі теңдеумен есептеуге болады: </a:t>
            </a:r>
            <a:endParaRPr lang="ru-RU" sz="1400"/>
          </a:p>
          <a:p>
            <a:r>
              <a:rPr lang="kk-KZ" sz="1400"/>
              <a:t>	</a:t>
            </a:r>
            <a:endParaRPr lang="ru-RU" sz="1400"/>
          </a:p>
          <a:p>
            <a:pPr algn="ctr"/>
            <a:r>
              <a:rPr lang="kk-KZ" sz="2400">
                <a:solidFill>
                  <a:srgbClr val="FF0000"/>
                </a:solidFill>
              </a:rPr>
              <a:t>lg C = A ― B/T</a:t>
            </a:r>
            <a:endParaRPr lang="ru-RU" sz="2400">
              <a:solidFill>
                <a:srgbClr val="FF0000"/>
              </a:solidFill>
            </a:endParaRPr>
          </a:p>
          <a:p>
            <a:r>
              <a:rPr lang="kk-KZ" sz="1400"/>
              <a:t>мұндағы 	T – резервуардағы бу-ауа қоспасының температурасы, </a:t>
            </a:r>
          </a:p>
          <a:p>
            <a:r>
              <a:rPr lang="kk-KZ" sz="1400"/>
              <a:t>	К; А және В – тұрақтылар, олардың мәндері әр түрлі өнімдер үшін төменде көрсетілген:</a:t>
            </a:r>
            <a:endParaRPr lang="ru-RU" sz="1400"/>
          </a:p>
          <a:p>
            <a:endParaRPr lang="ru-RU" sz="140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8313" y="4005263"/>
          <a:ext cx="7488831" cy="252028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495771"/>
                <a:gridCol w="2496530"/>
                <a:gridCol w="2496530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/>
                        <a:t>Көмірсутек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А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В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/>
                        <a:t>б</a:t>
                      </a:r>
                      <a:r>
                        <a:rPr lang="ru-RU" sz="1600" dirty="0" err="1"/>
                        <a:t>ензол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6,8059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1255,96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толуол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7,4629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1602,49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ксилол</a:t>
                      </a:r>
                      <a:r>
                        <a:rPr lang="kk-KZ" sz="1600"/>
                        <a:t>дар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6,8874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1561</a:t>
                      </a:r>
                      <a:r>
                        <a:rPr lang="kk-KZ" sz="1600" dirty="0"/>
                        <a:t>,</a:t>
                      </a:r>
                      <a:r>
                        <a:rPr lang="ru-RU" sz="1600" dirty="0"/>
                        <a:t>08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/>
                        <a:t>үш</a:t>
                      </a:r>
                      <a:r>
                        <a:rPr lang="ru-RU" sz="1600"/>
                        <a:t>метилбензол</a:t>
                      </a:r>
                      <a:r>
                        <a:rPr lang="kk-KZ" sz="1600"/>
                        <a:t>дар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7,5071</a:t>
                      </a:r>
                      <a:endParaRPr lang="ru-RU" sz="16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1765,19</a:t>
                      </a:r>
                      <a:endParaRPr lang="ru-RU" sz="16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z="2400" smtClean="0">
                <a:solidFill>
                  <a:schemeClr val="bg1"/>
                </a:solidFill>
              </a:rPr>
              <a:t>Ароматты көмірсутектер өндірісі</a:t>
            </a:r>
            <a:endParaRPr lang="ru-RU" sz="24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124744"/>
          <a:ext cx="813690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72" name="TextBox 7"/>
          <p:cNvSpPr txBox="1">
            <a:spLocks noChangeArrowheads="1"/>
          </p:cNvSpPr>
          <p:nvPr/>
        </p:nvSpPr>
        <p:spPr bwMode="auto">
          <a:xfrm>
            <a:off x="179388" y="1628775"/>
            <a:ext cx="2592387" cy="344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400" i="1"/>
              <a:t>30</a:t>
            </a:r>
            <a:r>
              <a:rPr lang="kk-KZ" sz="1400" i="1" baseline="30000"/>
              <a:t>0</a:t>
            </a:r>
            <a:r>
              <a:rPr lang="kk-KZ" sz="1400" i="1"/>
              <a:t>С температурада ығыстырылып шығарылатын бу-ауа қоспасындағы көмірсутектердің орташа мөлшері ≈ 400 г/м</a:t>
            </a:r>
            <a:r>
              <a:rPr lang="kk-KZ" sz="1400" i="1" baseline="30000"/>
              <a:t>3</a:t>
            </a:r>
            <a:r>
              <a:rPr lang="kk-KZ" sz="1400" i="1"/>
              <a:t> құрайды, шамамен бензолдың жалпы массасының 1% мөлшері жоғалады.  Бұл шығындарды азайту үшін төмендегі шараларды жүзеге асыру ұсынылады:</a:t>
            </a:r>
            <a:r>
              <a:rPr lang="kk-KZ"/>
              <a:t> </a:t>
            </a:r>
            <a:endParaRPr lang="ru-RU"/>
          </a:p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427912" cy="633412"/>
          </a:xfrm>
        </p:spPr>
        <p:txBody>
          <a:bodyPr>
            <a:normAutofit fontScale="90000"/>
          </a:bodyPr>
          <a:lstStyle/>
          <a:p>
            <a:pPr algn="l"/>
            <a:r>
              <a:rPr lang="kk-KZ" sz="2000" b="1" smtClean="0">
                <a:solidFill>
                  <a:schemeClr val="bg1"/>
                </a:solidFill>
              </a:rPr>
              <a:t>Суды ароматты көмірсутектерден азеотропты тазалаудың принципиалды схемасы</a:t>
            </a:r>
            <a:endParaRPr lang="ru-RU" sz="2000" smtClean="0">
              <a:solidFill>
                <a:schemeClr val="bg1"/>
              </a:solidFill>
            </a:endParaRPr>
          </a:p>
        </p:txBody>
      </p:sp>
      <p:pic>
        <p:nvPicPr>
          <p:cNvPr id="8195" name="Рисунок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196975"/>
            <a:ext cx="2952750" cy="37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611188" y="5157788"/>
            <a:ext cx="7273925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400" i="1"/>
              <a:t>1 – тазалау бағанасы; 2 – конденсатор; 3 – сепаратор; 4 – қыздырғыш; </a:t>
            </a:r>
            <a:endParaRPr lang="ru-RU" sz="1400"/>
          </a:p>
          <a:p>
            <a:pPr algn="ctr"/>
            <a:r>
              <a:rPr lang="kk-KZ" sz="1400" i="1"/>
              <a:t>а – ароматты көмірсутектермен ластанған су; б – азеотропты қоспа – булар;</a:t>
            </a:r>
          </a:p>
          <a:p>
            <a:pPr algn="ctr"/>
            <a:r>
              <a:rPr lang="kk-KZ" sz="1400" i="1"/>
              <a:t> в – өңдеуге жіберілетін, ылғалмен қаныққан ароматты көмірсутек; </a:t>
            </a:r>
            <a:endParaRPr lang="ru-RU" sz="1400"/>
          </a:p>
          <a:p>
            <a:pPr algn="ctr"/>
            <a:r>
              <a:rPr lang="kk-KZ" sz="1400" i="1"/>
              <a:t>г – циклге жеткізілетін сепаратор суы; д – тазартылған су.</a:t>
            </a:r>
            <a:endParaRPr lang="ru-RU" sz="1400"/>
          </a:p>
          <a:p>
            <a:pPr algn="ctr"/>
            <a:endParaRPr lang="ru-RU" sz="14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2341</TotalTime>
  <Words>494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СНЕ6101 Ароматты көмірсутектерді өндіру технологиясы </vt:lpstr>
      <vt:lpstr>Мазмұны</vt:lpstr>
      <vt:lpstr>Дәріс аяқталған соң Сіз білесіз:</vt:lpstr>
      <vt:lpstr>Ароматты көмірсутектер өндірісі</vt:lpstr>
      <vt:lpstr>Ароматты көмірсутектер шығарындылары</vt:lpstr>
      <vt:lpstr>Қалдықтар мен суларды тазалау</vt:lpstr>
      <vt:lpstr>Ароматты көмірсутектердің концентрациясын есептеу</vt:lpstr>
      <vt:lpstr>Ароматты көмірсутектер өндірісі</vt:lpstr>
      <vt:lpstr>Суды ароматты көмірсутектерден азеотропты тазалаудың принципиалды схемасы</vt:lpstr>
      <vt:lpstr>НАЗАРЛАРЫҢЫЗҒА РАХМЕТ!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301</cp:revision>
  <dcterms:created xsi:type="dcterms:W3CDTF">2017-10-09T05:58:02Z</dcterms:created>
  <dcterms:modified xsi:type="dcterms:W3CDTF">2022-11-07T10:22:33Z</dcterms:modified>
</cp:coreProperties>
</file>