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B7B1AD-1FE4-4CC6-AF64-4738CC476EAA}" type="doc">
      <dgm:prSet loTypeId="urn:microsoft.com/office/officeart/2005/8/layout/radial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DFB0907D-C6B3-48EF-BC15-F7AAD514BD5C}">
      <dgm:prSet phldrT="[Текст]"/>
      <dgm:spPr/>
      <dgm:t>
        <a:bodyPr/>
        <a:lstStyle/>
        <a:p>
          <a:r>
            <a:rPr lang="kk-KZ" dirty="0" smtClean="0"/>
            <a:t>Ароматты көмірсутектер өндірісінің маңызы үнемі артуда, себебі</a:t>
          </a:r>
          <a:endParaRPr lang="ru-RU" dirty="0"/>
        </a:p>
      </dgm:t>
    </dgm:pt>
    <dgm:pt modelId="{CBFC4FA8-794B-45C6-A214-A9DEC163E632}" type="parTrans" cxnId="{CC163E65-8735-4152-A0B3-E3584CF2252A}">
      <dgm:prSet/>
      <dgm:spPr/>
      <dgm:t>
        <a:bodyPr/>
        <a:lstStyle/>
        <a:p>
          <a:endParaRPr lang="ru-RU"/>
        </a:p>
      </dgm:t>
    </dgm:pt>
    <dgm:pt modelId="{08F06FC2-A014-45FC-9952-339B1EA7D1B7}" type="sibTrans" cxnId="{CC163E65-8735-4152-A0B3-E3584CF2252A}">
      <dgm:prSet/>
      <dgm:spPr/>
      <dgm:t>
        <a:bodyPr/>
        <a:lstStyle/>
        <a:p>
          <a:endParaRPr lang="ru-RU"/>
        </a:p>
      </dgm:t>
    </dgm:pt>
    <dgm:pt modelId="{6A542E2F-0BA7-4A8C-985D-DEF647FABC20}">
      <dgm:prSet phldrT="[Текст]"/>
      <dgm:spPr/>
      <dgm:t>
        <a:bodyPr/>
        <a:lstStyle/>
        <a:p>
          <a:r>
            <a:rPr lang="kk-KZ" dirty="0" smtClean="0"/>
            <a:t>олардың негізінде алынатын химиялық өнімдер мен жасанды полимерлердің қолданылуы үздіксіз даму үстінде. </a:t>
          </a:r>
          <a:endParaRPr lang="ru-RU" dirty="0"/>
        </a:p>
      </dgm:t>
    </dgm:pt>
    <dgm:pt modelId="{95138317-A405-436C-9BC9-C4A04703EB13}" type="parTrans" cxnId="{4ACF2E91-1EAA-4CE3-9B58-8DB4D4CAFCE2}">
      <dgm:prSet/>
      <dgm:spPr/>
      <dgm:t>
        <a:bodyPr/>
        <a:lstStyle/>
        <a:p>
          <a:endParaRPr lang="ru-RU"/>
        </a:p>
      </dgm:t>
    </dgm:pt>
    <dgm:pt modelId="{A4B5FB77-D18F-4955-B10C-0E5001A4FBD5}" type="sibTrans" cxnId="{4ACF2E91-1EAA-4CE3-9B58-8DB4D4CAFCE2}">
      <dgm:prSet/>
      <dgm:spPr/>
      <dgm:t>
        <a:bodyPr/>
        <a:lstStyle/>
        <a:p>
          <a:endParaRPr lang="ru-RU"/>
        </a:p>
      </dgm:t>
    </dgm:pt>
    <dgm:pt modelId="{E647876D-D6B1-404A-BED3-106A0EBF3EE2}">
      <dgm:prSet phldrT="[Текст]"/>
      <dgm:spPr/>
      <dgm:t>
        <a:bodyPr/>
        <a:lstStyle/>
        <a:p>
          <a:r>
            <a:rPr lang="kk-KZ" dirty="0" smtClean="0"/>
            <a:t>Ароматты көмірсутектер комплексінің конфигурациялық түрі үнемі өзгеруде. </a:t>
          </a:r>
          <a:endParaRPr lang="ru-RU" dirty="0"/>
        </a:p>
      </dgm:t>
    </dgm:pt>
    <dgm:pt modelId="{6B1436AA-C3AA-4BE9-A7F9-16344AF3FD7C}" type="parTrans" cxnId="{E7046AF5-59F2-4F3F-9CF9-5C0F5D74ED75}">
      <dgm:prSet/>
      <dgm:spPr/>
      <dgm:t>
        <a:bodyPr/>
        <a:lstStyle/>
        <a:p>
          <a:endParaRPr lang="ru-RU"/>
        </a:p>
      </dgm:t>
    </dgm:pt>
    <dgm:pt modelId="{D4CC565F-B92D-4801-9439-FEDE466BFA67}" type="sibTrans" cxnId="{E7046AF5-59F2-4F3F-9CF9-5C0F5D74ED75}">
      <dgm:prSet/>
      <dgm:spPr/>
      <dgm:t>
        <a:bodyPr/>
        <a:lstStyle/>
        <a:p>
          <a:endParaRPr lang="ru-RU"/>
        </a:p>
      </dgm:t>
    </dgm:pt>
    <dgm:pt modelId="{FC8B794E-35C9-452A-866B-11A6B3D87C93}">
      <dgm:prSet phldrT="[Текст]"/>
      <dgm:spPr/>
      <dgm:t>
        <a:bodyPr/>
        <a:lstStyle/>
        <a:p>
          <a:r>
            <a:rPr lang="kk-KZ" dirty="0" smtClean="0"/>
            <a:t>Бұл қолданылатын шикізаттың түріне, жекелеген ароматты көмірсутектерге деген сұранысқа және олардың бағасына тәуелді болады</a:t>
          </a:r>
          <a:endParaRPr lang="ru-RU" dirty="0"/>
        </a:p>
      </dgm:t>
    </dgm:pt>
    <dgm:pt modelId="{6FBF263B-E947-449E-9D40-549E10D041EF}" type="parTrans" cxnId="{1EFA497E-07A2-41B8-852C-2E5BECC52E73}">
      <dgm:prSet/>
      <dgm:spPr/>
      <dgm:t>
        <a:bodyPr/>
        <a:lstStyle/>
        <a:p>
          <a:endParaRPr lang="ru-RU"/>
        </a:p>
      </dgm:t>
    </dgm:pt>
    <dgm:pt modelId="{794142FA-D5ED-427F-BB82-2AD0203AB5CA}" type="sibTrans" cxnId="{1EFA497E-07A2-41B8-852C-2E5BECC52E73}">
      <dgm:prSet/>
      <dgm:spPr/>
      <dgm:t>
        <a:bodyPr/>
        <a:lstStyle/>
        <a:p>
          <a:endParaRPr lang="ru-RU"/>
        </a:p>
      </dgm:t>
    </dgm:pt>
    <dgm:pt modelId="{1320FEAA-D1CA-4198-9295-BAA6FD942697}" type="pres">
      <dgm:prSet presAssocID="{FDB7B1AD-1FE4-4CC6-AF64-4738CC476EA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61BE15-2062-4B72-856B-E1E924C21673}" type="pres">
      <dgm:prSet presAssocID="{DFB0907D-C6B3-48EF-BC15-F7AAD514BD5C}" presName="centerShape" presStyleLbl="node0" presStyleIdx="0" presStyleCnt="1"/>
      <dgm:spPr/>
      <dgm:t>
        <a:bodyPr/>
        <a:lstStyle/>
        <a:p>
          <a:endParaRPr lang="ru-RU"/>
        </a:p>
      </dgm:t>
    </dgm:pt>
    <dgm:pt modelId="{FC52D0C0-4F5F-456B-8CC0-86BCD9A516A6}" type="pres">
      <dgm:prSet presAssocID="{95138317-A405-436C-9BC9-C4A04703EB13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4BFD62E-51BA-4F64-B347-F82A1F5EFC28}" type="pres">
      <dgm:prSet presAssocID="{6A542E2F-0BA7-4A8C-985D-DEF647FABC2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281B1A-05AA-48B3-A73D-0B581CB37418}" type="pres">
      <dgm:prSet presAssocID="{6B1436AA-C3AA-4BE9-A7F9-16344AF3FD7C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9AF06CA9-43B7-4179-9CAB-B47DEC759D56}" type="pres">
      <dgm:prSet presAssocID="{E647876D-D6B1-404A-BED3-106A0EBF3EE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0B1D27-F082-4890-A676-60F9F752A5C3}" type="pres">
      <dgm:prSet presAssocID="{6FBF263B-E947-449E-9D40-549E10D041EF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718F94A1-2824-44BA-B9F3-AE0E6E93FA4B}" type="pres">
      <dgm:prSet presAssocID="{FC8B794E-35C9-452A-866B-11A6B3D87C9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FA497E-07A2-41B8-852C-2E5BECC52E73}" srcId="{DFB0907D-C6B3-48EF-BC15-F7AAD514BD5C}" destId="{FC8B794E-35C9-452A-866B-11A6B3D87C93}" srcOrd="2" destOrd="0" parTransId="{6FBF263B-E947-449E-9D40-549E10D041EF}" sibTransId="{794142FA-D5ED-427F-BB82-2AD0203AB5CA}"/>
    <dgm:cxn modelId="{4ACF2E91-1EAA-4CE3-9B58-8DB4D4CAFCE2}" srcId="{DFB0907D-C6B3-48EF-BC15-F7AAD514BD5C}" destId="{6A542E2F-0BA7-4A8C-985D-DEF647FABC20}" srcOrd="0" destOrd="0" parTransId="{95138317-A405-436C-9BC9-C4A04703EB13}" sibTransId="{A4B5FB77-D18F-4955-B10C-0E5001A4FBD5}"/>
    <dgm:cxn modelId="{7CF2B3C6-E294-4929-93B3-BB6B391B406D}" type="presOf" srcId="{FDB7B1AD-1FE4-4CC6-AF64-4738CC476EAA}" destId="{1320FEAA-D1CA-4198-9295-BAA6FD942697}" srcOrd="0" destOrd="0" presId="urn:microsoft.com/office/officeart/2005/8/layout/radial4"/>
    <dgm:cxn modelId="{E7046AF5-59F2-4F3F-9CF9-5C0F5D74ED75}" srcId="{DFB0907D-C6B3-48EF-BC15-F7AAD514BD5C}" destId="{E647876D-D6B1-404A-BED3-106A0EBF3EE2}" srcOrd="1" destOrd="0" parTransId="{6B1436AA-C3AA-4BE9-A7F9-16344AF3FD7C}" sibTransId="{D4CC565F-B92D-4801-9439-FEDE466BFA67}"/>
    <dgm:cxn modelId="{B1B9980A-D60D-4544-82F9-BEDEC940FF05}" type="presOf" srcId="{6A542E2F-0BA7-4A8C-985D-DEF647FABC20}" destId="{64BFD62E-51BA-4F64-B347-F82A1F5EFC28}" srcOrd="0" destOrd="0" presId="urn:microsoft.com/office/officeart/2005/8/layout/radial4"/>
    <dgm:cxn modelId="{5D66C25E-0FE0-4171-AA1C-55F9694523A4}" type="presOf" srcId="{6B1436AA-C3AA-4BE9-A7F9-16344AF3FD7C}" destId="{F1281B1A-05AA-48B3-A73D-0B581CB37418}" srcOrd="0" destOrd="0" presId="urn:microsoft.com/office/officeart/2005/8/layout/radial4"/>
    <dgm:cxn modelId="{CC163E65-8735-4152-A0B3-E3584CF2252A}" srcId="{FDB7B1AD-1FE4-4CC6-AF64-4738CC476EAA}" destId="{DFB0907D-C6B3-48EF-BC15-F7AAD514BD5C}" srcOrd="0" destOrd="0" parTransId="{CBFC4FA8-794B-45C6-A214-A9DEC163E632}" sibTransId="{08F06FC2-A014-45FC-9952-339B1EA7D1B7}"/>
    <dgm:cxn modelId="{8F70FE12-2D81-4E0D-A4FE-083AAB0A85C3}" type="presOf" srcId="{6FBF263B-E947-449E-9D40-549E10D041EF}" destId="{C40B1D27-F082-4890-A676-60F9F752A5C3}" srcOrd="0" destOrd="0" presId="urn:microsoft.com/office/officeart/2005/8/layout/radial4"/>
    <dgm:cxn modelId="{70DC5A1F-58D5-405D-8242-7E6452BA6641}" type="presOf" srcId="{FC8B794E-35C9-452A-866B-11A6B3D87C93}" destId="{718F94A1-2824-44BA-B9F3-AE0E6E93FA4B}" srcOrd="0" destOrd="0" presId="urn:microsoft.com/office/officeart/2005/8/layout/radial4"/>
    <dgm:cxn modelId="{16B8E998-0F1B-4BDF-AA64-0185A821AFE0}" type="presOf" srcId="{DFB0907D-C6B3-48EF-BC15-F7AAD514BD5C}" destId="{2961BE15-2062-4B72-856B-E1E924C21673}" srcOrd="0" destOrd="0" presId="urn:microsoft.com/office/officeart/2005/8/layout/radial4"/>
    <dgm:cxn modelId="{D2045106-C5BB-4FF0-A530-8DB3C4638E12}" type="presOf" srcId="{E647876D-D6B1-404A-BED3-106A0EBF3EE2}" destId="{9AF06CA9-43B7-4179-9CAB-B47DEC759D56}" srcOrd="0" destOrd="0" presId="urn:microsoft.com/office/officeart/2005/8/layout/radial4"/>
    <dgm:cxn modelId="{1231D908-F93E-4E62-921D-8067A8777441}" type="presOf" srcId="{95138317-A405-436C-9BC9-C4A04703EB13}" destId="{FC52D0C0-4F5F-456B-8CC0-86BCD9A516A6}" srcOrd="0" destOrd="0" presId="urn:microsoft.com/office/officeart/2005/8/layout/radial4"/>
    <dgm:cxn modelId="{C07B976F-6E41-46D8-AE38-5CDB8AABE587}" type="presParOf" srcId="{1320FEAA-D1CA-4198-9295-BAA6FD942697}" destId="{2961BE15-2062-4B72-856B-E1E924C21673}" srcOrd="0" destOrd="0" presId="urn:microsoft.com/office/officeart/2005/8/layout/radial4"/>
    <dgm:cxn modelId="{8D1D85D5-4450-4F4E-ACA4-0B465F8BC467}" type="presParOf" srcId="{1320FEAA-D1CA-4198-9295-BAA6FD942697}" destId="{FC52D0C0-4F5F-456B-8CC0-86BCD9A516A6}" srcOrd="1" destOrd="0" presId="urn:microsoft.com/office/officeart/2005/8/layout/radial4"/>
    <dgm:cxn modelId="{6656EC0E-4549-4B90-87C6-5647A693A971}" type="presParOf" srcId="{1320FEAA-D1CA-4198-9295-BAA6FD942697}" destId="{64BFD62E-51BA-4F64-B347-F82A1F5EFC28}" srcOrd="2" destOrd="0" presId="urn:microsoft.com/office/officeart/2005/8/layout/radial4"/>
    <dgm:cxn modelId="{17C72C26-A6E9-4C86-8ECF-6426ADA192C8}" type="presParOf" srcId="{1320FEAA-D1CA-4198-9295-BAA6FD942697}" destId="{F1281B1A-05AA-48B3-A73D-0B581CB37418}" srcOrd="3" destOrd="0" presId="urn:microsoft.com/office/officeart/2005/8/layout/radial4"/>
    <dgm:cxn modelId="{42087235-A440-4FF3-8F87-89DB2C93987B}" type="presParOf" srcId="{1320FEAA-D1CA-4198-9295-BAA6FD942697}" destId="{9AF06CA9-43B7-4179-9CAB-B47DEC759D56}" srcOrd="4" destOrd="0" presId="urn:microsoft.com/office/officeart/2005/8/layout/radial4"/>
    <dgm:cxn modelId="{2DD13AAB-BB8F-4711-A8D6-60EBEF9D181F}" type="presParOf" srcId="{1320FEAA-D1CA-4198-9295-BAA6FD942697}" destId="{C40B1D27-F082-4890-A676-60F9F752A5C3}" srcOrd="5" destOrd="0" presId="urn:microsoft.com/office/officeart/2005/8/layout/radial4"/>
    <dgm:cxn modelId="{1A64D4AD-64E9-494D-9EAB-AA3D64722500}" type="presParOf" srcId="{1320FEAA-D1CA-4198-9295-BAA6FD942697}" destId="{718F94A1-2824-44BA-B9F3-AE0E6E93FA4B}" srcOrd="6" destOrd="0" presId="urn:microsoft.com/office/officeart/2005/8/layout/radial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1DEE93-2DCB-4AAF-B9F1-4CE8E479B0B0}" type="doc">
      <dgm:prSet loTypeId="urn:microsoft.com/office/officeart/2005/8/layout/arrow4" loCatId="process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73F49FAD-2B52-41EF-B04D-EE5BBCAE9F64}">
      <dgm:prSet phldrT="[Текст]"/>
      <dgm:spPr/>
      <dgm:t>
        <a:bodyPr/>
        <a:lstStyle/>
        <a:p>
          <a:r>
            <a:rPr lang="kk-KZ" dirty="0" smtClean="0"/>
            <a:t>Өнімділігі орасан зор мөлшерге жеткен ароматты қатардағы маңызды қосылыстың бірі – бензол. </a:t>
          </a:r>
          <a:endParaRPr lang="ru-RU" dirty="0"/>
        </a:p>
      </dgm:t>
    </dgm:pt>
    <dgm:pt modelId="{60B8C06C-9C6A-4429-9CB3-657DD4060A6A}" type="parTrans" cxnId="{979192C3-4D04-4567-A073-E54EB7A159DA}">
      <dgm:prSet/>
      <dgm:spPr/>
      <dgm:t>
        <a:bodyPr/>
        <a:lstStyle/>
        <a:p>
          <a:endParaRPr lang="ru-RU"/>
        </a:p>
      </dgm:t>
    </dgm:pt>
    <dgm:pt modelId="{2103B42D-BCE7-4904-AB39-7AF5F37B08FA}" type="sibTrans" cxnId="{979192C3-4D04-4567-A073-E54EB7A159DA}">
      <dgm:prSet/>
      <dgm:spPr/>
      <dgm:t>
        <a:bodyPr/>
        <a:lstStyle/>
        <a:p>
          <a:endParaRPr lang="ru-RU"/>
        </a:p>
      </dgm:t>
    </dgm:pt>
    <dgm:pt modelId="{4603CB71-70DF-499F-BC12-EE701CB827D3}">
      <dgm:prSet phldrT="[Текст]" phldr="1"/>
      <dgm:spPr/>
      <dgm:t>
        <a:bodyPr/>
        <a:lstStyle/>
        <a:p>
          <a:endParaRPr lang="ru-RU" dirty="0"/>
        </a:p>
      </dgm:t>
    </dgm:pt>
    <dgm:pt modelId="{9A9E9CDC-2167-4DF4-9A74-85019F49746A}" type="parTrans" cxnId="{C92AE8A3-8DCB-4110-9B92-C23077BD3817}">
      <dgm:prSet/>
      <dgm:spPr/>
      <dgm:t>
        <a:bodyPr/>
        <a:lstStyle/>
        <a:p>
          <a:endParaRPr lang="ru-RU"/>
        </a:p>
      </dgm:t>
    </dgm:pt>
    <dgm:pt modelId="{F4522A39-EBA1-47FE-A3BE-41B34B24EF8F}" type="sibTrans" cxnId="{C92AE8A3-8DCB-4110-9B92-C23077BD3817}">
      <dgm:prSet/>
      <dgm:spPr/>
      <dgm:t>
        <a:bodyPr/>
        <a:lstStyle/>
        <a:p>
          <a:endParaRPr lang="ru-RU"/>
        </a:p>
      </dgm:t>
    </dgm:pt>
    <dgm:pt modelId="{B4EB400A-9DBD-4404-86F5-FAA088F0CF91}">
      <dgm:prSet phldrT="[Текст]"/>
      <dgm:spPr/>
      <dgm:t>
        <a:bodyPr/>
        <a:lstStyle/>
        <a:p>
          <a:pPr>
            <a:spcAft>
              <a:spcPts val="0"/>
            </a:spcAft>
          </a:pPr>
          <a:r>
            <a:rPr lang="kk-KZ" dirty="0" smtClean="0"/>
            <a:t>Бензол өндірісінің ауқымы ароматты көмірсутектердің жалпы өнімінің </a:t>
          </a:r>
        </a:p>
        <a:p>
          <a:pPr>
            <a:spcAft>
              <a:spcPts val="0"/>
            </a:spcAft>
          </a:pPr>
          <a:r>
            <a:rPr lang="kk-KZ" dirty="0" smtClean="0"/>
            <a:t>60%-ын құрайды</a:t>
          </a:r>
          <a:endParaRPr lang="ru-RU" dirty="0"/>
        </a:p>
      </dgm:t>
    </dgm:pt>
    <dgm:pt modelId="{62B0A039-BF32-4E67-99A3-3C1A96D3E655}" type="parTrans" cxnId="{8EA494FE-E0E9-4588-9941-6A51D67D5EA8}">
      <dgm:prSet/>
      <dgm:spPr/>
      <dgm:t>
        <a:bodyPr/>
        <a:lstStyle/>
        <a:p>
          <a:endParaRPr lang="ru-RU"/>
        </a:p>
      </dgm:t>
    </dgm:pt>
    <dgm:pt modelId="{0B9A4116-D08F-409E-970D-97DC520620C5}" type="sibTrans" cxnId="{8EA494FE-E0E9-4588-9941-6A51D67D5EA8}">
      <dgm:prSet/>
      <dgm:spPr/>
      <dgm:t>
        <a:bodyPr/>
        <a:lstStyle/>
        <a:p>
          <a:endParaRPr lang="ru-RU"/>
        </a:p>
      </dgm:t>
    </dgm:pt>
    <dgm:pt modelId="{D09ACBAD-0578-4953-B5D1-58C92EAB659D}" type="pres">
      <dgm:prSet presAssocID="{631DEE93-2DCB-4AAF-B9F1-4CE8E479B0B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D8665B-4BCF-4FE8-980E-9D49F4F53D5F}" type="pres">
      <dgm:prSet presAssocID="{73F49FAD-2B52-41EF-B04D-EE5BBCAE9F64}" presName="upArrow" presStyleLbl="node1" presStyleIdx="0" presStyleCnt="2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C5E1122-5D28-4CC5-92F4-4454831EB08D}" type="pres">
      <dgm:prSet presAssocID="{73F49FAD-2B52-41EF-B04D-EE5BBCAE9F64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1AAB8C-2F8C-4BE7-81F5-65E2E299896E}" type="pres">
      <dgm:prSet presAssocID="{B4EB400A-9DBD-4404-86F5-FAA088F0CF91}" presName="downArrow" presStyleLbl="node1" presStyleIdx="1" presStyleCnt="2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0D6E4654-04FD-44D7-B38E-9D58BC644BCF}" type="pres">
      <dgm:prSet presAssocID="{B4EB400A-9DBD-4404-86F5-FAA088F0CF91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E37A84-E29B-4EE5-A21D-2B2EF6F9FF29}" type="presOf" srcId="{B4EB400A-9DBD-4404-86F5-FAA088F0CF91}" destId="{0D6E4654-04FD-44D7-B38E-9D58BC644BCF}" srcOrd="0" destOrd="0" presId="urn:microsoft.com/office/officeart/2005/8/layout/arrow4"/>
    <dgm:cxn modelId="{8EA494FE-E0E9-4588-9941-6A51D67D5EA8}" srcId="{631DEE93-2DCB-4AAF-B9F1-4CE8E479B0B0}" destId="{B4EB400A-9DBD-4404-86F5-FAA088F0CF91}" srcOrd="1" destOrd="0" parTransId="{62B0A039-BF32-4E67-99A3-3C1A96D3E655}" sibTransId="{0B9A4116-D08F-409E-970D-97DC520620C5}"/>
    <dgm:cxn modelId="{979192C3-4D04-4567-A073-E54EB7A159DA}" srcId="{631DEE93-2DCB-4AAF-B9F1-4CE8E479B0B0}" destId="{73F49FAD-2B52-41EF-B04D-EE5BBCAE9F64}" srcOrd="0" destOrd="0" parTransId="{60B8C06C-9C6A-4429-9CB3-657DD4060A6A}" sibTransId="{2103B42D-BCE7-4904-AB39-7AF5F37B08FA}"/>
    <dgm:cxn modelId="{B05F815A-BDC1-4E9C-8024-A7667B7466B8}" type="presOf" srcId="{631DEE93-2DCB-4AAF-B9F1-4CE8E479B0B0}" destId="{D09ACBAD-0578-4953-B5D1-58C92EAB659D}" srcOrd="0" destOrd="0" presId="urn:microsoft.com/office/officeart/2005/8/layout/arrow4"/>
    <dgm:cxn modelId="{C92AE8A3-8DCB-4110-9B92-C23077BD3817}" srcId="{631DEE93-2DCB-4AAF-B9F1-4CE8E479B0B0}" destId="{4603CB71-70DF-499F-BC12-EE701CB827D3}" srcOrd="2" destOrd="0" parTransId="{9A9E9CDC-2167-4DF4-9A74-85019F49746A}" sibTransId="{F4522A39-EBA1-47FE-A3BE-41B34B24EF8F}"/>
    <dgm:cxn modelId="{AFC46E50-91FF-4042-9BAD-1CA319DBE734}" type="presOf" srcId="{73F49FAD-2B52-41EF-B04D-EE5BBCAE9F64}" destId="{4C5E1122-5D28-4CC5-92F4-4454831EB08D}" srcOrd="0" destOrd="0" presId="urn:microsoft.com/office/officeart/2005/8/layout/arrow4"/>
    <dgm:cxn modelId="{EAA36BCB-F2A7-473E-9123-2B992D50A176}" type="presParOf" srcId="{D09ACBAD-0578-4953-B5D1-58C92EAB659D}" destId="{D1D8665B-4BCF-4FE8-980E-9D49F4F53D5F}" srcOrd="0" destOrd="0" presId="urn:microsoft.com/office/officeart/2005/8/layout/arrow4"/>
    <dgm:cxn modelId="{10316128-8F93-4903-832D-4F2E6273B86F}" type="presParOf" srcId="{D09ACBAD-0578-4953-B5D1-58C92EAB659D}" destId="{4C5E1122-5D28-4CC5-92F4-4454831EB08D}" srcOrd="1" destOrd="0" presId="urn:microsoft.com/office/officeart/2005/8/layout/arrow4"/>
    <dgm:cxn modelId="{A2AA8B00-57CF-4021-9919-ED4E9BF30721}" type="presParOf" srcId="{D09ACBAD-0578-4953-B5D1-58C92EAB659D}" destId="{2B1AAB8C-2F8C-4BE7-81F5-65E2E299896E}" srcOrd="2" destOrd="0" presId="urn:microsoft.com/office/officeart/2005/8/layout/arrow4"/>
    <dgm:cxn modelId="{10A6A01A-5875-4D3A-B2BC-2734B7CA6C75}" type="presParOf" srcId="{D09ACBAD-0578-4953-B5D1-58C92EAB659D}" destId="{0D6E4654-04FD-44D7-B38E-9D58BC644BCF}" srcOrd="3" destOrd="0" presId="urn:microsoft.com/office/officeart/2005/8/layout/arrow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0F9777-AAE5-41C7-8F7D-DB0B1C809AE2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D3F6873-2B3A-4014-BCF0-DE6FBB16633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1000" dirty="0" smtClean="0"/>
            <a:t>Тікелей химиялық өңдеу мысалы ретінде </a:t>
          </a:r>
          <a:r>
            <a:rPr lang="ru-RU" sz="1000" dirty="0" smtClean="0"/>
            <a:t>толуол</a:t>
          </a:r>
          <a:r>
            <a:rPr lang="kk-KZ" sz="1000" dirty="0" smtClean="0"/>
            <a:t>ды </a:t>
          </a:r>
          <a:r>
            <a:rPr lang="ru-RU" sz="1000" dirty="0" smtClean="0"/>
            <a:t>бензол</a:t>
          </a:r>
          <a:r>
            <a:rPr lang="kk-KZ" sz="1000" dirty="0" smtClean="0"/>
            <a:t>ға </a:t>
          </a:r>
          <a:r>
            <a:rPr lang="ru-RU" sz="1000" dirty="0" err="1" smtClean="0"/>
            <a:t>деметил</a:t>
          </a:r>
          <a:r>
            <a:rPr lang="kk-KZ" sz="1000" dirty="0" smtClean="0"/>
            <a:t>деу</a:t>
          </a:r>
          <a:r>
            <a:rPr lang="ru-RU" sz="1000" dirty="0" smtClean="0"/>
            <a:t>,</a:t>
          </a:r>
          <a:r>
            <a:rPr lang="kk-KZ" sz="1000" dirty="0" smtClean="0"/>
            <a:t> сонымен қатар</a:t>
          </a:r>
          <a:r>
            <a:rPr lang="ru-RU" sz="1000" dirty="0" smtClean="0"/>
            <a:t> толуол</a:t>
          </a:r>
          <a:r>
            <a:rPr lang="kk-KZ" sz="1000" dirty="0" smtClean="0"/>
            <a:t>ды </a:t>
          </a:r>
          <a:r>
            <a:rPr lang="ru-RU" sz="1000" dirty="0" smtClean="0"/>
            <a:t>ксилол</a:t>
          </a:r>
          <a:r>
            <a:rPr lang="kk-KZ" sz="1000" dirty="0" smtClean="0"/>
            <a:t>ға </a:t>
          </a:r>
          <a:r>
            <a:rPr lang="ru-RU" sz="1000" dirty="0" smtClean="0"/>
            <a:t> </a:t>
          </a:r>
          <a:r>
            <a:rPr lang="ru-RU" sz="1000" dirty="0" err="1" smtClean="0"/>
            <a:t>диспропорционир</a:t>
          </a:r>
          <a:r>
            <a:rPr lang="kk-KZ" sz="1000" dirty="0" smtClean="0"/>
            <a:t>леу реакцияларынан басқа, </a:t>
          </a:r>
          <a:r>
            <a:rPr lang="ru-RU" sz="1000" dirty="0" err="1" smtClean="0"/>
            <a:t>толуилендиизоцианат</a:t>
          </a:r>
          <a:r>
            <a:rPr lang="kk-KZ" sz="1000" dirty="0" smtClean="0"/>
            <a:t>тарды</a:t>
          </a:r>
          <a:r>
            <a:rPr lang="ru-RU" sz="1000" dirty="0" smtClean="0"/>
            <a:t>, </a:t>
          </a:r>
          <a:r>
            <a:rPr lang="kk-KZ" sz="1000" dirty="0" smtClean="0"/>
            <a:t>үш</a:t>
          </a:r>
          <a:r>
            <a:rPr lang="ru-RU" sz="1000" dirty="0" smtClean="0"/>
            <a:t>нитротолуол</a:t>
          </a:r>
          <a:r>
            <a:rPr lang="kk-KZ" sz="1000" dirty="0" smtClean="0"/>
            <a:t>ды</a:t>
          </a:r>
          <a:r>
            <a:rPr lang="ru-RU" sz="1000" dirty="0" smtClean="0"/>
            <a:t>, </a:t>
          </a:r>
          <a:r>
            <a:rPr lang="ru-RU" sz="1000" dirty="0" err="1" smtClean="0"/>
            <a:t>бензой</a:t>
          </a:r>
          <a:r>
            <a:rPr lang="kk-KZ" sz="1000" dirty="0" smtClean="0"/>
            <a:t> қышқылын</a:t>
          </a:r>
          <a:r>
            <a:rPr lang="ru-RU" sz="1000" dirty="0" smtClean="0"/>
            <a:t>, </a:t>
          </a:r>
          <a:r>
            <a:rPr lang="ru-RU" sz="1000" dirty="0" err="1" smtClean="0"/>
            <a:t>бензальдегид</a:t>
          </a:r>
          <a:r>
            <a:rPr lang="kk-KZ" sz="1000" dirty="0" smtClean="0"/>
            <a:t>ті және т.б. алуды айтуға болады. </a:t>
          </a:r>
          <a:endParaRPr lang="ru-RU" sz="1000" dirty="0"/>
        </a:p>
      </dgm:t>
    </dgm:pt>
    <dgm:pt modelId="{F2D1C0A8-F3DD-475B-BB80-2127553601D8}" type="parTrans" cxnId="{319E212F-CC14-4681-AC14-F832D7ED2280}">
      <dgm:prSet/>
      <dgm:spPr/>
      <dgm:t>
        <a:bodyPr/>
        <a:lstStyle/>
        <a:p>
          <a:endParaRPr lang="ru-RU"/>
        </a:p>
      </dgm:t>
    </dgm:pt>
    <dgm:pt modelId="{ED3A2E76-050B-4D8A-8365-BE7522F60949}" type="sibTrans" cxnId="{319E212F-CC14-4681-AC14-F832D7ED2280}">
      <dgm:prSet/>
      <dgm:spPr/>
      <dgm:t>
        <a:bodyPr/>
        <a:lstStyle/>
        <a:p>
          <a:endParaRPr lang="ru-RU"/>
        </a:p>
      </dgm:t>
    </dgm:pt>
    <dgm:pt modelId="{1F3A0413-5298-4C83-9896-E0C81C90DB28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000" dirty="0" smtClean="0"/>
            <a:t>Толуолдың химиялық туындыларының ішінде кеңінен таралғандары – диизоцианаттар, олар полиуретандар алуда жартылай өнім болып табылады. </a:t>
          </a:r>
          <a:endParaRPr lang="ru-RU" sz="1000" dirty="0"/>
        </a:p>
      </dgm:t>
    </dgm:pt>
    <dgm:pt modelId="{27857350-A457-471C-8373-B72D6217435A}" type="parTrans" cxnId="{C5F19A59-6541-42AB-99D4-0BFC2181E0A8}">
      <dgm:prSet/>
      <dgm:spPr/>
      <dgm:t>
        <a:bodyPr/>
        <a:lstStyle/>
        <a:p>
          <a:endParaRPr lang="ru-RU"/>
        </a:p>
      </dgm:t>
    </dgm:pt>
    <dgm:pt modelId="{28036315-9D89-45B2-9E86-8CC45551ACA9}" type="sibTrans" cxnId="{C5F19A59-6541-42AB-99D4-0BFC2181E0A8}">
      <dgm:prSet/>
      <dgm:spPr/>
      <dgm:t>
        <a:bodyPr/>
        <a:lstStyle/>
        <a:p>
          <a:endParaRPr lang="ru-RU"/>
        </a:p>
      </dgm:t>
    </dgm:pt>
    <dgm:pt modelId="{46B9F0AF-BE24-4B0E-9601-CE84D7232D17}" type="pres">
      <dgm:prSet presAssocID="{870F9777-AAE5-41C7-8F7D-DB0B1C809A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FFA0A4-CE5D-483A-977D-75A444F75678}" type="pres">
      <dgm:prSet presAssocID="{9D3F6873-2B3A-4014-BCF0-DE6FBB166338}" presName="parentLin" presStyleCnt="0"/>
      <dgm:spPr/>
    </dgm:pt>
    <dgm:pt modelId="{C1622A48-2FD5-4A9A-8709-33055178C21C}" type="pres">
      <dgm:prSet presAssocID="{9D3F6873-2B3A-4014-BCF0-DE6FBB166338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3E92262-7E81-4C7F-9626-C440F871DA7D}" type="pres">
      <dgm:prSet presAssocID="{9D3F6873-2B3A-4014-BCF0-DE6FBB16633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C1CDB0-F1AE-4573-8278-C8235363B2BF}" type="pres">
      <dgm:prSet presAssocID="{9D3F6873-2B3A-4014-BCF0-DE6FBB166338}" presName="negativeSpace" presStyleCnt="0"/>
      <dgm:spPr/>
    </dgm:pt>
    <dgm:pt modelId="{4FD9A326-BD1D-4EBB-A3A9-84CF8BDE6163}" type="pres">
      <dgm:prSet presAssocID="{9D3F6873-2B3A-4014-BCF0-DE6FBB166338}" presName="childText" presStyleLbl="conFgAcc1" presStyleIdx="0" presStyleCnt="2">
        <dgm:presLayoutVars>
          <dgm:bulletEnabled val="1"/>
        </dgm:presLayoutVars>
      </dgm:prSet>
      <dgm:spPr/>
    </dgm:pt>
    <dgm:pt modelId="{6C913265-F099-45CA-AB4C-E1ECD1F5279A}" type="pres">
      <dgm:prSet presAssocID="{ED3A2E76-050B-4D8A-8365-BE7522F60949}" presName="spaceBetweenRectangles" presStyleCnt="0"/>
      <dgm:spPr/>
    </dgm:pt>
    <dgm:pt modelId="{BC2017BB-F6AF-4070-B411-35982E3AB603}" type="pres">
      <dgm:prSet presAssocID="{1F3A0413-5298-4C83-9896-E0C81C90DB28}" presName="parentLin" presStyleCnt="0"/>
      <dgm:spPr/>
    </dgm:pt>
    <dgm:pt modelId="{307A45BB-DB98-42C6-B78D-A2028139C650}" type="pres">
      <dgm:prSet presAssocID="{1F3A0413-5298-4C83-9896-E0C81C90DB28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E50CD79A-2AA8-4278-84EE-1C426EF70439}" type="pres">
      <dgm:prSet presAssocID="{1F3A0413-5298-4C83-9896-E0C81C90DB2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62578-311E-4E01-845C-74B411CC63DD}" type="pres">
      <dgm:prSet presAssocID="{1F3A0413-5298-4C83-9896-E0C81C90DB28}" presName="negativeSpace" presStyleCnt="0"/>
      <dgm:spPr/>
    </dgm:pt>
    <dgm:pt modelId="{A75430B2-CC2A-4B1C-95B5-783C62228AD0}" type="pres">
      <dgm:prSet presAssocID="{1F3A0413-5298-4C83-9896-E0C81C90DB2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F12CC19-8297-4390-A893-CB9C9C1F2A87}" type="presOf" srcId="{1F3A0413-5298-4C83-9896-E0C81C90DB28}" destId="{E50CD79A-2AA8-4278-84EE-1C426EF70439}" srcOrd="1" destOrd="0" presId="urn:microsoft.com/office/officeart/2005/8/layout/list1"/>
    <dgm:cxn modelId="{D177ECF5-CA41-44C9-AE8B-ED3151BB8F9B}" type="presOf" srcId="{1F3A0413-5298-4C83-9896-E0C81C90DB28}" destId="{307A45BB-DB98-42C6-B78D-A2028139C650}" srcOrd="0" destOrd="0" presId="urn:microsoft.com/office/officeart/2005/8/layout/list1"/>
    <dgm:cxn modelId="{C5F19A59-6541-42AB-99D4-0BFC2181E0A8}" srcId="{870F9777-AAE5-41C7-8F7D-DB0B1C809AE2}" destId="{1F3A0413-5298-4C83-9896-E0C81C90DB28}" srcOrd="1" destOrd="0" parTransId="{27857350-A457-471C-8373-B72D6217435A}" sibTransId="{28036315-9D89-45B2-9E86-8CC45551ACA9}"/>
    <dgm:cxn modelId="{DD8D1579-D541-4CFE-8FF9-B44840E3DF6D}" type="presOf" srcId="{9D3F6873-2B3A-4014-BCF0-DE6FBB166338}" destId="{C1622A48-2FD5-4A9A-8709-33055178C21C}" srcOrd="0" destOrd="0" presId="urn:microsoft.com/office/officeart/2005/8/layout/list1"/>
    <dgm:cxn modelId="{319E212F-CC14-4681-AC14-F832D7ED2280}" srcId="{870F9777-AAE5-41C7-8F7D-DB0B1C809AE2}" destId="{9D3F6873-2B3A-4014-BCF0-DE6FBB166338}" srcOrd="0" destOrd="0" parTransId="{F2D1C0A8-F3DD-475B-BB80-2127553601D8}" sibTransId="{ED3A2E76-050B-4D8A-8365-BE7522F60949}"/>
    <dgm:cxn modelId="{2A8B704E-236F-4C65-ADDD-73623960C1DD}" type="presOf" srcId="{9D3F6873-2B3A-4014-BCF0-DE6FBB166338}" destId="{A3E92262-7E81-4C7F-9626-C440F871DA7D}" srcOrd="1" destOrd="0" presId="urn:microsoft.com/office/officeart/2005/8/layout/list1"/>
    <dgm:cxn modelId="{2C5E6A27-4CCE-4B82-AD2A-B6E271635FF3}" type="presOf" srcId="{870F9777-AAE5-41C7-8F7D-DB0B1C809AE2}" destId="{46B9F0AF-BE24-4B0E-9601-CE84D7232D17}" srcOrd="0" destOrd="0" presId="urn:microsoft.com/office/officeart/2005/8/layout/list1"/>
    <dgm:cxn modelId="{3107732A-22A4-4E38-83C8-EA03B4A93461}" type="presParOf" srcId="{46B9F0AF-BE24-4B0E-9601-CE84D7232D17}" destId="{D8FFA0A4-CE5D-483A-977D-75A444F75678}" srcOrd="0" destOrd="0" presId="urn:microsoft.com/office/officeart/2005/8/layout/list1"/>
    <dgm:cxn modelId="{9CE6B0E9-1B58-4537-81F8-36F376F2CB5E}" type="presParOf" srcId="{D8FFA0A4-CE5D-483A-977D-75A444F75678}" destId="{C1622A48-2FD5-4A9A-8709-33055178C21C}" srcOrd="0" destOrd="0" presId="urn:microsoft.com/office/officeart/2005/8/layout/list1"/>
    <dgm:cxn modelId="{B2274DE6-277E-4729-B99E-4FEEF2F21523}" type="presParOf" srcId="{D8FFA0A4-CE5D-483A-977D-75A444F75678}" destId="{A3E92262-7E81-4C7F-9626-C440F871DA7D}" srcOrd="1" destOrd="0" presId="urn:microsoft.com/office/officeart/2005/8/layout/list1"/>
    <dgm:cxn modelId="{FDD45642-1C8E-4058-A9FE-4990AF443015}" type="presParOf" srcId="{46B9F0AF-BE24-4B0E-9601-CE84D7232D17}" destId="{09C1CDB0-F1AE-4573-8278-C8235363B2BF}" srcOrd="1" destOrd="0" presId="urn:microsoft.com/office/officeart/2005/8/layout/list1"/>
    <dgm:cxn modelId="{0D5DD95B-37A2-4BB7-8EAD-B5D8B2CF8145}" type="presParOf" srcId="{46B9F0AF-BE24-4B0E-9601-CE84D7232D17}" destId="{4FD9A326-BD1D-4EBB-A3A9-84CF8BDE6163}" srcOrd="2" destOrd="0" presId="urn:microsoft.com/office/officeart/2005/8/layout/list1"/>
    <dgm:cxn modelId="{DBA1D678-B98F-4C09-8EDB-243BCEB36EC2}" type="presParOf" srcId="{46B9F0AF-BE24-4B0E-9601-CE84D7232D17}" destId="{6C913265-F099-45CA-AB4C-E1ECD1F5279A}" srcOrd="3" destOrd="0" presId="urn:microsoft.com/office/officeart/2005/8/layout/list1"/>
    <dgm:cxn modelId="{277C75AB-0F33-481E-BCBC-FDD764C58EFC}" type="presParOf" srcId="{46B9F0AF-BE24-4B0E-9601-CE84D7232D17}" destId="{BC2017BB-F6AF-4070-B411-35982E3AB603}" srcOrd="4" destOrd="0" presId="urn:microsoft.com/office/officeart/2005/8/layout/list1"/>
    <dgm:cxn modelId="{425E8D43-6557-48D6-9CB0-4ECEB405387A}" type="presParOf" srcId="{BC2017BB-F6AF-4070-B411-35982E3AB603}" destId="{307A45BB-DB98-42C6-B78D-A2028139C650}" srcOrd="0" destOrd="0" presId="urn:microsoft.com/office/officeart/2005/8/layout/list1"/>
    <dgm:cxn modelId="{B9FB1196-43AD-4890-BF13-4313AC7D190A}" type="presParOf" srcId="{BC2017BB-F6AF-4070-B411-35982E3AB603}" destId="{E50CD79A-2AA8-4278-84EE-1C426EF70439}" srcOrd="1" destOrd="0" presId="urn:microsoft.com/office/officeart/2005/8/layout/list1"/>
    <dgm:cxn modelId="{47A90991-BFF4-4BF3-AEBD-5EE21A995756}" type="presParOf" srcId="{46B9F0AF-BE24-4B0E-9601-CE84D7232D17}" destId="{57C62578-311E-4E01-845C-74B411CC63DD}" srcOrd="5" destOrd="0" presId="urn:microsoft.com/office/officeart/2005/8/layout/list1"/>
    <dgm:cxn modelId="{1C5F79CC-4CA1-475F-BDE0-37BF2AD93C87}" type="presParOf" srcId="{46B9F0AF-BE24-4B0E-9601-CE84D7232D17}" destId="{A75430B2-CC2A-4B1C-95B5-783C62228AD0}" srcOrd="6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6FB73C7-C180-4181-B5C8-0CD53C8EFC56}" type="doc">
      <dgm:prSet loTypeId="urn:microsoft.com/office/officeart/2005/8/layout/cycle1" loCatId="cycle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FDDBF6B-3810-4978-83E7-77E6CAF4E294}">
      <dgm:prSet phldrT="[Текст]" custT="1"/>
      <dgm:spPr/>
      <dgm:t>
        <a:bodyPr/>
        <a:lstStyle/>
        <a:p>
          <a:r>
            <a:rPr lang="kk-KZ" sz="1200" dirty="0" smtClean="0"/>
            <a:t>Жалпы ксилолдардың ішінде ірі тонналы өнім – </a:t>
          </a:r>
          <a:r>
            <a:rPr lang="kk-KZ" sz="1200" i="1" dirty="0" smtClean="0"/>
            <a:t>п</a:t>
          </a:r>
          <a:r>
            <a:rPr lang="kk-KZ" sz="1200" dirty="0" smtClean="0"/>
            <a:t>-ксилол болып табылады</a:t>
          </a:r>
          <a:endParaRPr lang="ru-RU" sz="1200" dirty="0"/>
        </a:p>
      </dgm:t>
    </dgm:pt>
    <dgm:pt modelId="{35652488-1507-4414-A19A-99E23EB23EAC}" type="parTrans" cxnId="{CD13AB9C-FA0A-42FF-ACC6-0BFFD6094113}">
      <dgm:prSet/>
      <dgm:spPr/>
      <dgm:t>
        <a:bodyPr/>
        <a:lstStyle/>
        <a:p>
          <a:endParaRPr lang="ru-RU"/>
        </a:p>
      </dgm:t>
    </dgm:pt>
    <dgm:pt modelId="{C1930504-E5FD-4B3E-9EAD-D84B5D46E0FE}" type="sibTrans" cxnId="{CD13AB9C-FA0A-42FF-ACC6-0BFFD6094113}">
      <dgm:prSet/>
      <dgm:spPr/>
      <dgm:t>
        <a:bodyPr/>
        <a:lstStyle/>
        <a:p>
          <a:endParaRPr lang="ru-RU"/>
        </a:p>
      </dgm:t>
    </dgm:pt>
    <dgm:pt modelId="{E0A7986A-7934-4AD4-9313-50F609F7D8A2}">
      <dgm:prSet phldrT="[Текст]" custT="1"/>
      <dgm:spPr/>
      <dgm:t>
        <a:bodyPr/>
        <a:lstStyle/>
        <a:p>
          <a:r>
            <a:rPr lang="kk-KZ" sz="1200" i="1" dirty="0" smtClean="0"/>
            <a:t>п</a:t>
          </a:r>
          <a:r>
            <a:rPr lang="kk-KZ" sz="1200" dirty="0" smtClean="0"/>
            <a:t>-ксилол бағасы – барлық ароматты көмірсутектер ішінде ең қымбаты және мұнайдың бағасына айтарлықтай тәуелді. </a:t>
          </a:r>
          <a:endParaRPr lang="ru-RU" sz="1200" dirty="0"/>
        </a:p>
      </dgm:t>
    </dgm:pt>
    <dgm:pt modelId="{237E10E6-8186-40E0-9A74-CE404CFC2D39}" type="parTrans" cxnId="{344C260A-5453-4F5B-B7D7-79EB932542B0}">
      <dgm:prSet/>
      <dgm:spPr/>
      <dgm:t>
        <a:bodyPr/>
        <a:lstStyle/>
        <a:p>
          <a:endParaRPr lang="ru-RU"/>
        </a:p>
      </dgm:t>
    </dgm:pt>
    <dgm:pt modelId="{A87AF210-C6E0-4481-84D4-07C8261B6E99}" type="sibTrans" cxnId="{344C260A-5453-4F5B-B7D7-79EB932542B0}">
      <dgm:prSet/>
      <dgm:spPr/>
      <dgm:t>
        <a:bodyPr/>
        <a:lstStyle/>
        <a:p>
          <a:endParaRPr lang="ru-RU"/>
        </a:p>
      </dgm:t>
    </dgm:pt>
    <dgm:pt modelId="{9AAB1083-30D6-49D8-9658-E27CD7C66F24}">
      <dgm:prSet custT="1"/>
      <dgm:spPr/>
      <dgm:t>
        <a:bodyPr/>
        <a:lstStyle/>
        <a:p>
          <a:r>
            <a:rPr lang="kk-KZ" sz="1200" dirty="0" smtClean="0"/>
            <a:t>Жыл сайын әлемде жалпы ксилолдардың 77%-ы </a:t>
          </a:r>
          <a:r>
            <a:rPr lang="kk-KZ" sz="1200" i="1" dirty="0" smtClean="0"/>
            <a:t>п</a:t>
          </a:r>
          <a:r>
            <a:rPr lang="kk-KZ" sz="1200" dirty="0" smtClean="0"/>
            <a:t>-ксилолға, 13%-ы </a:t>
          </a:r>
          <a:r>
            <a:rPr lang="kk-KZ" sz="1200" i="1" dirty="0" smtClean="0"/>
            <a:t>о</a:t>
          </a:r>
          <a:r>
            <a:rPr lang="kk-KZ" sz="1200" dirty="0" smtClean="0"/>
            <a:t>-ксилолға өңделеді, 7%-ы еріткіш ретінде қолданылады, 3%-ы әр түрлі мақсатта қолданылады. </a:t>
          </a:r>
          <a:endParaRPr lang="ru-RU" sz="1200" dirty="0"/>
        </a:p>
      </dgm:t>
    </dgm:pt>
    <dgm:pt modelId="{2C9A83B7-6D64-427D-83E8-69A440F86957}" type="parTrans" cxnId="{9804650B-56AA-4798-AB04-205E37CE5663}">
      <dgm:prSet/>
      <dgm:spPr/>
      <dgm:t>
        <a:bodyPr/>
        <a:lstStyle/>
        <a:p>
          <a:endParaRPr lang="ru-RU"/>
        </a:p>
      </dgm:t>
    </dgm:pt>
    <dgm:pt modelId="{FADC7396-EBEB-42B7-B882-7C286A909688}" type="sibTrans" cxnId="{9804650B-56AA-4798-AB04-205E37CE5663}">
      <dgm:prSet/>
      <dgm:spPr/>
      <dgm:t>
        <a:bodyPr/>
        <a:lstStyle/>
        <a:p>
          <a:endParaRPr lang="ru-RU"/>
        </a:p>
      </dgm:t>
    </dgm:pt>
    <dgm:pt modelId="{20A5947E-84B2-4BE6-9A3D-9DAD99B00D86}">
      <dgm:prSet phldrT="[Текст]" custT="1"/>
      <dgm:spPr/>
      <dgm:t>
        <a:bodyPr/>
        <a:lstStyle/>
        <a:p>
          <a:r>
            <a:rPr lang="kk-KZ" sz="1200" dirty="0" smtClean="0"/>
            <a:t>ол терефталь қышқылын алуға қолданылады және полиэфирлі талшықтар мен полиэфирлі шайырлар өндірісінің аралық өнімі болып табылады. </a:t>
          </a:r>
          <a:endParaRPr lang="ru-RU" sz="1200" dirty="0"/>
        </a:p>
      </dgm:t>
    </dgm:pt>
    <dgm:pt modelId="{4C33ED98-339A-4FE6-97BF-64A982CC89C4}" type="parTrans" cxnId="{6D3D72E1-779A-48CE-9756-0E770D768430}">
      <dgm:prSet/>
      <dgm:spPr/>
      <dgm:t>
        <a:bodyPr/>
        <a:lstStyle/>
        <a:p>
          <a:endParaRPr lang="ru-RU"/>
        </a:p>
      </dgm:t>
    </dgm:pt>
    <dgm:pt modelId="{C296F433-B097-4512-B010-904F22EEFD8D}" type="sibTrans" cxnId="{6D3D72E1-779A-48CE-9756-0E770D768430}">
      <dgm:prSet/>
      <dgm:spPr/>
      <dgm:t>
        <a:bodyPr/>
        <a:lstStyle/>
        <a:p>
          <a:endParaRPr lang="ru-RU"/>
        </a:p>
      </dgm:t>
    </dgm:pt>
    <dgm:pt modelId="{FAC5656A-1C10-4B1F-B07C-2DD895A30AD7}">
      <dgm:prSet custT="1"/>
      <dgm:spPr/>
      <dgm:t>
        <a:bodyPr/>
        <a:lstStyle/>
        <a:p>
          <a:r>
            <a:rPr lang="kk-KZ" sz="1200" dirty="0" smtClean="0"/>
            <a:t>Әлем бойынша жалпы ксилолдарға сұраныс 1995 жылы – 18 млн. тоннадан 2000 жылы – 24 млн. тоннаға дейін артқан.</a:t>
          </a:r>
          <a:endParaRPr lang="ru-RU" sz="1200" dirty="0"/>
        </a:p>
      </dgm:t>
    </dgm:pt>
    <dgm:pt modelId="{0A2217BA-9E01-4CAB-B9FB-8FDE16A2DA85}" type="parTrans" cxnId="{5274A106-4617-4343-8D89-FB4815C93057}">
      <dgm:prSet/>
      <dgm:spPr/>
      <dgm:t>
        <a:bodyPr/>
        <a:lstStyle/>
        <a:p>
          <a:endParaRPr lang="ru-RU"/>
        </a:p>
      </dgm:t>
    </dgm:pt>
    <dgm:pt modelId="{7F0149CB-F730-4830-A109-A7040D4F8BBE}" type="sibTrans" cxnId="{5274A106-4617-4343-8D89-FB4815C93057}">
      <dgm:prSet/>
      <dgm:spPr/>
      <dgm:t>
        <a:bodyPr/>
        <a:lstStyle/>
        <a:p>
          <a:endParaRPr lang="ru-RU"/>
        </a:p>
      </dgm:t>
    </dgm:pt>
    <dgm:pt modelId="{A4D2A5B7-4899-420B-8CC8-E670D11A9EE2}" type="pres">
      <dgm:prSet presAssocID="{66FB73C7-C180-4181-B5C8-0CD53C8EFC5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242DA7-75D2-4965-8893-8EE7FE741F74}" type="pres">
      <dgm:prSet presAssocID="{EFDDBF6B-3810-4978-83E7-77E6CAF4E294}" presName="dummy" presStyleCnt="0"/>
      <dgm:spPr/>
    </dgm:pt>
    <dgm:pt modelId="{00EE66BA-9912-488A-9ED7-6F90F9F8157F}" type="pres">
      <dgm:prSet presAssocID="{EFDDBF6B-3810-4978-83E7-77E6CAF4E294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38528-76B1-4F4B-9EC6-7DF6F0473775}" type="pres">
      <dgm:prSet presAssocID="{C1930504-E5FD-4B3E-9EAD-D84B5D46E0FE}" presName="sibTrans" presStyleLbl="node1" presStyleIdx="0" presStyleCnt="5" custLinFactNeighborX="2186" custLinFactNeighborY="-4570"/>
      <dgm:spPr/>
      <dgm:t>
        <a:bodyPr/>
        <a:lstStyle/>
        <a:p>
          <a:endParaRPr lang="ru-RU"/>
        </a:p>
      </dgm:t>
    </dgm:pt>
    <dgm:pt modelId="{3B88C8E5-94D3-47F8-881B-92CA6C944A4A}" type="pres">
      <dgm:prSet presAssocID="{20A5947E-84B2-4BE6-9A3D-9DAD99B00D86}" presName="dummy" presStyleCnt="0"/>
      <dgm:spPr/>
    </dgm:pt>
    <dgm:pt modelId="{61774582-8774-447F-A612-4C4A4939EA0B}" type="pres">
      <dgm:prSet presAssocID="{20A5947E-84B2-4BE6-9A3D-9DAD99B00D86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39C06-DA1A-4BCC-A70F-CB43F518B07E}" type="pres">
      <dgm:prSet presAssocID="{C296F433-B097-4512-B010-904F22EEFD8D}" presName="sibTrans" presStyleLbl="node1" presStyleIdx="1" presStyleCnt="5" custLinFactNeighborX="2186" custLinFactNeighborY="6055"/>
      <dgm:spPr/>
      <dgm:t>
        <a:bodyPr/>
        <a:lstStyle/>
        <a:p>
          <a:endParaRPr lang="ru-RU"/>
        </a:p>
      </dgm:t>
    </dgm:pt>
    <dgm:pt modelId="{A41ACDBF-ECCA-4EF1-8464-0536774FEC43}" type="pres">
      <dgm:prSet presAssocID="{9AAB1083-30D6-49D8-9658-E27CD7C66F24}" presName="dummy" presStyleCnt="0"/>
      <dgm:spPr/>
    </dgm:pt>
    <dgm:pt modelId="{DDA332A3-858A-4988-ABC5-A20210B2ED96}" type="pres">
      <dgm:prSet presAssocID="{9AAB1083-30D6-49D8-9658-E27CD7C66F24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483C9F-A949-4134-8D40-5B90D522CAA2}" type="pres">
      <dgm:prSet presAssocID="{FADC7396-EBEB-42B7-B882-7C286A909688}" presName="sibTrans" presStyleLbl="node1" presStyleIdx="2" presStyleCnt="5" custLinFactNeighborX="-2368" custLinFactNeighborY="1501"/>
      <dgm:spPr/>
      <dgm:t>
        <a:bodyPr/>
        <a:lstStyle/>
        <a:p>
          <a:endParaRPr lang="ru-RU"/>
        </a:p>
      </dgm:t>
    </dgm:pt>
    <dgm:pt modelId="{9834CD3A-3E66-4705-8A4B-3ED1B4AA26F9}" type="pres">
      <dgm:prSet presAssocID="{FAC5656A-1C10-4B1F-B07C-2DD895A30AD7}" presName="dummy" presStyleCnt="0"/>
      <dgm:spPr/>
    </dgm:pt>
    <dgm:pt modelId="{65FF978D-BAB8-4190-94A5-34EC6BF0EFD7}" type="pres">
      <dgm:prSet presAssocID="{FAC5656A-1C10-4B1F-B07C-2DD895A30AD7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7CD6EE-3FBF-4A0B-9D79-6C785382F9BC}" type="pres">
      <dgm:prSet presAssocID="{7F0149CB-F730-4830-A109-A7040D4F8BBE}" presName="sibTrans" presStyleLbl="node1" presStyleIdx="3" presStyleCnt="5" custLinFactNeighborX="668" custLinFactNeighborY="-3053"/>
      <dgm:spPr/>
      <dgm:t>
        <a:bodyPr/>
        <a:lstStyle/>
        <a:p>
          <a:endParaRPr lang="ru-RU"/>
        </a:p>
      </dgm:t>
    </dgm:pt>
    <dgm:pt modelId="{CC6542C2-7918-491E-B0E0-AC30971A484B}" type="pres">
      <dgm:prSet presAssocID="{E0A7986A-7934-4AD4-9313-50F609F7D8A2}" presName="dummy" presStyleCnt="0"/>
      <dgm:spPr/>
    </dgm:pt>
    <dgm:pt modelId="{EF9FC297-2233-454D-A044-B0788185E4C4}" type="pres">
      <dgm:prSet presAssocID="{E0A7986A-7934-4AD4-9313-50F609F7D8A2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C842EC-214F-4282-B982-A930AA039313}" type="pres">
      <dgm:prSet presAssocID="{A87AF210-C6E0-4481-84D4-07C8261B6E99}" presName="sibTrans" presStyleLbl="node1" presStyleIdx="4" presStyleCnt="5"/>
      <dgm:spPr/>
      <dgm:t>
        <a:bodyPr/>
        <a:lstStyle/>
        <a:p>
          <a:endParaRPr lang="ru-RU"/>
        </a:p>
      </dgm:t>
    </dgm:pt>
  </dgm:ptLst>
  <dgm:cxnLst>
    <dgm:cxn modelId="{28B43754-174B-473B-8153-9BC092AD168F}" type="presOf" srcId="{E0A7986A-7934-4AD4-9313-50F609F7D8A2}" destId="{EF9FC297-2233-454D-A044-B0788185E4C4}" srcOrd="0" destOrd="0" presId="urn:microsoft.com/office/officeart/2005/8/layout/cycle1"/>
    <dgm:cxn modelId="{344C260A-5453-4F5B-B7D7-79EB932542B0}" srcId="{66FB73C7-C180-4181-B5C8-0CD53C8EFC56}" destId="{E0A7986A-7934-4AD4-9313-50F609F7D8A2}" srcOrd="4" destOrd="0" parTransId="{237E10E6-8186-40E0-9A74-CE404CFC2D39}" sibTransId="{A87AF210-C6E0-4481-84D4-07C8261B6E99}"/>
    <dgm:cxn modelId="{DC2FD11E-0B8A-40F8-9202-D638670C6E0B}" type="presOf" srcId="{66FB73C7-C180-4181-B5C8-0CD53C8EFC56}" destId="{A4D2A5B7-4899-420B-8CC8-E670D11A9EE2}" srcOrd="0" destOrd="0" presId="urn:microsoft.com/office/officeart/2005/8/layout/cycle1"/>
    <dgm:cxn modelId="{830C5DFC-5B80-4129-A004-0CECD53904A1}" type="presOf" srcId="{C296F433-B097-4512-B010-904F22EEFD8D}" destId="{26939C06-DA1A-4BCC-A70F-CB43F518B07E}" srcOrd="0" destOrd="0" presId="urn:microsoft.com/office/officeart/2005/8/layout/cycle1"/>
    <dgm:cxn modelId="{7D1D65FA-0B74-4A3E-9B2A-C329F6E86C32}" type="presOf" srcId="{7F0149CB-F730-4830-A109-A7040D4F8BBE}" destId="{277CD6EE-3FBF-4A0B-9D79-6C785382F9BC}" srcOrd="0" destOrd="0" presId="urn:microsoft.com/office/officeart/2005/8/layout/cycle1"/>
    <dgm:cxn modelId="{5274A106-4617-4343-8D89-FB4815C93057}" srcId="{66FB73C7-C180-4181-B5C8-0CD53C8EFC56}" destId="{FAC5656A-1C10-4B1F-B07C-2DD895A30AD7}" srcOrd="3" destOrd="0" parTransId="{0A2217BA-9E01-4CAB-B9FB-8FDE16A2DA85}" sibTransId="{7F0149CB-F730-4830-A109-A7040D4F8BBE}"/>
    <dgm:cxn modelId="{AF526234-7AAA-41BA-901D-BF2C14493AD8}" type="presOf" srcId="{20A5947E-84B2-4BE6-9A3D-9DAD99B00D86}" destId="{61774582-8774-447F-A612-4C4A4939EA0B}" srcOrd="0" destOrd="0" presId="urn:microsoft.com/office/officeart/2005/8/layout/cycle1"/>
    <dgm:cxn modelId="{6D3D72E1-779A-48CE-9756-0E770D768430}" srcId="{66FB73C7-C180-4181-B5C8-0CD53C8EFC56}" destId="{20A5947E-84B2-4BE6-9A3D-9DAD99B00D86}" srcOrd="1" destOrd="0" parTransId="{4C33ED98-339A-4FE6-97BF-64A982CC89C4}" sibTransId="{C296F433-B097-4512-B010-904F22EEFD8D}"/>
    <dgm:cxn modelId="{2E9C98FB-4635-4021-A0EE-FA9A7A354485}" type="presOf" srcId="{C1930504-E5FD-4B3E-9EAD-D84B5D46E0FE}" destId="{D8938528-76B1-4F4B-9EC6-7DF6F0473775}" srcOrd="0" destOrd="0" presId="urn:microsoft.com/office/officeart/2005/8/layout/cycle1"/>
    <dgm:cxn modelId="{EE93ED3E-C496-4CB1-B66F-8E2BE6807781}" type="presOf" srcId="{FAC5656A-1C10-4B1F-B07C-2DD895A30AD7}" destId="{65FF978D-BAB8-4190-94A5-34EC6BF0EFD7}" srcOrd="0" destOrd="0" presId="urn:microsoft.com/office/officeart/2005/8/layout/cycle1"/>
    <dgm:cxn modelId="{79370D85-55FD-46E8-A553-900B56B574AE}" type="presOf" srcId="{A87AF210-C6E0-4481-84D4-07C8261B6E99}" destId="{B6C842EC-214F-4282-B982-A930AA039313}" srcOrd="0" destOrd="0" presId="urn:microsoft.com/office/officeart/2005/8/layout/cycle1"/>
    <dgm:cxn modelId="{CD13AB9C-FA0A-42FF-ACC6-0BFFD6094113}" srcId="{66FB73C7-C180-4181-B5C8-0CD53C8EFC56}" destId="{EFDDBF6B-3810-4978-83E7-77E6CAF4E294}" srcOrd="0" destOrd="0" parTransId="{35652488-1507-4414-A19A-99E23EB23EAC}" sibTransId="{C1930504-E5FD-4B3E-9EAD-D84B5D46E0FE}"/>
    <dgm:cxn modelId="{70BEE7B4-E852-4E8F-BADE-9CF4BD658CDB}" type="presOf" srcId="{EFDDBF6B-3810-4978-83E7-77E6CAF4E294}" destId="{00EE66BA-9912-488A-9ED7-6F90F9F8157F}" srcOrd="0" destOrd="0" presId="urn:microsoft.com/office/officeart/2005/8/layout/cycle1"/>
    <dgm:cxn modelId="{CE0BA58E-699C-4E7F-9DE6-11DBC2859E21}" type="presOf" srcId="{FADC7396-EBEB-42B7-B882-7C286A909688}" destId="{4F483C9F-A949-4134-8D40-5B90D522CAA2}" srcOrd="0" destOrd="0" presId="urn:microsoft.com/office/officeart/2005/8/layout/cycle1"/>
    <dgm:cxn modelId="{BEFD87EE-4E56-4E31-97E8-7C96858D2BEC}" type="presOf" srcId="{9AAB1083-30D6-49D8-9658-E27CD7C66F24}" destId="{DDA332A3-858A-4988-ABC5-A20210B2ED96}" srcOrd="0" destOrd="0" presId="urn:microsoft.com/office/officeart/2005/8/layout/cycle1"/>
    <dgm:cxn modelId="{9804650B-56AA-4798-AB04-205E37CE5663}" srcId="{66FB73C7-C180-4181-B5C8-0CD53C8EFC56}" destId="{9AAB1083-30D6-49D8-9658-E27CD7C66F24}" srcOrd="2" destOrd="0" parTransId="{2C9A83B7-6D64-427D-83E8-69A440F86957}" sibTransId="{FADC7396-EBEB-42B7-B882-7C286A909688}"/>
    <dgm:cxn modelId="{0B386993-FC15-42EE-824B-BCE813E5F3EB}" type="presParOf" srcId="{A4D2A5B7-4899-420B-8CC8-E670D11A9EE2}" destId="{B4242DA7-75D2-4965-8893-8EE7FE741F74}" srcOrd="0" destOrd="0" presId="urn:microsoft.com/office/officeart/2005/8/layout/cycle1"/>
    <dgm:cxn modelId="{B23EB3D2-EAB3-4A49-9812-3F18D8CFE18A}" type="presParOf" srcId="{A4D2A5B7-4899-420B-8CC8-E670D11A9EE2}" destId="{00EE66BA-9912-488A-9ED7-6F90F9F8157F}" srcOrd="1" destOrd="0" presId="urn:microsoft.com/office/officeart/2005/8/layout/cycle1"/>
    <dgm:cxn modelId="{825737C7-91F0-4B1D-8625-5B9139530218}" type="presParOf" srcId="{A4D2A5B7-4899-420B-8CC8-E670D11A9EE2}" destId="{D8938528-76B1-4F4B-9EC6-7DF6F0473775}" srcOrd="2" destOrd="0" presId="urn:microsoft.com/office/officeart/2005/8/layout/cycle1"/>
    <dgm:cxn modelId="{A1E90950-9859-44DB-886C-E25E9ED6C8BE}" type="presParOf" srcId="{A4D2A5B7-4899-420B-8CC8-E670D11A9EE2}" destId="{3B88C8E5-94D3-47F8-881B-92CA6C944A4A}" srcOrd="3" destOrd="0" presId="urn:microsoft.com/office/officeart/2005/8/layout/cycle1"/>
    <dgm:cxn modelId="{B97BAA46-5EE0-4881-8192-161FE99DA905}" type="presParOf" srcId="{A4D2A5B7-4899-420B-8CC8-E670D11A9EE2}" destId="{61774582-8774-447F-A612-4C4A4939EA0B}" srcOrd="4" destOrd="0" presId="urn:microsoft.com/office/officeart/2005/8/layout/cycle1"/>
    <dgm:cxn modelId="{DD1C75E1-1705-4E92-96AA-FFC83BB52EC3}" type="presParOf" srcId="{A4D2A5B7-4899-420B-8CC8-E670D11A9EE2}" destId="{26939C06-DA1A-4BCC-A70F-CB43F518B07E}" srcOrd="5" destOrd="0" presId="urn:microsoft.com/office/officeart/2005/8/layout/cycle1"/>
    <dgm:cxn modelId="{BD54C321-8BC8-4376-8A58-3DB5352AD7F0}" type="presParOf" srcId="{A4D2A5B7-4899-420B-8CC8-E670D11A9EE2}" destId="{A41ACDBF-ECCA-4EF1-8464-0536774FEC43}" srcOrd="6" destOrd="0" presId="urn:microsoft.com/office/officeart/2005/8/layout/cycle1"/>
    <dgm:cxn modelId="{8444E813-10B8-4004-8F4F-3FABB696940C}" type="presParOf" srcId="{A4D2A5B7-4899-420B-8CC8-E670D11A9EE2}" destId="{DDA332A3-858A-4988-ABC5-A20210B2ED96}" srcOrd="7" destOrd="0" presId="urn:microsoft.com/office/officeart/2005/8/layout/cycle1"/>
    <dgm:cxn modelId="{E88D03F0-0EFE-4B94-A021-24A6E2166C21}" type="presParOf" srcId="{A4D2A5B7-4899-420B-8CC8-E670D11A9EE2}" destId="{4F483C9F-A949-4134-8D40-5B90D522CAA2}" srcOrd="8" destOrd="0" presId="urn:microsoft.com/office/officeart/2005/8/layout/cycle1"/>
    <dgm:cxn modelId="{CFEA1B7F-B3D7-42A5-80BA-94446D18AD3A}" type="presParOf" srcId="{A4D2A5B7-4899-420B-8CC8-E670D11A9EE2}" destId="{9834CD3A-3E66-4705-8A4B-3ED1B4AA26F9}" srcOrd="9" destOrd="0" presId="urn:microsoft.com/office/officeart/2005/8/layout/cycle1"/>
    <dgm:cxn modelId="{03588DAB-689F-4211-BC42-3BB7219D8386}" type="presParOf" srcId="{A4D2A5B7-4899-420B-8CC8-E670D11A9EE2}" destId="{65FF978D-BAB8-4190-94A5-34EC6BF0EFD7}" srcOrd="10" destOrd="0" presId="urn:microsoft.com/office/officeart/2005/8/layout/cycle1"/>
    <dgm:cxn modelId="{01320A9E-8616-49EA-966A-8AC90E6A7423}" type="presParOf" srcId="{A4D2A5B7-4899-420B-8CC8-E670D11A9EE2}" destId="{277CD6EE-3FBF-4A0B-9D79-6C785382F9BC}" srcOrd="11" destOrd="0" presId="urn:microsoft.com/office/officeart/2005/8/layout/cycle1"/>
    <dgm:cxn modelId="{E9AB6582-5E40-4B4A-9C15-529FF05DF732}" type="presParOf" srcId="{A4D2A5B7-4899-420B-8CC8-E670D11A9EE2}" destId="{CC6542C2-7918-491E-B0E0-AC30971A484B}" srcOrd="12" destOrd="0" presId="urn:microsoft.com/office/officeart/2005/8/layout/cycle1"/>
    <dgm:cxn modelId="{AC179277-DC08-4C4F-957D-ECF9B0FAF095}" type="presParOf" srcId="{A4D2A5B7-4899-420B-8CC8-E670D11A9EE2}" destId="{EF9FC297-2233-454D-A044-B0788185E4C4}" srcOrd="13" destOrd="0" presId="urn:microsoft.com/office/officeart/2005/8/layout/cycle1"/>
    <dgm:cxn modelId="{56517858-6E96-429B-B556-A50DA030D674}" type="presParOf" srcId="{A4D2A5B7-4899-420B-8CC8-E670D11A9EE2}" destId="{B6C842EC-214F-4282-B982-A930AA039313}" srcOrd="14" destOrd="0" presId="urn:microsoft.com/office/officeart/2005/8/layout/cycle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D18311E-7807-44E8-B7C6-3A237BD90E1B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</dgm:pt>
    <dgm:pt modelId="{C9CCF86D-BA1E-4DC2-A215-36C981E30B06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Ксилолдың тағы бір ірі тонналы изомері – </a:t>
          </a:r>
          <a:r>
            <a:rPr lang="kk-KZ" i="1" dirty="0" smtClean="0"/>
            <a:t>о</a:t>
          </a:r>
          <a:r>
            <a:rPr lang="kk-KZ" dirty="0" smtClean="0"/>
            <a:t>-ксилол. </a:t>
          </a:r>
          <a:endParaRPr lang="ru-RU" dirty="0"/>
        </a:p>
      </dgm:t>
    </dgm:pt>
    <dgm:pt modelId="{19268D5A-520A-4AD3-BD5F-E21564CF4856}" type="parTrans" cxnId="{362FD5FE-5A3A-4AF9-8E0D-620F4D053EE2}">
      <dgm:prSet/>
      <dgm:spPr/>
      <dgm:t>
        <a:bodyPr/>
        <a:lstStyle/>
        <a:p>
          <a:endParaRPr lang="ru-RU"/>
        </a:p>
      </dgm:t>
    </dgm:pt>
    <dgm:pt modelId="{2006A084-0F65-4968-979A-7098267AEA2A}" type="sibTrans" cxnId="{362FD5FE-5A3A-4AF9-8E0D-620F4D053EE2}">
      <dgm:prSet/>
      <dgm:spPr/>
      <dgm:t>
        <a:bodyPr/>
        <a:lstStyle/>
        <a:p>
          <a:endParaRPr lang="ru-RU"/>
        </a:p>
      </dgm:t>
    </dgm:pt>
    <dgm:pt modelId="{0A564D78-61B5-4FE3-8CB7-23DA4261F534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dirty="0" smtClean="0"/>
            <a:t>Ол фталаттар өндірісінде – 59%, қанықпаған полиэфирлерде – 28%, алкидті шайырларда – 10%, басқа да өнімдерде –  3% қолданыс тапты. </a:t>
          </a:r>
          <a:endParaRPr lang="ru-RU" dirty="0"/>
        </a:p>
      </dgm:t>
    </dgm:pt>
    <dgm:pt modelId="{0DEC979C-2BDA-4996-B247-9B5B2337DA78}" type="parTrans" cxnId="{BDDAE867-35AC-48E9-90AD-C0B56FF0E71D}">
      <dgm:prSet/>
      <dgm:spPr/>
      <dgm:t>
        <a:bodyPr/>
        <a:lstStyle/>
        <a:p>
          <a:endParaRPr lang="ru-RU"/>
        </a:p>
      </dgm:t>
    </dgm:pt>
    <dgm:pt modelId="{1D148662-E858-435B-800D-8710AF1776DB}" type="sibTrans" cxnId="{BDDAE867-35AC-48E9-90AD-C0B56FF0E71D}">
      <dgm:prSet/>
      <dgm:spPr/>
      <dgm:t>
        <a:bodyPr/>
        <a:lstStyle/>
        <a:p>
          <a:endParaRPr lang="ru-RU"/>
        </a:p>
      </dgm:t>
    </dgm:pt>
    <dgm:pt modelId="{3B37837E-D584-40DB-A631-0D0D68247511}">
      <dgm:prSet phldrT="[Текст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i="1" dirty="0" smtClean="0"/>
            <a:t>о</a:t>
          </a:r>
          <a:r>
            <a:rPr lang="kk-KZ" dirty="0" smtClean="0"/>
            <a:t>-ксилолды жалпы әлемдік тұтыну мөлшері </a:t>
          </a:r>
          <a:r>
            <a:rPr lang="kk-KZ" i="1" dirty="0" smtClean="0"/>
            <a:t>п</a:t>
          </a:r>
          <a:r>
            <a:rPr lang="kk-KZ" dirty="0" smtClean="0"/>
            <a:t>-ксилолға қарағанда кем, бірақ 1998 жылы тұтыну 2,6 млн. тоннаны құраған және жылына 4,2%  қарқынмен артып отырды.   </a:t>
          </a:r>
          <a:endParaRPr lang="ru-RU" dirty="0"/>
        </a:p>
      </dgm:t>
    </dgm:pt>
    <dgm:pt modelId="{21CA7860-09C5-4C45-A17E-46B38380C8DA}" type="parTrans" cxnId="{2C2AB500-DFF7-40C5-88FF-D20BEA25588C}">
      <dgm:prSet/>
      <dgm:spPr/>
      <dgm:t>
        <a:bodyPr/>
        <a:lstStyle/>
        <a:p>
          <a:endParaRPr lang="ru-RU"/>
        </a:p>
      </dgm:t>
    </dgm:pt>
    <dgm:pt modelId="{8C061A3C-3E2D-4F81-885E-5E42F743EEC4}" type="sibTrans" cxnId="{2C2AB500-DFF7-40C5-88FF-D20BEA25588C}">
      <dgm:prSet/>
      <dgm:spPr/>
      <dgm:t>
        <a:bodyPr/>
        <a:lstStyle/>
        <a:p>
          <a:endParaRPr lang="ru-RU"/>
        </a:p>
      </dgm:t>
    </dgm:pt>
    <dgm:pt modelId="{B8D1E93B-BD57-40C7-B3F7-3160781ACA11}" type="pres">
      <dgm:prSet presAssocID="{3D18311E-7807-44E8-B7C6-3A237BD90E1B}" presName="Name0" presStyleCnt="0">
        <dgm:presLayoutVars>
          <dgm:dir/>
          <dgm:resizeHandles val="exact"/>
        </dgm:presLayoutVars>
      </dgm:prSet>
      <dgm:spPr/>
    </dgm:pt>
    <dgm:pt modelId="{22D4E406-A2B3-41FD-A910-0C571A926A90}" type="pres">
      <dgm:prSet presAssocID="{C9CCF86D-BA1E-4DC2-A215-36C981E30B0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AF21E-8A0A-436F-92C9-212F2EE72F99}" type="pres">
      <dgm:prSet presAssocID="{2006A084-0F65-4968-979A-7098267AEA2A}" presName="sibTrans" presStyleLbl="sibTrans2D1" presStyleIdx="0" presStyleCnt="2"/>
      <dgm:spPr/>
      <dgm:t>
        <a:bodyPr/>
        <a:lstStyle/>
        <a:p>
          <a:endParaRPr lang="ru-RU"/>
        </a:p>
      </dgm:t>
    </dgm:pt>
    <dgm:pt modelId="{3367AD4D-B7E7-4FF1-BFC8-0D5FF8DAF50A}" type="pres">
      <dgm:prSet presAssocID="{2006A084-0F65-4968-979A-7098267AEA2A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1EEBAF6E-6343-40C5-BB8C-D53A060CE0CF}" type="pres">
      <dgm:prSet presAssocID="{0A564D78-61B5-4FE3-8CB7-23DA4261F53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730D05-9693-499B-9955-0A50D4C03CFE}" type="pres">
      <dgm:prSet presAssocID="{1D148662-E858-435B-800D-8710AF1776DB}" presName="sibTrans" presStyleLbl="sibTrans2D1" presStyleIdx="1" presStyleCnt="2"/>
      <dgm:spPr/>
      <dgm:t>
        <a:bodyPr/>
        <a:lstStyle/>
        <a:p>
          <a:endParaRPr lang="ru-RU"/>
        </a:p>
      </dgm:t>
    </dgm:pt>
    <dgm:pt modelId="{74E2DA82-0483-45D2-B053-5C6519C6B886}" type="pres">
      <dgm:prSet presAssocID="{1D148662-E858-435B-800D-8710AF1776DB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37F870A-AD73-4FAF-B651-C9905FB4EE12}" type="pres">
      <dgm:prSet presAssocID="{3B37837E-D584-40DB-A631-0D0D6824751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5E6656-5F06-4579-BB7D-5A2D7C98F7D3}" type="presOf" srcId="{3D18311E-7807-44E8-B7C6-3A237BD90E1B}" destId="{B8D1E93B-BD57-40C7-B3F7-3160781ACA11}" srcOrd="0" destOrd="0" presId="urn:microsoft.com/office/officeart/2005/8/layout/process1"/>
    <dgm:cxn modelId="{A3BB3133-8FD7-4CFC-ABAB-38203EB486E7}" type="presOf" srcId="{C9CCF86D-BA1E-4DC2-A215-36C981E30B06}" destId="{22D4E406-A2B3-41FD-A910-0C571A926A90}" srcOrd="0" destOrd="0" presId="urn:microsoft.com/office/officeart/2005/8/layout/process1"/>
    <dgm:cxn modelId="{B682AF40-00EF-4970-BF9C-7DF3C59DEA7F}" type="presOf" srcId="{0A564D78-61B5-4FE3-8CB7-23DA4261F534}" destId="{1EEBAF6E-6343-40C5-BB8C-D53A060CE0CF}" srcOrd="0" destOrd="0" presId="urn:microsoft.com/office/officeart/2005/8/layout/process1"/>
    <dgm:cxn modelId="{A3E6FE42-7FA3-427C-9894-C7430B2EBB2F}" type="presOf" srcId="{1D148662-E858-435B-800D-8710AF1776DB}" destId="{41730D05-9693-499B-9955-0A50D4C03CFE}" srcOrd="0" destOrd="0" presId="urn:microsoft.com/office/officeart/2005/8/layout/process1"/>
    <dgm:cxn modelId="{6F0CE3B3-0316-40D5-A5DD-17512361BAD0}" type="presOf" srcId="{1D148662-E858-435B-800D-8710AF1776DB}" destId="{74E2DA82-0483-45D2-B053-5C6519C6B886}" srcOrd="1" destOrd="0" presId="urn:microsoft.com/office/officeart/2005/8/layout/process1"/>
    <dgm:cxn modelId="{288FEAA1-045C-4949-AC41-53231CE3F803}" type="presOf" srcId="{2006A084-0F65-4968-979A-7098267AEA2A}" destId="{3367AD4D-B7E7-4FF1-BFC8-0D5FF8DAF50A}" srcOrd="1" destOrd="0" presId="urn:microsoft.com/office/officeart/2005/8/layout/process1"/>
    <dgm:cxn modelId="{5E3C1939-3A9E-4A34-BC9B-8EA137B72B5F}" type="presOf" srcId="{2006A084-0F65-4968-979A-7098267AEA2A}" destId="{A93AF21E-8A0A-436F-92C9-212F2EE72F99}" srcOrd="0" destOrd="0" presId="urn:microsoft.com/office/officeart/2005/8/layout/process1"/>
    <dgm:cxn modelId="{362FD5FE-5A3A-4AF9-8E0D-620F4D053EE2}" srcId="{3D18311E-7807-44E8-B7C6-3A237BD90E1B}" destId="{C9CCF86D-BA1E-4DC2-A215-36C981E30B06}" srcOrd="0" destOrd="0" parTransId="{19268D5A-520A-4AD3-BD5F-E21564CF4856}" sibTransId="{2006A084-0F65-4968-979A-7098267AEA2A}"/>
    <dgm:cxn modelId="{2C2AB500-DFF7-40C5-88FF-D20BEA25588C}" srcId="{3D18311E-7807-44E8-B7C6-3A237BD90E1B}" destId="{3B37837E-D584-40DB-A631-0D0D68247511}" srcOrd="2" destOrd="0" parTransId="{21CA7860-09C5-4C45-A17E-46B38380C8DA}" sibTransId="{8C061A3C-3E2D-4F81-885E-5E42F743EEC4}"/>
    <dgm:cxn modelId="{8839417A-0959-47EA-BEA2-A4205F2AF394}" type="presOf" srcId="{3B37837E-D584-40DB-A631-0D0D68247511}" destId="{E37F870A-AD73-4FAF-B651-C9905FB4EE12}" srcOrd="0" destOrd="0" presId="urn:microsoft.com/office/officeart/2005/8/layout/process1"/>
    <dgm:cxn modelId="{BDDAE867-35AC-48E9-90AD-C0B56FF0E71D}" srcId="{3D18311E-7807-44E8-B7C6-3A237BD90E1B}" destId="{0A564D78-61B5-4FE3-8CB7-23DA4261F534}" srcOrd="1" destOrd="0" parTransId="{0DEC979C-2BDA-4996-B247-9B5B2337DA78}" sibTransId="{1D148662-E858-435B-800D-8710AF1776DB}"/>
    <dgm:cxn modelId="{67E85A50-3459-4F97-A33C-9CE0B5088006}" type="presParOf" srcId="{B8D1E93B-BD57-40C7-B3F7-3160781ACA11}" destId="{22D4E406-A2B3-41FD-A910-0C571A926A90}" srcOrd="0" destOrd="0" presId="urn:microsoft.com/office/officeart/2005/8/layout/process1"/>
    <dgm:cxn modelId="{AD6A1E88-490A-49C1-BD4A-942CC15538B8}" type="presParOf" srcId="{B8D1E93B-BD57-40C7-B3F7-3160781ACA11}" destId="{A93AF21E-8A0A-436F-92C9-212F2EE72F99}" srcOrd="1" destOrd="0" presId="urn:microsoft.com/office/officeart/2005/8/layout/process1"/>
    <dgm:cxn modelId="{9CA28A94-8ADB-4E79-A11B-69ACAE7C35C3}" type="presParOf" srcId="{A93AF21E-8A0A-436F-92C9-212F2EE72F99}" destId="{3367AD4D-B7E7-4FF1-BFC8-0D5FF8DAF50A}" srcOrd="0" destOrd="0" presId="urn:microsoft.com/office/officeart/2005/8/layout/process1"/>
    <dgm:cxn modelId="{A56323A0-1A65-471F-9C53-720EAF3A6985}" type="presParOf" srcId="{B8D1E93B-BD57-40C7-B3F7-3160781ACA11}" destId="{1EEBAF6E-6343-40C5-BB8C-D53A060CE0CF}" srcOrd="2" destOrd="0" presId="urn:microsoft.com/office/officeart/2005/8/layout/process1"/>
    <dgm:cxn modelId="{6B2F700B-B0C3-400D-8844-7446EAC39DF4}" type="presParOf" srcId="{B8D1E93B-BD57-40C7-B3F7-3160781ACA11}" destId="{41730D05-9693-499B-9955-0A50D4C03CFE}" srcOrd="3" destOrd="0" presId="urn:microsoft.com/office/officeart/2005/8/layout/process1"/>
    <dgm:cxn modelId="{574C85FB-EE25-4AC9-9B89-64CEDF30D86A}" type="presParOf" srcId="{41730D05-9693-499B-9955-0A50D4C03CFE}" destId="{74E2DA82-0483-45D2-B053-5C6519C6B886}" srcOrd="0" destOrd="0" presId="urn:microsoft.com/office/officeart/2005/8/layout/process1"/>
    <dgm:cxn modelId="{41278A7F-AB5E-4611-84B9-1EDC26B1B745}" type="presParOf" srcId="{B8D1E93B-BD57-40C7-B3F7-3160781ACA11}" destId="{E37F870A-AD73-4FAF-B651-C9905FB4EE12}" srcOrd="4" destOrd="0" presId="urn:microsoft.com/office/officeart/2005/8/layout/process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A2AB1F-D0FB-4474-91A7-49327D4B1A33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4A708988-BADE-444B-8B95-EE8ECEB4739E}">
      <dgm:prSet phldrT="[Текст]" custT="1"/>
      <dgm:spPr/>
      <dgm:t>
        <a:bodyPr/>
        <a:lstStyle/>
        <a:p>
          <a:r>
            <a:rPr lang="kk-KZ" sz="1400" dirty="0" smtClean="0"/>
            <a:t>Стиролды әлем бойынша тұтыну 1998 жылы 18,0 млн.тонна болған және 2002 жылы 20,7-21,6 млн.тоннаға дейін артады деп болжанған. </a:t>
          </a:r>
          <a:endParaRPr lang="ru-RU" sz="1400" dirty="0"/>
        </a:p>
      </dgm:t>
    </dgm:pt>
    <dgm:pt modelId="{0BF9545C-378E-42DE-B4E0-11D5DDC8D4AD}" type="parTrans" cxnId="{5880C9DE-9C91-4A00-8738-5C4BCCE7BB77}">
      <dgm:prSet/>
      <dgm:spPr/>
      <dgm:t>
        <a:bodyPr/>
        <a:lstStyle/>
        <a:p>
          <a:endParaRPr lang="ru-RU"/>
        </a:p>
      </dgm:t>
    </dgm:pt>
    <dgm:pt modelId="{E1128569-9361-4DD2-8C45-98E9C2693842}" type="sibTrans" cxnId="{5880C9DE-9C91-4A00-8738-5C4BCCE7BB77}">
      <dgm:prSet/>
      <dgm:spPr/>
      <dgm:t>
        <a:bodyPr/>
        <a:lstStyle/>
        <a:p>
          <a:endParaRPr lang="ru-RU"/>
        </a:p>
      </dgm:t>
    </dgm:pt>
    <dgm:pt modelId="{3810F745-6B77-4010-A868-D2E56BE624F9}">
      <dgm:prSet custT="1"/>
      <dgm:spPr/>
      <dgm:t>
        <a:bodyPr/>
        <a:lstStyle/>
        <a:p>
          <a:r>
            <a:rPr lang="kk-KZ" sz="1400" dirty="0" smtClean="0"/>
            <a:t>1998 жылы Батыс Еуропада стиролды тұтынудың жалпы мөлшері 4650 мың тоннаны құраған, соның ішінде</a:t>
          </a:r>
          <a:endParaRPr lang="ru-RU" sz="1400" dirty="0"/>
        </a:p>
      </dgm:t>
    </dgm:pt>
    <dgm:pt modelId="{C5752E5C-A00C-4175-8664-8FE29663DCDF}" type="parTrans" cxnId="{3A73A089-B56F-4A1C-9923-57CAF07677C5}">
      <dgm:prSet/>
      <dgm:spPr/>
      <dgm:t>
        <a:bodyPr/>
        <a:lstStyle/>
        <a:p>
          <a:endParaRPr lang="ru-RU"/>
        </a:p>
      </dgm:t>
    </dgm:pt>
    <dgm:pt modelId="{28B6414C-0115-4699-BA54-B7A5DCC1A8A2}" type="sibTrans" cxnId="{3A73A089-B56F-4A1C-9923-57CAF07677C5}">
      <dgm:prSet/>
      <dgm:spPr/>
      <dgm:t>
        <a:bodyPr/>
        <a:lstStyle/>
        <a:p>
          <a:endParaRPr lang="ru-RU"/>
        </a:p>
      </dgm:t>
    </dgm:pt>
    <dgm:pt modelId="{42FDCB92-6C13-4260-9EB0-00CF4A384120}">
      <dgm:prSet custT="1"/>
      <dgm:spPr/>
      <dgm:t>
        <a:bodyPr/>
        <a:lstStyle/>
        <a:p>
          <a:r>
            <a:rPr lang="kk-KZ" sz="1400" dirty="0" smtClean="0"/>
            <a:t>полистирол өндірісіне (көбіктелген полистиролды қоспағанда) – 2350, </a:t>
          </a:r>
          <a:endParaRPr lang="ru-RU" sz="1400" dirty="0"/>
        </a:p>
      </dgm:t>
    </dgm:pt>
    <dgm:pt modelId="{CED8A2BD-FD68-4B60-B066-62A32BD03BA8}" type="parTrans" cxnId="{7BC24CE3-3A6D-46BF-869B-B3F2555B746C}">
      <dgm:prSet/>
      <dgm:spPr/>
      <dgm:t>
        <a:bodyPr/>
        <a:lstStyle/>
        <a:p>
          <a:endParaRPr lang="ru-RU"/>
        </a:p>
      </dgm:t>
    </dgm:pt>
    <dgm:pt modelId="{0E1E230A-B701-444D-9FD6-DFA50A3FAFDA}" type="sibTrans" cxnId="{7BC24CE3-3A6D-46BF-869B-B3F2555B746C}">
      <dgm:prSet/>
      <dgm:spPr/>
      <dgm:t>
        <a:bodyPr/>
        <a:lstStyle/>
        <a:p>
          <a:endParaRPr lang="ru-RU"/>
        </a:p>
      </dgm:t>
    </dgm:pt>
    <dgm:pt modelId="{728931DB-F46A-4EA2-AA51-558BE9888E91}">
      <dgm:prSet custT="1"/>
      <dgm:spPr/>
      <dgm:t>
        <a:bodyPr/>
        <a:lstStyle/>
        <a:p>
          <a:r>
            <a:rPr lang="kk-KZ" sz="1400" dirty="0" smtClean="0"/>
            <a:t>көбіктелген полистирол өндірісіне – 750, </a:t>
          </a:r>
          <a:endParaRPr lang="ru-RU" sz="1400" dirty="0"/>
        </a:p>
      </dgm:t>
    </dgm:pt>
    <dgm:pt modelId="{E7AC7D11-581B-4243-90FC-EF4F684EC39C}" type="parTrans" cxnId="{809E4BF5-1CD3-4916-8E62-F7BAEA057162}">
      <dgm:prSet/>
      <dgm:spPr/>
      <dgm:t>
        <a:bodyPr/>
        <a:lstStyle/>
        <a:p>
          <a:endParaRPr lang="ru-RU"/>
        </a:p>
      </dgm:t>
    </dgm:pt>
    <dgm:pt modelId="{3FC5574C-4FBB-4EEA-B05A-8A8C149465A0}" type="sibTrans" cxnId="{809E4BF5-1CD3-4916-8E62-F7BAEA057162}">
      <dgm:prSet/>
      <dgm:spPr/>
      <dgm:t>
        <a:bodyPr/>
        <a:lstStyle/>
        <a:p>
          <a:endParaRPr lang="ru-RU"/>
        </a:p>
      </dgm:t>
    </dgm:pt>
    <dgm:pt modelId="{A00514E6-03DC-4D2A-8A2D-063B0F4DF2EC}">
      <dgm:prSet custT="1"/>
      <dgm:spPr/>
      <dgm:t>
        <a:bodyPr/>
        <a:lstStyle/>
        <a:p>
          <a:r>
            <a:rPr lang="kk-KZ" sz="1400" dirty="0" smtClean="0"/>
            <a:t>АБС-пластиктер мен стирол-акрилонитрил шайырлары өндірісіне – 450, </a:t>
          </a:r>
          <a:endParaRPr lang="ru-RU" sz="1400" dirty="0"/>
        </a:p>
      </dgm:t>
    </dgm:pt>
    <dgm:pt modelId="{3DE8DB34-CF9D-4D0F-A93F-D4648FD7406F}" type="parTrans" cxnId="{ACCA95A0-3063-42C2-9DB3-C3FCA873AF73}">
      <dgm:prSet/>
      <dgm:spPr/>
      <dgm:t>
        <a:bodyPr/>
        <a:lstStyle/>
        <a:p>
          <a:endParaRPr lang="ru-RU"/>
        </a:p>
      </dgm:t>
    </dgm:pt>
    <dgm:pt modelId="{83818004-CFE1-4333-A430-DE48E8E6E851}" type="sibTrans" cxnId="{ACCA95A0-3063-42C2-9DB3-C3FCA873AF73}">
      <dgm:prSet/>
      <dgm:spPr/>
      <dgm:t>
        <a:bodyPr/>
        <a:lstStyle/>
        <a:p>
          <a:endParaRPr lang="ru-RU"/>
        </a:p>
      </dgm:t>
    </dgm:pt>
    <dgm:pt modelId="{DD66B381-0B76-4F2E-9DCA-805248C18175}">
      <dgm:prSet custT="1"/>
      <dgm:spPr/>
      <dgm:t>
        <a:bodyPr/>
        <a:lstStyle/>
        <a:p>
          <a:r>
            <a:rPr lang="kk-KZ" sz="1400" dirty="0" smtClean="0"/>
            <a:t>қанықпаған  полиэфирлер өндірісіне – 200, </a:t>
          </a:r>
          <a:endParaRPr lang="ru-RU" sz="1400" dirty="0"/>
        </a:p>
      </dgm:t>
    </dgm:pt>
    <dgm:pt modelId="{E22A5DD4-B0A0-4A32-AE25-3DF66E1556C3}" type="parTrans" cxnId="{DD6A090A-5316-463E-93A1-A9309DCDEDFB}">
      <dgm:prSet/>
      <dgm:spPr/>
      <dgm:t>
        <a:bodyPr/>
        <a:lstStyle/>
        <a:p>
          <a:endParaRPr lang="ru-RU"/>
        </a:p>
      </dgm:t>
    </dgm:pt>
    <dgm:pt modelId="{1CDB7327-CD37-407F-8D08-E3FD034CE367}" type="sibTrans" cxnId="{DD6A090A-5316-463E-93A1-A9309DCDEDFB}">
      <dgm:prSet/>
      <dgm:spPr/>
      <dgm:t>
        <a:bodyPr/>
        <a:lstStyle/>
        <a:p>
          <a:endParaRPr lang="ru-RU"/>
        </a:p>
      </dgm:t>
    </dgm:pt>
    <dgm:pt modelId="{37912309-2C15-409E-95E2-F770FBA94798}">
      <dgm:prSet custT="1"/>
      <dgm:spPr/>
      <dgm:t>
        <a:bodyPr/>
        <a:lstStyle/>
        <a:p>
          <a:r>
            <a:rPr lang="kk-KZ" sz="1400" dirty="0" smtClean="0"/>
            <a:t>бутадиен-стирол каучугі өндірісіне – 150, </a:t>
          </a:r>
          <a:endParaRPr lang="ru-RU" sz="1400" dirty="0"/>
        </a:p>
      </dgm:t>
    </dgm:pt>
    <dgm:pt modelId="{90B550D4-36E6-49A1-BD12-8216BE97AE44}" type="parTrans" cxnId="{D4D0953E-EA32-436C-A829-F203FEE64099}">
      <dgm:prSet/>
      <dgm:spPr/>
      <dgm:t>
        <a:bodyPr/>
        <a:lstStyle/>
        <a:p>
          <a:endParaRPr lang="ru-RU"/>
        </a:p>
      </dgm:t>
    </dgm:pt>
    <dgm:pt modelId="{1F82CF67-A3E0-4649-96F3-EA481B9EDFE1}" type="sibTrans" cxnId="{D4D0953E-EA32-436C-A829-F203FEE64099}">
      <dgm:prSet/>
      <dgm:spPr/>
      <dgm:t>
        <a:bodyPr/>
        <a:lstStyle/>
        <a:p>
          <a:endParaRPr lang="ru-RU"/>
        </a:p>
      </dgm:t>
    </dgm:pt>
    <dgm:pt modelId="{21BF7A12-80CB-4B40-8195-BCFDB1C4F071}">
      <dgm:prSet custT="1"/>
      <dgm:spPr/>
      <dgm:t>
        <a:bodyPr/>
        <a:lstStyle/>
        <a:p>
          <a:r>
            <a:rPr lang="kk-KZ" sz="1400" dirty="0" smtClean="0"/>
            <a:t>басқа да химикаттар өндірісіне – 300 мың тонна жұмсалған. </a:t>
          </a:r>
          <a:endParaRPr lang="ru-RU" sz="1400" dirty="0"/>
        </a:p>
      </dgm:t>
    </dgm:pt>
    <dgm:pt modelId="{AF44C913-6F9B-43B7-ADA1-75AE5F0EE61B}" type="parTrans" cxnId="{DB571BE4-7013-424F-8FC4-84CBE62DBE0B}">
      <dgm:prSet/>
      <dgm:spPr/>
      <dgm:t>
        <a:bodyPr/>
        <a:lstStyle/>
        <a:p>
          <a:endParaRPr lang="ru-RU"/>
        </a:p>
      </dgm:t>
    </dgm:pt>
    <dgm:pt modelId="{8F32CAC7-3BAC-433C-A938-DEFE4883D9BE}" type="sibTrans" cxnId="{DB571BE4-7013-424F-8FC4-84CBE62DBE0B}">
      <dgm:prSet/>
      <dgm:spPr/>
      <dgm:t>
        <a:bodyPr/>
        <a:lstStyle/>
        <a:p>
          <a:endParaRPr lang="ru-RU"/>
        </a:p>
      </dgm:t>
    </dgm:pt>
    <dgm:pt modelId="{47BDE3E0-4217-440E-B404-F218D52B1886}" type="pres">
      <dgm:prSet presAssocID="{35A2AB1F-D0FB-4474-91A7-49327D4B1A3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1A553F-E267-4FBA-92AB-D1D4B67EB8A6}" type="pres">
      <dgm:prSet presAssocID="{4A708988-BADE-444B-8B95-EE8ECEB4739E}" presName="parentLin" presStyleCnt="0"/>
      <dgm:spPr/>
    </dgm:pt>
    <dgm:pt modelId="{031DAFC9-19E0-46FA-8936-4E0A660CCFA7}" type="pres">
      <dgm:prSet presAssocID="{4A708988-BADE-444B-8B95-EE8ECEB4739E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A9AA7ECF-CF9F-4FDF-8943-D77742E5487B}" type="pres">
      <dgm:prSet presAssocID="{4A708988-BADE-444B-8B95-EE8ECEB4739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CF22BC-0B4E-41D7-A1E7-DDD94FB12F5D}" type="pres">
      <dgm:prSet presAssocID="{4A708988-BADE-444B-8B95-EE8ECEB4739E}" presName="negativeSpace" presStyleCnt="0"/>
      <dgm:spPr/>
    </dgm:pt>
    <dgm:pt modelId="{92B1E02D-298C-4F8E-8204-A90994555AC1}" type="pres">
      <dgm:prSet presAssocID="{4A708988-BADE-444B-8B95-EE8ECEB4739E}" presName="childText" presStyleLbl="conFgAcc1" presStyleIdx="0" presStyleCnt="2">
        <dgm:presLayoutVars>
          <dgm:bulletEnabled val="1"/>
        </dgm:presLayoutVars>
      </dgm:prSet>
      <dgm:spPr/>
    </dgm:pt>
    <dgm:pt modelId="{B15E1CD9-829C-4687-B2B6-20F471510880}" type="pres">
      <dgm:prSet presAssocID="{E1128569-9361-4DD2-8C45-98E9C2693842}" presName="spaceBetweenRectangles" presStyleCnt="0"/>
      <dgm:spPr/>
    </dgm:pt>
    <dgm:pt modelId="{615487ED-2765-4082-B2B7-9277A6F422FC}" type="pres">
      <dgm:prSet presAssocID="{3810F745-6B77-4010-A868-D2E56BE624F9}" presName="parentLin" presStyleCnt="0"/>
      <dgm:spPr/>
    </dgm:pt>
    <dgm:pt modelId="{48DAE6F2-5EF3-4030-8955-1AA72D52FF51}" type="pres">
      <dgm:prSet presAssocID="{3810F745-6B77-4010-A868-D2E56BE624F9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B685D334-451F-49B4-ABB1-9EF89F5403F7}" type="pres">
      <dgm:prSet presAssocID="{3810F745-6B77-4010-A868-D2E56BE624F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5747F7-985A-45CB-807E-6D5AD9FE58F3}" type="pres">
      <dgm:prSet presAssocID="{3810F745-6B77-4010-A868-D2E56BE624F9}" presName="negativeSpace" presStyleCnt="0"/>
      <dgm:spPr/>
    </dgm:pt>
    <dgm:pt modelId="{40D461EA-1B1E-405D-820E-AE464EC21D3C}" type="pres">
      <dgm:prSet presAssocID="{3810F745-6B77-4010-A868-D2E56BE624F9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B3ACA8-9B27-4873-BB5A-EE6B9C03F760}" type="presOf" srcId="{37912309-2C15-409E-95E2-F770FBA94798}" destId="{40D461EA-1B1E-405D-820E-AE464EC21D3C}" srcOrd="0" destOrd="4" presId="urn:microsoft.com/office/officeart/2005/8/layout/list1"/>
    <dgm:cxn modelId="{ACCA95A0-3063-42C2-9DB3-C3FCA873AF73}" srcId="{3810F745-6B77-4010-A868-D2E56BE624F9}" destId="{A00514E6-03DC-4D2A-8A2D-063B0F4DF2EC}" srcOrd="2" destOrd="0" parTransId="{3DE8DB34-CF9D-4D0F-A93F-D4648FD7406F}" sibTransId="{83818004-CFE1-4333-A430-DE48E8E6E851}"/>
    <dgm:cxn modelId="{DD6A090A-5316-463E-93A1-A9309DCDEDFB}" srcId="{3810F745-6B77-4010-A868-D2E56BE624F9}" destId="{DD66B381-0B76-4F2E-9DCA-805248C18175}" srcOrd="3" destOrd="0" parTransId="{E22A5DD4-B0A0-4A32-AE25-3DF66E1556C3}" sibTransId="{1CDB7327-CD37-407F-8D08-E3FD034CE367}"/>
    <dgm:cxn modelId="{7BC24CE3-3A6D-46BF-869B-B3F2555B746C}" srcId="{3810F745-6B77-4010-A868-D2E56BE624F9}" destId="{42FDCB92-6C13-4260-9EB0-00CF4A384120}" srcOrd="0" destOrd="0" parTransId="{CED8A2BD-FD68-4B60-B066-62A32BD03BA8}" sibTransId="{0E1E230A-B701-444D-9FD6-DFA50A3FAFDA}"/>
    <dgm:cxn modelId="{66E86178-0443-4DCE-9911-3BF192EBDB6E}" type="presOf" srcId="{728931DB-F46A-4EA2-AA51-558BE9888E91}" destId="{40D461EA-1B1E-405D-820E-AE464EC21D3C}" srcOrd="0" destOrd="1" presId="urn:microsoft.com/office/officeart/2005/8/layout/list1"/>
    <dgm:cxn modelId="{7230BDC1-E645-4CCC-B023-7315EB3CB5A7}" type="presOf" srcId="{DD66B381-0B76-4F2E-9DCA-805248C18175}" destId="{40D461EA-1B1E-405D-820E-AE464EC21D3C}" srcOrd="0" destOrd="3" presId="urn:microsoft.com/office/officeart/2005/8/layout/list1"/>
    <dgm:cxn modelId="{B9CB18AD-E91E-4E3E-9786-F90D24D9EDC5}" type="presOf" srcId="{3810F745-6B77-4010-A868-D2E56BE624F9}" destId="{B685D334-451F-49B4-ABB1-9EF89F5403F7}" srcOrd="1" destOrd="0" presId="urn:microsoft.com/office/officeart/2005/8/layout/list1"/>
    <dgm:cxn modelId="{4A0170ED-473E-403A-A245-F4CB074D43D4}" type="presOf" srcId="{21BF7A12-80CB-4B40-8195-BCFDB1C4F071}" destId="{40D461EA-1B1E-405D-820E-AE464EC21D3C}" srcOrd="0" destOrd="5" presId="urn:microsoft.com/office/officeart/2005/8/layout/list1"/>
    <dgm:cxn modelId="{B425BB0D-2648-4E0A-B704-70A86D406F3D}" type="presOf" srcId="{35A2AB1F-D0FB-4474-91A7-49327D4B1A33}" destId="{47BDE3E0-4217-440E-B404-F218D52B1886}" srcOrd="0" destOrd="0" presId="urn:microsoft.com/office/officeart/2005/8/layout/list1"/>
    <dgm:cxn modelId="{335BAB4D-4F44-4851-9153-4E29355D3AA4}" type="presOf" srcId="{4A708988-BADE-444B-8B95-EE8ECEB4739E}" destId="{A9AA7ECF-CF9F-4FDF-8943-D77742E5487B}" srcOrd="1" destOrd="0" presId="urn:microsoft.com/office/officeart/2005/8/layout/list1"/>
    <dgm:cxn modelId="{3A73A089-B56F-4A1C-9923-57CAF07677C5}" srcId="{35A2AB1F-D0FB-4474-91A7-49327D4B1A33}" destId="{3810F745-6B77-4010-A868-D2E56BE624F9}" srcOrd="1" destOrd="0" parTransId="{C5752E5C-A00C-4175-8664-8FE29663DCDF}" sibTransId="{28B6414C-0115-4699-BA54-B7A5DCC1A8A2}"/>
    <dgm:cxn modelId="{809E4BF5-1CD3-4916-8E62-F7BAEA057162}" srcId="{3810F745-6B77-4010-A868-D2E56BE624F9}" destId="{728931DB-F46A-4EA2-AA51-558BE9888E91}" srcOrd="1" destOrd="0" parTransId="{E7AC7D11-581B-4243-90FC-EF4F684EC39C}" sibTransId="{3FC5574C-4FBB-4EEA-B05A-8A8C149465A0}"/>
    <dgm:cxn modelId="{E33AD2DC-CE2A-423F-A709-6FC4E374923E}" type="presOf" srcId="{3810F745-6B77-4010-A868-D2E56BE624F9}" destId="{48DAE6F2-5EF3-4030-8955-1AA72D52FF51}" srcOrd="0" destOrd="0" presId="urn:microsoft.com/office/officeart/2005/8/layout/list1"/>
    <dgm:cxn modelId="{945C05DA-9916-4DE2-9512-B94BE7927905}" type="presOf" srcId="{42FDCB92-6C13-4260-9EB0-00CF4A384120}" destId="{40D461EA-1B1E-405D-820E-AE464EC21D3C}" srcOrd="0" destOrd="0" presId="urn:microsoft.com/office/officeart/2005/8/layout/list1"/>
    <dgm:cxn modelId="{BBC0E876-1615-4FC3-A3BF-7182CB5C9A55}" type="presOf" srcId="{A00514E6-03DC-4D2A-8A2D-063B0F4DF2EC}" destId="{40D461EA-1B1E-405D-820E-AE464EC21D3C}" srcOrd="0" destOrd="2" presId="urn:microsoft.com/office/officeart/2005/8/layout/list1"/>
    <dgm:cxn modelId="{DB571BE4-7013-424F-8FC4-84CBE62DBE0B}" srcId="{3810F745-6B77-4010-A868-D2E56BE624F9}" destId="{21BF7A12-80CB-4B40-8195-BCFDB1C4F071}" srcOrd="5" destOrd="0" parTransId="{AF44C913-6F9B-43B7-ADA1-75AE5F0EE61B}" sibTransId="{8F32CAC7-3BAC-433C-A938-DEFE4883D9BE}"/>
    <dgm:cxn modelId="{EDBAB5BA-CD66-43E3-B519-DAAD34D53493}" type="presOf" srcId="{4A708988-BADE-444B-8B95-EE8ECEB4739E}" destId="{031DAFC9-19E0-46FA-8936-4E0A660CCFA7}" srcOrd="0" destOrd="0" presId="urn:microsoft.com/office/officeart/2005/8/layout/list1"/>
    <dgm:cxn modelId="{D4D0953E-EA32-436C-A829-F203FEE64099}" srcId="{3810F745-6B77-4010-A868-D2E56BE624F9}" destId="{37912309-2C15-409E-95E2-F770FBA94798}" srcOrd="4" destOrd="0" parTransId="{90B550D4-36E6-49A1-BD12-8216BE97AE44}" sibTransId="{1F82CF67-A3E0-4649-96F3-EA481B9EDFE1}"/>
    <dgm:cxn modelId="{5880C9DE-9C91-4A00-8738-5C4BCCE7BB77}" srcId="{35A2AB1F-D0FB-4474-91A7-49327D4B1A33}" destId="{4A708988-BADE-444B-8B95-EE8ECEB4739E}" srcOrd="0" destOrd="0" parTransId="{0BF9545C-378E-42DE-B4E0-11D5DDC8D4AD}" sibTransId="{E1128569-9361-4DD2-8C45-98E9C2693842}"/>
    <dgm:cxn modelId="{9089B4B7-8183-4F85-9A41-E9244E503DD2}" type="presParOf" srcId="{47BDE3E0-4217-440E-B404-F218D52B1886}" destId="{A91A553F-E267-4FBA-92AB-D1D4B67EB8A6}" srcOrd="0" destOrd="0" presId="urn:microsoft.com/office/officeart/2005/8/layout/list1"/>
    <dgm:cxn modelId="{247EEF2B-C2EA-44CF-B1A9-B0A0716B568F}" type="presParOf" srcId="{A91A553F-E267-4FBA-92AB-D1D4B67EB8A6}" destId="{031DAFC9-19E0-46FA-8936-4E0A660CCFA7}" srcOrd="0" destOrd="0" presId="urn:microsoft.com/office/officeart/2005/8/layout/list1"/>
    <dgm:cxn modelId="{1E1F39E4-2B20-490F-8CE2-483A1FAD520F}" type="presParOf" srcId="{A91A553F-E267-4FBA-92AB-D1D4B67EB8A6}" destId="{A9AA7ECF-CF9F-4FDF-8943-D77742E5487B}" srcOrd="1" destOrd="0" presId="urn:microsoft.com/office/officeart/2005/8/layout/list1"/>
    <dgm:cxn modelId="{D8B45351-98B9-4783-B765-1A75DD3B5637}" type="presParOf" srcId="{47BDE3E0-4217-440E-B404-F218D52B1886}" destId="{9ECF22BC-0B4E-41D7-A1E7-DDD94FB12F5D}" srcOrd="1" destOrd="0" presId="urn:microsoft.com/office/officeart/2005/8/layout/list1"/>
    <dgm:cxn modelId="{3F8A188E-B440-4F71-AF42-E5383EA7F338}" type="presParOf" srcId="{47BDE3E0-4217-440E-B404-F218D52B1886}" destId="{92B1E02D-298C-4F8E-8204-A90994555AC1}" srcOrd="2" destOrd="0" presId="urn:microsoft.com/office/officeart/2005/8/layout/list1"/>
    <dgm:cxn modelId="{EA14F393-214E-4201-AC89-299D5C019184}" type="presParOf" srcId="{47BDE3E0-4217-440E-B404-F218D52B1886}" destId="{B15E1CD9-829C-4687-B2B6-20F471510880}" srcOrd="3" destOrd="0" presId="urn:microsoft.com/office/officeart/2005/8/layout/list1"/>
    <dgm:cxn modelId="{377826DD-BD44-476A-B041-126B4801FDED}" type="presParOf" srcId="{47BDE3E0-4217-440E-B404-F218D52B1886}" destId="{615487ED-2765-4082-B2B7-9277A6F422FC}" srcOrd="4" destOrd="0" presId="urn:microsoft.com/office/officeart/2005/8/layout/list1"/>
    <dgm:cxn modelId="{2CBB9836-4732-4E66-8E45-561AE453C085}" type="presParOf" srcId="{615487ED-2765-4082-B2B7-9277A6F422FC}" destId="{48DAE6F2-5EF3-4030-8955-1AA72D52FF51}" srcOrd="0" destOrd="0" presId="urn:microsoft.com/office/officeart/2005/8/layout/list1"/>
    <dgm:cxn modelId="{529FBBB6-5A0B-482D-9370-22B41301B95A}" type="presParOf" srcId="{615487ED-2765-4082-B2B7-9277A6F422FC}" destId="{B685D334-451F-49B4-ABB1-9EF89F5403F7}" srcOrd="1" destOrd="0" presId="urn:microsoft.com/office/officeart/2005/8/layout/list1"/>
    <dgm:cxn modelId="{49D5CE21-B67E-48F4-90D7-DF2AE090969D}" type="presParOf" srcId="{47BDE3E0-4217-440E-B404-F218D52B1886}" destId="{815747F7-985A-45CB-807E-6D5AD9FE58F3}" srcOrd="5" destOrd="0" presId="urn:microsoft.com/office/officeart/2005/8/layout/list1"/>
    <dgm:cxn modelId="{DFBE629B-8106-44C5-B868-5A0AB773427E}" type="presParOf" srcId="{47BDE3E0-4217-440E-B404-F218D52B1886}" destId="{40D461EA-1B1E-405D-820E-AE464EC21D3C}" srcOrd="6" destOrd="0" presId="urn:microsoft.com/office/officeart/2005/8/layout/list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27027E6-AF73-49CB-A58C-E8842D389727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40586E54-3583-4781-9FE9-9438AE633CF4}">
      <dgm:prSet phldrT="[Текст]" custT="1"/>
      <dgm:spPr/>
      <dgm:t>
        <a:bodyPr/>
        <a:lstStyle/>
        <a:p>
          <a:r>
            <a:rPr lang="kk-KZ" sz="1400" dirty="0" smtClean="0"/>
            <a:t>1998 жылы кумолды әлем бойынша тұтыну ауқымы 8,1 млн. тоннаны құрады, соның ішінде</a:t>
          </a:r>
          <a:endParaRPr lang="ru-RU" sz="1400" dirty="0"/>
        </a:p>
      </dgm:t>
    </dgm:pt>
    <dgm:pt modelId="{F0EC5BBB-4BA4-4F4E-9DB1-1AC3D9E8C6C7}" type="parTrans" cxnId="{E822D571-2C07-43FB-A744-764033A1162E}">
      <dgm:prSet/>
      <dgm:spPr/>
      <dgm:t>
        <a:bodyPr/>
        <a:lstStyle/>
        <a:p>
          <a:endParaRPr lang="ru-RU"/>
        </a:p>
      </dgm:t>
    </dgm:pt>
    <dgm:pt modelId="{8E588C80-3B6C-4811-820C-3BF1A3EF4DFD}" type="sibTrans" cxnId="{E822D571-2C07-43FB-A744-764033A1162E}">
      <dgm:prSet/>
      <dgm:spPr/>
      <dgm:t>
        <a:bodyPr/>
        <a:lstStyle/>
        <a:p>
          <a:endParaRPr lang="ru-RU"/>
        </a:p>
      </dgm:t>
    </dgm:pt>
    <dgm:pt modelId="{9DE9A8F4-4196-41BB-803C-BB54F375A370}">
      <dgm:prSet custT="1"/>
      <dgm:spPr/>
      <dgm:t>
        <a:bodyPr/>
        <a:lstStyle/>
        <a:p>
          <a:r>
            <a:rPr lang="kk-KZ" sz="1400" dirty="0" smtClean="0"/>
            <a:t>Кумолдың орташа еуропалық бағасы 460-480 долл./т. </a:t>
          </a:r>
          <a:endParaRPr lang="ru-RU" sz="1400" dirty="0"/>
        </a:p>
      </dgm:t>
    </dgm:pt>
    <dgm:pt modelId="{6C7DE29E-6F11-4953-9E89-56BBFC5B62F0}" type="parTrans" cxnId="{67E0C2F6-187A-4E8B-BBFF-8B35E4BD01AC}">
      <dgm:prSet/>
      <dgm:spPr/>
      <dgm:t>
        <a:bodyPr/>
        <a:lstStyle/>
        <a:p>
          <a:endParaRPr lang="ru-RU"/>
        </a:p>
      </dgm:t>
    </dgm:pt>
    <dgm:pt modelId="{E6E6F949-8372-4534-A2E3-B5242C5E9A0F}" type="sibTrans" cxnId="{67E0C2F6-187A-4E8B-BBFF-8B35E4BD01AC}">
      <dgm:prSet/>
      <dgm:spPr/>
      <dgm:t>
        <a:bodyPr/>
        <a:lstStyle/>
        <a:p>
          <a:endParaRPr lang="ru-RU"/>
        </a:p>
      </dgm:t>
    </dgm:pt>
    <dgm:pt modelId="{B1DECFCD-9134-4859-9582-87F005312403}">
      <dgm:prSet custT="1"/>
      <dgm:spPr/>
      <dgm:t>
        <a:bodyPr/>
        <a:lstStyle/>
        <a:p>
          <a:r>
            <a:rPr lang="kk-KZ" sz="1400" dirty="0" smtClean="0"/>
            <a:t>Жаңа цеолитті катализаторды енгізу кумол өндірісінің шығынын айтарлықтай төмендетті. </a:t>
          </a:r>
          <a:endParaRPr lang="ru-RU" sz="1400" dirty="0"/>
        </a:p>
      </dgm:t>
    </dgm:pt>
    <dgm:pt modelId="{8AE4653F-A20F-42E4-B381-9E4249EB29DD}" type="parTrans" cxnId="{8A7F14F0-8364-4763-B990-EEB31BB4BF95}">
      <dgm:prSet/>
      <dgm:spPr/>
      <dgm:t>
        <a:bodyPr/>
        <a:lstStyle/>
        <a:p>
          <a:endParaRPr lang="ru-RU"/>
        </a:p>
      </dgm:t>
    </dgm:pt>
    <dgm:pt modelId="{0834D1A9-3B73-4164-B717-C3B86BF318F8}" type="sibTrans" cxnId="{8A7F14F0-8364-4763-B990-EEB31BB4BF95}">
      <dgm:prSet/>
      <dgm:spPr/>
      <dgm:t>
        <a:bodyPr/>
        <a:lstStyle/>
        <a:p>
          <a:endParaRPr lang="ru-RU"/>
        </a:p>
      </dgm:t>
    </dgm:pt>
    <dgm:pt modelId="{2F2E0FF6-5326-4387-900C-40F0B1406AB9}">
      <dgm:prSet phldrT="[Текст]" custT="1"/>
      <dgm:spPr/>
      <dgm:t>
        <a:bodyPr/>
        <a:lstStyle/>
        <a:p>
          <a:r>
            <a:rPr lang="kk-KZ" sz="1400" dirty="0" smtClean="0"/>
            <a:t>АҚШ – 36%, </a:t>
          </a:r>
          <a:endParaRPr lang="ru-RU" sz="1400" dirty="0"/>
        </a:p>
      </dgm:t>
    </dgm:pt>
    <dgm:pt modelId="{952EBF68-A186-4834-9F83-E058FDCAE1E2}" type="parTrans" cxnId="{7C09C8A5-8C13-4FEE-B598-C82743CA35B1}">
      <dgm:prSet/>
      <dgm:spPr/>
      <dgm:t>
        <a:bodyPr/>
        <a:lstStyle/>
        <a:p>
          <a:endParaRPr lang="ru-RU"/>
        </a:p>
      </dgm:t>
    </dgm:pt>
    <dgm:pt modelId="{BB2535D0-B40A-4F2E-A853-7D3CE1D0E342}" type="sibTrans" cxnId="{7C09C8A5-8C13-4FEE-B598-C82743CA35B1}">
      <dgm:prSet/>
      <dgm:spPr/>
      <dgm:t>
        <a:bodyPr/>
        <a:lstStyle/>
        <a:p>
          <a:endParaRPr lang="ru-RU"/>
        </a:p>
      </dgm:t>
    </dgm:pt>
    <dgm:pt modelId="{CFE8DD08-A0FB-4544-B6F0-F3A4CE00D8D9}">
      <dgm:prSet phldrT="[Текст]" custT="1"/>
      <dgm:spPr/>
      <dgm:t>
        <a:bodyPr/>
        <a:lstStyle/>
        <a:p>
          <a:r>
            <a:rPr lang="kk-KZ" sz="1400" dirty="0" smtClean="0"/>
            <a:t>Батыс Еуропа – 32%,  </a:t>
          </a:r>
          <a:endParaRPr lang="ru-RU" sz="1400" dirty="0"/>
        </a:p>
      </dgm:t>
    </dgm:pt>
    <dgm:pt modelId="{194187F6-7D2B-4904-93FA-9DC4ECA93A25}" type="parTrans" cxnId="{72C8EFF3-8B45-484B-92C4-285CA1B8F088}">
      <dgm:prSet/>
      <dgm:spPr/>
      <dgm:t>
        <a:bodyPr/>
        <a:lstStyle/>
        <a:p>
          <a:endParaRPr lang="ru-RU"/>
        </a:p>
      </dgm:t>
    </dgm:pt>
    <dgm:pt modelId="{63651F6C-672D-414D-83EF-0A9ED7E04694}" type="sibTrans" cxnId="{72C8EFF3-8B45-484B-92C4-285CA1B8F088}">
      <dgm:prSet/>
      <dgm:spPr/>
      <dgm:t>
        <a:bodyPr/>
        <a:lstStyle/>
        <a:p>
          <a:endParaRPr lang="ru-RU"/>
        </a:p>
      </dgm:t>
    </dgm:pt>
    <dgm:pt modelId="{BCCBA06A-BAB9-4A6A-BD96-29012BFE4B79}">
      <dgm:prSet phldrT="[Текст]" custT="1"/>
      <dgm:spPr/>
      <dgm:t>
        <a:bodyPr/>
        <a:lstStyle/>
        <a:p>
          <a:r>
            <a:rPr lang="kk-KZ" sz="1400" dirty="0" smtClean="0"/>
            <a:t>Азиялық-Тынық мұхит аймағы,  Шығыс Еуропа елдері – 11%,  </a:t>
          </a:r>
          <a:endParaRPr lang="ru-RU" sz="1400" dirty="0"/>
        </a:p>
      </dgm:t>
    </dgm:pt>
    <dgm:pt modelId="{7F9807C0-E359-433F-8F13-E54C57D95C22}" type="parTrans" cxnId="{963F0E2C-F43B-4C84-9BFC-6BDCAAEDFD07}">
      <dgm:prSet/>
      <dgm:spPr/>
      <dgm:t>
        <a:bodyPr/>
        <a:lstStyle/>
        <a:p>
          <a:endParaRPr lang="ru-RU"/>
        </a:p>
      </dgm:t>
    </dgm:pt>
    <dgm:pt modelId="{A154A98F-0C97-4D6F-B5A7-983B4D28C3EC}" type="sibTrans" cxnId="{963F0E2C-F43B-4C84-9BFC-6BDCAAEDFD07}">
      <dgm:prSet/>
      <dgm:spPr/>
      <dgm:t>
        <a:bodyPr/>
        <a:lstStyle/>
        <a:p>
          <a:endParaRPr lang="ru-RU"/>
        </a:p>
      </dgm:t>
    </dgm:pt>
    <dgm:pt modelId="{E7F6DE53-51FF-434B-9335-E2BE99668CB0}">
      <dgm:prSet phldrT="[Текст]" custT="1"/>
      <dgm:spPr/>
      <dgm:t>
        <a:bodyPr/>
        <a:lstStyle/>
        <a:p>
          <a:r>
            <a:rPr lang="kk-KZ" sz="1400" dirty="0" smtClean="0"/>
            <a:t>Оңтүстік Америка – 2%,  пайдаланды.</a:t>
          </a:r>
          <a:endParaRPr lang="ru-RU" sz="1400" dirty="0"/>
        </a:p>
      </dgm:t>
    </dgm:pt>
    <dgm:pt modelId="{716EF126-2338-4353-B21C-2177D7E08BAA}" type="parTrans" cxnId="{ADB655E2-37E0-46ED-BD4A-E6D80DBF8E42}">
      <dgm:prSet/>
      <dgm:spPr/>
      <dgm:t>
        <a:bodyPr/>
        <a:lstStyle/>
        <a:p>
          <a:endParaRPr lang="ru-RU"/>
        </a:p>
      </dgm:t>
    </dgm:pt>
    <dgm:pt modelId="{ECF40FD7-8FF1-41C4-8016-69DECB3A7ECA}" type="sibTrans" cxnId="{ADB655E2-37E0-46ED-BD4A-E6D80DBF8E42}">
      <dgm:prSet/>
      <dgm:spPr/>
      <dgm:t>
        <a:bodyPr/>
        <a:lstStyle/>
        <a:p>
          <a:endParaRPr lang="ru-RU"/>
        </a:p>
      </dgm:t>
    </dgm:pt>
    <dgm:pt modelId="{962681E4-7764-497B-980D-DEC77B2D17A7}">
      <dgm:prSet custT="1"/>
      <dgm:spPr/>
      <dgm:t>
        <a:bodyPr/>
        <a:lstStyle/>
        <a:p>
          <a:r>
            <a:rPr lang="kk-KZ" sz="1400" dirty="0" smtClean="0"/>
            <a:t>Кумолдың көп мөлшері фенол мен ацетон өндірісінде қолданылады. </a:t>
          </a:r>
          <a:endParaRPr lang="ru-RU" sz="1400" dirty="0"/>
        </a:p>
      </dgm:t>
    </dgm:pt>
    <dgm:pt modelId="{C89F8107-D61A-4148-A29E-600FDE5E76B4}" type="parTrans" cxnId="{52342EA6-A3A1-4E37-B671-951B99BFD184}">
      <dgm:prSet/>
      <dgm:spPr/>
      <dgm:t>
        <a:bodyPr/>
        <a:lstStyle/>
        <a:p>
          <a:endParaRPr lang="ru-RU"/>
        </a:p>
      </dgm:t>
    </dgm:pt>
    <dgm:pt modelId="{7E511E53-84C0-43FE-99D4-CBF9032B0992}" type="sibTrans" cxnId="{52342EA6-A3A1-4E37-B671-951B99BFD184}">
      <dgm:prSet/>
      <dgm:spPr/>
      <dgm:t>
        <a:bodyPr/>
        <a:lstStyle/>
        <a:p>
          <a:endParaRPr lang="ru-RU"/>
        </a:p>
      </dgm:t>
    </dgm:pt>
    <dgm:pt modelId="{8403D270-6DAD-4EC0-A9F3-D26DD3B1C7AB}">
      <dgm:prSet custT="1"/>
      <dgm:spPr/>
      <dgm:t>
        <a:bodyPr/>
        <a:lstStyle/>
        <a:p>
          <a:r>
            <a:rPr lang="kk-KZ" sz="1400" dirty="0" smtClean="0"/>
            <a:t>Фенолдың шамамен 90% мөлшері  кумол әдісімен өндіріледі.  </a:t>
          </a:r>
          <a:endParaRPr lang="ru-RU" sz="1400" dirty="0"/>
        </a:p>
      </dgm:t>
    </dgm:pt>
    <dgm:pt modelId="{5EBFF2AE-9F3D-45B5-8412-B2F6C4E91568}" type="parTrans" cxnId="{7E34D558-1F10-42B7-A0C9-DBE52A152BB2}">
      <dgm:prSet/>
      <dgm:spPr/>
      <dgm:t>
        <a:bodyPr/>
        <a:lstStyle/>
        <a:p>
          <a:endParaRPr lang="ru-RU"/>
        </a:p>
      </dgm:t>
    </dgm:pt>
    <dgm:pt modelId="{79B057DE-AC2A-4AAC-BDE3-654A929E8587}" type="sibTrans" cxnId="{7E34D558-1F10-42B7-A0C9-DBE52A152BB2}">
      <dgm:prSet/>
      <dgm:spPr/>
      <dgm:t>
        <a:bodyPr/>
        <a:lstStyle/>
        <a:p>
          <a:endParaRPr lang="ru-RU"/>
        </a:p>
      </dgm:t>
    </dgm:pt>
    <dgm:pt modelId="{6386AE5B-51C8-4419-9F3B-8A698D68CBA2}">
      <dgm:prSet custT="1"/>
      <dgm:spPr/>
      <dgm:t>
        <a:bodyPr/>
        <a:lstStyle/>
        <a:p>
          <a:r>
            <a:rPr lang="kk-KZ" sz="1400" dirty="0" smtClean="0"/>
            <a:t>Жаңа катализаторды қолдану арқылы 1999 жылы АҚШ-та – 3,1 млн. т кумол, Еуропада – 1 млн. т кумол өндірілген. </a:t>
          </a:r>
          <a:endParaRPr lang="ru-RU" sz="1400" dirty="0"/>
        </a:p>
      </dgm:t>
    </dgm:pt>
    <dgm:pt modelId="{4DC6D0D0-79B7-4A53-94A3-D43EB2FFC525}" type="parTrans" cxnId="{ADE3CA04-47B8-4A9A-B6CB-DB8EBDAFBA1A}">
      <dgm:prSet/>
      <dgm:spPr/>
      <dgm:t>
        <a:bodyPr/>
        <a:lstStyle/>
        <a:p>
          <a:endParaRPr lang="ru-RU"/>
        </a:p>
      </dgm:t>
    </dgm:pt>
    <dgm:pt modelId="{185EFC72-35AA-405E-9EFC-1186562B655A}" type="sibTrans" cxnId="{ADE3CA04-47B8-4A9A-B6CB-DB8EBDAFBA1A}">
      <dgm:prSet/>
      <dgm:spPr/>
      <dgm:t>
        <a:bodyPr/>
        <a:lstStyle/>
        <a:p>
          <a:endParaRPr lang="ru-RU"/>
        </a:p>
      </dgm:t>
    </dgm:pt>
    <dgm:pt modelId="{C9AEA8E7-4B56-4E43-8871-A63F0446C50A}" type="pres">
      <dgm:prSet presAssocID="{027027E6-AF73-49CB-A58C-E8842D38972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219537-16B9-4B31-900C-2C3F077B2D33}" type="pres">
      <dgm:prSet presAssocID="{40586E54-3583-4781-9FE9-9438AE633CF4}" presName="parentLin" presStyleCnt="0"/>
      <dgm:spPr/>
    </dgm:pt>
    <dgm:pt modelId="{945C3C68-D8CA-4184-BEA0-26D810F25DF9}" type="pres">
      <dgm:prSet presAssocID="{40586E54-3583-4781-9FE9-9438AE633CF4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95B9E3E-30B5-4EF1-BF17-5E5F6C840DE0}" type="pres">
      <dgm:prSet presAssocID="{40586E54-3583-4781-9FE9-9438AE633CF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6F517-DE66-4D85-80C7-9D0DAE2D6EC6}" type="pres">
      <dgm:prSet presAssocID="{40586E54-3583-4781-9FE9-9438AE633CF4}" presName="negativeSpace" presStyleCnt="0"/>
      <dgm:spPr/>
    </dgm:pt>
    <dgm:pt modelId="{64C8036C-54A7-4163-9F30-B73152329054}" type="pres">
      <dgm:prSet presAssocID="{40586E54-3583-4781-9FE9-9438AE633CF4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D78D1B-7E79-45C0-87F0-AF0007D7E258}" type="pres">
      <dgm:prSet presAssocID="{8E588C80-3B6C-4811-820C-3BF1A3EF4DFD}" presName="spaceBetweenRectangles" presStyleCnt="0"/>
      <dgm:spPr/>
    </dgm:pt>
    <dgm:pt modelId="{9ED3AA8F-F573-4BFD-8C0B-BACBFDF69E7C}" type="pres">
      <dgm:prSet presAssocID="{9DE9A8F4-4196-41BB-803C-BB54F375A370}" presName="parentLin" presStyleCnt="0"/>
      <dgm:spPr/>
    </dgm:pt>
    <dgm:pt modelId="{7D6E2769-B308-44B3-864E-F471E942F0B2}" type="pres">
      <dgm:prSet presAssocID="{9DE9A8F4-4196-41BB-803C-BB54F375A370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8FC77900-8724-4F9C-BDE4-1C4C5F136FC9}" type="pres">
      <dgm:prSet presAssocID="{9DE9A8F4-4196-41BB-803C-BB54F375A37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1D90C7-C3E8-4B0E-92B2-A77B160E2ED8}" type="pres">
      <dgm:prSet presAssocID="{9DE9A8F4-4196-41BB-803C-BB54F375A370}" presName="negativeSpace" presStyleCnt="0"/>
      <dgm:spPr/>
    </dgm:pt>
    <dgm:pt modelId="{722B7D07-DDCD-4ADD-B029-9B30E746B272}" type="pres">
      <dgm:prSet presAssocID="{9DE9A8F4-4196-41BB-803C-BB54F375A370}" presName="childText" presStyleLbl="conFgAcc1" presStyleIdx="1" presStyleCnt="4">
        <dgm:presLayoutVars>
          <dgm:bulletEnabled val="1"/>
        </dgm:presLayoutVars>
      </dgm:prSet>
      <dgm:spPr/>
    </dgm:pt>
    <dgm:pt modelId="{7055A7B0-BC18-4B4F-8C62-254432A6E211}" type="pres">
      <dgm:prSet presAssocID="{E6E6F949-8372-4534-A2E3-B5242C5E9A0F}" presName="spaceBetweenRectangles" presStyleCnt="0"/>
      <dgm:spPr/>
    </dgm:pt>
    <dgm:pt modelId="{BD3E3E62-B2CF-460E-9511-FF7B0F60150E}" type="pres">
      <dgm:prSet presAssocID="{962681E4-7764-497B-980D-DEC77B2D17A7}" presName="parentLin" presStyleCnt="0"/>
      <dgm:spPr/>
    </dgm:pt>
    <dgm:pt modelId="{B9718BF1-8DBA-4C1D-8F1A-0162743FFB16}" type="pres">
      <dgm:prSet presAssocID="{962681E4-7764-497B-980D-DEC77B2D17A7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475AB67E-3C8B-4A17-A5AB-639B7BC9649F}" type="pres">
      <dgm:prSet presAssocID="{962681E4-7764-497B-980D-DEC77B2D17A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275F7-8642-4ED6-874C-4C79A02060FC}" type="pres">
      <dgm:prSet presAssocID="{962681E4-7764-497B-980D-DEC77B2D17A7}" presName="negativeSpace" presStyleCnt="0"/>
      <dgm:spPr/>
    </dgm:pt>
    <dgm:pt modelId="{3EC4E79D-B74A-4B98-9813-15D024091F68}" type="pres">
      <dgm:prSet presAssocID="{962681E4-7764-497B-980D-DEC77B2D17A7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66768A-1767-4EC2-8172-75DBA59E4395}" type="pres">
      <dgm:prSet presAssocID="{7E511E53-84C0-43FE-99D4-CBF9032B0992}" presName="spaceBetweenRectangles" presStyleCnt="0"/>
      <dgm:spPr/>
    </dgm:pt>
    <dgm:pt modelId="{87A64B40-1D43-4219-8C02-8BDC03AF3087}" type="pres">
      <dgm:prSet presAssocID="{B1DECFCD-9134-4859-9582-87F005312403}" presName="parentLin" presStyleCnt="0"/>
      <dgm:spPr/>
    </dgm:pt>
    <dgm:pt modelId="{FAE0EB3B-3CB5-4F86-831E-CC95A828D58B}" type="pres">
      <dgm:prSet presAssocID="{B1DECFCD-9134-4859-9582-87F005312403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3335193D-81DB-4E8F-824C-6CCE44235341}" type="pres">
      <dgm:prSet presAssocID="{B1DECFCD-9134-4859-9582-87F00531240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A0B6AD-4979-4ACA-A139-CDF723E33AA5}" type="pres">
      <dgm:prSet presAssocID="{B1DECFCD-9134-4859-9582-87F005312403}" presName="negativeSpace" presStyleCnt="0"/>
      <dgm:spPr/>
    </dgm:pt>
    <dgm:pt modelId="{7514B3CF-4265-4C0A-9B57-FA2B4E990128}" type="pres">
      <dgm:prSet presAssocID="{B1DECFCD-9134-4859-9582-87F005312403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FE9CD0-816F-47F8-AFCA-F2B711887347}" type="presOf" srcId="{40586E54-3583-4781-9FE9-9438AE633CF4}" destId="{A95B9E3E-30B5-4EF1-BF17-5E5F6C840DE0}" srcOrd="1" destOrd="0" presId="urn:microsoft.com/office/officeart/2005/8/layout/list1"/>
    <dgm:cxn modelId="{A69AB5FA-50A2-44BD-B0B3-EFA07CE3EBF6}" type="presOf" srcId="{027027E6-AF73-49CB-A58C-E8842D389727}" destId="{C9AEA8E7-4B56-4E43-8871-A63F0446C50A}" srcOrd="0" destOrd="0" presId="urn:microsoft.com/office/officeart/2005/8/layout/list1"/>
    <dgm:cxn modelId="{ADE3CA04-47B8-4A9A-B6CB-DB8EBDAFBA1A}" srcId="{B1DECFCD-9134-4859-9582-87F005312403}" destId="{6386AE5B-51C8-4419-9F3B-8A698D68CBA2}" srcOrd="0" destOrd="0" parTransId="{4DC6D0D0-79B7-4A53-94A3-D43EB2FFC525}" sibTransId="{185EFC72-35AA-405E-9EFC-1186562B655A}"/>
    <dgm:cxn modelId="{7C09C8A5-8C13-4FEE-B598-C82743CA35B1}" srcId="{40586E54-3583-4781-9FE9-9438AE633CF4}" destId="{2F2E0FF6-5326-4387-900C-40F0B1406AB9}" srcOrd="0" destOrd="0" parTransId="{952EBF68-A186-4834-9F83-E058FDCAE1E2}" sibTransId="{BB2535D0-B40A-4F2E-A853-7D3CE1D0E342}"/>
    <dgm:cxn modelId="{ADB655E2-37E0-46ED-BD4A-E6D80DBF8E42}" srcId="{40586E54-3583-4781-9FE9-9438AE633CF4}" destId="{E7F6DE53-51FF-434B-9335-E2BE99668CB0}" srcOrd="3" destOrd="0" parTransId="{716EF126-2338-4353-B21C-2177D7E08BAA}" sibTransId="{ECF40FD7-8FF1-41C4-8016-69DECB3A7ECA}"/>
    <dgm:cxn modelId="{901D9B99-CFDB-4BFC-B0DE-9B821E81B252}" type="presOf" srcId="{6386AE5B-51C8-4419-9F3B-8A698D68CBA2}" destId="{7514B3CF-4265-4C0A-9B57-FA2B4E990128}" srcOrd="0" destOrd="0" presId="urn:microsoft.com/office/officeart/2005/8/layout/list1"/>
    <dgm:cxn modelId="{8A252DFA-ACC1-41B6-974B-F49A2ECFBB80}" type="presOf" srcId="{B1DECFCD-9134-4859-9582-87F005312403}" destId="{FAE0EB3B-3CB5-4F86-831E-CC95A828D58B}" srcOrd="0" destOrd="0" presId="urn:microsoft.com/office/officeart/2005/8/layout/list1"/>
    <dgm:cxn modelId="{ACF8011F-4439-453C-8E21-0FB44DC416A5}" type="presOf" srcId="{9DE9A8F4-4196-41BB-803C-BB54F375A370}" destId="{8FC77900-8724-4F9C-BDE4-1C4C5F136FC9}" srcOrd="1" destOrd="0" presId="urn:microsoft.com/office/officeart/2005/8/layout/list1"/>
    <dgm:cxn modelId="{519D553A-2429-4DE1-8B2B-95947E34A373}" type="presOf" srcId="{40586E54-3583-4781-9FE9-9438AE633CF4}" destId="{945C3C68-D8CA-4184-BEA0-26D810F25DF9}" srcOrd="0" destOrd="0" presId="urn:microsoft.com/office/officeart/2005/8/layout/list1"/>
    <dgm:cxn modelId="{5BE4F2CD-9108-495B-A098-9805AB9886DC}" type="presOf" srcId="{E7F6DE53-51FF-434B-9335-E2BE99668CB0}" destId="{64C8036C-54A7-4163-9F30-B73152329054}" srcOrd="0" destOrd="3" presId="urn:microsoft.com/office/officeart/2005/8/layout/list1"/>
    <dgm:cxn modelId="{E822D571-2C07-43FB-A744-764033A1162E}" srcId="{027027E6-AF73-49CB-A58C-E8842D389727}" destId="{40586E54-3583-4781-9FE9-9438AE633CF4}" srcOrd="0" destOrd="0" parTransId="{F0EC5BBB-4BA4-4F4E-9DB1-1AC3D9E8C6C7}" sibTransId="{8E588C80-3B6C-4811-820C-3BF1A3EF4DFD}"/>
    <dgm:cxn modelId="{A616E1CB-9F72-4F9B-B7F8-E885C016CF4A}" type="presOf" srcId="{2F2E0FF6-5326-4387-900C-40F0B1406AB9}" destId="{64C8036C-54A7-4163-9F30-B73152329054}" srcOrd="0" destOrd="0" presId="urn:microsoft.com/office/officeart/2005/8/layout/list1"/>
    <dgm:cxn modelId="{60916492-92CA-4B62-8277-D06D75160D9F}" type="presOf" srcId="{962681E4-7764-497B-980D-DEC77B2D17A7}" destId="{B9718BF1-8DBA-4C1D-8F1A-0162743FFB16}" srcOrd="0" destOrd="0" presId="urn:microsoft.com/office/officeart/2005/8/layout/list1"/>
    <dgm:cxn modelId="{0525600C-488A-4DB7-84C7-02DCF9DB5A0E}" type="presOf" srcId="{9DE9A8F4-4196-41BB-803C-BB54F375A370}" destId="{7D6E2769-B308-44B3-864E-F471E942F0B2}" srcOrd="0" destOrd="0" presId="urn:microsoft.com/office/officeart/2005/8/layout/list1"/>
    <dgm:cxn modelId="{4958F174-3464-4F9D-9641-AF2B038C1658}" type="presOf" srcId="{B1DECFCD-9134-4859-9582-87F005312403}" destId="{3335193D-81DB-4E8F-824C-6CCE44235341}" srcOrd="1" destOrd="0" presId="urn:microsoft.com/office/officeart/2005/8/layout/list1"/>
    <dgm:cxn modelId="{52342EA6-A3A1-4E37-B671-951B99BFD184}" srcId="{027027E6-AF73-49CB-A58C-E8842D389727}" destId="{962681E4-7764-497B-980D-DEC77B2D17A7}" srcOrd="2" destOrd="0" parTransId="{C89F8107-D61A-4148-A29E-600FDE5E76B4}" sibTransId="{7E511E53-84C0-43FE-99D4-CBF9032B0992}"/>
    <dgm:cxn modelId="{963F0E2C-F43B-4C84-9BFC-6BDCAAEDFD07}" srcId="{40586E54-3583-4781-9FE9-9438AE633CF4}" destId="{BCCBA06A-BAB9-4A6A-BD96-29012BFE4B79}" srcOrd="2" destOrd="0" parTransId="{7F9807C0-E359-433F-8F13-E54C57D95C22}" sibTransId="{A154A98F-0C97-4D6F-B5A7-983B4D28C3EC}"/>
    <dgm:cxn modelId="{1B7AC989-ACCB-4FAF-9008-48A20D831E75}" type="presOf" srcId="{BCCBA06A-BAB9-4A6A-BD96-29012BFE4B79}" destId="{64C8036C-54A7-4163-9F30-B73152329054}" srcOrd="0" destOrd="2" presId="urn:microsoft.com/office/officeart/2005/8/layout/list1"/>
    <dgm:cxn modelId="{67E0C2F6-187A-4E8B-BBFF-8B35E4BD01AC}" srcId="{027027E6-AF73-49CB-A58C-E8842D389727}" destId="{9DE9A8F4-4196-41BB-803C-BB54F375A370}" srcOrd="1" destOrd="0" parTransId="{6C7DE29E-6F11-4953-9E89-56BBFC5B62F0}" sibTransId="{E6E6F949-8372-4534-A2E3-B5242C5E9A0F}"/>
    <dgm:cxn modelId="{72C8EFF3-8B45-484B-92C4-285CA1B8F088}" srcId="{40586E54-3583-4781-9FE9-9438AE633CF4}" destId="{CFE8DD08-A0FB-4544-B6F0-F3A4CE00D8D9}" srcOrd="1" destOrd="0" parTransId="{194187F6-7D2B-4904-93FA-9DC4ECA93A25}" sibTransId="{63651F6C-672D-414D-83EF-0A9ED7E04694}"/>
    <dgm:cxn modelId="{8A7F14F0-8364-4763-B990-EEB31BB4BF95}" srcId="{027027E6-AF73-49CB-A58C-E8842D389727}" destId="{B1DECFCD-9134-4859-9582-87F005312403}" srcOrd="3" destOrd="0" parTransId="{8AE4653F-A20F-42E4-B381-9E4249EB29DD}" sibTransId="{0834D1A9-3B73-4164-B717-C3B86BF318F8}"/>
    <dgm:cxn modelId="{C245B04C-9C23-44BD-98FD-252DD1D88047}" type="presOf" srcId="{8403D270-6DAD-4EC0-A9F3-D26DD3B1C7AB}" destId="{3EC4E79D-B74A-4B98-9813-15D024091F68}" srcOrd="0" destOrd="0" presId="urn:microsoft.com/office/officeart/2005/8/layout/list1"/>
    <dgm:cxn modelId="{9A18D1B0-C860-45D5-A7FE-5770BEAFFF0F}" type="presOf" srcId="{CFE8DD08-A0FB-4544-B6F0-F3A4CE00D8D9}" destId="{64C8036C-54A7-4163-9F30-B73152329054}" srcOrd="0" destOrd="1" presId="urn:microsoft.com/office/officeart/2005/8/layout/list1"/>
    <dgm:cxn modelId="{18C08622-16B2-4660-A39C-91219525EA16}" type="presOf" srcId="{962681E4-7764-497B-980D-DEC77B2D17A7}" destId="{475AB67E-3C8B-4A17-A5AB-639B7BC9649F}" srcOrd="1" destOrd="0" presId="urn:microsoft.com/office/officeart/2005/8/layout/list1"/>
    <dgm:cxn modelId="{7E34D558-1F10-42B7-A0C9-DBE52A152BB2}" srcId="{962681E4-7764-497B-980D-DEC77B2D17A7}" destId="{8403D270-6DAD-4EC0-A9F3-D26DD3B1C7AB}" srcOrd="0" destOrd="0" parTransId="{5EBFF2AE-9F3D-45B5-8412-B2F6C4E91568}" sibTransId="{79B057DE-AC2A-4AAC-BDE3-654A929E8587}"/>
    <dgm:cxn modelId="{40D37BF4-D44D-4028-8888-CE577C123543}" type="presParOf" srcId="{C9AEA8E7-4B56-4E43-8871-A63F0446C50A}" destId="{99219537-16B9-4B31-900C-2C3F077B2D33}" srcOrd="0" destOrd="0" presId="urn:microsoft.com/office/officeart/2005/8/layout/list1"/>
    <dgm:cxn modelId="{6979E3D2-A171-4BDE-AD26-D4D45D0B5D15}" type="presParOf" srcId="{99219537-16B9-4B31-900C-2C3F077B2D33}" destId="{945C3C68-D8CA-4184-BEA0-26D810F25DF9}" srcOrd="0" destOrd="0" presId="urn:microsoft.com/office/officeart/2005/8/layout/list1"/>
    <dgm:cxn modelId="{44465227-8882-47A6-8BF3-C038CC6A490D}" type="presParOf" srcId="{99219537-16B9-4B31-900C-2C3F077B2D33}" destId="{A95B9E3E-30B5-4EF1-BF17-5E5F6C840DE0}" srcOrd="1" destOrd="0" presId="urn:microsoft.com/office/officeart/2005/8/layout/list1"/>
    <dgm:cxn modelId="{364AF883-AB21-4149-9888-95F28CD80E19}" type="presParOf" srcId="{C9AEA8E7-4B56-4E43-8871-A63F0446C50A}" destId="{A116F517-DE66-4D85-80C7-9D0DAE2D6EC6}" srcOrd="1" destOrd="0" presId="urn:microsoft.com/office/officeart/2005/8/layout/list1"/>
    <dgm:cxn modelId="{CA3E38E5-9D7C-474E-B590-D21485B454E8}" type="presParOf" srcId="{C9AEA8E7-4B56-4E43-8871-A63F0446C50A}" destId="{64C8036C-54A7-4163-9F30-B73152329054}" srcOrd="2" destOrd="0" presId="urn:microsoft.com/office/officeart/2005/8/layout/list1"/>
    <dgm:cxn modelId="{76D0438B-F987-4903-99CF-9FB2ECAAB54D}" type="presParOf" srcId="{C9AEA8E7-4B56-4E43-8871-A63F0446C50A}" destId="{DDD78D1B-7E79-45C0-87F0-AF0007D7E258}" srcOrd="3" destOrd="0" presId="urn:microsoft.com/office/officeart/2005/8/layout/list1"/>
    <dgm:cxn modelId="{30426EB6-DA0A-4DFA-A14E-845E994C41CA}" type="presParOf" srcId="{C9AEA8E7-4B56-4E43-8871-A63F0446C50A}" destId="{9ED3AA8F-F573-4BFD-8C0B-BACBFDF69E7C}" srcOrd="4" destOrd="0" presId="urn:microsoft.com/office/officeart/2005/8/layout/list1"/>
    <dgm:cxn modelId="{38B73D56-A189-49F2-ACA5-238F992AC0EC}" type="presParOf" srcId="{9ED3AA8F-F573-4BFD-8C0B-BACBFDF69E7C}" destId="{7D6E2769-B308-44B3-864E-F471E942F0B2}" srcOrd="0" destOrd="0" presId="urn:microsoft.com/office/officeart/2005/8/layout/list1"/>
    <dgm:cxn modelId="{5C5D1FF1-D23B-4696-8924-7E8527EA35DF}" type="presParOf" srcId="{9ED3AA8F-F573-4BFD-8C0B-BACBFDF69E7C}" destId="{8FC77900-8724-4F9C-BDE4-1C4C5F136FC9}" srcOrd="1" destOrd="0" presId="urn:microsoft.com/office/officeart/2005/8/layout/list1"/>
    <dgm:cxn modelId="{87FF59D9-F874-4018-9533-FCB25559E5C2}" type="presParOf" srcId="{C9AEA8E7-4B56-4E43-8871-A63F0446C50A}" destId="{7E1D90C7-C3E8-4B0E-92B2-A77B160E2ED8}" srcOrd="5" destOrd="0" presId="urn:microsoft.com/office/officeart/2005/8/layout/list1"/>
    <dgm:cxn modelId="{7FD0FB5C-3AF1-45E2-953A-076A268F9084}" type="presParOf" srcId="{C9AEA8E7-4B56-4E43-8871-A63F0446C50A}" destId="{722B7D07-DDCD-4ADD-B029-9B30E746B272}" srcOrd="6" destOrd="0" presId="urn:microsoft.com/office/officeart/2005/8/layout/list1"/>
    <dgm:cxn modelId="{572D8364-A7CC-48ED-A65B-E526BBD16236}" type="presParOf" srcId="{C9AEA8E7-4B56-4E43-8871-A63F0446C50A}" destId="{7055A7B0-BC18-4B4F-8C62-254432A6E211}" srcOrd="7" destOrd="0" presId="urn:microsoft.com/office/officeart/2005/8/layout/list1"/>
    <dgm:cxn modelId="{2F2DAE90-1B1D-4088-81A9-9B96DFA6F762}" type="presParOf" srcId="{C9AEA8E7-4B56-4E43-8871-A63F0446C50A}" destId="{BD3E3E62-B2CF-460E-9511-FF7B0F60150E}" srcOrd="8" destOrd="0" presId="urn:microsoft.com/office/officeart/2005/8/layout/list1"/>
    <dgm:cxn modelId="{55B48450-3BC7-4A7F-A562-EA1B40CE092A}" type="presParOf" srcId="{BD3E3E62-B2CF-460E-9511-FF7B0F60150E}" destId="{B9718BF1-8DBA-4C1D-8F1A-0162743FFB16}" srcOrd="0" destOrd="0" presId="urn:microsoft.com/office/officeart/2005/8/layout/list1"/>
    <dgm:cxn modelId="{E29B7289-CCD5-4317-B353-CBB10F9D871D}" type="presParOf" srcId="{BD3E3E62-B2CF-460E-9511-FF7B0F60150E}" destId="{475AB67E-3C8B-4A17-A5AB-639B7BC9649F}" srcOrd="1" destOrd="0" presId="urn:microsoft.com/office/officeart/2005/8/layout/list1"/>
    <dgm:cxn modelId="{A4773A26-3F2C-4B88-BE50-E27B748F6D09}" type="presParOf" srcId="{C9AEA8E7-4B56-4E43-8871-A63F0446C50A}" destId="{FC6275F7-8642-4ED6-874C-4C79A02060FC}" srcOrd="9" destOrd="0" presId="urn:microsoft.com/office/officeart/2005/8/layout/list1"/>
    <dgm:cxn modelId="{A97378C1-0F3A-431D-9304-03453A7394D9}" type="presParOf" srcId="{C9AEA8E7-4B56-4E43-8871-A63F0446C50A}" destId="{3EC4E79D-B74A-4B98-9813-15D024091F68}" srcOrd="10" destOrd="0" presId="urn:microsoft.com/office/officeart/2005/8/layout/list1"/>
    <dgm:cxn modelId="{626ACC25-9ACB-4173-9876-A48BF9365014}" type="presParOf" srcId="{C9AEA8E7-4B56-4E43-8871-A63F0446C50A}" destId="{8466768A-1767-4EC2-8172-75DBA59E4395}" srcOrd="11" destOrd="0" presId="urn:microsoft.com/office/officeart/2005/8/layout/list1"/>
    <dgm:cxn modelId="{56C32944-C1E7-4359-9F3D-40FF8EAB366B}" type="presParOf" srcId="{C9AEA8E7-4B56-4E43-8871-A63F0446C50A}" destId="{87A64B40-1D43-4219-8C02-8BDC03AF3087}" srcOrd="12" destOrd="0" presId="urn:microsoft.com/office/officeart/2005/8/layout/list1"/>
    <dgm:cxn modelId="{CF2D831C-D340-4044-9753-BDF59FCAD472}" type="presParOf" srcId="{87A64B40-1D43-4219-8C02-8BDC03AF3087}" destId="{FAE0EB3B-3CB5-4F86-831E-CC95A828D58B}" srcOrd="0" destOrd="0" presId="urn:microsoft.com/office/officeart/2005/8/layout/list1"/>
    <dgm:cxn modelId="{096DFE06-3296-4D04-BFA7-E410BF9C7147}" type="presParOf" srcId="{87A64B40-1D43-4219-8C02-8BDC03AF3087}" destId="{3335193D-81DB-4E8F-824C-6CCE44235341}" srcOrd="1" destOrd="0" presId="urn:microsoft.com/office/officeart/2005/8/layout/list1"/>
    <dgm:cxn modelId="{493E6749-87B0-4D1B-95C2-758BB1093E20}" type="presParOf" srcId="{C9AEA8E7-4B56-4E43-8871-A63F0446C50A}" destId="{07A0B6AD-4979-4ACA-A139-CDF723E33AA5}" srcOrd="13" destOrd="0" presId="urn:microsoft.com/office/officeart/2005/8/layout/list1"/>
    <dgm:cxn modelId="{CA15A964-21F4-4EC1-8288-B3580E8E757E}" type="presParOf" srcId="{C9AEA8E7-4B56-4E43-8871-A63F0446C50A}" destId="{7514B3CF-4265-4C0A-9B57-FA2B4E990128}" srcOrd="14" destOrd="0" presId="urn:microsoft.com/office/officeart/2005/8/layout/list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C83A132-0F49-4C7D-BFAC-9215125AEFD8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60B2868-5E21-48F4-A6FE-9EE283910959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dirty="0" smtClean="0"/>
            <a:t>1999 жылы фенолды әлем бойынша тұтыну ауқымы 6 млн. тоннаны құрады. </a:t>
          </a:r>
          <a:endParaRPr lang="ru-RU" sz="1200" dirty="0"/>
        </a:p>
      </dgm:t>
    </dgm:pt>
    <dgm:pt modelId="{4155900F-FF90-431A-A8E7-1F4F44D0B86E}" type="parTrans" cxnId="{3EEFE588-B174-4F0A-B133-07F9D224A79B}">
      <dgm:prSet/>
      <dgm:spPr/>
      <dgm:t>
        <a:bodyPr/>
        <a:lstStyle/>
        <a:p>
          <a:endParaRPr lang="ru-RU"/>
        </a:p>
      </dgm:t>
    </dgm:pt>
    <dgm:pt modelId="{30172064-ED61-43F9-82F9-FBA2142C9469}" type="sibTrans" cxnId="{3EEFE588-B174-4F0A-B133-07F9D224A79B}">
      <dgm:prSet/>
      <dgm:spPr/>
      <dgm:t>
        <a:bodyPr/>
        <a:lstStyle/>
        <a:p>
          <a:endParaRPr lang="ru-RU"/>
        </a:p>
      </dgm:t>
    </dgm:pt>
    <dgm:pt modelId="{78EB545A-2F02-458F-A3DA-897001A61477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dirty="0" smtClean="0"/>
            <a:t>2000 жылдың қаңтар айындағы деректер бойынша фенол өндірісінің әлемдік қуаттылығы жылына 7894 мың тоннаны құрады. </a:t>
          </a:r>
          <a:endParaRPr lang="ru-RU" sz="1200" dirty="0"/>
        </a:p>
      </dgm:t>
    </dgm:pt>
    <dgm:pt modelId="{9E441F75-1D6B-41D6-829D-A922FEDD728E}" type="parTrans" cxnId="{8166881C-07EB-4D0C-B5A7-5F27C02D57DC}">
      <dgm:prSet/>
      <dgm:spPr/>
      <dgm:t>
        <a:bodyPr/>
        <a:lstStyle/>
        <a:p>
          <a:endParaRPr lang="ru-RU"/>
        </a:p>
      </dgm:t>
    </dgm:pt>
    <dgm:pt modelId="{EA2DEB1E-D61A-4B4C-8883-90267DBCBD63}" type="sibTrans" cxnId="{8166881C-07EB-4D0C-B5A7-5F27C02D57DC}">
      <dgm:prSet/>
      <dgm:spPr/>
      <dgm:t>
        <a:bodyPr/>
        <a:lstStyle/>
        <a:p>
          <a:endParaRPr lang="ru-RU"/>
        </a:p>
      </dgm:t>
    </dgm:pt>
    <dgm:pt modelId="{81E0F0A3-2CC7-4FDD-BCBE-2256EAF9C6F7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dirty="0" smtClean="0"/>
            <a:t>"CMAI" кеңес беру фирмасының деректері бойынша таяу жылдары әлемде фенолға сұраныс жылына шамамен 5,1%-ға,  бисфенол А негізіндегі поликарбонаттарға – 7-8%-ға, ал фенолды және эпоксидті шайырларға – 2-3%-ға артады.</a:t>
          </a:r>
          <a:endParaRPr lang="ru-RU" sz="1200" dirty="0"/>
        </a:p>
      </dgm:t>
    </dgm:pt>
    <dgm:pt modelId="{C417A73D-2E43-45E9-898E-9E9E19C8F9C4}" type="parTrans" cxnId="{0DCE84E2-9C35-4F90-8980-54DE0F5BCBDA}">
      <dgm:prSet/>
      <dgm:spPr/>
      <dgm:t>
        <a:bodyPr/>
        <a:lstStyle/>
        <a:p>
          <a:endParaRPr lang="ru-RU"/>
        </a:p>
      </dgm:t>
    </dgm:pt>
    <dgm:pt modelId="{BE5E7A76-6208-480D-8D9A-C81BD51C3DA4}" type="sibTrans" cxnId="{0DCE84E2-9C35-4F90-8980-54DE0F5BCBDA}">
      <dgm:prSet/>
      <dgm:spPr/>
      <dgm:t>
        <a:bodyPr/>
        <a:lstStyle/>
        <a:p>
          <a:endParaRPr lang="ru-RU"/>
        </a:p>
      </dgm:t>
    </dgm:pt>
    <dgm:pt modelId="{256DE1EB-FE3F-402D-8597-F443D975E8D6}">
      <dgm:prSet phldrT="[Текст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dirty="0" smtClean="0"/>
            <a:t>Фенолды қолдану бағыттары:</a:t>
          </a:r>
          <a:endParaRPr lang="ru-RU" sz="1200" dirty="0"/>
        </a:p>
      </dgm:t>
    </dgm:pt>
    <dgm:pt modelId="{4B4828DB-2A86-4309-A237-3F54B10E15A1}" type="parTrans" cxnId="{5CCBE268-5CA0-4705-883A-12AE54A1DE38}">
      <dgm:prSet/>
      <dgm:spPr/>
      <dgm:t>
        <a:bodyPr/>
        <a:lstStyle/>
        <a:p>
          <a:endParaRPr lang="ru-RU"/>
        </a:p>
      </dgm:t>
    </dgm:pt>
    <dgm:pt modelId="{3523C494-7B91-4007-9BD2-9E2A0F55C598}" type="sibTrans" cxnId="{5CCBE268-5CA0-4705-883A-12AE54A1DE38}">
      <dgm:prSet/>
      <dgm:spPr/>
      <dgm:t>
        <a:bodyPr/>
        <a:lstStyle/>
        <a:p>
          <a:endParaRPr lang="ru-RU"/>
        </a:p>
      </dgm:t>
    </dgm:pt>
    <dgm:pt modelId="{5351E91C-465B-48A2-A03E-33C402B063F6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dirty="0" smtClean="0"/>
            <a:t>бисфенол А өндірісіне – 36%; </a:t>
          </a:r>
          <a:endParaRPr lang="ru-RU" sz="1200" dirty="0"/>
        </a:p>
      </dgm:t>
    </dgm:pt>
    <dgm:pt modelId="{2C573D9F-FD77-4271-88BE-5B279C901629}" type="parTrans" cxnId="{DF2EA6A8-89B6-4841-98AB-312F977E0E80}">
      <dgm:prSet/>
      <dgm:spPr/>
      <dgm:t>
        <a:bodyPr/>
        <a:lstStyle/>
        <a:p>
          <a:endParaRPr lang="ru-RU"/>
        </a:p>
      </dgm:t>
    </dgm:pt>
    <dgm:pt modelId="{2E390385-3E29-4D51-A90F-3D9DF8B1CDFE}" type="sibTrans" cxnId="{DF2EA6A8-89B6-4841-98AB-312F977E0E80}">
      <dgm:prSet/>
      <dgm:spPr/>
      <dgm:t>
        <a:bodyPr/>
        <a:lstStyle/>
        <a:p>
          <a:endParaRPr lang="ru-RU"/>
        </a:p>
      </dgm:t>
    </dgm:pt>
    <dgm:pt modelId="{5683EC42-EA30-4FC4-A8DF-FE69597629B8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dirty="0" smtClean="0"/>
            <a:t>фенол шайырлары өндірісіне – 30%; </a:t>
          </a:r>
          <a:endParaRPr lang="ru-RU" sz="1200" dirty="0"/>
        </a:p>
      </dgm:t>
    </dgm:pt>
    <dgm:pt modelId="{2BD11EC6-D782-4B12-B7E3-02403A03C53A}" type="parTrans" cxnId="{08DB50F4-5E43-48E6-8DDD-A673F60E9303}">
      <dgm:prSet/>
      <dgm:spPr/>
      <dgm:t>
        <a:bodyPr/>
        <a:lstStyle/>
        <a:p>
          <a:endParaRPr lang="ru-RU"/>
        </a:p>
      </dgm:t>
    </dgm:pt>
    <dgm:pt modelId="{533CF2C5-254F-43A7-B7C0-BD1FD4B12F56}" type="sibTrans" cxnId="{08DB50F4-5E43-48E6-8DDD-A673F60E9303}">
      <dgm:prSet/>
      <dgm:spPr/>
      <dgm:t>
        <a:bodyPr/>
        <a:lstStyle/>
        <a:p>
          <a:endParaRPr lang="ru-RU"/>
        </a:p>
      </dgm:t>
    </dgm:pt>
    <dgm:pt modelId="{E6AB7EA7-FA66-4998-B9C2-DE6A17EDAB3F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dirty="0" smtClean="0"/>
            <a:t>капролактам өндірісіне – 17%; </a:t>
          </a:r>
          <a:endParaRPr lang="ru-RU" sz="1200" dirty="0"/>
        </a:p>
      </dgm:t>
    </dgm:pt>
    <dgm:pt modelId="{3A1FD780-6F17-4AAB-AFE9-5519D9E5C9C0}" type="parTrans" cxnId="{9202DD16-F22D-47D5-9FE2-A13EF6FC1350}">
      <dgm:prSet/>
      <dgm:spPr/>
      <dgm:t>
        <a:bodyPr/>
        <a:lstStyle/>
        <a:p>
          <a:endParaRPr lang="ru-RU"/>
        </a:p>
      </dgm:t>
    </dgm:pt>
    <dgm:pt modelId="{A732131E-E3A9-46E2-B2FB-3489BF3C0A85}" type="sibTrans" cxnId="{9202DD16-F22D-47D5-9FE2-A13EF6FC1350}">
      <dgm:prSet/>
      <dgm:spPr/>
      <dgm:t>
        <a:bodyPr/>
        <a:lstStyle/>
        <a:p>
          <a:endParaRPr lang="ru-RU"/>
        </a:p>
      </dgm:t>
    </dgm:pt>
    <dgm:pt modelId="{AE02EEBA-6006-4320-B72F-9BE74D35E6B8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dirty="0" smtClean="0"/>
            <a:t>алкилфенолдар өндірісіне – 6%; </a:t>
          </a:r>
          <a:endParaRPr lang="ru-RU" sz="1200" dirty="0"/>
        </a:p>
      </dgm:t>
    </dgm:pt>
    <dgm:pt modelId="{4A65398A-24BB-4D2E-B69C-E59B211C5952}" type="parTrans" cxnId="{B35B5C81-25D2-4E3B-AFF8-A81EB7A81225}">
      <dgm:prSet/>
      <dgm:spPr/>
      <dgm:t>
        <a:bodyPr/>
        <a:lstStyle/>
        <a:p>
          <a:endParaRPr lang="ru-RU"/>
        </a:p>
      </dgm:t>
    </dgm:pt>
    <dgm:pt modelId="{B1F72DC3-27BC-437D-A3F7-3671F93C9F48}" type="sibTrans" cxnId="{B35B5C81-25D2-4E3B-AFF8-A81EB7A81225}">
      <dgm:prSet/>
      <dgm:spPr/>
      <dgm:t>
        <a:bodyPr/>
        <a:lstStyle/>
        <a:p>
          <a:endParaRPr lang="ru-RU"/>
        </a:p>
      </dgm:t>
    </dgm:pt>
    <dgm:pt modelId="{410C0F76-EFDB-4BB0-B0F6-A0E7C173A246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dirty="0" smtClean="0"/>
            <a:t>анилин өндірісіне – 3%; </a:t>
          </a:r>
          <a:endParaRPr lang="ru-RU" sz="1200" dirty="0"/>
        </a:p>
      </dgm:t>
    </dgm:pt>
    <dgm:pt modelId="{7B6A575E-E086-4088-A96D-A1F02313913F}" type="parTrans" cxnId="{E24F12A3-23CD-4BE6-9643-0B0952EE69F7}">
      <dgm:prSet/>
      <dgm:spPr/>
      <dgm:t>
        <a:bodyPr/>
        <a:lstStyle/>
        <a:p>
          <a:endParaRPr lang="ru-RU"/>
        </a:p>
      </dgm:t>
    </dgm:pt>
    <dgm:pt modelId="{960299E6-D51A-4484-8DD2-76A81853370D}" type="sibTrans" cxnId="{E24F12A3-23CD-4BE6-9643-0B0952EE69F7}">
      <dgm:prSet/>
      <dgm:spPr/>
      <dgm:t>
        <a:bodyPr/>
        <a:lstStyle/>
        <a:p>
          <a:endParaRPr lang="ru-RU"/>
        </a:p>
      </dgm:t>
    </dgm:pt>
    <dgm:pt modelId="{3B8321A2-BD54-496A-82C3-94C09212E637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dirty="0" smtClean="0"/>
            <a:t>2,6-ксиленол өндірісіне – 3%; </a:t>
          </a:r>
          <a:endParaRPr lang="ru-RU" sz="1200" dirty="0"/>
        </a:p>
      </dgm:t>
    </dgm:pt>
    <dgm:pt modelId="{7ABBDA9F-48CE-4B71-827C-CA36D1C2038B}" type="parTrans" cxnId="{3D5F0031-7603-43FE-982B-296C4912502D}">
      <dgm:prSet/>
      <dgm:spPr/>
      <dgm:t>
        <a:bodyPr/>
        <a:lstStyle/>
        <a:p>
          <a:endParaRPr lang="ru-RU"/>
        </a:p>
      </dgm:t>
    </dgm:pt>
    <dgm:pt modelId="{2F78578A-F069-42A5-A39E-06309D300D6C}" type="sibTrans" cxnId="{3D5F0031-7603-43FE-982B-296C4912502D}">
      <dgm:prSet/>
      <dgm:spPr/>
      <dgm:t>
        <a:bodyPr/>
        <a:lstStyle/>
        <a:p>
          <a:endParaRPr lang="ru-RU"/>
        </a:p>
      </dgm:t>
    </dgm:pt>
    <dgm:pt modelId="{ED078D19-AA43-497E-B689-B501E466C0AD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200" dirty="0" smtClean="0"/>
            <a:t>басқа да химикаттар өндірісіне – 7%.</a:t>
          </a:r>
          <a:endParaRPr lang="ru-RU" sz="1200" dirty="0"/>
        </a:p>
      </dgm:t>
    </dgm:pt>
    <dgm:pt modelId="{C6D9CFC7-7D92-4EED-8AFA-B902AB28D6B7}" type="parTrans" cxnId="{8E4C65B5-AB47-48D6-B666-2BF1AF257EBA}">
      <dgm:prSet/>
      <dgm:spPr/>
      <dgm:t>
        <a:bodyPr/>
        <a:lstStyle/>
        <a:p>
          <a:endParaRPr lang="ru-RU"/>
        </a:p>
      </dgm:t>
    </dgm:pt>
    <dgm:pt modelId="{32399FF5-5CC7-4DD2-9CDF-38161F4E78F1}" type="sibTrans" cxnId="{8E4C65B5-AB47-48D6-B666-2BF1AF257EBA}">
      <dgm:prSet/>
      <dgm:spPr/>
      <dgm:t>
        <a:bodyPr/>
        <a:lstStyle/>
        <a:p>
          <a:endParaRPr lang="ru-RU"/>
        </a:p>
      </dgm:t>
    </dgm:pt>
    <dgm:pt modelId="{DCD0763C-7A83-409D-9041-7CC20117F1A1}" type="pres">
      <dgm:prSet presAssocID="{FC83A132-0F49-4C7D-BFAC-9215125AEFD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0362411-97B8-4EAC-BD1E-4D04418A18DA}" type="pres">
      <dgm:prSet presAssocID="{860B2868-5E21-48F4-A6FE-9EE283910959}" presName="parentLin" presStyleCnt="0"/>
      <dgm:spPr/>
    </dgm:pt>
    <dgm:pt modelId="{9BC56C94-E0A4-4DB6-A7DC-526D847A628B}" type="pres">
      <dgm:prSet presAssocID="{860B2868-5E21-48F4-A6FE-9EE283910959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7C675719-B75E-4727-A725-F0237DD9BE79}" type="pres">
      <dgm:prSet presAssocID="{860B2868-5E21-48F4-A6FE-9EE28391095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2E13F-AF0C-4708-907F-F2417800538A}" type="pres">
      <dgm:prSet presAssocID="{860B2868-5E21-48F4-A6FE-9EE283910959}" presName="negativeSpace" presStyleCnt="0"/>
      <dgm:spPr/>
    </dgm:pt>
    <dgm:pt modelId="{5D1F8FA3-D34D-44E1-8F7C-91EE10D075CC}" type="pres">
      <dgm:prSet presAssocID="{860B2868-5E21-48F4-A6FE-9EE283910959}" presName="childText" presStyleLbl="conFgAcc1" presStyleIdx="0" presStyleCnt="4">
        <dgm:presLayoutVars>
          <dgm:bulletEnabled val="1"/>
        </dgm:presLayoutVars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AEE7047E-7FFA-4874-8AB4-C925AAB9C01F}" type="pres">
      <dgm:prSet presAssocID="{30172064-ED61-43F9-82F9-FBA2142C9469}" presName="spaceBetweenRectangles" presStyleCnt="0"/>
      <dgm:spPr/>
    </dgm:pt>
    <dgm:pt modelId="{8DE5CC64-E87B-4AA7-8F85-D0C17954F40E}" type="pres">
      <dgm:prSet presAssocID="{256DE1EB-FE3F-402D-8597-F443D975E8D6}" presName="parentLin" presStyleCnt="0"/>
      <dgm:spPr/>
    </dgm:pt>
    <dgm:pt modelId="{DD9CAA45-F61E-431C-BC61-33493761C2BC}" type="pres">
      <dgm:prSet presAssocID="{256DE1EB-FE3F-402D-8597-F443D975E8D6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5D93EDF-422E-4433-A2AD-A37BED6EC18E}" type="pres">
      <dgm:prSet presAssocID="{256DE1EB-FE3F-402D-8597-F443D975E8D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952FEE-4CA2-455B-9C9C-5B25C563CEC6}" type="pres">
      <dgm:prSet presAssocID="{256DE1EB-FE3F-402D-8597-F443D975E8D6}" presName="negativeSpace" presStyleCnt="0"/>
      <dgm:spPr/>
    </dgm:pt>
    <dgm:pt modelId="{BD2725C8-BE7C-4F0E-85B2-B634A7573E16}" type="pres">
      <dgm:prSet presAssocID="{256DE1EB-FE3F-402D-8597-F443D975E8D6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EA7762-3340-4B11-A312-2043A527994A}" type="pres">
      <dgm:prSet presAssocID="{3523C494-7B91-4007-9BD2-9E2A0F55C598}" presName="spaceBetweenRectangles" presStyleCnt="0"/>
      <dgm:spPr/>
    </dgm:pt>
    <dgm:pt modelId="{6620FA38-E8E7-4A94-8304-00A66F00A1BE}" type="pres">
      <dgm:prSet presAssocID="{78EB545A-2F02-458F-A3DA-897001A61477}" presName="parentLin" presStyleCnt="0"/>
      <dgm:spPr/>
    </dgm:pt>
    <dgm:pt modelId="{4975DC9A-3979-4E19-973E-91E674F2DB17}" type="pres">
      <dgm:prSet presAssocID="{78EB545A-2F02-458F-A3DA-897001A61477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4BA8B8B8-2037-4255-A30E-D571064F11AA}" type="pres">
      <dgm:prSet presAssocID="{78EB545A-2F02-458F-A3DA-897001A6147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FF84D-887B-4BBF-8845-3B03321AC239}" type="pres">
      <dgm:prSet presAssocID="{78EB545A-2F02-458F-A3DA-897001A61477}" presName="negativeSpace" presStyleCnt="0"/>
      <dgm:spPr/>
    </dgm:pt>
    <dgm:pt modelId="{D38F0C44-128E-4663-8AA6-0C8E3827B645}" type="pres">
      <dgm:prSet presAssocID="{78EB545A-2F02-458F-A3DA-897001A61477}" presName="childText" presStyleLbl="conFgAcc1" presStyleIdx="2" presStyleCnt="4">
        <dgm:presLayoutVars>
          <dgm:bulletEnabled val="1"/>
        </dgm:presLayoutVars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922B5ACB-BFBF-4E62-BA8A-0EDEE051BF79}" type="pres">
      <dgm:prSet presAssocID="{EA2DEB1E-D61A-4B4C-8883-90267DBCBD63}" presName="spaceBetweenRectangles" presStyleCnt="0"/>
      <dgm:spPr/>
    </dgm:pt>
    <dgm:pt modelId="{E1B6B8CB-84D3-44C9-9D8F-587D24AC6D42}" type="pres">
      <dgm:prSet presAssocID="{81E0F0A3-2CC7-4FDD-BCBE-2256EAF9C6F7}" presName="parentLin" presStyleCnt="0"/>
      <dgm:spPr/>
    </dgm:pt>
    <dgm:pt modelId="{AE2A362D-130B-427F-BB19-28C9E6A7D27E}" type="pres">
      <dgm:prSet presAssocID="{81E0F0A3-2CC7-4FDD-BCBE-2256EAF9C6F7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A667E94C-A742-4C94-96EB-5C680EC5C206}" type="pres">
      <dgm:prSet presAssocID="{81E0F0A3-2CC7-4FDD-BCBE-2256EAF9C6F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65E1B-7508-465C-9A94-DD89F8F6AEEA}" type="pres">
      <dgm:prSet presAssocID="{81E0F0A3-2CC7-4FDD-BCBE-2256EAF9C6F7}" presName="negativeSpace" presStyleCnt="0"/>
      <dgm:spPr/>
    </dgm:pt>
    <dgm:pt modelId="{3CE37468-7A3F-41F7-AD31-12214A89B1FC}" type="pres">
      <dgm:prSet presAssocID="{81E0F0A3-2CC7-4FDD-BCBE-2256EAF9C6F7}" presName="childText" presStyleLbl="conFgAcc1" presStyleIdx="3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3EEFE588-B174-4F0A-B133-07F9D224A79B}" srcId="{FC83A132-0F49-4C7D-BFAC-9215125AEFD8}" destId="{860B2868-5E21-48F4-A6FE-9EE283910959}" srcOrd="0" destOrd="0" parTransId="{4155900F-FF90-431A-A8E7-1F4F44D0B86E}" sibTransId="{30172064-ED61-43F9-82F9-FBA2142C9469}"/>
    <dgm:cxn modelId="{3D5F0031-7603-43FE-982B-296C4912502D}" srcId="{256DE1EB-FE3F-402D-8597-F443D975E8D6}" destId="{3B8321A2-BD54-496A-82C3-94C09212E637}" srcOrd="5" destOrd="0" parTransId="{7ABBDA9F-48CE-4B71-827C-CA36D1C2038B}" sibTransId="{2F78578A-F069-42A5-A39E-06309D300D6C}"/>
    <dgm:cxn modelId="{CDD7BE91-6BF6-4921-8F23-77E1A295C220}" type="presOf" srcId="{860B2868-5E21-48F4-A6FE-9EE283910959}" destId="{7C675719-B75E-4727-A725-F0237DD9BE79}" srcOrd="1" destOrd="0" presId="urn:microsoft.com/office/officeart/2005/8/layout/list1"/>
    <dgm:cxn modelId="{38D42D55-AE79-4B39-8E9C-331818F9B95C}" type="presOf" srcId="{78EB545A-2F02-458F-A3DA-897001A61477}" destId="{4975DC9A-3979-4E19-973E-91E674F2DB17}" srcOrd="0" destOrd="0" presId="urn:microsoft.com/office/officeart/2005/8/layout/list1"/>
    <dgm:cxn modelId="{5CCBE268-5CA0-4705-883A-12AE54A1DE38}" srcId="{FC83A132-0F49-4C7D-BFAC-9215125AEFD8}" destId="{256DE1EB-FE3F-402D-8597-F443D975E8D6}" srcOrd="1" destOrd="0" parTransId="{4B4828DB-2A86-4309-A237-3F54B10E15A1}" sibTransId="{3523C494-7B91-4007-9BD2-9E2A0F55C598}"/>
    <dgm:cxn modelId="{DF2EA6A8-89B6-4841-98AB-312F977E0E80}" srcId="{256DE1EB-FE3F-402D-8597-F443D975E8D6}" destId="{5351E91C-465B-48A2-A03E-33C402B063F6}" srcOrd="0" destOrd="0" parTransId="{2C573D9F-FD77-4271-88BE-5B279C901629}" sibTransId="{2E390385-3E29-4D51-A90F-3D9DF8B1CDFE}"/>
    <dgm:cxn modelId="{F86E9FCF-A7FE-4C62-B088-99F2C3AB9CC2}" type="presOf" srcId="{256DE1EB-FE3F-402D-8597-F443D975E8D6}" destId="{DD9CAA45-F61E-431C-BC61-33493761C2BC}" srcOrd="0" destOrd="0" presId="urn:microsoft.com/office/officeart/2005/8/layout/list1"/>
    <dgm:cxn modelId="{95A57DAB-7E71-4413-AF49-BF53B47FA67D}" type="presOf" srcId="{FC83A132-0F49-4C7D-BFAC-9215125AEFD8}" destId="{DCD0763C-7A83-409D-9041-7CC20117F1A1}" srcOrd="0" destOrd="0" presId="urn:microsoft.com/office/officeart/2005/8/layout/list1"/>
    <dgm:cxn modelId="{9202DD16-F22D-47D5-9FE2-A13EF6FC1350}" srcId="{256DE1EB-FE3F-402D-8597-F443D975E8D6}" destId="{E6AB7EA7-FA66-4998-B9C2-DE6A17EDAB3F}" srcOrd="2" destOrd="0" parTransId="{3A1FD780-6F17-4AAB-AFE9-5519D9E5C9C0}" sibTransId="{A732131E-E3A9-46E2-B2FB-3489BF3C0A85}"/>
    <dgm:cxn modelId="{61174B22-16FA-4EBB-AC0A-5AB7A886792B}" type="presOf" srcId="{410C0F76-EFDB-4BB0-B0F6-A0E7C173A246}" destId="{BD2725C8-BE7C-4F0E-85B2-B634A7573E16}" srcOrd="0" destOrd="4" presId="urn:microsoft.com/office/officeart/2005/8/layout/list1"/>
    <dgm:cxn modelId="{3F1C06C0-65F1-4B20-9585-F75C92AA4237}" type="presOf" srcId="{78EB545A-2F02-458F-A3DA-897001A61477}" destId="{4BA8B8B8-2037-4255-A30E-D571064F11AA}" srcOrd="1" destOrd="0" presId="urn:microsoft.com/office/officeart/2005/8/layout/list1"/>
    <dgm:cxn modelId="{B35B5C81-25D2-4E3B-AFF8-A81EB7A81225}" srcId="{256DE1EB-FE3F-402D-8597-F443D975E8D6}" destId="{AE02EEBA-6006-4320-B72F-9BE74D35E6B8}" srcOrd="3" destOrd="0" parTransId="{4A65398A-24BB-4D2E-B69C-E59B211C5952}" sibTransId="{B1F72DC3-27BC-437D-A3F7-3671F93C9F48}"/>
    <dgm:cxn modelId="{E24F12A3-23CD-4BE6-9643-0B0952EE69F7}" srcId="{256DE1EB-FE3F-402D-8597-F443D975E8D6}" destId="{410C0F76-EFDB-4BB0-B0F6-A0E7C173A246}" srcOrd="4" destOrd="0" parTransId="{7B6A575E-E086-4088-A96D-A1F02313913F}" sibTransId="{960299E6-D51A-4484-8DD2-76A81853370D}"/>
    <dgm:cxn modelId="{F13FA295-C17A-4B88-903E-58B42A13A311}" type="presOf" srcId="{256DE1EB-FE3F-402D-8597-F443D975E8D6}" destId="{05D93EDF-422E-4433-A2AD-A37BED6EC18E}" srcOrd="1" destOrd="0" presId="urn:microsoft.com/office/officeart/2005/8/layout/list1"/>
    <dgm:cxn modelId="{7CB7C60F-7787-4146-886A-AF688C628447}" type="presOf" srcId="{5683EC42-EA30-4FC4-A8DF-FE69597629B8}" destId="{BD2725C8-BE7C-4F0E-85B2-B634A7573E16}" srcOrd="0" destOrd="1" presId="urn:microsoft.com/office/officeart/2005/8/layout/list1"/>
    <dgm:cxn modelId="{76D355FE-FDF0-43D3-A6F7-FBA04B34E699}" type="presOf" srcId="{81E0F0A3-2CC7-4FDD-BCBE-2256EAF9C6F7}" destId="{AE2A362D-130B-427F-BB19-28C9E6A7D27E}" srcOrd="0" destOrd="0" presId="urn:microsoft.com/office/officeart/2005/8/layout/list1"/>
    <dgm:cxn modelId="{8166881C-07EB-4D0C-B5A7-5F27C02D57DC}" srcId="{FC83A132-0F49-4C7D-BFAC-9215125AEFD8}" destId="{78EB545A-2F02-458F-A3DA-897001A61477}" srcOrd="2" destOrd="0" parTransId="{9E441F75-1D6B-41D6-829D-A922FEDD728E}" sibTransId="{EA2DEB1E-D61A-4B4C-8883-90267DBCBD63}"/>
    <dgm:cxn modelId="{08DB50F4-5E43-48E6-8DDD-A673F60E9303}" srcId="{256DE1EB-FE3F-402D-8597-F443D975E8D6}" destId="{5683EC42-EA30-4FC4-A8DF-FE69597629B8}" srcOrd="1" destOrd="0" parTransId="{2BD11EC6-D782-4B12-B7E3-02403A03C53A}" sibTransId="{533CF2C5-254F-43A7-B7C0-BD1FD4B12F56}"/>
    <dgm:cxn modelId="{CA8D186F-6135-41EF-B456-5DB4A0DE4B59}" type="presOf" srcId="{81E0F0A3-2CC7-4FDD-BCBE-2256EAF9C6F7}" destId="{A667E94C-A742-4C94-96EB-5C680EC5C206}" srcOrd="1" destOrd="0" presId="urn:microsoft.com/office/officeart/2005/8/layout/list1"/>
    <dgm:cxn modelId="{632C078D-3C2F-4858-BF33-27B60DF29B9D}" type="presOf" srcId="{ED078D19-AA43-497E-B689-B501E466C0AD}" destId="{BD2725C8-BE7C-4F0E-85B2-B634A7573E16}" srcOrd="0" destOrd="6" presId="urn:microsoft.com/office/officeart/2005/8/layout/list1"/>
    <dgm:cxn modelId="{8E4C65B5-AB47-48D6-B666-2BF1AF257EBA}" srcId="{256DE1EB-FE3F-402D-8597-F443D975E8D6}" destId="{ED078D19-AA43-497E-B689-B501E466C0AD}" srcOrd="6" destOrd="0" parTransId="{C6D9CFC7-7D92-4EED-8AFA-B902AB28D6B7}" sibTransId="{32399FF5-5CC7-4DD2-9CDF-38161F4E78F1}"/>
    <dgm:cxn modelId="{D4E0CDEA-37FA-40F6-863F-E19C34A01F64}" type="presOf" srcId="{E6AB7EA7-FA66-4998-B9C2-DE6A17EDAB3F}" destId="{BD2725C8-BE7C-4F0E-85B2-B634A7573E16}" srcOrd="0" destOrd="2" presId="urn:microsoft.com/office/officeart/2005/8/layout/list1"/>
    <dgm:cxn modelId="{F27FA58B-F623-4378-9B7C-D1498E746020}" type="presOf" srcId="{860B2868-5E21-48F4-A6FE-9EE283910959}" destId="{9BC56C94-E0A4-4DB6-A7DC-526D847A628B}" srcOrd="0" destOrd="0" presId="urn:microsoft.com/office/officeart/2005/8/layout/list1"/>
    <dgm:cxn modelId="{0DCE84E2-9C35-4F90-8980-54DE0F5BCBDA}" srcId="{FC83A132-0F49-4C7D-BFAC-9215125AEFD8}" destId="{81E0F0A3-2CC7-4FDD-BCBE-2256EAF9C6F7}" srcOrd="3" destOrd="0" parTransId="{C417A73D-2E43-45E9-898E-9E9E19C8F9C4}" sibTransId="{BE5E7A76-6208-480D-8D9A-C81BD51C3DA4}"/>
    <dgm:cxn modelId="{59D05BF3-9C44-4A00-B8AB-6C7D7C12B00D}" type="presOf" srcId="{3B8321A2-BD54-496A-82C3-94C09212E637}" destId="{BD2725C8-BE7C-4F0E-85B2-B634A7573E16}" srcOrd="0" destOrd="5" presId="urn:microsoft.com/office/officeart/2005/8/layout/list1"/>
    <dgm:cxn modelId="{233532E7-E767-4966-9346-509108BAC6A4}" type="presOf" srcId="{5351E91C-465B-48A2-A03E-33C402B063F6}" destId="{BD2725C8-BE7C-4F0E-85B2-B634A7573E16}" srcOrd="0" destOrd="0" presId="urn:microsoft.com/office/officeart/2005/8/layout/list1"/>
    <dgm:cxn modelId="{60616E42-A620-4CE1-94A1-0C4365F1FF92}" type="presOf" srcId="{AE02EEBA-6006-4320-B72F-9BE74D35E6B8}" destId="{BD2725C8-BE7C-4F0E-85B2-B634A7573E16}" srcOrd="0" destOrd="3" presId="urn:microsoft.com/office/officeart/2005/8/layout/list1"/>
    <dgm:cxn modelId="{30AB94A5-2A35-4099-9BA0-ABAA8659DE45}" type="presParOf" srcId="{DCD0763C-7A83-409D-9041-7CC20117F1A1}" destId="{E0362411-97B8-4EAC-BD1E-4D04418A18DA}" srcOrd="0" destOrd="0" presId="urn:microsoft.com/office/officeart/2005/8/layout/list1"/>
    <dgm:cxn modelId="{EA3245E9-380F-4193-ACB0-1CBC68843422}" type="presParOf" srcId="{E0362411-97B8-4EAC-BD1E-4D04418A18DA}" destId="{9BC56C94-E0A4-4DB6-A7DC-526D847A628B}" srcOrd="0" destOrd="0" presId="urn:microsoft.com/office/officeart/2005/8/layout/list1"/>
    <dgm:cxn modelId="{DCB53094-FD1F-49DA-8D40-134B80F04903}" type="presParOf" srcId="{E0362411-97B8-4EAC-BD1E-4D04418A18DA}" destId="{7C675719-B75E-4727-A725-F0237DD9BE79}" srcOrd="1" destOrd="0" presId="urn:microsoft.com/office/officeart/2005/8/layout/list1"/>
    <dgm:cxn modelId="{74AB22B4-3E82-4D00-92DE-7E7D3B7D6DA2}" type="presParOf" srcId="{DCD0763C-7A83-409D-9041-7CC20117F1A1}" destId="{2C02E13F-AF0C-4708-907F-F2417800538A}" srcOrd="1" destOrd="0" presId="urn:microsoft.com/office/officeart/2005/8/layout/list1"/>
    <dgm:cxn modelId="{B1AF59B7-0263-4762-9B41-AC678402440D}" type="presParOf" srcId="{DCD0763C-7A83-409D-9041-7CC20117F1A1}" destId="{5D1F8FA3-D34D-44E1-8F7C-91EE10D075CC}" srcOrd="2" destOrd="0" presId="urn:microsoft.com/office/officeart/2005/8/layout/list1"/>
    <dgm:cxn modelId="{0BB0DDAA-D381-405E-9BB4-C95163828AF6}" type="presParOf" srcId="{DCD0763C-7A83-409D-9041-7CC20117F1A1}" destId="{AEE7047E-7FFA-4874-8AB4-C925AAB9C01F}" srcOrd="3" destOrd="0" presId="urn:microsoft.com/office/officeart/2005/8/layout/list1"/>
    <dgm:cxn modelId="{E11AEBF4-AF74-4B28-AFAA-30A8BA34CED2}" type="presParOf" srcId="{DCD0763C-7A83-409D-9041-7CC20117F1A1}" destId="{8DE5CC64-E87B-4AA7-8F85-D0C17954F40E}" srcOrd="4" destOrd="0" presId="urn:microsoft.com/office/officeart/2005/8/layout/list1"/>
    <dgm:cxn modelId="{7D86BD08-1B18-4CE9-8284-AFC94BF2BACA}" type="presParOf" srcId="{8DE5CC64-E87B-4AA7-8F85-D0C17954F40E}" destId="{DD9CAA45-F61E-431C-BC61-33493761C2BC}" srcOrd="0" destOrd="0" presId="urn:microsoft.com/office/officeart/2005/8/layout/list1"/>
    <dgm:cxn modelId="{9231F47D-2C52-4169-A37D-1A6E158D6D10}" type="presParOf" srcId="{8DE5CC64-E87B-4AA7-8F85-D0C17954F40E}" destId="{05D93EDF-422E-4433-A2AD-A37BED6EC18E}" srcOrd="1" destOrd="0" presId="urn:microsoft.com/office/officeart/2005/8/layout/list1"/>
    <dgm:cxn modelId="{6FFB37CA-0FFA-4AF3-B101-11F3C3B7FA89}" type="presParOf" srcId="{DCD0763C-7A83-409D-9041-7CC20117F1A1}" destId="{BD952FEE-4CA2-455B-9C9C-5B25C563CEC6}" srcOrd="5" destOrd="0" presId="urn:microsoft.com/office/officeart/2005/8/layout/list1"/>
    <dgm:cxn modelId="{CD2DFB9E-A335-4A0D-A866-6BAA8081A7AE}" type="presParOf" srcId="{DCD0763C-7A83-409D-9041-7CC20117F1A1}" destId="{BD2725C8-BE7C-4F0E-85B2-B634A7573E16}" srcOrd="6" destOrd="0" presId="urn:microsoft.com/office/officeart/2005/8/layout/list1"/>
    <dgm:cxn modelId="{8F31B528-FA47-4D04-AA94-94FFC565D4E7}" type="presParOf" srcId="{DCD0763C-7A83-409D-9041-7CC20117F1A1}" destId="{DBEA7762-3340-4B11-A312-2043A527994A}" srcOrd="7" destOrd="0" presId="urn:microsoft.com/office/officeart/2005/8/layout/list1"/>
    <dgm:cxn modelId="{F9AB2C65-FD06-4374-AC8B-0F08C4BA6E42}" type="presParOf" srcId="{DCD0763C-7A83-409D-9041-7CC20117F1A1}" destId="{6620FA38-E8E7-4A94-8304-00A66F00A1BE}" srcOrd="8" destOrd="0" presId="urn:microsoft.com/office/officeart/2005/8/layout/list1"/>
    <dgm:cxn modelId="{0FD0EABE-7867-4614-AE82-B7C4E6EA4C10}" type="presParOf" srcId="{6620FA38-E8E7-4A94-8304-00A66F00A1BE}" destId="{4975DC9A-3979-4E19-973E-91E674F2DB17}" srcOrd="0" destOrd="0" presId="urn:microsoft.com/office/officeart/2005/8/layout/list1"/>
    <dgm:cxn modelId="{ED2F3C51-A0C8-4D30-87BF-49B0A630A1AB}" type="presParOf" srcId="{6620FA38-E8E7-4A94-8304-00A66F00A1BE}" destId="{4BA8B8B8-2037-4255-A30E-D571064F11AA}" srcOrd="1" destOrd="0" presId="urn:microsoft.com/office/officeart/2005/8/layout/list1"/>
    <dgm:cxn modelId="{4BF62DC7-B3B5-4E23-ABE7-A0FF2B3EDFBB}" type="presParOf" srcId="{DCD0763C-7A83-409D-9041-7CC20117F1A1}" destId="{D8AFF84D-887B-4BBF-8845-3B03321AC239}" srcOrd="9" destOrd="0" presId="urn:microsoft.com/office/officeart/2005/8/layout/list1"/>
    <dgm:cxn modelId="{FA3F79A3-2F83-4C85-8336-B376D5F78454}" type="presParOf" srcId="{DCD0763C-7A83-409D-9041-7CC20117F1A1}" destId="{D38F0C44-128E-4663-8AA6-0C8E3827B645}" srcOrd="10" destOrd="0" presId="urn:microsoft.com/office/officeart/2005/8/layout/list1"/>
    <dgm:cxn modelId="{BD972D8D-9D8A-43A3-8E64-36573AEBFC78}" type="presParOf" srcId="{DCD0763C-7A83-409D-9041-7CC20117F1A1}" destId="{922B5ACB-BFBF-4E62-BA8A-0EDEE051BF79}" srcOrd="11" destOrd="0" presId="urn:microsoft.com/office/officeart/2005/8/layout/list1"/>
    <dgm:cxn modelId="{D42939D3-EB79-4F18-A3F5-1BE7028B9B83}" type="presParOf" srcId="{DCD0763C-7A83-409D-9041-7CC20117F1A1}" destId="{E1B6B8CB-84D3-44C9-9D8F-587D24AC6D42}" srcOrd="12" destOrd="0" presId="urn:microsoft.com/office/officeart/2005/8/layout/list1"/>
    <dgm:cxn modelId="{2F8B46DC-4087-4399-9F12-B89C9591924C}" type="presParOf" srcId="{E1B6B8CB-84D3-44C9-9D8F-587D24AC6D42}" destId="{AE2A362D-130B-427F-BB19-28C9E6A7D27E}" srcOrd="0" destOrd="0" presId="urn:microsoft.com/office/officeart/2005/8/layout/list1"/>
    <dgm:cxn modelId="{A963D94C-C57C-48A0-8969-E2BB7F2A9D1F}" type="presParOf" srcId="{E1B6B8CB-84D3-44C9-9D8F-587D24AC6D42}" destId="{A667E94C-A742-4C94-96EB-5C680EC5C206}" srcOrd="1" destOrd="0" presId="urn:microsoft.com/office/officeart/2005/8/layout/list1"/>
    <dgm:cxn modelId="{B8CA37BD-2708-4F68-A693-D83E43E59894}" type="presParOf" srcId="{DCD0763C-7A83-409D-9041-7CC20117F1A1}" destId="{08765E1B-7508-465C-9A94-DD89F8F6AEEA}" srcOrd="13" destOrd="0" presId="urn:microsoft.com/office/officeart/2005/8/layout/list1"/>
    <dgm:cxn modelId="{EA327858-A052-4FF0-8481-DA72A487C53B}" type="presParOf" srcId="{DCD0763C-7A83-409D-9041-7CC20117F1A1}" destId="{3CE37468-7A3F-41F7-AD31-12214A89B1FC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erimkulova07@mail.r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300975"/>
            <a:ext cx="77662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СНЕ6101 Ароматты </a:t>
            </a: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көмірсутектерді өндіру технологиясы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Оқытушы: К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еримкулова</a:t>
            </a:r>
            <a:r>
              <a:rPr lang="ru-RU" sz="32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Айгуль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Жадраевна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хим.ғыл.канд.,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Химиялық және биохимиялық инженерия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» кафедра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қауымдастырылған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профессоры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>
                <a:hlinkClick r:id="rId4"/>
              </a:rPr>
              <a:t>kerimkulova07@mail.ru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k-KZ" smtClean="0">
                <a:solidFill>
                  <a:schemeClr val="bg1"/>
                </a:solidFill>
              </a:rPr>
              <a:t>Стирол өндірісі</a:t>
            </a:r>
            <a:endParaRPr lang="ru-RU" smtClean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39552" y="1268760"/>
          <a:ext cx="763284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k-KZ" smtClean="0">
                <a:solidFill>
                  <a:schemeClr val="bg1"/>
                </a:solidFill>
              </a:rPr>
              <a:t>Кумол өндірісі</a:t>
            </a:r>
            <a:endParaRPr lang="ru-RU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467544" y="1196752"/>
          <a:ext cx="727280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>
            <a:normAutofit fontScale="90000"/>
          </a:bodyPr>
          <a:lstStyle/>
          <a:p>
            <a:r>
              <a:rPr lang="kk-KZ" smtClean="0">
                <a:solidFill>
                  <a:schemeClr val="bg1"/>
                </a:solidFill>
              </a:rPr>
              <a:t>Фенол өндірісі</a:t>
            </a:r>
            <a:endParaRPr lang="ru-RU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1196752"/>
          <a:ext cx="806489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11188" y="2205038"/>
            <a:ext cx="8353425" cy="1511300"/>
          </a:xfrm>
        </p:spPr>
        <p:txBody>
          <a:bodyPr/>
          <a:lstStyle/>
          <a:p>
            <a:r>
              <a:rPr lang="kk-KZ" b="1" smtClean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Мазмұны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err="1" smtClean="0"/>
              <a:t>Арендер</a:t>
            </a:r>
            <a:r>
              <a:rPr lang="ru-RU" sz="4400" b="1" dirty="0" smtClean="0"/>
              <a:t> мен </a:t>
            </a:r>
            <a:r>
              <a:rPr lang="ru-RU" sz="4400" b="1" dirty="0" err="1" smtClean="0"/>
              <a:t>олардың маңызды туындыларының рыногы</a:t>
            </a:r>
            <a:r>
              <a:rPr lang="ru-RU" sz="4400" b="1" dirty="0" smtClean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Дәріс аяқталған соң 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білесіз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22729" y="1607956"/>
            <a:ext cx="7495234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3200" dirty="0" smtClean="0"/>
              <a:t>1. Бензолға әлем бойынша қуаттылық және сұранысты.</a:t>
            </a:r>
            <a:endParaRPr lang="ru-RU" sz="3200" dirty="0" smtClean="0"/>
          </a:p>
          <a:p>
            <a:pPr lvl="0"/>
            <a:r>
              <a:rPr lang="kk-KZ" sz="3200" dirty="0" smtClean="0"/>
              <a:t>2. Ксилолға әлем бойынша қуаттылық және сұранысты.</a:t>
            </a:r>
            <a:endParaRPr lang="ru-RU" sz="3200" dirty="0" smtClean="0"/>
          </a:p>
          <a:p>
            <a:pPr lvl="0"/>
            <a:r>
              <a:rPr lang="kk-KZ" sz="3200" dirty="0" smtClean="0"/>
              <a:t>3. Кумолға әлем бойынша қуаттылық және сұранысты.</a:t>
            </a:r>
            <a:endParaRPr lang="ru-RU" sz="3200" dirty="0" smtClean="0"/>
          </a:p>
          <a:p>
            <a:r>
              <a:rPr lang="ru-RU" sz="2000" dirty="0" smtClean="0"/>
              <a:t> 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1116013" y="274638"/>
            <a:ext cx="7570787" cy="633412"/>
          </a:xfrm>
        </p:spPr>
        <p:txBody>
          <a:bodyPr/>
          <a:lstStyle/>
          <a:p>
            <a:pPr algn="l"/>
            <a:r>
              <a:rPr lang="kk-KZ" sz="2400" smtClean="0">
                <a:solidFill>
                  <a:schemeClr val="bg1"/>
                </a:solidFill>
              </a:rPr>
              <a:t>Ароматты көмірсутектердің маңыздылығы</a:t>
            </a:r>
            <a:endParaRPr lang="ru-RU" sz="2400" smtClean="0">
              <a:solidFill>
                <a:schemeClr val="bg1"/>
              </a:solidFill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323528" y="1340768"/>
          <a:ext cx="763284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258888" y="333375"/>
            <a:ext cx="7427912" cy="574675"/>
          </a:xfrm>
        </p:spPr>
        <p:txBody>
          <a:bodyPr/>
          <a:lstStyle/>
          <a:p>
            <a:pPr algn="l"/>
            <a:r>
              <a:rPr lang="kk-KZ" sz="2800" b="1" smtClean="0">
                <a:solidFill>
                  <a:schemeClr val="bg1"/>
                </a:solidFill>
              </a:rPr>
              <a:t>Бензол өндірісі</a:t>
            </a:r>
            <a:endParaRPr lang="ru-RU" sz="2800" b="1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755576" y="1340768"/>
          <a:ext cx="7272808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8313" y="4076700"/>
          <a:ext cx="7200798" cy="252028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43805"/>
                <a:gridCol w="810696"/>
                <a:gridCol w="945427"/>
                <a:gridCol w="945427"/>
                <a:gridCol w="945427"/>
                <a:gridCol w="946197"/>
                <a:gridCol w="863819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/>
                        <a:t>Елдер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1980</a:t>
                      </a:r>
                      <a:r>
                        <a:rPr lang="kk-KZ" sz="1400"/>
                        <a:t> ж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1985</a:t>
                      </a:r>
                      <a:r>
                        <a:rPr lang="kk-KZ" sz="1400"/>
                        <a:t> ж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1990</a:t>
                      </a:r>
                      <a:r>
                        <a:rPr lang="kk-KZ" sz="1400"/>
                        <a:t> ж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1995</a:t>
                      </a:r>
                      <a:r>
                        <a:rPr lang="kk-KZ" sz="1400"/>
                        <a:t> ж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1998</a:t>
                      </a:r>
                      <a:r>
                        <a:rPr lang="kk-KZ" sz="1400"/>
                        <a:t> ж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2000</a:t>
                      </a:r>
                      <a:r>
                        <a:rPr lang="kk-KZ" sz="1400"/>
                        <a:t> ж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/>
                        <a:t>АҚШ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6664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4268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5657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7241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7410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8079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/>
                        <a:t>Жа</a:t>
                      </a:r>
                      <a:r>
                        <a:rPr lang="ru-RU" sz="1400"/>
                        <a:t>пония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2060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2279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2768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4013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4203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4426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Германия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919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1673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1491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2541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2591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2795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Франция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547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632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650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731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1071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947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/>
                        <a:t>Ұлы</a:t>
                      </a:r>
                      <a:r>
                        <a:rPr lang="ru-RU" sz="1400"/>
                        <a:t>британия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825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835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700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685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564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1128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Р</a:t>
                      </a:r>
                      <a:r>
                        <a:rPr lang="kk-KZ" sz="1400"/>
                        <a:t>есей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-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1100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/>
                        <a:t>423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542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872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166" name="TextBox 6"/>
          <p:cNvSpPr txBox="1">
            <a:spLocks noChangeArrowheads="1"/>
          </p:cNvSpPr>
          <p:nvPr/>
        </p:nvSpPr>
        <p:spPr bwMode="auto">
          <a:xfrm>
            <a:off x="468313" y="3500438"/>
            <a:ext cx="71993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1800" b="1"/>
              <a:t>Әлемнің жекелеген елдеріндегі бензол өндірісі, (мың т.)</a:t>
            </a:r>
            <a:endParaRPr lang="ru-RU" sz="1800"/>
          </a:p>
          <a:p>
            <a:pPr algn="ctr"/>
            <a:endParaRPr lang="ru-RU" sz="180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499350" cy="633412"/>
          </a:xfrm>
        </p:spPr>
        <p:txBody>
          <a:bodyPr/>
          <a:lstStyle/>
          <a:p>
            <a:pPr algn="l"/>
            <a:r>
              <a:rPr lang="kk-KZ" sz="2000" smtClean="0"/>
              <a:t>Әлем бойынша бензолды тұтыну құрылымы </a:t>
            </a:r>
            <a:endParaRPr lang="ru-RU" sz="2000" smtClean="0">
              <a:solidFill>
                <a:schemeClr val="bg1"/>
              </a:solidFill>
            </a:endParaRPr>
          </a:p>
        </p:txBody>
      </p:sp>
      <p:graphicFrame>
        <p:nvGraphicFramePr>
          <p:cNvPr id="5123" name="Диаграмма 4"/>
          <p:cNvGraphicFramePr>
            <a:graphicFrameLocks/>
          </p:cNvGraphicFramePr>
          <p:nvPr/>
        </p:nvGraphicFramePr>
        <p:xfrm>
          <a:off x="560388" y="1290638"/>
          <a:ext cx="7231062" cy="5284787"/>
        </p:xfrm>
        <a:graphic>
          <a:graphicData uri="http://schemas.openxmlformats.org/presentationml/2006/ole">
            <p:oleObj spid="_x0000_s1026" r:id="rId3" imgW="7230483" imgH="528569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250825" y="3068638"/>
            <a:ext cx="7499350" cy="360362"/>
          </a:xfrm>
        </p:spPr>
        <p:txBody>
          <a:bodyPr>
            <a:normAutofit fontScale="90000"/>
          </a:bodyPr>
          <a:lstStyle/>
          <a:p>
            <a:r>
              <a:rPr lang="kk-KZ" sz="1800" b="1" smtClean="0">
                <a:solidFill>
                  <a:schemeClr val="tx1"/>
                </a:solidFill>
              </a:rPr>
              <a:t/>
            </a:r>
            <a:br>
              <a:rPr lang="kk-KZ" sz="1800" b="1" smtClean="0">
                <a:solidFill>
                  <a:schemeClr val="tx1"/>
                </a:solidFill>
              </a:rPr>
            </a:br>
            <a:r>
              <a:rPr lang="kk-KZ" sz="1800" b="1" smtClean="0">
                <a:solidFill>
                  <a:schemeClr val="tx1"/>
                </a:solidFill>
              </a:rPr>
              <a:t>1999 жылғы толуол өндірісінің қуаттылығы мен оны тұтыну ауқымы </a:t>
            </a:r>
            <a:r>
              <a:rPr lang="ru-RU" sz="1800" smtClean="0">
                <a:solidFill>
                  <a:schemeClr val="tx1"/>
                </a:solidFill>
              </a:rPr>
              <a:t/>
            </a:r>
            <a:br>
              <a:rPr lang="ru-RU" sz="1800" smtClean="0">
                <a:solidFill>
                  <a:schemeClr val="tx1"/>
                </a:solidFill>
              </a:rPr>
            </a:br>
            <a:endParaRPr lang="ru-RU" sz="1800" smtClean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0825" y="3644900"/>
          <a:ext cx="7488831" cy="3024336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836727"/>
                <a:gridCol w="2183575"/>
                <a:gridCol w="2468529"/>
              </a:tblGrid>
              <a:tr h="233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/>
                        <a:t>Аймақ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/>
                        <a:t>Өндіріс қуаттылығы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/>
                        <a:t>Тұтыну көлемі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105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/>
                        <a:t>Әлем бойынша барлығы, </a:t>
                      </a:r>
                      <a:r>
                        <a:rPr lang="ru-RU" sz="1400" dirty="0"/>
                        <a:t>млн.т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/>
                        <a:t>Соның ішінде</a:t>
                      </a:r>
                      <a:r>
                        <a:rPr lang="ru-RU" sz="1400" dirty="0"/>
                        <a:t>, %: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/>
                        <a:t>Солтүстік</a:t>
                      </a:r>
                      <a:r>
                        <a:rPr lang="ru-RU" sz="1400" dirty="0"/>
                        <a:t> Америка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/>
                        <a:t>Алыс Шығыс</a:t>
                      </a:r>
                      <a:endParaRPr lang="ru-RU" sz="1400" dirty="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/>
                        <a:t>Шығыс Еуропа</a:t>
                      </a:r>
                      <a:endParaRPr lang="ru-RU" sz="1400" dirty="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/>
                        <a:t>Солтүстік Еуропа</a:t>
                      </a:r>
                      <a:endParaRPr lang="ru-RU" sz="1400" dirty="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/>
                        <a:t>Оңтүстік Америка</a:t>
                      </a:r>
                      <a:endParaRPr lang="ru-RU" sz="1400" dirty="0"/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400" dirty="0"/>
                        <a:t>Орталық Шығыс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19,6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38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29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13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11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12,97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32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37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13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/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161" name="TextBox 6"/>
          <p:cNvSpPr txBox="1">
            <a:spLocks noChangeArrowheads="1"/>
          </p:cNvSpPr>
          <p:nvPr/>
        </p:nvSpPr>
        <p:spPr bwMode="auto">
          <a:xfrm>
            <a:off x="1258888" y="404813"/>
            <a:ext cx="54737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>
                <a:solidFill>
                  <a:schemeClr val="bg1"/>
                </a:solidFill>
              </a:rPr>
              <a:t>Толуол өндірісі</a:t>
            </a:r>
            <a:endParaRPr lang="ru-RU">
              <a:solidFill>
                <a:schemeClr val="bg1"/>
              </a:solidFill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79512" y="1124744"/>
          <a:ext cx="7776864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k-KZ" sz="2400" smtClean="0">
                <a:solidFill>
                  <a:schemeClr val="bg1"/>
                </a:solidFill>
              </a:rPr>
              <a:t>Ксилол өндірісі</a:t>
            </a:r>
            <a:endParaRPr lang="ru-RU" sz="2400" smtClean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95536" y="1340768"/>
          <a:ext cx="741682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1258888" y="274638"/>
            <a:ext cx="7427912" cy="633412"/>
          </a:xfrm>
        </p:spPr>
        <p:txBody>
          <a:bodyPr>
            <a:normAutofit fontScale="90000"/>
          </a:bodyPr>
          <a:lstStyle/>
          <a:p>
            <a:pPr algn="l"/>
            <a:r>
              <a:rPr lang="kk-KZ" sz="2000" b="1" i="1" smtClean="0">
                <a:solidFill>
                  <a:schemeClr val="bg1"/>
                </a:solidFill>
              </a:rPr>
              <a:t/>
            </a:r>
            <a:br>
              <a:rPr lang="kk-KZ" sz="2000" b="1" i="1" smtClean="0">
                <a:solidFill>
                  <a:schemeClr val="bg1"/>
                </a:solidFill>
              </a:rPr>
            </a:br>
            <a:r>
              <a:rPr lang="kk-KZ" sz="2000" b="1" i="1" smtClean="0">
                <a:solidFill>
                  <a:schemeClr val="bg1"/>
                </a:solidFill>
              </a:rPr>
              <a:t>п</a:t>
            </a:r>
            <a:r>
              <a:rPr lang="kk-KZ" sz="2000" b="1" smtClean="0">
                <a:solidFill>
                  <a:schemeClr val="bg1"/>
                </a:solidFill>
              </a:rPr>
              <a:t>-ксилолдың әлемдік қуаттылығы және оған сұраныс </a:t>
            </a:r>
            <a:r>
              <a:rPr lang="ru-RU" sz="2000" smtClean="0">
                <a:solidFill>
                  <a:schemeClr val="bg1"/>
                </a:solidFill>
              </a:rPr>
              <a:t/>
            </a:r>
            <a:br>
              <a:rPr lang="ru-RU" sz="2000" smtClean="0">
                <a:solidFill>
                  <a:schemeClr val="bg1"/>
                </a:solidFill>
              </a:rPr>
            </a:br>
            <a:endParaRPr lang="ru-RU" sz="2000" smtClean="0">
              <a:solidFill>
                <a:schemeClr val="bg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03350" y="1196975"/>
          <a:ext cx="6264695" cy="194421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234452"/>
                <a:gridCol w="1803788"/>
                <a:gridCol w="1517110"/>
                <a:gridCol w="1709345"/>
              </a:tblGrid>
              <a:tr h="648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/>
                        <a:t>Жыл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 dirty="0"/>
                        <a:t>Қуаттылық, мың т.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/>
                        <a:t>Тұтыну</a:t>
                      </a:r>
                      <a:r>
                        <a:rPr lang="ru-RU" sz="1600"/>
                        <a:t>, </a:t>
                      </a:r>
                      <a:r>
                        <a:rPr lang="kk-KZ" sz="1600"/>
                        <a:t>мың т.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600"/>
                        <a:t>Қуаттылықты жүктеу</a:t>
                      </a:r>
                      <a:r>
                        <a:rPr lang="ru-RU" sz="1600"/>
                        <a:t>, 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1998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/>
                        <a:t>17562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13109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75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1999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/>
                        <a:t>19886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/>
                        <a:t>14141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71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2002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25296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/>
                        <a:t>16499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65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40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2005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/>
                        <a:t>25696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/>
                        <a:t>19245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/>
                        <a:t>76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1475656" y="3429000"/>
          <a:ext cx="5856312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2339</TotalTime>
  <Words>798</Words>
  <Application>Microsoft Office PowerPoint</Application>
  <PresentationFormat>Экран (4:3)</PresentationFormat>
  <Paragraphs>161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Лист Microsoft Office Excel 97-2003</vt:lpstr>
      <vt:lpstr>СНЕ6101 Ароматты көмірсутектерді өндіру технологиясы </vt:lpstr>
      <vt:lpstr>Мазмұны</vt:lpstr>
      <vt:lpstr>Дәріс аяқталған соң Сіз білесіз:</vt:lpstr>
      <vt:lpstr>Ароматты көмірсутектердің маңыздылығы</vt:lpstr>
      <vt:lpstr>Бензол өндірісі</vt:lpstr>
      <vt:lpstr>Әлем бойынша бензолды тұтыну құрылымы </vt:lpstr>
      <vt:lpstr> 1999 жылғы толуол өндірісінің қуаттылығы мен оны тұтыну ауқымы  </vt:lpstr>
      <vt:lpstr>Ксилол өндірісі</vt:lpstr>
      <vt:lpstr> п-ксилолдың әлемдік қуаттылығы және оған сұраныс  </vt:lpstr>
      <vt:lpstr>Стирол өндірісі</vt:lpstr>
      <vt:lpstr>Кумол өндірісі</vt:lpstr>
      <vt:lpstr>Фенол өндірісі</vt:lpstr>
      <vt:lpstr>НАЗАРЛАРЫҢЫЗҒА РАХМЕТ!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User2</cp:lastModifiedBy>
  <cp:revision>299</cp:revision>
  <dcterms:created xsi:type="dcterms:W3CDTF">2017-10-09T05:58:02Z</dcterms:created>
  <dcterms:modified xsi:type="dcterms:W3CDTF">2022-11-07T10:24:02Z</dcterms:modified>
</cp:coreProperties>
</file>