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0BB8AD-FDCB-45E5-9CBF-C0CB1BF32A62}" type="doc">
      <dgm:prSet loTypeId="urn:microsoft.com/office/officeart/2005/8/layout/process5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5C4B9DF-8242-45FF-A42F-D33321717D1C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>
              <a:solidFill>
                <a:schemeClr val="accent2">
                  <a:lumMod val="75000"/>
                </a:schemeClr>
              </a:solidFill>
            </a:rPr>
            <a:t>қондырғы тарелкалары мен оның элементтерінің деңгейлерін тексеру; мұндай тексеру барботаж кезінде тарелкадағы сұйықтық биіктігінің бірдей деңгейін қамтамасыз етеді деп танылған және сәйкесінше барботаж буы оның барлық ауданында біркелкі болады; 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5AB6249C-C58E-4E70-A461-0DA41E0590BF}" type="parTrans" cxnId="{FB7F6295-A2D0-478D-8AA6-A1EC545B8F11}">
      <dgm:prSet/>
      <dgm:spPr/>
      <dgm:t>
        <a:bodyPr/>
        <a:lstStyle/>
        <a:p>
          <a:endParaRPr lang="ru-RU"/>
        </a:p>
      </dgm:t>
    </dgm:pt>
    <dgm:pt modelId="{7D9AD8A6-C16B-4979-958A-5ED906B0D1A4}" type="sibTrans" cxnId="{FB7F6295-A2D0-478D-8AA6-A1EC545B8F11}">
      <dgm:prSet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39D64464-50B2-4AA9-BC5F-D4547D0A9E2A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>
              <a:solidFill>
                <a:schemeClr val="accent2">
                  <a:lumMod val="75000"/>
                </a:schemeClr>
              </a:solidFill>
            </a:rPr>
            <a:t>бағананың герметикалығы, яғни барлық люкті жабу, бағанаға жалғанған құбырлар бекітіліп тұратын фланецтерді тартып бұрау;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07AC50C7-CD6E-4A2E-A663-FF0B02A47A1B}" type="parTrans" cxnId="{6A4587B1-5310-45A3-9CF8-B35CBE0BC752}">
      <dgm:prSet/>
      <dgm:spPr/>
      <dgm:t>
        <a:bodyPr/>
        <a:lstStyle/>
        <a:p>
          <a:endParaRPr lang="ru-RU"/>
        </a:p>
      </dgm:t>
    </dgm:pt>
    <dgm:pt modelId="{8E58EF54-A44B-41C9-A0EE-56F3C8FF2232}" type="sibTrans" cxnId="{6A4587B1-5310-45A3-9CF8-B35CBE0BC752}">
      <dgm:prSet/>
      <dgm:spPr/>
      <dgm:t>
        <a:bodyPr/>
        <a:lstStyle/>
        <a:p>
          <a:endParaRPr lang="ru-RU"/>
        </a:p>
      </dgm:t>
    </dgm:pt>
    <dgm:pt modelId="{9836637A-30B7-4F81-90E0-755F46BA8E1F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>
              <a:solidFill>
                <a:schemeClr val="accent2">
                  <a:lumMod val="75000"/>
                </a:schemeClr>
              </a:solidFill>
            </a:rPr>
            <a:t>ағып кету орындарын және механикалық беріктілігін анықтау мақсатында бағаналарды сығып қысу;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A5763692-DF83-4F6A-B282-E357D755F523}" type="parTrans" cxnId="{A8426C29-33D3-4865-9B0D-5A5D0A05C1D0}">
      <dgm:prSet/>
      <dgm:spPr/>
      <dgm:t>
        <a:bodyPr/>
        <a:lstStyle/>
        <a:p>
          <a:endParaRPr lang="ru-RU"/>
        </a:p>
      </dgm:t>
    </dgm:pt>
    <dgm:pt modelId="{28BDD073-1EF7-4FA0-A017-27736454C30E}" type="sibTrans" cxnId="{A8426C29-33D3-4865-9B0D-5A5D0A05C1D0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6D0B980D-9C32-4DF9-879A-B70BB22EF9A9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>
              <a:solidFill>
                <a:schemeClr val="accent2">
                  <a:lumMod val="75000"/>
                </a:schemeClr>
              </a:solidFill>
            </a:rPr>
            <a:t>схеманың барлық жүру жолындағы ағып кету орындарын анықтау мақсатында жүйені мұнаймен сығып қысу.</a:t>
          </a:r>
          <a:endParaRPr lang="ru-RU" sz="1400" dirty="0">
            <a:solidFill>
              <a:schemeClr val="accent2">
                <a:lumMod val="75000"/>
              </a:schemeClr>
            </a:solidFill>
          </a:endParaRPr>
        </a:p>
      </dgm:t>
    </dgm:pt>
    <dgm:pt modelId="{1AD19250-6982-4F96-AC6A-18C5A082288D}" type="parTrans" cxnId="{6C6AB717-525B-4E83-85A1-3054B87728CA}">
      <dgm:prSet/>
      <dgm:spPr/>
      <dgm:t>
        <a:bodyPr/>
        <a:lstStyle/>
        <a:p>
          <a:endParaRPr lang="ru-RU"/>
        </a:p>
      </dgm:t>
    </dgm:pt>
    <dgm:pt modelId="{8F004B41-E7DB-4206-B463-3AF798EFE765}" type="sibTrans" cxnId="{6C6AB717-525B-4E83-85A1-3054B87728CA}">
      <dgm:prSet/>
      <dgm:spPr/>
      <dgm:t>
        <a:bodyPr/>
        <a:lstStyle/>
        <a:p>
          <a:endParaRPr lang="ru-RU"/>
        </a:p>
      </dgm:t>
    </dgm:pt>
    <dgm:pt modelId="{F754FC55-A5B9-4B97-84E8-12710B165F55}" type="pres">
      <dgm:prSet presAssocID="{B70BB8AD-FDCB-45E5-9CBF-C0CB1BF32A6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A145040-6731-4F84-914C-8E74721736BB}" type="pres">
      <dgm:prSet presAssocID="{35C4B9DF-8242-45FF-A42F-D33321717D1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E021C5-0FC0-42D4-87A8-12540EDC39BC}" type="pres">
      <dgm:prSet presAssocID="{7D9AD8A6-C16B-4979-958A-5ED906B0D1A4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792D038-1698-49F9-AAF6-D6BF2E624AB4}" type="pres">
      <dgm:prSet presAssocID="{7D9AD8A6-C16B-4979-958A-5ED906B0D1A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EF32DFB0-B630-4A0B-8FEA-F32D6CD654EC}" type="pres">
      <dgm:prSet presAssocID="{39D64464-50B2-4AA9-BC5F-D4547D0A9E2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67563-7B5D-487A-A546-F4150FC4AAE1}" type="pres">
      <dgm:prSet presAssocID="{8E58EF54-A44B-41C9-A0EE-56F3C8FF2232}" presName="sibTrans" presStyleLbl="sibTrans2D1" presStyleIdx="1" presStyleCnt="3"/>
      <dgm:spPr/>
      <dgm:t>
        <a:bodyPr/>
        <a:lstStyle/>
        <a:p>
          <a:endParaRPr lang="ru-RU"/>
        </a:p>
      </dgm:t>
    </dgm:pt>
    <dgm:pt modelId="{86A0F429-81F9-487B-B348-3C5943FC17B1}" type="pres">
      <dgm:prSet presAssocID="{8E58EF54-A44B-41C9-A0EE-56F3C8FF2232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F5122BD-D20B-4BE3-A7B7-9D4456EEA077}" type="pres">
      <dgm:prSet presAssocID="{9836637A-30B7-4F81-90E0-755F46BA8E1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F1C699-24F9-4AF3-8B21-E63AE9719BF5}" type="pres">
      <dgm:prSet presAssocID="{28BDD073-1EF7-4FA0-A017-27736454C30E}" presName="sibTrans" presStyleLbl="sibTrans2D1" presStyleIdx="2" presStyleCnt="3"/>
      <dgm:spPr/>
      <dgm:t>
        <a:bodyPr/>
        <a:lstStyle/>
        <a:p>
          <a:endParaRPr lang="ru-RU"/>
        </a:p>
      </dgm:t>
    </dgm:pt>
    <dgm:pt modelId="{52FFBF0D-93A3-479B-AE33-2E90C2848C64}" type="pres">
      <dgm:prSet presAssocID="{28BDD073-1EF7-4FA0-A017-27736454C30E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DD47815-CA4F-4407-B9D7-D013EFDF30C0}" type="pres">
      <dgm:prSet presAssocID="{6D0B980D-9C32-4DF9-879A-B70BB22EF9A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70B4CE5-5160-47B2-9F60-740B931AB6DE}" type="presOf" srcId="{35C4B9DF-8242-45FF-A42F-D33321717D1C}" destId="{9A145040-6731-4F84-914C-8E74721736BB}" srcOrd="0" destOrd="0" presId="urn:microsoft.com/office/officeart/2005/8/layout/process5"/>
    <dgm:cxn modelId="{C813A568-3AFD-41F9-BE3E-CB27B2F38AFD}" type="presOf" srcId="{6D0B980D-9C32-4DF9-879A-B70BB22EF9A9}" destId="{9DD47815-CA4F-4407-B9D7-D013EFDF30C0}" srcOrd="0" destOrd="0" presId="urn:microsoft.com/office/officeart/2005/8/layout/process5"/>
    <dgm:cxn modelId="{FB7F6295-A2D0-478D-8AA6-A1EC545B8F11}" srcId="{B70BB8AD-FDCB-45E5-9CBF-C0CB1BF32A62}" destId="{35C4B9DF-8242-45FF-A42F-D33321717D1C}" srcOrd="0" destOrd="0" parTransId="{5AB6249C-C58E-4E70-A461-0DA41E0590BF}" sibTransId="{7D9AD8A6-C16B-4979-958A-5ED906B0D1A4}"/>
    <dgm:cxn modelId="{3BA4AD81-8DF1-44D0-AF16-249B2B620D79}" type="presOf" srcId="{39D64464-50B2-4AA9-BC5F-D4547D0A9E2A}" destId="{EF32DFB0-B630-4A0B-8FEA-F32D6CD654EC}" srcOrd="0" destOrd="0" presId="urn:microsoft.com/office/officeart/2005/8/layout/process5"/>
    <dgm:cxn modelId="{F94F45EA-F0F2-4945-ABA1-6931BF16FC2C}" type="presOf" srcId="{28BDD073-1EF7-4FA0-A017-27736454C30E}" destId="{52FFBF0D-93A3-479B-AE33-2E90C2848C64}" srcOrd="1" destOrd="0" presId="urn:microsoft.com/office/officeart/2005/8/layout/process5"/>
    <dgm:cxn modelId="{E38799D7-D509-4E82-81ED-AD4513DC7E90}" type="presOf" srcId="{8E58EF54-A44B-41C9-A0EE-56F3C8FF2232}" destId="{1BC67563-7B5D-487A-A546-F4150FC4AAE1}" srcOrd="0" destOrd="0" presId="urn:microsoft.com/office/officeart/2005/8/layout/process5"/>
    <dgm:cxn modelId="{E0713EB1-AF05-4197-994A-1616E40ACB20}" type="presOf" srcId="{28BDD073-1EF7-4FA0-A017-27736454C30E}" destId="{A6F1C699-24F9-4AF3-8B21-E63AE9719BF5}" srcOrd="0" destOrd="0" presId="urn:microsoft.com/office/officeart/2005/8/layout/process5"/>
    <dgm:cxn modelId="{1F64F920-EF55-4204-9B47-BCD1B01610EF}" type="presOf" srcId="{7D9AD8A6-C16B-4979-958A-5ED906B0D1A4}" destId="{E792D038-1698-49F9-AAF6-D6BF2E624AB4}" srcOrd="1" destOrd="0" presId="urn:microsoft.com/office/officeart/2005/8/layout/process5"/>
    <dgm:cxn modelId="{106F9ECD-9E01-478F-8C6A-086D1C847D3D}" type="presOf" srcId="{B70BB8AD-FDCB-45E5-9CBF-C0CB1BF32A62}" destId="{F754FC55-A5B9-4B97-84E8-12710B165F55}" srcOrd="0" destOrd="0" presId="urn:microsoft.com/office/officeart/2005/8/layout/process5"/>
    <dgm:cxn modelId="{112CE0A4-D625-45AA-8110-CEFFA5258DCF}" type="presOf" srcId="{9836637A-30B7-4F81-90E0-755F46BA8E1F}" destId="{8F5122BD-D20B-4BE3-A7B7-9D4456EEA077}" srcOrd="0" destOrd="0" presId="urn:microsoft.com/office/officeart/2005/8/layout/process5"/>
    <dgm:cxn modelId="{6C6AB717-525B-4E83-85A1-3054B87728CA}" srcId="{B70BB8AD-FDCB-45E5-9CBF-C0CB1BF32A62}" destId="{6D0B980D-9C32-4DF9-879A-B70BB22EF9A9}" srcOrd="3" destOrd="0" parTransId="{1AD19250-6982-4F96-AC6A-18C5A082288D}" sibTransId="{8F004B41-E7DB-4206-B463-3AF798EFE765}"/>
    <dgm:cxn modelId="{A8426C29-33D3-4865-9B0D-5A5D0A05C1D0}" srcId="{B70BB8AD-FDCB-45E5-9CBF-C0CB1BF32A62}" destId="{9836637A-30B7-4F81-90E0-755F46BA8E1F}" srcOrd="2" destOrd="0" parTransId="{A5763692-DF83-4F6A-B282-E357D755F523}" sibTransId="{28BDD073-1EF7-4FA0-A017-27736454C30E}"/>
    <dgm:cxn modelId="{C7021E02-7BD3-4B08-8275-A2C67ECA9750}" type="presOf" srcId="{7D9AD8A6-C16B-4979-958A-5ED906B0D1A4}" destId="{C7E021C5-0FC0-42D4-87A8-12540EDC39BC}" srcOrd="0" destOrd="0" presId="urn:microsoft.com/office/officeart/2005/8/layout/process5"/>
    <dgm:cxn modelId="{6A4587B1-5310-45A3-9CF8-B35CBE0BC752}" srcId="{B70BB8AD-FDCB-45E5-9CBF-C0CB1BF32A62}" destId="{39D64464-50B2-4AA9-BC5F-D4547D0A9E2A}" srcOrd="1" destOrd="0" parTransId="{07AC50C7-CD6E-4A2E-A663-FF0B02A47A1B}" sibTransId="{8E58EF54-A44B-41C9-A0EE-56F3C8FF2232}"/>
    <dgm:cxn modelId="{6CAF99BE-1EC7-4C5A-B115-F67EC783176F}" type="presOf" srcId="{8E58EF54-A44B-41C9-A0EE-56F3C8FF2232}" destId="{86A0F429-81F9-487B-B348-3C5943FC17B1}" srcOrd="1" destOrd="0" presId="urn:microsoft.com/office/officeart/2005/8/layout/process5"/>
    <dgm:cxn modelId="{C1819EA7-CD8B-48BA-BE2A-4B4450260720}" type="presParOf" srcId="{F754FC55-A5B9-4B97-84E8-12710B165F55}" destId="{9A145040-6731-4F84-914C-8E74721736BB}" srcOrd="0" destOrd="0" presId="urn:microsoft.com/office/officeart/2005/8/layout/process5"/>
    <dgm:cxn modelId="{7E0F8313-1008-47B1-9242-2B9F6823841E}" type="presParOf" srcId="{F754FC55-A5B9-4B97-84E8-12710B165F55}" destId="{C7E021C5-0FC0-42D4-87A8-12540EDC39BC}" srcOrd="1" destOrd="0" presId="urn:microsoft.com/office/officeart/2005/8/layout/process5"/>
    <dgm:cxn modelId="{AC9D7228-2FB1-42F0-826F-826AEECDDE0F}" type="presParOf" srcId="{C7E021C5-0FC0-42D4-87A8-12540EDC39BC}" destId="{E792D038-1698-49F9-AAF6-D6BF2E624AB4}" srcOrd="0" destOrd="0" presId="urn:microsoft.com/office/officeart/2005/8/layout/process5"/>
    <dgm:cxn modelId="{FA11CE0E-7FE7-42A1-AB4B-1B0218AF3498}" type="presParOf" srcId="{F754FC55-A5B9-4B97-84E8-12710B165F55}" destId="{EF32DFB0-B630-4A0B-8FEA-F32D6CD654EC}" srcOrd="2" destOrd="0" presId="urn:microsoft.com/office/officeart/2005/8/layout/process5"/>
    <dgm:cxn modelId="{7381B90E-511C-430A-99E3-FF1BA6AAF67D}" type="presParOf" srcId="{F754FC55-A5B9-4B97-84E8-12710B165F55}" destId="{1BC67563-7B5D-487A-A546-F4150FC4AAE1}" srcOrd="3" destOrd="0" presId="urn:microsoft.com/office/officeart/2005/8/layout/process5"/>
    <dgm:cxn modelId="{519D6C43-FE63-4794-AAE8-4A83C2F651E8}" type="presParOf" srcId="{1BC67563-7B5D-487A-A546-F4150FC4AAE1}" destId="{86A0F429-81F9-487B-B348-3C5943FC17B1}" srcOrd="0" destOrd="0" presId="urn:microsoft.com/office/officeart/2005/8/layout/process5"/>
    <dgm:cxn modelId="{9E51B53F-253D-471D-95BB-1D900996E272}" type="presParOf" srcId="{F754FC55-A5B9-4B97-84E8-12710B165F55}" destId="{8F5122BD-D20B-4BE3-A7B7-9D4456EEA077}" srcOrd="4" destOrd="0" presId="urn:microsoft.com/office/officeart/2005/8/layout/process5"/>
    <dgm:cxn modelId="{B8DDD77C-A7F0-45A8-A86A-412F6968C738}" type="presParOf" srcId="{F754FC55-A5B9-4B97-84E8-12710B165F55}" destId="{A6F1C699-24F9-4AF3-8B21-E63AE9719BF5}" srcOrd="5" destOrd="0" presId="urn:microsoft.com/office/officeart/2005/8/layout/process5"/>
    <dgm:cxn modelId="{0DDD5C09-23B2-4C1A-8FA4-A7938F957C34}" type="presParOf" srcId="{A6F1C699-24F9-4AF3-8B21-E63AE9719BF5}" destId="{52FFBF0D-93A3-479B-AE33-2E90C2848C64}" srcOrd="0" destOrd="0" presId="urn:microsoft.com/office/officeart/2005/8/layout/process5"/>
    <dgm:cxn modelId="{A9F8E011-2EFB-4474-8017-A4338EB721A7}" type="presParOf" srcId="{F754FC55-A5B9-4B97-84E8-12710B165F55}" destId="{9DD47815-CA4F-4407-B9D7-D013EFDF30C0}" srcOrd="6" destOrd="0" presId="urn:microsoft.com/office/officeart/2005/8/layout/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30E63AD-D033-40D8-A8C4-744423E9887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2BFC56-64AC-4E13-9C31-6C007F66C891}">
      <dgm:prSet phldrT="[Текст]"/>
      <dgm:spPr/>
      <dgm:t>
        <a:bodyPr/>
        <a:lstStyle/>
        <a:p>
          <a:r>
            <a:rPr lang="kk-KZ" b="1" i="0" dirty="0" smtClean="0"/>
            <a:t>Құбырлы пештер</a:t>
          </a:r>
          <a:endParaRPr lang="ru-RU" b="1" i="0" dirty="0"/>
        </a:p>
      </dgm:t>
    </dgm:pt>
    <dgm:pt modelId="{D51015FE-E564-49E3-84B3-D46A59B2BAD7}" type="parTrans" cxnId="{398613DA-228E-4B0C-9D19-8C6E7745DA07}">
      <dgm:prSet/>
      <dgm:spPr/>
      <dgm:t>
        <a:bodyPr/>
        <a:lstStyle/>
        <a:p>
          <a:endParaRPr lang="ru-RU"/>
        </a:p>
      </dgm:t>
    </dgm:pt>
    <dgm:pt modelId="{46A14858-7D0D-4550-BF51-8119EE783342}" type="sibTrans" cxnId="{398613DA-228E-4B0C-9D19-8C6E7745DA07}">
      <dgm:prSet/>
      <dgm:spPr/>
      <dgm:t>
        <a:bodyPr/>
        <a:lstStyle/>
        <a:p>
          <a:endParaRPr lang="ru-RU"/>
        </a:p>
      </dgm:t>
    </dgm:pt>
    <dgm:pt modelId="{B80B3D74-58D1-46BB-A070-00E0BD7F5285}">
      <dgm:prSet phldrT="[Текст]"/>
      <dgm:spPr/>
      <dgm:t>
        <a:bodyPr/>
        <a:lstStyle/>
        <a:p>
          <a:r>
            <a:rPr lang="kk-KZ" b="1" i="0" dirty="0" smtClean="0"/>
            <a:t>Сорғылар</a:t>
          </a:r>
          <a:endParaRPr lang="ru-RU" b="1" i="0" dirty="0"/>
        </a:p>
      </dgm:t>
    </dgm:pt>
    <dgm:pt modelId="{9EFAF1A5-DC30-497A-8978-D714E5005197}" type="parTrans" cxnId="{138F0488-9886-4C96-A41F-1A05A512AD56}">
      <dgm:prSet/>
      <dgm:spPr/>
      <dgm:t>
        <a:bodyPr/>
        <a:lstStyle/>
        <a:p>
          <a:endParaRPr lang="ru-RU"/>
        </a:p>
      </dgm:t>
    </dgm:pt>
    <dgm:pt modelId="{E645F058-57F4-4347-858E-113D2A67E611}" type="sibTrans" cxnId="{138F0488-9886-4C96-A41F-1A05A512AD56}">
      <dgm:prSet/>
      <dgm:spPr/>
      <dgm:t>
        <a:bodyPr/>
        <a:lstStyle/>
        <a:p>
          <a:endParaRPr lang="ru-RU"/>
        </a:p>
      </dgm:t>
    </dgm:pt>
    <dgm:pt modelId="{A747A91C-F1F2-4029-9B8A-3319E8A1627A}">
      <dgm:prSet phldrT="[Текст]"/>
      <dgm:spPr/>
      <dgm:t>
        <a:bodyPr/>
        <a:lstStyle/>
        <a:p>
          <a:r>
            <a:rPr lang="kk-KZ" b="1" i="0" dirty="0" smtClean="0"/>
            <a:t>Компрессорлар мен желдеткіштер</a:t>
          </a:r>
          <a:endParaRPr lang="ru-RU" b="1" i="0" dirty="0"/>
        </a:p>
      </dgm:t>
    </dgm:pt>
    <dgm:pt modelId="{C3E61C90-1E47-4224-82E6-872D183BA657}" type="parTrans" cxnId="{FE72A065-948F-4F00-91E5-E7124758DFD7}">
      <dgm:prSet/>
      <dgm:spPr/>
      <dgm:t>
        <a:bodyPr/>
        <a:lstStyle/>
        <a:p>
          <a:endParaRPr lang="ru-RU"/>
        </a:p>
      </dgm:t>
    </dgm:pt>
    <dgm:pt modelId="{CDA70CC6-A39F-4313-A876-09572E9AA1D1}" type="sibTrans" cxnId="{FE72A065-948F-4F00-91E5-E7124758DFD7}">
      <dgm:prSet/>
      <dgm:spPr/>
      <dgm:t>
        <a:bodyPr/>
        <a:lstStyle/>
        <a:p>
          <a:endParaRPr lang="ru-RU"/>
        </a:p>
      </dgm:t>
    </dgm:pt>
    <dgm:pt modelId="{2A7E50B2-61DC-4163-9C30-14477AC76062}">
      <dgm:prSet phldrT="[Текст]"/>
      <dgm:spPr/>
      <dgm:t>
        <a:bodyPr/>
        <a:lstStyle/>
        <a:p>
          <a:r>
            <a:rPr lang="kk-KZ" b="1" i="0" dirty="0" smtClean="0"/>
            <a:t>ағынды қыздыруға арналған, олар ректификациялық бағанаға енгізілетін негізгі жылу ағынын және сәйкесінше олардың бөлгіш қабілеттерінің энергетикалық потенциалын қамтамасыз етеді.</a:t>
          </a:r>
          <a:endParaRPr lang="ru-RU" b="1" i="0" dirty="0"/>
        </a:p>
      </dgm:t>
    </dgm:pt>
    <dgm:pt modelId="{BACBF882-6BF0-49A3-B99B-EC6EE6B4F7D2}" type="parTrans" cxnId="{7BD0CFE9-93A9-4421-87BB-1EA7C23F62D8}">
      <dgm:prSet/>
      <dgm:spPr/>
      <dgm:t>
        <a:bodyPr/>
        <a:lstStyle/>
        <a:p>
          <a:endParaRPr lang="ru-RU"/>
        </a:p>
      </dgm:t>
    </dgm:pt>
    <dgm:pt modelId="{3461FE4A-996E-4554-BB5D-4A0758432371}" type="sibTrans" cxnId="{7BD0CFE9-93A9-4421-87BB-1EA7C23F62D8}">
      <dgm:prSet/>
      <dgm:spPr/>
      <dgm:t>
        <a:bodyPr/>
        <a:lstStyle/>
        <a:p>
          <a:endParaRPr lang="ru-RU"/>
        </a:p>
      </dgm:t>
    </dgm:pt>
    <dgm:pt modelId="{810F320B-6EDC-494D-9A40-3AE8413A2F42}">
      <dgm:prSet phldrT="[Текст]"/>
      <dgm:spPr/>
      <dgm:t>
        <a:bodyPr/>
        <a:lstStyle/>
        <a:p>
          <a:r>
            <a:rPr lang="kk-KZ" b="1" i="0" dirty="0" smtClean="0"/>
            <a:t>Дистилляттардың ыстық ағын жылуын регенерациялау, сонымен қатар оларды конденсациялау, суыту, қосымша қыздыру және буландыру функцияларын әр түрлі типтегі жылуалмастырғыш аппараттардың  тармақталған жүйесі атқарады </a:t>
          </a:r>
          <a:endParaRPr lang="ru-RU" b="1" i="0" dirty="0"/>
        </a:p>
      </dgm:t>
    </dgm:pt>
    <dgm:pt modelId="{E651E5D3-D95C-4240-8D06-DD6597CDA300}" type="parTrans" cxnId="{37B3D20F-5EC3-4B98-BDB4-56FB2CA8F80E}">
      <dgm:prSet/>
      <dgm:spPr/>
      <dgm:t>
        <a:bodyPr/>
        <a:lstStyle/>
        <a:p>
          <a:endParaRPr lang="ru-RU"/>
        </a:p>
      </dgm:t>
    </dgm:pt>
    <dgm:pt modelId="{8ADFBE1A-71ED-4FD2-8EA3-95ED3FE39552}" type="sibTrans" cxnId="{37B3D20F-5EC3-4B98-BDB4-56FB2CA8F80E}">
      <dgm:prSet/>
      <dgm:spPr/>
      <dgm:t>
        <a:bodyPr/>
        <a:lstStyle/>
        <a:p>
          <a:endParaRPr lang="ru-RU"/>
        </a:p>
      </dgm:t>
    </dgm:pt>
    <dgm:pt modelId="{828D840C-6AE2-4280-AF6E-88B612A895D2}">
      <dgm:prSet phldrT="[Текст]"/>
      <dgm:spPr/>
      <dgm:t>
        <a:bodyPr/>
        <a:lstStyle/>
        <a:p>
          <a:r>
            <a:rPr lang="kk-KZ" b="1" i="0" dirty="0" smtClean="0"/>
            <a:t>Әр түрлі өнімділікке, коррозиға төзімділігіне және сорылатын ортаның түрлі температурасына есептелген, қасиеттері бойынша әр түрлі өнімдерді сорып шығаруға арналған сорғылардың көптеген түрлері мен құрылымдары бар. </a:t>
          </a:r>
          <a:endParaRPr lang="ru-RU" b="1" i="0" dirty="0"/>
        </a:p>
      </dgm:t>
    </dgm:pt>
    <dgm:pt modelId="{57C294B3-07E5-47D8-8605-CAD291B6A8FD}" type="parTrans" cxnId="{5EF26421-FEE3-4639-95A7-CBA4031E52D5}">
      <dgm:prSet/>
      <dgm:spPr/>
      <dgm:t>
        <a:bodyPr/>
        <a:lstStyle/>
        <a:p>
          <a:endParaRPr lang="ru-RU"/>
        </a:p>
      </dgm:t>
    </dgm:pt>
    <dgm:pt modelId="{D508DF6A-3F77-4F9B-89B0-B68C48645C14}" type="sibTrans" cxnId="{5EF26421-FEE3-4639-95A7-CBA4031E52D5}">
      <dgm:prSet/>
      <dgm:spPr/>
      <dgm:t>
        <a:bodyPr/>
        <a:lstStyle/>
        <a:p>
          <a:endParaRPr lang="ru-RU"/>
        </a:p>
      </dgm:t>
    </dgm:pt>
    <dgm:pt modelId="{EAE14C73-665D-487A-891B-0C5FAE080DE7}">
      <dgm:prSet phldrT="[Текст]"/>
      <dgm:spPr/>
      <dgm:t>
        <a:bodyPr/>
        <a:lstStyle/>
        <a:p>
          <a:r>
            <a:rPr lang="kk-KZ" b="1" i="0" dirty="0" smtClean="0"/>
            <a:t>Компрессорлар әр түрлі газдарды сығуға қолданылады. Мұнай өңдеу қондырғыларындағы желдеткіш жабдықтар құбырлы пештердің түтінсорғышы мен ауамен суыту аппараттарының желдеткіштері түрінде ұсынылған.  </a:t>
          </a:r>
          <a:endParaRPr lang="ru-RU" b="1" i="0" dirty="0"/>
        </a:p>
      </dgm:t>
    </dgm:pt>
    <dgm:pt modelId="{D26243AB-AFFE-4A9F-8DC6-5094F78B268F}" type="parTrans" cxnId="{122F3F50-882C-44A2-B37A-BA70A822B6C7}">
      <dgm:prSet/>
      <dgm:spPr/>
      <dgm:t>
        <a:bodyPr/>
        <a:lstStyle/>
        <a:p>
          <a:endParaRPr lang="ru-RU"/>
        </a:p>
      </dgm:t>
    </dgm:pt>
    <dgm:pt modelId="{AC8AC61F-9383-4462-BCD3-3A4284C40EED}" type="sibTrans" cxnId="{122F3F50-882C-44A2-B37A-BA70A822B6C7}">
      <dgm:prSet/>
      <dgm:spPr/>
      <dgm:t>
        <a:bodyPr/>
        <a:lstStyle/>
        <a:p>
          <a:endParaRPr lang="ru-RU"/>
        </a:p>
      </dgm:t>
    </dgm:pt>
    <dgm:pt modelId="{FC1D4208-3439-4598-A1F6-278A24430401}" type="pres">
      <dgm:prSet presAssocID="{930E63AD-D033-40D8-A8C4-744423E9887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19DDA6-F951-4DE0-B538-36885D9C581D}" type="pres">
      <dgm:prSet presAssocID="{B32BFC56-64AC-4E13-9C31-6C007F66C891}" presName="parentLin" presStyleCnt="0"/>
      <dgm:spPr/>
    </dgm:pt>
    <dgm:pt modelId="{D19DB909-8694-40A2-82CC-F698B180E28C}" type="pres">
      <dgm:prSet presAssocID="{B32BFC56-64AC-4E13-9C31-6C007F66C89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EBEF15C-7CBD-4A61-A927-F6774285C1F0}" type="pres">
      <dgm:prSet presAssocID="{B32BFC56-64AC-4E13-9C31-6C007F66C89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66931-3CFD-4940-9999-55C50EE1CEC1}" type="pres">
      <dgm:prSet presAssocID="{B32BFC56-64AC-4E13-9C31-6C007F66C891}" presName="negativeSpace" presStyleCnt="0"/>
      <dgm:spPr/>
    </dgm:pt>
    <dgm:pt modelId="{56FF2D10-930F-42D3-AB23-3EDEC97E4D23}" type="pres">
      <dgm:prSet presAssocID="{B32BFC56-64AC-4E13-9C31-6C007F66C89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AB5EC8-B561-4632-97BA-6C0E41E488CE}" type="pres">
      <dgm:prSet presAssocID="{46A14858-7D0D-4550-BF51-8119EE783342}" presName="spaceBetweenRectangles" presStyleCnt="0"/>
      <dgm:spPr/>
    </dgm:pt>
    <dgm:pt modelId="{D69AF323-9AD6-4F5E-9DA5-5AAD1A44CDE3}" type="pres">
      <dgm:prSet presAssocID="{B80B3D74-58D1-46BB-A070-00E0BD7F5285}" presName="parentLin" presStyleCnt="0"/>
      <dgm:spPr/>
    </dgm:pt>
    <dgm:pt modelId="{48FD0052-9C75-461D-887C-0F974E76E2B7}" type="pres">
      <dgm:prSet presAssocID="{B80B3D74-58D1-46BB-A070-00E0BD7F528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BBB5F36-A26A-44BE-BC23-330124C2FE5C}" type="pres">
      <dgm:prSet presAssocID="{B80B3D74-58D1-46BB-A070-00E0BD7F528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887ADF-5BD5-4535-9495-3CE20D772B34}" type="pres">
      <dgm:prSet presAssocID="{B80B3D74-58D1-46BB-A070-00E0BD7F5285}" presName="negativeSpace" presStyleCnt="0"/>
      <dgm:spPr/>
    </dgm:pt>
    <dgm:pt modelId="{2DA14F80-87EC-4DE7-9BA1-9E20EFBE4546}" type="pres">
      <dgm:prSet presAssocID="{B80B3D74-58D1-46BB-A070-00E0BD7F5285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309F76-B59E-45C1-8DEE-7B32EAE6B086}" type="pres">
      <dgm:prSet presAssocID="{E645F058-57F4-4347-858E-113D2A67E611}" presName="spaceBetweenRectangles" presStyleCnt="0"/>
      <dgm:spPr/>
    </dgm:pt>
    <dgm:pt modelId="{EC44BE81-7D23-4FDD-9F80-1636505E2DB8}" type="pres">
      <dgm:prSet presAssocID="{A747A91C-F1F2-4029-9B8A-3319E8A1627A}" presName="parentLin" presStyleCnt="0"/>
      <dgm:spPr/>
    </dgm:pt>
    <dgm:pt modelId="{9F6785F4-195B-4533-A43C-0BC08776F619}" type="pres">
      <dgm:prSet presAssocID="{A747A91C-F1F2-4029-9B8A-3319E8A1627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333B2BD4-D4A5-4295-B06D-AC1528DB1797}" type="pres">
      <dgm:prSet presAssocID="{A747A91C-F1F2-4029-9B8A-3319E8A1627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0F51FA-0555-4BD0-9DDE-8DEE1C49BEE4}" type="pres">
      <dgm:prSet presAssocID="{A747A91C-F1F2-4029-9B8A-3319E8A1627A}" presName="negativeSpace" presStyleCnt="0"/>
      <dgm:spPr/>
    </dgm:pt>
    <dgm:pt modelId="{FE904089-6950-452C-B319-FB07751B754C}" type="pres">
      <dgm:prSet presAssocID="{A747A91C-F1F2-4029-9B8A-3319E8A1627A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628274-CE8B-402F-9B48-2B6B8A9273A0}" type="presOf" srcId="{B32BFC56-64AC-4E13-9C31-6C007F66C891}" destId="{D19DB909-8694-40A2-82CC-F698B180E28C}" srcOrd="0" destOrd="0" presId="urn:microsoft.com/office/officeart/2005/8/layout/list1"/>
    <dgm:cxn modelId="{398613DA-228E-4B0C-9D19-8C6E7745DA07}" srcId="{930E63AD-D033-40D8-A8C4-744423E98876}" destId="{B32BFC56-64AC-4E13-9C31-6C007F66C891}" srcOrd="0" destOrd="0" parTransId="{D51015FE-E564-49E3-84B3-D46A59B2BAD7}" sibTransId="{46A14858-7D0D-4550-BF51-8119EE783342}"/>
    <dgm:cxn modelId="{F0CB7D71-6409-4C7F-9C14-F1A55F54F75E}" type="presOf" srcId="{828D840C-6AE2-4280-AF6E-88B612A895D2}" destId="{2DA14F80-87EC-4DE7-9BA1-9E20EFBE4546}" srcOrd="0" destOrd="0" presId="urn:microsoft.com/office/officeart/2005/8/layout/list1"/>
    <dgm:cxn modelId="{5EDFA652-3BC8-4901-89BE-9D1617A8950A}" type="presOf" srcId="{810F320B-6EDC-494D-9A40-3AE8413A2F42}" destId="{56FF2D10-930F-42D3-AB23-3EDEC97E4D23}" srcOrd="0" destOrd="1" presId="urn:microsoft.com/office/officeart/2005/8/layout/list1"/>
    <dgm:cxn modelId="{5EF26421-FEE3-4639-95A7-CBA4031E52D5}" srcId="{B80B3D74-58D1-46BB-A070-00E0BD7F5285}" destId="{828D840C-6AE2-4280-AF6E-88B612A895D2}" srcOrd="0" destOrd="0" parTransId="{57C294B3-07E5-47D8-8605-CAD291B6A8FD}" sibTransId="{D508DF6A-3F77-4F9B-89B0-B68C48645C14}"/>
    <dgm:cxn modelId="{6A91C391-BD5A-4CDB-A659-71E975838024}" type="presOf" srcId="{B80B3D74-58D1-46BB-A070-00E0BD7F5285}" destId="{ABBB5F36-A26A-44BE-BC23-330124C2FE5C}" srcOrd="1" destOrd="0" presId="urn:microsoft.com/office/officeart/2005/8/layout/list1"/>
    <dgm:cxn modelId="{5281223F-E8EA-4996-BD6C-35BE79D4CD18}" type="presOf" srcId="{EAE14C73-665D-487A-891B-0C5FAE080DE7}" destId="{FE904089-6950-452C-B319-FB07751B754C}" srcOrd="0" destOrd="0" presId="urn:microsoft.com/office/officeart/2005/8/layout/list1"/>
    <dgm:cxn modelId="{138F0488-9886-4C96-A41F-1A05A512AD56}" srcId="{930E63AD-D033-40D8-A8C4-744423E98876}" destId="{B80B3D74-58D1-46BB-A070-00E0BD7F5285}" srcOrd="1" destOrd="0" parTransId="{9EFAF1A5-DC30-497A-8978-D714E5005197}" sibTransId="{E645F058-57F4-4347-858E-113D2A67E611}"/>
    <dgm:cxn modelId="{7BD0CFE9-93A9-4421-87BB-1EA7C23F62D8}" srcId="{B32BFC56-64AC-4E13-9C31-6C007F66C891}" destId="{2A7E50B2-61DC-4163-9C30-14477AC76062}" srcOrd="0" destOrd="0" parTransId="{BACBF882-6BF0-49A3-B99B-EC6EE6B4F7D2}" sibTransId="{3461FE4A-996E-4554-BB5D-4A0758432371}"/>
    <dgm:cxn modelId="{DEF4016B-46AA-40FD-A6B6-28FB116F2C60}" type="presOf" srcId="{A747A91C-F1F2-4029-9B8A-3319E8A1627A}" destId="{333B2BD4-D4A5-4295-B06D-AC1528DB1797}" srcOrd="1" destOrd="0" presId="urn:microsoft.com/office/officeart/2005/8/layout/list1"/>
    <dgm:cxn modelId="{37B3D20F-5EC3-4B98-BDB4-56FB2CA8F80E}" srcId="{B32BFC56-64AC-4E13-9C31-6C007F66C891}" destId="{810F320B-6EDC-494D-9A40-3AE8413A2F42}" srcOrd="1" destOrd="0" parTransId="{E651E5D3-D95C-4240-8D06-DD6597CDA300}" sibTransId="{8ADFBE1A-71ED-4FD2-8EA3-95ED3FE39552}"/>
    <dgm:cxn modelId="{FE72A065-948F-4F00-91E5-E7124758DFD7}" srcId="{930E63AD-D033-40D8-A8C4-744423E98876}" destId="{A747A91C-F1F2-4029-9B8A-3319E8A1627A}" srcOrd="2" destOrd="0" parTransId="{C3E61C90-1E47-4224-82E6-872D183BA657}" sibTransId="{CDA70CC6-A39F-4313-A876-09572E9AA1D1}"/>
    <dgm:cxn modelId="{0F10C99C-CC71-47A2-A805-58DFAEB99C69}" type="presOf" srcId="{930E63AD-D033-40D8-A8C4-744423E98876}" destId="{FC1D4208-3439-4598-A1F6-278A24430401}" srcOrd="0" destOrd="0" presId="urn:microsoft.com/office/officeart/2005/8/layout/list1"/>
    <dgm:cxn modelId="{B1D1F2CB-4DAF-48DD-8FA1-8AF6F8F3CA32}" type="presOf" srcId="{B80B3D74-58D1-46BB-A070-00E0BD7F5285}" destId="{48FD0052-9C75-461D-887C-0F974E76E2B7}" srcOrd="0" destOrd="0" presId="urn:microsoft.com/office/officeart/2005/8/layout/list1"/>
    <dgm:cxn modelId="{7DDF4D8B-93FC-442A-944E-E9E69F6073DC}" type="presOf" srcId="{A747A91C-F1F2-4029-9B8A-3319E8A1627A}" destId="{9F6785F4-195B-4533-A43C-0BC08776F619}" srcOrd="0" destOrd="0" presId="urn:microsoft.com/office/officeart/2005/8/layout/list1"/>
    <dgm:cxn modelId="{3F71F646-F06F-45CA-A20B-0C7280EADDE4}" type="presOf" srcId="{2A7E50B2-61DC-4163-9C30-14477AC76062}" destId="{56FF2D10-930F-42D3-AB23-3EDEC97E4D23}" srcOrd="0" destOrd="0" presId="urn:microsoft.com/office/officeart/2005/8/layout/list1"/>
    <dgm:cxn modelId="{122F3F50-882C-44A2-B37A-BA70A822B6C7}" srcId="{A747A91C-F1F2-4029-9B8A-3319E8A1627A}" destId="{EAE14C73-665D-487A-891B-0C5FAE080DE7}" srcOrd="0" destOrd="0" parTransId="{D26243AB-AFFE-4A9F-8DC6-5094F78B268F}" sibTransId="{AC8AC61F-9383-4462-BCD3-3A4284C40EED}"/>
    <dgm:cxn modelId="{45EA02C6-A9FC-4DB0-8261-C48E9D48FF6C}" type="presOf" srcId="{B32BFC56-64AC-4E13-9C31-6C007F66C891}" destId="{BEBEF15C-7CBD-4A61-A927-F6774285C1F0}" srcOrd="1" destOrd="0" presId="urn:microsoft.com/office/officeart/2005/8/layout/list1"/>
    <dgm:cxn modelId="{688DD27A-2E2B-4F18-9E1C-32E609CB6E04}" type="presParOf" srcId="{FC1D4208-3439-4598-A1F6-278A24430401}" destId="{3719DDA6-F951-4DE0-B538-36885D9C581D}" srcOrd="0" destOrd="0" presId="urn:microsoft.com/office/officeart/2005/8/layout/list1"/>
    <dgm:cxn modelId="{26BDF484-D2CF-4A6C-A11E-523A3E8B365C}" type="presParOf" srcId="{3719DDA6-F951-4DE0-B538-36885D9C581D}" destId="{D19DB909-8694-40A2-82CC-F698B180E28C}" srcOrd="0" destOrd="0" presId="urn:microsoft.com/office/officeart/2005/8/layout/list1"/>
    <dgm:cxn modelId="{25561E4F-F591-46AC-8F76-1DA785C2DA52}" type="presParOf" srcId="{3719DDA6-F951-4DE0-B538-36885D9C581D}" destId="{BEBEF15C-7CBD-4A61-A927-F6774285C1F0}" srcOrd="1" destOrd="0" presId="urn:microsoft.com/office/officeart/2005/8/layout/list1"/>
    <dgm:cxn modelId="{D0A695E7-8ABF-4078-B245-9863A74CAACC}" type="presParOf" srcId="{FC1D4208-3439-4598-A1F6-278A24430401}" destId="{1E066931-3CFD-4940-9999-55C50EE1CEC1}" srcOrd="1" destOrd="0" presId="urn:microsoft.com/office/officeart/2005/8/layout/list1"/>
    <dgm:cxn modelId="{2D3C645E-57FC-4887-B0D6-E3B25E1E1DBD}" type="presParOf" srcId="{FC1D4208-3439-4598-A1F6-278A24430401}" destId="{56FF2D10-930F-42D3-AB23-3EDEC97E4D23}" srcOrd="2" destOrd="0" presId="urn:microsoft.com/office/officeart/2005/8/layout/list1"/>
    <dgm:cxn modelId="{C1857FA5-7CF5-45DB-B261-B138DBECBB3C}" type="presParOf" srcId="{FC1D4208-3439-4598-A1F6-278A24430401}" destId="{6DAB5EC8-B561-4632-97BA-6C0E41E488CE}" srcOrd="3" destOrd="0" presId="urn:microsoft.com/office/officeart/2005/8/layout/list1"/>
    <dgm:cxn modelId="{774362EF-0D93-4505-97D4-95CD12A9815A}" type="presParOf" srcId="{FC1D4208-3439-4598-A1F6-278A24430401}" destId="{D69AF323-9AD6-4F5E-9DA5-5AAD1A44CDE3}" srcOrd="4" destOrd="0" presId="urn:microsoft.com/office/officeart/2005/8/layout/list1"/>
    <dgm:cxn modelId="{330A6EBC-1B22-4E53-BEAF-A081416F942B}" type="presParOf" srcId="{D69AF323-9AD6-4F5E-9DA5-5AAD1A44CDE3}" destId="{48FD0052-9C75-461D-887C-0F974E76E2B7}" srcOrd="0" destOrd="0" presId="urn:microsoft.com/office/officeart/2005/8/layout/list1"/>
    <dgm:cxn modelId="{073F0350-774D-43C3-87FC-D615AAD38CF8}" type="presParOf" srcId="{D69AF323-9AD6-4F5E-9DA5-5AAD1A44CDE3}" destId="{ABBB5F36-A26A-44BE-BC23-330124C2FE5C}" srcOrd="1" destOrd="0" presId="urn:microsoft.com/office/officeart/2005/8/layout/list1"/>
    <dgm:cxn modelId="{3BB5C854-7A4D-4231-9B5E-635B806CDC86}" type="presParOf" srcId="{FC1D4208-3439-4598-A1F6-278A24430401}" destId="{93887ADF-5BD5-4535-9495-3CE20D772B34}" srcOrd="5" destOrd="0" presId="urn:microsoft.com/office/officeart/2005/8/layout/list1"/>
    <dgm:cxn modelId="{A3D8A141-5F2D-4DA5-943D-DCD44041A87F}" type="presParOf" srcId="{FC1D4208-3439-4598-A1F6-278A24430401}" destId="{2DA14F80-87EC-4DE7-9BA1-9E20EFBE4546}" srcOrd="6" destOrd="0" presId="urn:microsoft.com/office/officeart/2005/8/layout/list1"/>
    <dgm:cxn modelId="{50509AEE-76EF-4DE0-8050-93943ABB2C6E}" type="presParOf" srcId="{FC1D4208-3439-4598-A1F6-278A24430401}" destId="{12309F76-B59E-45C1-8DEE-7B32EAE6B086}" srcOrd="7" destOrd="0" presId="urn:microsoft.com/office/officeart/2005/8/layout/list1"/>
    <dgm:cxn modelId="{4E27F031-808D-4BEF-BBA6-021C8D439A14}" type="presParOf" srcId="{FC1D4208-3439-4598-A1F6-278A24430401}" destId="{EC44BE81-7D23-4FDD-9F80-1636505E2DB8}" srcOrd="8" destOrd="0" presId="urn:microsoft.com/office/officeart/2005/8/layout/list1"/>
    <dgm:cxn modelId="{5B50D9F6-DCD0-4597-9BE0-89E2652862FE}" type="presParOf" srcId="{EC44BE81-7D23-4FDD-9F80-1636505E2DB8}" destId="{9F6785F4-195B-4533-A43C-0BC08776F619}" srcOrd="0" destOrd="0" presId="urn:microsoft.com/office/officeart/2005/8/layout/list1"/>
    <dgm:cxn modelId="{62023645-DF20-464B-BBBA-C8A7A9D891D5}" type="presParOf" srcId="{EC44BE81-7D23-4FDD-9F80-1636505E2DB8}" destId="{333B2BD4-D4A5-4295-B06D-AC1528DB1797}" srcOrd="1" destOrd="0" presId="urn:microsoft.com/office/officeart/2005/8/layout/list1"/>
    <dgm:cxn modelId="{892D12B0-45E5-4755-B7EE-59A35988A2A7}" type="presParOf" srcId="{FC1D4208-3439-4598-A1F6-278A24430401}" destId="{620F51FA-0555-4BD0-9DDE-8DEE1C49BEE4}" srcOrd="9" destOrd="0" presId="urn:microsoft.com/office/officeart/2005/8/layout/list1"/>
    <dgm:cxn modelId="{29573FEE-6A5C-4D43-95B1-39D91F4AB4BC}" type="presParOf" srcId="{FC1D4208-3439-4598-A1F6-278A24430401}" destId="{FE904089-6950-452C-B319-FB07751B754C}" srcOrd="10" destOrd="0" presId="urn:microsoft.com/office/officeart/2005/8/layout/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47E556-5B35-4BC1-8787-6E51DF85F229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5AA18F4-2383-47BB-98F0-BB3B3631BAFC}">
      <dgm:prSet phldrT="[Текст]" custT="1"/>
      <dgm:spPr/>
      <dgm:t>
        <a:bodyPr/>
        <a:lstStyle/>
        <a:p>
          <a:r>
            <a:rPr lang="kk-KZ" sz="1400" dirty="0" smtClean="0"/>
            <a:t>Химиялық процестерді қолдану бастапқы мұнайдағы мөлшерінен 1,5-2 есе артық мөлшерде ашық мұнай өнімдерін ала отырып, мұнайды терең өңдеуді қамтамасыз етеді. </a:t>
          </a:r>
          <a:endParaRPr lang="ru-RU" sz="1400" dirty="0"/>
        </a:p>
      </dgm:t>
    </dgm:pt>
    <dgm:pt modelId="{7B7E85C4-ACCC-4C1F-A649-351154C21925}" type="parTrans" cxnId="{8C8DE745-250F-4447-92C0-B93B30B5D9B1}">
      <dgm:prSet/>
      <dgm:spPr/>
      <dgm:t>
        <a:bodyPr/>
        <a:lstStyle/>
        <a:p>
          <a:endParaRPr lang="ru-RU"/>
        </a:p>
      </dgm:t>
    </dgm:pt>
    <dgm:pt modelId="{8733DA88-5CA8-4CE6-83EE-9C6D3E7B4D23}" type="sibTrans" cxnId="{8C8DE745-250F-4447-92C0-B93B30B5D9B1}">
      <dgm:prSet/>
      <dgm:spPr/>
      <dgm:t>
        <a:bodyPr/>
        <a:lstStyle/>
        <a:p>
          <a:endParaRPr lang="ru-RU"/>
        </a:p>
      </dgm:t>
    </dgm:pt>
    <dgm:pt modelId="{26DE543D-98EF-4784-91FF-3F67E392F43F}">
      <dgm:prSet custT="1"/>
      <dgm:spPr/>
      <dgm:t>
        <a:bodyPr/>
        <a:lstStyle/>
        <a:p>
          <a:r>
            <a:rPr lang="kk-KZ" sz="1400" dirty="0" smtClean="0"/>
            <a:t>Химиялық процестер көптеген мұнайхимиялық өндірістерге шикізат алуға мүмкіндік береді</a:t>
          </a:r>
          <a:endParaRPr lang="ru-RU" sz="1400" dirty="0"/>
        </a:p>
      </dgm:t>
    </dgm:pt>
    <dgm:pt modelId="{746F001F-49EF-4492-80F5-FD8F4CCC3178}" type="parTrans" cxnId="{3825904C-3DA8-4CE0-BCDE-8D371919D0CF}">
      <dgm:prSet/>
      <dgm:spPr/>
      <dgm:t>
        <a:bodyPr/>
        <a:lstStyle/>
        <a:p>
          <a:endParaRPr lang="ru-RU"/>
        </a:p>
      </dgm:t>
    </dgm:pt>
    <dgm:pt modelId="{595882BE-750B-4C91-9CA9-8CBEF4C71D04}" type="sibTrans" cxnId="{3825904C-3DA8-4CE0-BCDE-8D371919D0CF}">
      <dgm:prSet/>
      <dgm:spPr/>
      <dgm:t>
        <a:bodyPr/>
        <a:lstStyle/>
        <a:p>
          <a:endParaRPr lang="ru-RU"/>
        </a:p>
      </dgm:t>
    </dgm:pt>
    <dgm:pt modelId="{1238D949-A79C-47EF-8087-BD6E23296198}">
      <dgm:prSet custT="1"/>
      <dgm:spPr/>
      <dgm:t>
        <a:bodyPr/>
        <a:lstStyle/>
        <a:p>
          <a:r>
            <a:rPr lang="kk-KZ" sz="1400" dirty="0" smtClean="0"/>
            <a:t>Қандай-да бір химиялық процесс жүзеге асатын аппарат </a:t>
          </a:r>
          <a:r>
            <a:rPr lang="kk-KZ" sz="1400" i="1" dirty="0" smtClean="0"/>
            <a:t>реактор</a:t>
          </a:r>
          <a:r>
            <a:rPr lang="kk-KZ" sz="1400" dirty="0" smtClean="0"/>
            <a:t> деп аталады. </a:t>
          </a:r>
          <a:endParaRPr lang="ru-RU" sz="1400" dirty="0"/>
        </a:p>
      </dgm:t>
    </dgm:pt>
    <dgm:pt modelId="{4713E0B4-6277-455B-9542-5D2D57D4E7D8}" type="parTrans" cxnId="{60BEA624-8ECE-4B48-B8EE-F5FB8501CBBC}">
      <dgm:prSet/>
      <dgm:spPr/>
      <dgm:t>
        <a:bodyPr/>
        <a:lstStyle/>
        <a:p>
          <a:endParaRPr lang="ru-RU"/>
        </a:p>
      </dgm:t>
    </dgm:pt>
    <dgm:pt modelId="{5E789DAE-DC73-473E-81EE-30B93A688C77}" type="sibTrans" cxnId="{60BEA624-8ECE-4B48-B8EE-F5FB8501CBBC}">
      <dgm:prSet/>
      <dgm:spPr/>
      <dgm:t>
        <a:bodyPr/>
        <a:lstStyle/>
        <a:p>
          <a:endParaRPr lang="ru-RU"/>
        </a:p>
      </dgm:t>
    </dgm:pt>
    <dgm:pt modelId="{44385E31-A1D8-4C24-91B3-13D756AA6DD7}">
      <dgm:prSet phldrT="[Текст]" custT="1"/>
      <dgm:spPr/>
      <dgm:t>
        <a:bodyPr/>
        <a:lstStyle/>
        <a:p>
          <a:r>
            <a:rPr lang="kk-KZ" sz="1400" dirty="0" smtClean="0"/>
            <a:t>Бірқатар химиялық процестерді (алкилдеу, изомерлеу, риформинг, гидротазалау және т.б.) қолдану арқылы ашық мұнай өнімдерінің сапасын арттыруға мүмкіндік туады. </a:t>
          </a:r>
          <a:endParaRPr lang="ru-RU" sz="1400" dirty="0"/>
        </a:p>
      </dgm:t>
    </dgm:pt>
    <dgm:pt modelId="{9291CBD8-12F1-4B03-9018-7BE695DA05BD}" type="parTrans" cxnId="{D2C55A52-4945-452B-AD10-58E4D91D2178}">
      <dgm:prSet/>
      <dgm:spPr/>
      <dgm:t>
        <a:bodyPr/>
        <a:lstStyle/>
        <a:p>
          <a:endParaRPr lang="ru-RU"/>
        </a:p>
      </dgm:t>
    </dgm:pt>
    <dgm:pt modelId="{7D9D45E1-391F-4C06-B2C5-4A89D516EFDC}" type="sibTrans" cxnId="{D2C55A52-4945-452B-AD10-58E4D91D2178}">
      <dgm:prSet/>
      <dgm:spPr/>
      <dgm:t>
        <a:bodyPr/>
        <a:lstStyle/>
        <a:p>
          <a:endParaRPr lang="ru-RU"/>
        </a:p>
      </dgm:t>
    </dgm:pt>
    <dgm:pt modelId="{52C70A32-6854-47F3-AE31-31BAE218FE64}" type="pres">
      <dgm:prSet presAssocID="{A347E556-5B35-4BC1-8787-6E51DF85F22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12850D-DAB2-4CAE-B904-C3BA239F97EE}" type="pres">
      <dgm:prSet presAssocID="{85AA18F4-2383-47BB-98F0-BB3B3631BAFC}" presName="parentLin" presStyleCnt="0"/>
      <dgm:spPr/>
    </dgm:pt>
    <dgm:pt modelId="{7E27D8B0-4748-408F-8EF0-EB5D8B27E696}" type="pres">
      <dgm:prSet presAssocID="{85AA18F4-2383-47BB-98F0-BB3B3631BAFC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59ACDCB-AA5D-43D2-9A84-D5A0BC903D4F}" type="pres">
      <dgm:prSet presAssocID="{85AA18F4-2383-47BB-98F0-BB3B3631BAF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D87618-51E2-4CA2-8DCC-FFA16E4392B6}" type="pres">
      <dgm:prSet presAssocID="{85AA18F4-2383-47BB-98F0-BB3B3631BAFC}" presName="negativeSpace" presStyleCnt="0"/>
      <dgm:spPr/>
    </dgm:pt>
    <dgm:pt modelId="{25E3A2E9-2DBE-48C7-B510-9CCBFBB5A617}" type="pres">
      <dgm:prSet presAssocID="{85AA18F4-2383-47BB-98F0-BB3B3631BAFC}" presName="childText" presStyleLbl="conFgAcc1" presStyleIdx="0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F4A53A34-1620-4176-8380-506938943AA0}" type="pres">
      <dgm:prSet presAssocID="{8733DA88-5CA8-4CE6-83EE-9C6D3E7B4D23}" presName="spaceBetweenRectangles" presStyleCnt="0"/>
      <dgm:spPr/>
    </dgm:pt>
    <dgm:pt modelId="{910FF1A8-9427-4F29-87BF-2CC548AF6D3A}" type="pres">
      <dgm:prSet presAssocID="{44385E31-A1D8-4C24-91B3-13D756AA6DD7}" presName="parentLin" presStyleCnt="0"/>
      <dgm:spPr/>
    </dgm:pt>
    <dgm:pt modelId="{EAAA95B9-8E2D-43AF-B796-F3BAFDA1BD69}" type="pres">
      <dgm:prSet presAssocID="{44385E31-A1D8-4C24-91B3-13D756AA6DD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F5D7830-8542-4306-A3A7-CEB26B656493}" type="pres">
      <dgm:prSet presAssocID="{44385E31-A1D8-4C24-91B3-13D756AA6DD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D06876-0811-4D07-B5E2-73C2FAE92484}" type="pres">
      <dgm:prSet presAssocID="{44385E31-A1D8-4C24-91B3-13D756AA6DD7}" presName="negativeSpace" presStyleCnt="0"/>
      <dgm:spPr/>
    </dgm:pt>
    <dgm:pt modelId="{C0407559-1AC6-47E8-80FF-E67869EF29D2}" type="pres">
      <dgm:prSet presAssocID="{44385E31-A1D8-4C24-91B3-13D756AA6DD7}" presName="childText" presStyleLbl="conFgAcc1" presStyleIdx="1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61279C8-16DE-4166-AE75-54D1DAF70FB1}" type="pres">
      <dgm:prSet presAssocID="{7D9D45E1-391F-4C06-B2C5-4A89D516EFDC}" presName="spaceBetweenRectangles" presStyleCnt="0"/>
      <dgm:spPr/>
    </dgm:pt>
    <dgm:pt modelId="{91A42176-9738-4412-9436-DCD4C13CB3FE}" type="pres">
      <dgm:prSet presAssocID="{26DE543D-98EF-4784-91FF-3F67E392F43F}" presName="parentLin" presStyleCnt="0"/>
      <dgm:spPr/>
    </dgm:pt>
    <dgm:pt modelId="{CB11303A-B93E-4D6E-87D7-D2C29DB2A540}" type="pres">
      <dgm:prSet presAssocID="{26DE543D-98EF-4784-91FF-3F67E392F43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54DA2DC-2DE0-4FBE-8107-2A36C70B2419}" type="pres">
      <dgm:prSet presAssocID="{26DE543D-98EF-4784-91FF-3F67E392F43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E949A-B84D-49EE-BF52-11A4D35000CC}" type="pres">
      <dgm:prSet presAssocID="{26DE543D-98EF-4784-91FF-3F67E392F43F}" presName="negativeSpace" presStyleCnt="0"/>
      <dgm:spPr/>
    </dgm:pt>
    <dgm:pt modelId="{5E873AC8-51F0-4BB6-B0A0-F096E97332BA}" type="pres">
      <dgm:prSet presAssocID="{26DE543D-98EF-4784-91FF-3F67E392F43F}" presName="childText" presStyleLbl="conFgAcc1" presStyleIdx="2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2A3718D4-F5DB-43FE-A958-FA8CC2857BB7}" type="pres">
      <dgm:prSet presAssocID="{595882BE-750B-4C91-9CA9-8CBEF4C71D04}" presName="spaceBetweenRectangles" presStyleCnt="0"/>
      <dgm:spPr/>
    </dgm:pt>
    <dgm:pt modelId="{10D339B0-6BA1-445A-956D-39CA81A56CFB}" type="pres">
      <dgm:prSet presAssocID="{1238D949-A79C-47EF-8087-BD6E23296198}" presName="parentLin" presStyleCnt="0"/>
      <dgm:spPr/>
    </dgm:pt>
    <dgm:pt modelId="{0038C371-241B-4FDF-82B1-B1F8EDA60E2A}" type="pres">
      <dgm:prSet presAssocID="{1238D949-A79C-47EF-8087-BD6E23296198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2B1F93DA-D533-4E36-9F93-96BD4E1898DE}" type="pres">
      <dgm:prSet presAssocID="{1238D949-A79C-47EF-8087-BD6E2329619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5EB7D-F2AD-4319-B70C-5337DC0F761B}" type="pres">
      <dgm:prSet presAssocID="{1238D949-A79C-47EF-8087-BD6E23296198}" presName="negativeSpace" presStyleCnt="0"/>
      <dgm:spPr/>
    </dgm:pt>
    <dgm:pt modelId="{0B8D1091-B73A-494E-8B02-B3A92B22BABD}" type="pres">
      <dgm:prSet presAssocID="{1238D949-A79C-47EF-8087-BD6E23296198}" presName="childText" presStyleLbl="conFgAcc1" presStyleIdx="3" presStyleCnt="4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</dgm:ptLst>
  <dgm:cxnLst>
    <dgm:cxn modelId="{3825904C-3DA8-4CE0-BCDE-8D371919D0CF}" srcId="{A347E556-5B35-4BC1-8787-6E51DF85F229}" destId="{26DE543D-98EF-4784-91FF-3F67E392F43F}" srcOrd="2" destOrd="0" parTransId="{746F001F-49EF-4492-80F5-FD8F4CCC3178}" sibTransId="{595882BE-750B-4C91-9CA9-8CBEF4C71D04}"/>
    <dgm:cxn modelId="{310D040B-EA36-4422-8223-DE40FBDE28E6}" type="presOf" srcId="{1238D949-A79C-47EF-8087-BD6E23296198}" destId="{0038C371-241B-4FDF-82B1-B1F8EDA60E2A}" srcOrd="0" destOrd="0" presId="urn:microsoft.com/office/officeart/2005/8/layout/list1"/>
    <dgm:cxn modelId="{E00EA721-2DAA-47DE-B21C-07C213B0F5BD}" type="presOf" srcId="{26DE543D-98EF-4784-91FF-3F67E392F43F}" destId="{F54DA2DC-2DE0-4FBE-8107-2A36C70B2419}" srcOrd="1" destOrd="0" presId="urn:microsoft.com/office/officeart/2005/8/layout/list1"/>
    <dgm:cxn modelId="{8E39EC56-9F9F-4121-A002-199E0908C4E8}" type="presOf" srcId="{A347E556-5B35-4BC1-8787-6E51DF85F229}" destId="{52C70A32-6854-47F3-AE31-31BAE218FE64}" srcOrd="0" destOrd="0" presId="urn:microsoft.com/office/officeart/2005/8/layout/list1"/>
    <dgm:cxn modelId="{60BEA624-8ECE-4B48-B8EE-F5FB8501CBBC}" srcId="{A347E556-5B35-4BC1-8787-6E51DF85F229}" destId="{1238D949-A79C-47EF-8087-BD6E23296198}" srcOrd="3" destOrd="0" parTransId="{4713E0B4-6277-455B-9542-5D2D57D4E7D8}" sibTransId="{5E789DAE-DC73-473E-81EE-30B93A688C77}"/>
    <dgm:cxn modelId="{D2C55A52-4945-452B-AD10-58E4D91D2178}" srcId="{A347E556-5B35-4BC1-8787-6E51DF85F229}" destId="{44385E31-A1D8-4C24-91B3-13D756AA6DD7}" srcOrd="1" destOrd="0" parTransId="{9291CBD8-12F1-4B03-9018-7BE695DA05BD}" sibTransId="{7D9D45E1-391F-4C06-B2C5-4A89D516EFDC}"/>
    <dgm:cxn modelId="{F0F078FF-6B67-4485-8B06-44AB7129AFFC}" type="presOf" srcId="{26DE543D-98EF-4784-91FF-3F67E392F43F}" destId="{CB11303A-B93E-4D6E-87D7-D2C29DB2A540}" srcOrd="0" destOrd="0" presId="urn:microsoft.com/office/officeart/2005/8/layout/list1"/>
    <dgm:cxn modelId="{8C8DE745-250F-4447-92C0-B93B30B5D9B1}" srcId="{A347E556-5B35-4BC1-8787-6E51DF85F229}" destId="{85AA18F4-2383-47BB-98F0-BB3B3631BAFC}" srcOrd="0" destOrd="0" parTransId="{7B7E85C4-ACCC-4C1F-A649-351154C21925}" sibTransId="{8733DA88-5CA8-4CE6-83EE-9C6D3E7B4D23}"/>
    <dgm:cxn modelId="{E7FA8372-8E2B-42B3-94A9-0FC3653E683E}" type="presOf" srcId="{85AA18F4-2383-47BB-98F0-BB3B3631BAFC}" destId="{659ACDCB-AA5D-43D2-9A84-D5A0BC903D4F}" srcOrd="1" destOrd="0" presId="urn:microsoft.com/office/officeart/2005/8/layout/list1"/>
    <dgm:cxn modelId="{3678F062-575A-4587-95AC-1D68EA7E30B1}" type="presOf" srcId="{85AA18F4-2383-47BB-98F0-BB3B3631BAFC}" destId="{7E27D8B0-4748-408F-8EF0-EB5D8B27E696}" srcOrd="0" destOrd="0" presId="urn:microsoft.com/office/officeart/2005/8/layout/list1"/>
    <dgm:cxn modelId="{0476E32A-0EA3-440A-9523-BF1EDEE41D74}" type="presOf" srcId="{44385E31-A1D8-4C24-91B3-13D756AA6DD7}" destId="{EAAA95B9-8E2D-43AF-B796-F3BAFDA1BD69}" srcOrd="0" destOrd="0" presId="urn:microsoft.com/office/officeart/2005/8/layout/list1"/>
    <dgm:cxn modelId="{07B499C1-D8B9-4B86-89F0-AE791CEB4396}" type="presOf" srcId="{44385E31-A1D8-4C24-91B3-13D756AA6DD7}" destId="{6F5D7830-8542-4306-A3A7-CEB26B656493}" srcOrd="1" destOrd="0" presId="urn:microsoft.com/office/officeart/2005/8/layout/list1"/>
    <dgm:cxn modelId="{295C87E8-A899-4FDB-8655-F8C9068A8DD5}" type="presOf" srcId="{1238D949-A79C-47EF-8087-BD6E23296198}" destId="{2B1F93DA-D533-4E36-9F93-96BD4E1898DE}" srcOrd="1" destOrd="0" presId="urn:microsoft.com/office/officeart/2005/8/layout/list1"/>
    <dgm:cxn modelId="{B0D7D022-60C0-4E93-BF5A-AAF02162D696}" type="presParOf" srcId="{52C70A32-6854-47F3-AE31-31BAE218FE64}" destId="{7412850D-DAB2-4CAE-B904-C3BA239F97EE}" srcOrd="0" destOrd="0" presId="urn:microsoft.com/office/officeart/2005/8/layout/list1"/>
    <dgm:cxn modelId="{FA1E2A52-BB40-4067-B4F8-A3A192B3D50D}" type="presParOf" srcId="{7412850D-DAB2-4CAE-B904-C3BA239F97EE}" destId="{7E27D8B0-4748-408F-8EF0-EB5D8B27E696}" srcOrd="0" destOrd="0" presId="urn:microsoft.com/office/officeart/2005/8/layout/list1"/>
    <dgm:cxn modelId="{E2F7195F-0E87-4BEA-87AC-E08E96BEF2E2}" type="presParOf" srcId="{7412850D-DAB2-4CAE-B904-C3BA239F97EE}" destId="{659ACDCB-AA5D-43D2-9A84-D5A0BC903D4F}" srcOrd="1" destOrd="0" presId="urn:microsoft.com/office/officeart/2005/8/layout/list1"/>
    <dgm:cxn modelId="{D82AC424-3E12-41D7-9507-9E3B93E30BBA}" type="presParOf" srcId="{52C70A32-6854-47F3-AE31-31BAE218FE64}" destId="{C6D87618-51E2-4CA2-8DCC-FFA16E4392B6}" srcOrd="1" destOrd="0" presId="urn:microsoft.com/office/officeart/2005/8/layout/list1"/>
    <dgm:cxn modelId="{DFC92A46-8AF4-4A1B-8670-2784BE20CB89}" type="presParOf" srcId="{52C70A32-6854-47F3-AE31-31BAE218FE64}" destId="{25E3A2E9-2DBE-48C7-B510-9CCBFBB5A617}" srcOrd="2" destOrd="0" presId="urn:microsoft.com/office/officeart/2005/8/layout/list1"/>
    <dgm:cxn modelId="{75EEF9F7-521E-45DA-92DD-9F03E812271E}" type="presParOf" srcId="{52C70A32-6854-47F3-AE31-31BAE218FE64}" destId="{F4A53A34-1620-4176-8380-506938943AA0}" srcOrd="3" destOrd="0" presId="urn:microsoft.com/office/officeart/2005/8/layout/list1"/>
    <dgm:cxn modelId="{A8F6B258-45F8-490D-8D50-CD81C6BBB3D2}" type="presParOf" srcId="{52C70A32-6854-47F3-AE31-31BAE218FE64}" destId="{910FF1A8-9427-4F29-87BF-2CC548AF6D3A}" srcOrd="4" destOrd="0" presId="urn:microsoft.com/office/officeart/2005/8/layout/list1"/>
    <dgm:cxn modelId="{2278342F-F808-43D9-8A04-E39B432A7F02}" type="presParOf" srcId="{910FF1A8-9427-4F29-87BF-2CC548AF6D3A}" destId="{EAAA95B9-8E2D-43AF-B796-F3BAFDA1BD69}" srcOrd="0" destOrd="0" presId="urn:microsoft.com/office/officeart/2005/8/layout/list1"/>
    <dgm:cxn modelId="{FEF30839-5B55-4194-A24B-ADAFDFBCF463}" type="presParOf" srcId="{910FF1A8-9427-4F29-87BF-2CC548AF6D3A}" destId="{6F5D7830-8542-4306-A3A7-CEB26B656493}" srcOrd="1" destOrd="0" presId="urn:microsoft.com/office/officeart/2005/8/layout/list1"/>
    <dgm:cxn modelId="{10441D0F-E789-4158-8AF4-93C274C2AA30}" type="presParOf" srcId="{52C70A32-6854-47F3-AE31-31BAE218FE64}" destId="{88D06876-0811-4D07-B5E2-73C2FAE92484}" srcOrd="5" destOrd="0" presId="urn:microsoft.com/office/officeart/2005/8/layout/list1"/>
    <dgm:cxn modelId="{1E40E85D-8832-41A7-B50D-DECE1E1367A3}" type="presParOf" srcId="{52C70A32-6854-47F3-AE31-31BAE218FE64}" destId="{C0407559-1AC6-47E8-80FF-E67869EF29D2}" srcOrd="6" destOrd="0" presId="urn:microsoft.com/office/officeart/2005/8/layout/list1"/>
    <dgm:cxn modelId="{7F98D738-C88F-47B3-8EE3-7ECA711D859C}" type="presParOf" srcId="{52C70A32-6854-47F3-AE31-31BAE218FE64}" destId="{861279C8-16DE-4166-AE75-54D1DAF70FB1}" srcOrd="7" destOrd="0" presId="urn:microsoft.com/office/officeart/2005/8/layout/list1"/>
    <dgm:cxn modelId="{2249463C-6B2F-4186-B6E0-D247CE78D7AA}" type="presParOf" srcId="{52C70A32-6854-47F3-AE31-31BAE218FE64}" destId="{91A42176-9738-4412-9436-DCD4C13CB3FE}" srcOrd="8" destOrd="0" presId="urn:microsoft.com/office/officeart/2005/8/layout/list1"/>
    <dgm:cxn modelId="{024AC209-F71B-430C-9116-D7A05FEB0EDD}" type="presParOf" srcId="{91A42176-9738-4412-9436-DCD4C13CB3FE}" destId="{CB11303A-B93E-4D6E-87D7-D2C29DB2A540}" srcOrd="0" destOrd="0" presId="urn:microsoft.com/office/officeart/2005/8/layout/list1"/>
    <dgm:cxn modelId="{5BAB2D83-4C49-45EE-ADC2-4440D53B31D1}" type="presParOf" srcId="{91A42176-9738-4412-9436-DCD4C13CB3FE}" destId="{F54DA2DC-2DE0-4FBE-8107-2A36C70B2419}" srcOrd="1" destOrd="0" presId="urn:microsoft.com/office/officeart/2005/8/layout/list1"/>
    <dgm:cxn modelId="{FE482BDC-AE42-48AD-A712-25912B756ED1}" type="presParOf" srcId="{52C70A32-6854-47F3-AE31-31BAE218FE64}" destId="{28AE949A-B84D-49EE-BF52-11A4D35000CC}" srcOrd="9" destOrd="0" presId="urn:microsoft.com/office/officeart/2005/8/layout/list1"/>
    <dgm:cxn modelId="{01728A0C-FA77-44CF-A9A5-663001847E0F}" type="presParOf" srcId="{52C70A32-6854-47F3-AE31-31BAE218FE64}" destId="{5E873AC8-51F0-4BB6-B0A0-F096E97332BA}" srcOrd="10" destOrd="0" presId="urn:microsoft.com/office/officeart/2005/8/layout/list1"/>
    <dgm:cxn modelId="{B9D2FD92-416A-4CB3-9228-12AAE7EC1510}" type="presParOf" srcId="{52C70A32-6854-47F3-AE31-31BAE218FE64}" destId="{2A3718D4-F5DB-43FE-A958-FA8CC2857BB7}" srcOrd="11" destOrd="0" presId="urn:microsoft.com/office/officeart/2005/8/layout/list1"/>
    <dgm:cxn modelId="{196733CF-86D4-4156-B715-8961B1F01D2D}" type="presParOf" srcId="{52C70A32-6854-47F3-AE31-31BAE218FE64}" destId="{10D339B0-6BA1-445A-956D-39CA81A56CFB}" srcOrd="12" destOrd="0" presId="urn:microsoft.com/office/officeart/2005/8/layout/list1"/>
    <dgm:cxn modelId="{ED02336F-54C2-4F47-9945-0B3A9C1B2A42}" type="presParOf" srcId="{10D339B0-6BA1-445A-956D-39CA81A56CFB}" destId="{0038C371-241B-4FDF-82B1-B1F8EDA60E2A}" srcOrd="0" destOrd="0" presId="urn:microsoft.com/office/officeart/2005/8/layout/list1"/>
    <dgm:cxn modelId="{A41126F1-C9D3-404C-9334-835F22279FA8}" type="presParOf" srcId="{10D339B0-6BA1-445A-956D-39CA81A56CFB}" destId="{2B1F93DA-D533-4E36-9F93-96BD4E1898DE}" srcOrd="1" destOrd="0" presId="urn:microsoft.com/office/officeart/2005/8/layout/list1"/>
    <dgm:cxn modelId="{6D1B7BAC-C07F-4630-81D9-E27FEB3107D4}" type="presParOf" srcId="{52C70A32-6854-47F3-AE31-31BAE218FE64}" destId="{E885EB7D-F2AD-4319-B70C-5337DC0F761B}" srcOrd="13" destOrd="0" presId="urn:microsoft.com/office/officeart/2005/8/layout/list1"/>
    <dgm:cxn modelId="{98E7444E-7C0D-4A5B-A3D8-3D8AA7AD9340}" type="presParOf" srcId="{52C70A32-6854-47F3-AE31-31BAE218FE64}" destId="{0B8D1091-B73A-494E-8B02-B3A92B22BABD}" srcOrd="14" destOrd="0" presId="urn:microsoft.com/office/officeart/2005/8/layout/list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7534DC6-98BF-43E0-B1E4-2277478B91B8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EA4F12A-3DDB-45DB-AC23-C619C7557CFD}">
      <dgm:prSet phldrT="[Текст]"/>
      <dgm:spPr/>
      <dgm:t>
        <a:bodyPr/>
        <a:lstStyle/>
        <a:p>
          <a:r>
            <a:rPr lang="kk-KZ" dirty="0" smtClean="0"/>
            <a:t>құрылымы бойынша </a:t>
          </a:r>
          <a:endParaRPr lang="ru-RU" dirty="0"/>
        </a:p>
      </dgm:t>
    </dgm:pt>
    <dgm:pt modelId="{C93E399E-98B3-4EFC-99E4-15509C0B38C1}" type="parTrans" cxnId="{86129471-8417-4AA5-85FA-29E1449F2D86}">
      <dgm:prSet/>
      <dgm:spPr/>
      <dgm:t>
        <a:bodyPr/>
        <a:lstStyle/>
        <a:p>
          <a:endParaRPr lang="ru-RU"/>
        </a:p>
      </dgm:t>
    </dgm:pt>
    <dgm:pt modelId="{57FE7D2F-21FE-4500-9C9A-631A5FA08BA3}" type="sibTrans" cxnId="{86129471-8417-4AA5-85FA-29E1449F2D86}">
      <dgm:prSet/>
      <dgm:spPr/>
      <dgm:t>
        <a:bodyPr/>
        <a:lstStyle/>
        <a:p>
          <a:endParaRPr lang="ru-RU"/>
        </a:p>
      </dgm:t>
    </dgm:pt>
    <dgm:pt modelId="{042294C9-41DA-4ABF-B888-627947031B37}">
      <dgm:prSet phldrT="[Текст]"/>
      <dgm:spPr/>
      <dgm:t>
        <a:bodyPr/>
        <a:lstStyle/>
        <a:p>
          <a:r>
            <a:rPr lang="kk-KZ" dirty="0" smtClean="0"/>
            <a:t>құбырлы</a:t>
          </a:r>
          <a:endParaRPr lang="ru-RU" dirty="0"/>
        </a:p>
      </dgm:t>
    </dgm:pt>
    <dgm:pt modelId="{40289C34-206D-49CA-ACAC-0E10CEFF7A76}" type="parTrans" cxnId="{FB462478-52E1-4CEE-8D3E-0136EC32AAB5}">
      <dgm:prSet/>
      <dgm:spPr/>
      <dgm:t>
        <a:bodyPr/>
        <a:lstStyle/>
        <a:p>
          <a:endParaRPr lang="ru-RU"/>
        </a:p>
      </dgm:t>
    </dgm:pt>
    <dgm:pt modelId="{81D09503-76B2-44D3-916C-3E7E7509E1E2}" type="sibTrans" cxnId="{FB462478-52E1-4CEE-8D3E-0136EC32AAB5}">
      <dgm:prSet/>
      <dgm:spPr/>
      <dgm:t>
        <a:bodyPr/>
        <a:lstStyle/>
        <a:p>
          <a:endParaRPr lang="ru-RU"/>
        </a:p>
      </dgm:t>
    </dgm:pt>
    <dgm:pt modelId="{24302907-11F5-4514-8739-58E7050E5EEE}">
      <dgm:prSet phldrT="[Текст]"/>
      <dgm:spPr/>
      <dgm:t>
        <a:bodyPr/>
        <a:lstStyle/>
        <a:p>
          <a:r>
            <a:rPr lang="kk-KZ" dirty="0" smtClean="0"/>
            <a:t>Гидродинамикалық режимі бойынша </a:t>
          </a:r>
          <a:endParaRPr lang="ru-RU" dirty="0"/>
        </a:p>
      </dgm:t>
    </dgm:pt>
    <dgm:pt modelId="{288814A3-6221-4419-9E4D-1478DCB9C89D}" type="parTrans" cxnId="{12782435-1E77-4671-B860-5ABFAEEAEE07}">
      <dgm:prSet/>
      <dgm:spPr/>
      <dgm:t>
        <a:bodyPr/>
        <a:lstStyle/>
        <a:p>
          <a:endParaRPr lang="ru-RU"/>
        </a:p>
      </dgm:t>
    </dgm:pt>
    <dgm:pt modelId="{52895558-DF2B-4997-9ECF-FA0A6281845A}" type="sibTrans" cxnId="{12782435-1E77-4671-B860-5ABFAEEAEE07}">
      <dgm:prSet/>
      <dgm:spPr/>
      <dgm:t>
        <a:bodyPr/>
        <a:lstStyle/>
        <a:p>
          <a:endParaRPr lang="ru-RU"/>
        </a:p>
      </dgm:t>
    </dgm:pt>
    <dgm:pt modelId="{C2F2AE0C-A1E4-4FDC-B37C-B8CFB3AB0FF7}">
      <dgm:prSet/>
      <dgm:spPr/>
      <dgm:t>
        <a:bodyPr/>
        <a:lstStyle/>
        <a:p>
          <a:r>
            <a:rPr lang="kk-KZ" dirty="0" smtClean="0"/>
            <a:t>бағаналы</a:t>
          </a:r>
          <a:endParaRPr lang="ru-RU" dirty="0"/>
        </a:p>
      </dgm:t>
    </dgm:pt>
    <dgm:pt modelId="{03E3BAE4-2BA7-4DAF-BB6F-193DE601C8A1}" type="parTrans" cxnId="{CA01FFCA-4FD2-4521-B01D-9081110EE2EF}">
      <dgm:prSet/>
      <dgm:spPr/>
      <dgm:t>
        <a:bodyPr/>
        <a:lstStyle/>
        <a:p>
          <a:endParaRPr lang="ru-RU"/>
        </a:p>
      </dgm:t>
    </dgm:pt>
    <dgm:pt modelId="{7E16CC07-D96D-45AA-8C28-81488EDFC4CC}" type="sibTrans" cxnId="{CA01FFCA-4FD2-4521-B01D-9081110EE2EF}">
      <dgm:prSet/>
      <dgm:spPr/>
      <dgm:t>
        <a:bodyPr/>
        <a:lstStyle/>
        <a:p>
          <a:endParaRPr lang="ru-RU"/>
        </a:p>
      </dgm:t>
    </dgm:pt>
    <dgm:pt modelId="{5372301C-5AD1-4251-B7E3-D3866866211A}">
      <dgm:prSet/>
      <dgm:spPr/>
      <dgm:t>
        <a:bodyPr/>
        <a:lstStyle/>
        <a:p>
          <a:r>
            <a:rPr lang="kk-KZ" dirty="0" smtClean="0"/>
            <a:t>р</a:t>
          </a:r>
          <a:r>
            <a:rPr lang="ru-RU" dirty="0" err="1" smtClean="0"/>
            <a:t>еакци</a:t>
          </a:r>
          <a:r>
            <a:rPr lang="kk-KZ" dirty="0" smtClean="0"/>
            <a:t>ялық камералар</a:t>
          </a:r>
          <a:endParaRPr lang="ru-RU" dirty="0"/>
        </a:p>
      </dgm:t>
    </dgm:pt>
    <dgm:pt modelId="{9E46D6C5-7711-473E-A2D5-DC808C9DFD18}" type="parTrans" cxnId="{221F1EC9-DE78-4897-A177-E0BBC86A1B99}">
      <dgm:prSet/>
      <dgm:spPr/>
      <dgm:t>
        <a:bodyPr/>
        <a:lstStyle/>
        <a:p>
          <a:endParaRPr lang="ru-RU"/>
        </a:p>
      </dgm:t>
    </dgm:pt>
    <dgm:pt modelId="{8B58AC99-3F67-478F-B94A-DBC39B93F4C3}" type="sibTrans" cxnId="{221F1EC9-DE78-4897-A177-E0BBC86A1B99}">
      <dgm:prSet/>
      <dgm:spPr/>
      <dgm:t>
        <a:bodyPr/>
        <a:lstStyle/>
        <a:p>
          <a:endParaRPr lang="ru-RU"/>
        </a:p>
      </dgm:t>
    </dgm:pt>
    <dgm:pt modelId="{EEEBDE61-2C8F-491B-A995-C51A459DDBB9}">
      <dgm:prSet/>
      <dgm:spPr/>
      <dgm:t>
        <a:bodyPr/>
        <a:lstStyle/>
        <a:p>
          <a:r>
            <a:rPr lang="kk-KZ" dirty="0" smtClean="0"/>
            <a:t>пеш түріндегі реакторлар</a:t>
          </a:r>
          <a:endParaRPr lang="ru-RU" dirty="0"/>
        </a:p>
      </dgm:t>
    </dgm:pt>
    <dgm:pt modelId="{D508EB68-4802-4C05-B49D-31949B07E5B7}" type="parTrans" cxnId="{1A6DCD3B-825E-424F-B99D-9577F95576E7}">
      <dgm:prSet/>
      <dgm:spPr/>
      <dgm:t>
        <a:bodyPr/>
        <a:lstStyle/>
        <a:p>
          <a:endParaRPr lang="ru-RU"/>
        </a:p>
      </dgm:t>
    </dgm:pt>
    <dgm:pt modelId="{8BC1951F-BBB6-4F4D-9381-D363FBC6D4AB}" type="sibTrans" cxnId="{1A6DCD3B-825E-424F-B99D-9577F95576E7}">
      <dgm:prSet/>
      <dgm:spPr/>
      <dgm:t>
        <a:bodyPr/>
        <a:lstStyle/>
        <a:p>
          <a:endParaRPr lang="ru-RU"/>
        </a:p>
      </dgm:t>
    </dgm:pt>
    <dgm:pt modelId="{86C74DE3-6B12-43EE-8138-532C9D189D1B}">
      <dgm:prSet phldrT="[Текст]"/>
      <dgm:spPr/>
      <dgm:t>
        <a:bodyPr/>
        <a:lstStyle/>
        <a:p>
          <a:r>
            <a:rPr lang="kk-KZ" dirty="0" smtClean="0"/>
            <a:t>идеалды ығыстыру </a:t>
          </a:r>
          <a:r>
            <a:rPr lang="ru-RU" dirty="0" smtClean="0"/>
            <a:t>реактор</a:t>
          </a:r>
          <a:r>
            <a:rPr lang="kk-KZ" dirty="0" smtClean="0"/>
            <a:t>лары</a:t>
          </a:r>
          <a:endParaRPr lang="ru-RU" dirty="0"/>
        </a:p>
      </dgm:t>
    </dgm:pt>
    <dgm:pt modelId="{B60A4372-93A7-44CE-B899-AF91B1CC52F9}" type="parTrans" cxnId="{E500B14B-B9E4-4C53-9C04-11AE233C9173}">
      <dgm:prSet/>
      <dgm:spPr/>
      <dgm:t>
        <a:bodyPr/>
        <a:lstStyle/>
        <a:p>
          <a:endParaRPr lang="ru-RU"/>
        </a:p>
      </dgm:t>
    </dgm:pt>
    <dgm:pt modelId="{59BF909B-5AF5-4C24-B9A1-11B758627D1F}" type="sibTrans" cxnId="{E500B14B-B9E4-4C53-9C04-11AE233C9173}">
      <dgm:prSet/>
      <dgm:spPr/>
      <dgm:t>
        <a:bodyPr/>
        <a:lstStyle/>
        <a:p>
          <a:endParaRPr lang="ru-RU"/>
        </a:p>
      </dgm:t>
    </dgm:pt>
    <dgm:pt modelId="{A5E9D12D-2A96-43E9-B94E-B1CCC8509D96}">
      <dgm:prSet/>
      <dgm:spPr/>
      <dgm:t>
        <a:bodyPr/>
        <a:lstStyle/>
        <a:p>
          <a:r>
            <a:rPr lang="kk-KZ" dirty="0" smtClean="0"/>
            <a:t>толық араластыру </a:t>
          </a:r>
          <a:r>
            <a:rPr lang="ru-RU" dirty="0" smtClean="0"/>
            <a:t>реактор</a:t>
          </a:r>
          <a:r>
            <a:rPr lang="kk-KZ" dirty="0" smtClean="0"/>
            <a:t>лар</a:t>
          </a:r>
          <a:r>
            <a:rPr lang="ru-RU" dirty="0" err="1" smtClean="0"/>
            <a:t>ы</a:t>
          </a:r>
          <a:endParaRPr lang="ru-RU" dirty="0"/>
        </a:p>
      </dgm:t>
    </dgm:pt>
    <dgm:pt modelId="{D20B366E-FA69-4038-8864-19E4C3F9802F}" type="parTrans" cxnId="{9DD4221A-9512-4663-9305-D1229FC49879}">
      <dgm:prSet/>
      <dgm:spPr/>
      <dgm:t>
        <a:bodyPr/>
        <a:lstStyle/>
        <a:p>
          <a:endParaRPr lang="ru-RU"/>
        </a:p>
      </dgm:t>
    </dgm:pt>
    <dgm:pt modelId="{0288CFC6-BBC8-4B05-B99B-42D0AE6B0BFC}" type="sibTrans" cxnId="{9DD4221A-9512-4663-9305-D1229FC49879}">
      <dgm:prSet/>
      <dgm:spPr/>
      <dgm:t>
        <a:bodyPr/>
        <a:lstStyle/>
        <a:p>
          <a:endParaRPr lang="ru-RU"/>
        </a:p>
      </dgm:t>
    </dgm:pt>
    <dgm:pt modelId="{D1F8766A-C5DC-4B15-9002-044BE897578F}">
      <dgm:prSet/>
      <dgm:spPr/>
      <dgm:t>
        <a:bodyPr/>
        <a:lstStyle/>
        <a:p>
          <a:r>
            <a:rPr lang="kk-KZ" dirty="0" smtClean="0"/>
            <a:t>толық араластыру реакторларының жиынтығы</a:t>
          </a:r>
          <a:endParaRPr lang="ru-RU" dirty="0"/>
        </a:p>
      </dgm:t>
    </dgm:pt>
    <dgm:pt modelId="{52D5E912-EE46-447E-B69A-FC5FAD27087C}" type="parTrans" cxnId="{45585A40-C22C-4041-B921-38E15319301A}">
      <dgm:prSet/>
      <dgm:spPr/>
      <dgm:t>
        <a:bodyPr/>
        <a:lstStyle/>
        <a:p>
          <a:endParaRPr lang="ru-RU"/>
        </a:p>
      </dgm:t>
    </dgm:pt>
    <dgm:pt modelId="{9C093A16-C6BD-4522-9DE1-59987146F62E}" type="sibTrans" cxnId="{45585A40-C22C-4041-B921-38E15319301A}">
      <dgm:prSet/>
      <dgm:spPr/>
      <dgm:t>
        <a:bodyPr/>
        <a:lstStyle/>
        <a:p>
          <a:endParaRPr lang="ru-RU"/>
        </a:p>
      </dgm:t>
    </dgm:pt>
    <dgm:pt modelId="{541C09AF-0375-4695-BD46-B80290A45905}">
      <dgm:prSet/>
      <dgm:spPr/>
      <dgm:t>
        <a:bodyPr/>
        <a:lstStyle/>
        <a:p>
          <a:r>
            <a:rPr lang="ru-RU" dirty="0" smtClean="0"/>
            <a:t>адиабат</a:t>
          </a:r>
          <a:r>
            <a:rPr lang="kk-KZ" dirty="0" smtClean="0"/>
            <a:t>ты</a:t>
          </a:r>
          <a:endParaRPr lang="ru-RU" dirty="0"/>
        </a:p>
      </dgm:t>
    </dgm:pt>
    <dgm:pt modelId="{D8873BC8-4A38-44C0-969F-82789DC2EF1B}" type="parTrans" cxnId="{2832240A-46DB-4978-BFC1-A1D613EA8456}">
      <dgm:prSet/>
      <dgm:spPr/>
      <dgm:t>
        <a:bodyPr/>
        <a:lstStyle/>
        <a:p>
          <a:endParaRPr lang="ru-RU"/>
        </a:p>
      </dgm:t>
    </dgm:pt>
    <dgm:pt modelId="{E1235605-9490-4FFC-BB4D-DF100DDF7234}" type="sibTrans" cxnId="{2832240A-46DB-4978-BFC1-A1D613EA8456}">
      <dgm:prSet/>
      <dgm:spPr/>
      <dgm:t>
        <a:bodyPr/>
        <a:lstStyle/>
        <a:p>
          <a:endParaRPr lang="ru-RU"/>
        </a:p>
      </dgm:t>
    </dgm:pt>
    <dgm:pt modelId="{DB475348-1DAC-46E5-9F0F-508979C07EB8}">
      <dgm:prSet/>
      <dgm:spPr/>
      <dgm:t>
        <a:bodyPr/>
        <a:lstStyle/>
        <a:p>
          <a:r>
            <a:rPr lang="kk-KZ" dirty="0" smtClean="0"/>
            <a:t>Температуралық режимі бойынша</a:t>
          </a:r>
          <a:endParaRPr lang="ru-RU" dirty="0"/>
        </a:p>
      </dgm:t>
    </dgm:pt>
    <dgm:pt modelId="{D30F431D-3FC8-40F0-ADA6-AC4EB905CC05}" type="parTrans" cxnId="{305B71BF-3F58-4014-9303-E24E2EDBD41E}">
      <dgm:prSet/>
      <dgm:spPr/>
      <dgm:t>
        <a:bodyPr/>
        <a:lstStyle/>
        <a:p>
          <a:endParaRPr lang="ru-RU"/>
        </a:p>
      </dgm:t>
    </dgm:pt>
    <dgm:pt modelId="{E3BD2009-3561-4FEF-B8E2-703DD8CE0458}" type="sibTrans" cxnId="{305B71BF-3F58-4014-9303-E24E2EDBD41E}">
      <dgm:prSet/>
      <dgm:spPr/>
      <dgm:t>
        <a:bodyPr/>
        <a:lstStyle/>
        <a:p>
          <a:endParaRPr lang="ru-RU"/>
        </a:p>
      </dgm:t>
    </dgm:pt>
    <dgm:pt modelId="{3548398C-A931-4D78-BE4C-441A9D6491A1}">
      <dgm:prSet/>
      <dgm:spPr/>
      <dgm:t>
        <a:bodyPr/>
        <a:lstStyle/>
        <a:p>
          <a:r>
            <a:rPr lang="ru-RU" dirty="0" err="1" smtClean="0"/>
            <a:t>изотерми</a:t>
          </a:r>
          <a:r>
            <a:rPr lang="kk-KZ" dirty="0" smtClean="0"/>
            <a:t>ялық</a:t>
          </a:r>
          <a:endParaRPr lang="ru-RU" dirty="0"/>
        </a:p>
      </dgm:t>
    </dgm:pt>
    <dgm:pt modelId="{A835732A-BFD7-45FF-B1DC-06338F314B8F}" type="parTrans" cxnId="{E472F70F-DA0C-4042-8586-C83443C4C4C0}">
      <dgm:prSet/>
      <dgm:spPr/>
      <dgm:t>
        <a:bodyPr/>
        <a:lstStyle/>
        <a:p>
          <a:endParaRPr lang="ru-RU"/>
        </a:p>
      </dgm:t>
    </dgm:pt>
    <dgm:pt modelId="{FB33066F-BE8B-4E79-92EF-817D8F838E0D}" type="sibTrans" cxnId="{E472F70F-DA0C-4042-8586-C83443C4C4C0}">
      <dgm:prSet/>
      <dgm:spPr/>
      <dgm:t>
        <a:bodyPr/>
        <a:lstStyle/>
        <a:p>
          <a:endParaRPr lang="ru-RU"/>
        </a:p>
      </dgm:t>
    </dgm:pt>
    <dgm:pt modelId="{37706B72-068D-4274-8A54-D6DBFB361A39}">
      <dgm:prSet/>
      <dgm:spPr/>
      <dgm:t>
        <a:bodyPr/>
        <a:lstStyle/>
        <a:p>
          <a:r>
            <a:rPr lang="kk-KZ" dirty="0" smtClean="0"/>
            <a:t>политермиялық</a:t>
          </a:r>
          <a:endParaRPr lang="ru-RU" dirty="0"/>
        </a:p>
      </dgm:t>
    </dgm:pt>
    <dgm:pt modelId="{8B0717F6-5B2F-49AF-8FB3-D21E6B4EF135}" type="parTrans" cxnId="{2A45F1A2-34A4-4D9B-9CD7-E5ECA6F7C4C9}">
      <dgm:prSet/>
      <dgm:spPr/>
      <dgm:t>
        <a:bodyPr/>
        <a:lstStyle/>
        <a:p>
          <a:endParaRPr lang="ru-RU"/>
        </a:p>
      </dgm:t>
    </dgm:pt>
    <dgm:pt modelId="{B6D55C9A-10D8-4A6E-8E38-D914615DD56E}" type="sibTrans" cxnId="{2A45F1A2-34A4-4D9B-9CD7-E5ECA6F7C4C9}">
      <dgm:prSet/>
      <dgm:spPr/>
      <dgm:t>
        <a:bodyPr/>
        <a:lstStyle/>
        <a:p>
          <a:endParaRPr lang="ru-RU"/>
        </a:p>
      </dgm:t>
    </dgm:pt>
    <dgm:pt modelId="{0CCC0CE0-F86F-4C2A-B6E3-B328E1C40A54}" type="pres">
      <dgm:prSet presAssocID="{F7534DC6-98BF-43E0-B1E4-2277478B91B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F9775B-D51A-4A07-B2EA-581EFD4A6AAC}" type="pres">
      <dgm:prSet presAssocID="{2EA4F12A-3DDB-45DB-AC23-C619C7557CFD}" presName="parentLin" presStyleCnt="0"/>
      <dgm:spPr/>
    </dgm:pt>
    <dgm:pt modelId="{F5A61F08-897B-4D7F-B175-D0CAA3479757}" type="pres">
      <dgm:prSet presAssocID="{2EA4F12A-3DDB-45DB-AC23-C619C7557CF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36304D6-9AF3-4175-87FE-03BF0C3FA388}" type="pres">
      <dgm:prSet presAssocID="{2EA4F12A-3DDB-45DB-AC23-C619C7557C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72F95-1A09-43BC-8F1A-B08D4B016E0B}" type="pres">
      <dgm:prSet presAssocID="{2EA4F12A-3DDB-45DB-AC23-C619C7557CFD}" presName="negativeSpace" presStyleCnt="0"/>
      <dgm:spPr/>
    </dgm:pt>
    <dgm:pt modelId="{93ADC0BE-1A14-4BE7-9A28-87D38D9C5508}" type="pres">
      <dgm:prSet presAssocID="{2EA4F12A-3DDB-45DB-AC23-C619C7557CFD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57094-90F8-466F-A95E-F4FA9E321D85}" type="pres">
      <dgm:prSet presAssocID="{57FE7D2F-21FE-4500-9C9A-631A5FA08BA3}" presName="spaceBetweenRectangles" presStyleCnt="0"/>
      <dgm:spPr/>
    </dgm:pt>
    <dgm:pt modelId="{E1EDB15E-A4C6-4BBC-A03A-7426BF34EED9}" type="pres">
      <dgm:prSet presAssocID="{24302907-11F5-4514-8739-58E7050E5EEE}" presName="parentLin" presStyleCnt="0"/>
      <dgm:spPr/>
    </dgm:pt>
    <dgm:pt modelId="{233087D9-F355-4E40-B251-0ACB0C59F46D}" type="pres">
      <dgm:prSet presAssocID="{24302907-11F5-4514-8739-58E7050E5EE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E81B9E2-6098-40A0-87A6-D1229E58A47F}" type="pres">
      <dgm:prSet presAssocID="{24302907-11F5-4514-8739-58E7050E5EE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03A4A-0375-4A36-A5BA-F6B45150F676}" type="pres">
      <dgm:prSet presAssocID="{24302907-11F5-4514-8739-58E7050E5EEE}" presName="negativeSpace" presStyleCnt="0"/>
      <dgm:spPr/>
    </dgm:pt>
    <dgm:pt modelId="{29CFBB77-D495-4960-9CDD-9BEE716B4020}" type="pres">
      <dgm:prSet presAssocID="{24302907-11F5-4514-8739-58E7050E5EE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19D448-3A6C-49B0-9111-180DEFD62460}" type="pres">
      <dgm:prSet presAssocID="{52895558-DF2B-4997-9ECF-FA0A6281845A}" presName="spaceBetweenRectangles" presStyleCnt="0"/>
      <dgm:spPr/>
    </dgm:pt>
    <dgm:pt modelId="{6A630D38-90D1-4417-9384-1177C2BEFE7E}" type="pres">
      <dgm:prSet presAssocID="{DB475348-1DAC-46E5-9F0F-508979C07EB8}" presName="parentLin" presStyleCnt="0"/>
      <dgm:spPr/>
    </dgm:pt>
    <dgm:pt modelId="{1B6C6D2D-01D7-46E9-AC9F-7EBCA5E92212}" type="pres">
      <dgm:prSet presAssocID="{DB475348-1DAC-46E5-9F0F-508979C07EB8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E7D66EF-A60F-4A25-8BAB-D5CE9ACFF317}" type="pres">
      <dgm:prSet presAssocID="{DB475348-1DAC-46E5-9F0F-508979C07EB8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6DD847-30A6-440F-A9AA-1FA887D3764B}" type="pres">
      <dgm:prSet presAssocID="{DB475348-1DAC-46E5-9F0F-508979C07EB8}" presName="negativeSpace" presStyleCnt="0"/>
      <dgm:spPr/>
    </dgm:pt>
    <dgm:pt modelId="{A367812D-7556-4DA3-B216-2C4E28269DD3}" type="pres">
      <dgm:prSet presAssocID="{DB475348-1DAC-46E5-9F0F-508979C07EB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DF7E2F-38C1-4D35-B2F3-C92D7D0F3C7F}" type="presOf" srcId="{24302907-11F5-4514-8739-58E7050E5EEE}" destId="{3E81B9E2-6098-40A0-87A6-D1229E58A47F}" srcOrd="1" destOrd="0" presId="urn:microsoft.com/office/officeart/2005/8/layout/list1"/>
    <dgm:cxn modelId="{EA5206C2-2018-4198-A924-324D663B17AF}" type="presOf" srcId="{DB475348-1DAC-46E5-9F0F-508979C07EB8}" destId="{CE7D66EF-A60F-4A25-8BAB-D5CE9ACFF317}" srcOrd="1" destOrd="0" presId="urn:microsoft.com/office/officeart/2005/8/layout/list1"/>
    <dgm:cxn modelId="{0807EFA9-F46A-4C0A-BE7F-6E13BCCF7968}" type="presOf" srcId="{5372301C-5AD1-4251-B7E3-D3866866211A}" destId="{93ADC0BE-1A14-4BE7-9A28-87D38D9C5508}" srcOrd="0" destOrd="2" presId="urn:microsoft.com/office/officeart/2005/8/layout/list1"/>
    <dgm:cxn modelId="{2832240A-46DB-4978-BFC1-A1D613EA8456}" srcId="{DB475348-1DAC-46E5-9F0F-508979C07EB8}" destId="{541C09AF-0375-4695-BD46-B80290A45905}" srcOrd="0" destOrd="0" parTransId="{D8873BC8-4A38-44C0-969F-82789DC2EF1B}" sibTransId="{E1235605-9490-4FFC-BB4D-DF100DDF7234}"/>
    <dgm:cxn modelId="{E500B14B-B9E4-4C53-9C04-11AE233C9173}" srcId="{24302907-11F5-4514-8739-58E7050E5EEE}" destId="{86C74DE3-6B12-43EE-8138-532C9D189D1B}" srcOrd="0" destOrd="0" parTransId="{B60A4372-93A7-44CE-B899-AF91B1CC52F9}" sibTransId="{59BF909B-5AF5-4C24-B9A1-11B758627D1F}"/>
    <dgm:cxn modelId="{E472F70F-DA0C-4042-8586-C83443C4C4C0}" srcId="{DB475348-1DAC-46E5-9F0F-508979C07EB8}" destId="{3548398C-A931-4D78-BE4C-441A9D6491A1}" srcOrd="1" destOrd="0" parTransId="{A835732A-BFD7-45FF-B1DC-06338F314B8F}" sibTransId="{FB33066F-BE8B-4E79-92EF-817D8F838E0D}"/>
    <dgm:cxn modelId="{45585A40-C22C-4041-B921-38E15319301A}" srcId="{24302907-11F5-4514-8739-58E7050E5EEE}" destId="{D1F8766A-C5DC-4B15-9002-044BE897578F}" srcOrd="2" destOrd="0" parTransId="{52D5E912-EE46-447E-B69A-FC5FAD27087C}" sibTransId="{9C093A16-C6BD-4522-9DE1-59987146F62E}"/>
    <dgm:cxn modelId="{2A45F1A2-34A4-4D9B-9CD7-E5ECA6F7C4C9}" srcId="{DB475348-1DAC-46E5-9F0F-508979C07EB8}" destId="{37706B72-068D-4274-8A54-D6DBFB361A39}" srcOrd="2" destOrd="0" parTransId="{8B0717F6-5B2F-49AF-8FB3-D21E6B4EF135}" sibTransId="{B6D55C9A-10D8-4A6E-8E38-D914615DD56E}"/>
    <dgm:cxn modelId="{FDD9C2BA-2FBB-47A3-9B36-C89EBD1360F8}" type="presOf" srcId="{2EA4F12A-3DDB-45DB-AC23-C619C7557CFD}" destId="{836304D6-9AF3-4175-87FE-03BF0C3FA388}" srcOrd="1" destOrd="0" presId="urn:microsoft.com/office/officeart/2005/8/layout/list1"/>
    <dgm:cxn modelId="{BCA7BB82-7C43-446D-92E9-455692A4B385}" type="presOf" srcId="{24302907-11F5-4514-8739-58E7050E5EEE}" destId="{233087D9-F355-4E40-B251-0ACB0C59F46D}" srcOrd="0" destOrd="0" presId="urn:microsoft.com/office/officeart/2005/8/layout/list1"/>
    <dgm:cxn modelId="{85CBB1BA-8376-4C6D-AA1D-DC4E9EE6E5FA}" type="presOf" srcId="{F7534DC6-98BF-43E0-B1E4-2277478B91B8}" destId="{0CCC0CE0-F86F-4C2A-B6E3-B328E1C40A54}" srcOrd="0" destOrd="0" presId="urn:microsoft.com/office/officeart/2005/8/layout/list1"/>
    <dgm:cxn modelId="{12782435-1E77-4671-B860-5ABFAEEAEE07}" srcId="{F7534DC6-98BF-43E0-B1E4-2277478B91B8}" destId="{24302907-11F5-4514-8739-58E7050E5EEE}" srcOrd="1" destOrd="0" parTransId="{288814A3-6221-4419-9E4D-1478DCB9C89D}" sibTransId="{52895558-DF2B-4997-9ECF-FA0A6281845A}"/>
    <dgm:cxn modelId="{6BC500C1-B6A6-4FB5-A1C2-1EA4AE984014}" type="presOf" srcId="{37706B72-068D-4274-8A54-D6DBFB361A39}" destId="{A367812D-7556-4DA3-B216-2C4E28269DD3}" srcOrd="0" destOrd="2" presId="urn:microsoft.com/office/officeart/2005/8/layout/list1"/>
    <dgm:cxn modelId="{9DD4221A-9512-4663-9305-D1229FC49879}" srcId="{24302907-11F5-4514-8739-58E7050E5EEE}" destId="{A5E9D12D-2A96-43E9-B94E-B1CCC8509D96}" srcOrd="1" destOrd="0" parTransId="{D20B366E-FA69-4038-8864-19E4C3F9802F}" sibTransId="{0288CFC6-BBC8-4B05-B99B-42D0AE6B0BFC}"/>
    <dgm:cxn modelId="{24F7163B-3D40-48C1-8E34-34544205F2B8}" type="presOf" srcId="{A5E9D12D-2A96-43E9-B94E-B1CCC8509D96}" destId="{29CFBB77-D495-4960-9CDD-9BEE716B4020}" srcOrd="0" destOrd="1" presId="urn:microsoft.com/office/officeart/2005/8/layout/list1"/>
    <dgm:cxn modelId="{14413271-982B-4216-A3D0-946315736656}" type="presOf" srcId="{042294C9-41DA-4ABF-B888-627947031B37}" destId="{93ADC0BE-1A14-4BE7-9A28-87D38D9C5508}" srcOrd="0" destOrd="0" presId="urn:microsoft.com/office/officeart/2005/8/layout/list1"/>
    <dgm:cxn modelId="{CA01FFCA-4FD2-4521-B01D-9081110EE2EF}" srcId="{2EA4F12A-3DDB-45DB-AC23-C619C7557CFD}" destId="{C2F2AE0C-A1E4-4FDC-B37C-B8CFB3AB0FF7}" srcOrd="1" destOrd="0" parTransId="{03E3BAE4-2BA7-4DAF-BB6F-193DE601C8A1}" sibTransId="{7E16CC07-D96D-45AA-8C28-81488EDFC4CC}"/>
    <dgm:cxn modelId="{F472CD18-D6DF-4072-B6DE-1FAE017589B2}" type="presOf" srcId="{541C09AF-0375-4695-BD46-B80290A45905}" destId="{A367812D-7556-4DA3-B216-2C4E28269DD3}" srcOrd="0" destOrd="0" presId="urn:microsoft.com/office/officeart/2005/8/layout/list1"/>
    <dgm:cxn modelId="{9F96EAEA-869D-4478-BD0F-7877E9978FD1}" type="presOf" srcId="{86C74DE3-6B12-43EE-8138-532C9D189D1B}" destId="{29CFBB77-D495-4960-9CDD-9BEE716B4020}" srcOrd="0" destOrd="0" presId="urn:microsoft.com/office/officeart/2005/8/layout/list1"/>
    <dgm:cxn modelId="{7746E407-A124-4036-8D50-61E8E982E306}" type="presOf" srcId="{D1F8766A-C5DC-4B15-9002-044BE897578F}" destId="{29CFBB77-D495-4960-9CDD-9BEE716B4020}" srcOrd="0" destOrd="2" presId="urn:microsoft.com/office/officeart/2005/8/layout/list1"/>
    <dgm:cxn modelId="{86129471-8417-4AA5-85FA-29E1449F2D86}" srcId="{F7534DC6-98BF-43E0-B1E4-2277478B91B8}" destId="{2EA4F12A-3DDB-45DB-AC23-C619C7557CFD}" srcOrd="0" destOrd="0" parTransId="{C93E399E-98B3-4EFC-99E4-15509C0B38C1}" sibTransId="{57FE7D2F-21FE-4500-9C9A-631A5FA08BA3}"/>
    <dgm:cxn modelId="{FB462478-52E1-4CEE-8D3E-0136EC32AAB5}" srcId="{2EA4F12A-3DDB-45DB-AC23-C619C7557CFD}" destId="{042294C9-41DA-4ABF-B888-627947031B37}" srcOrd="0" destOrd="0" parTransId="{40289C34-206D-49CA-ACAC-0E10CEFF7A76}" sibTransId="{81D09503-76B2-44D3-916C-3E7E7509E1E2}"/>
    <dgm:cxn modelId="{EBD989A4-5872-411A-A348-5248E671A6BA}" type="presOf" srcId="{DB475348-1DAC-46E5-9F0F-508979C07EB8}" destId="{1B6C6D2D-01D7-46E9-AC9F-7EBCA5E92212}" srcOrd="0" destOrd="0" presId="urn:microsoft.com/office/officeart/2005/8/layout/list1"/>
    <dgm:cxn modelId="{DBA16493-9578-4CDB-9838-EFE5EF6D524B}" type="presOf" srcId="{2EA4F12A-3DDB-45DB-AC23-C619C7557CFD}" destId="{F5A61F08-897B-4D7F-B175-D0CAA3479757}" srcOrd="0" destOrd="0" presId="urn:microsoft.com/office/officeart/2005/8/layout/list1"/>
    <dgm:cxn modelId="{43F3591C-61A2-4A5F-B464-B26D44AFE75F}" type="presOf" srcId="{3548398C-A931-4D78-BE4C-441A9D6491A1}" destId="{A367812D-7556-4DA3-B216-2C4E28269DD3}" srcOrd="0" destOrd="1" presId="urn:microsoft.com/office/officeart/2005/8/layout/list1"/>
    <dgm:cxn modelId="{6DD31AAA-E2FF-4028-87A2-6E63DED489DE}" type="presOf" srcId="{EEEBDE61-2C8F-491B-A995-C51A459DDBB9}" destId="{93ADC0BE-1A14-4BE7-9A28-87D38D9C5508}" srcOrd="0" destOrd="3" presId="urn:microsoft.com/office/officeart/2005/8/layout/list1"/>
    <dgm:cxn modelId="{1A6DCD3B-825E-424F-B99D-9577F95576E7}" srcId="{2EA4F12A-3DDB-45DB-AC23-C619C7557CFD}" destId="{EEEBDE61-2C8F-491B-A995-C51A459DDBB9}" srcOrd="3" destOrd="0" parTransId="{D508EB68-4802-4C05-B49D-31949B07E5B7}" sibTransId="{8BC1951F-BBB6-4F4D-9381-D363FBC6D4AB}"/>
    <dgm:cxn modelId="{221F1EC9-DE78-4897-A177-E0BBC86A1B99}" srcId="{2EA4F12A-3DDB-45DB-AC23-C619C7557CFD}" destId="{5372301C-5AD1-4251-B7E3-D3866866211A}" srcOrd="2" destOrd="0" parTransId="{9E46D6C5-7711-473E-A2D5-DC808C9DFD18}" sibTransId="{8B58AC99-3F67-478F-B94A-DBC39B93F4C3}"/>
    <dgm:cxn modelId="{B564603D-4BDB-4170-8230-884343D0664E}" type="presOf" srcId="{C2F2AE0C-A1E4-4FDC-B37C-B8CFB3AB0FF7}" destId="{93ADC0BE-1A14-4BE7-9A28-87D38D9C5508}" srcOrd="0" destOrd="1" presId="urn:microsoft.com/office/officeart/2005/8/layout/list1"/>
    <dgm:cxn modelId="{305B71BF-3F58-4014-9303-E24E2EDBD41E}" srcId="{F7534DC6-98BF-43E0-B1E4-2277478B91B8}" destId="{DB475348-1DAC-46E5-9F0F-508979C07EB8}" srcOrd="2" destOrd="0" parTransId="{D30F431D-3FC8-40F0-ADA6-AC4EB905CC05}" sibTransId="{E3BD2009-3561-4FEF-B8E2-703DD8CE0458}"/>
    <dgm:cxn modelId="{3F5F9CD5-8E82-4BFE-B0E6-73EBA46DB249}" type="presParOf" srcId="{0CCC0CE0-F86F-4C2A-B6E3-B328E1C40A54}" destId="{2CF9775B-D51A-4A07-B2EA-581EFD4A6AAC}" srcOrd="0" destOrd="0" presId="urn:microsoft.com/office/officeart/2005/8/layout/list1"/>
    <dgm:cxn modelId="{39FC6F70-97C8-4785-A4C1-6AFF8C591C6A}" type="presParOf" srcId="{2CF9775B-D51A-4A07-B2EA-581EFD4A6AAC}" destId="{F5A61F08-897B-4D7F-B175-D0CAA3479757}" srcOrd="0" destOrd="0" presId="urn:microsoft.com/office/officeart/2005/8/layout/list1"/>
    <dgm:cxn modelId="{D301073D-3FAA-49AF-98D9-76B0D86F2298}" type="presParOf" srcId="{2CF9775B-D51A-4A07-B2EA-581EFD4A6AAC}" destId="{836304D6-9AF3-4175-87FE-03BF0C3FA388}" srcOrd="1" destOrd="0" presId="urn:microsoft.com/office/officeart/2005/8/layout/list1"/>
    <dgm:cxn modelId="{27BE808F-0A7E-4D1E-9090-10DD6A22898F}" type="presParOf" srcId="{0CCC0CE0-F86F-4C2A-B6E3-B328E1C40A54}" destId="{7FD72F95-1A09-43BC-8F1A-B08D4B016E0B}" srcOrd="1" destOrd="0" presId="urn:microsoft.com/office/officeart/2005/8/layout/list1"/>
    <dgm:cxn modelId="{9AEFB686-C139-4C1B-8E58-B7B6EADB2E53}" type="presParOf" srcId="{0CCC0CE0-F86F-4C2A-B6E3-B328E1C40A54}" destId="{93ADC0BE-1A14-4BE7-9A28-87D38D9C5508}" srcOrd="2" destOrd="0" presId="urn:microsoft.com/office/officeart/2005/8/layout/list1"/>
    <dgm:cxn modelId="{7EC36E93-7ACE-4F31-9F68-2A7D0D81A93D}" type="presParOf" srcId="{0CCC0CE0-F86F-4C2A-B6E3-B328E1C40A54}" destId="{BD357094-90F8-466F-A95E-F4FA9E321D85}" srcOrd="3" destOrd="0" presId="urn:microsoft.com/office/officeart/2005/8/layout/list1"/>
    <dgm:cxn modelId="{37E5A419-D75D-4893-A7B1-6CCD1608CE2B}" type="presParOf" srcId="{0CCC0CE0-F86F-4C2A-B6E3-B328E1C40A54}" destId="{E1EDB15E-A4C6-4BBC-A03A-7426BF34EED9}" srcOrd="4" destOrd="0" presId="urn:microsoft.com/office/officeart/2005/8/layout/list1"/>
    <dgm:cxn modelId="{B61E5444-F976-4EFD-9D8D-96BBB86CFA59}" type="presParOf" srcId="{E1EDB15E-A4C6-4BBC-A03A-7426BF34EED9}" destId="{233087D9-F355-4E40-B251-0ACB0C59F46D}" srcOrd="0" destOrd="0" presId="urn:microsoft.com/office/officeart/2005/8/layout/list1"/>
    <dgm:cxn modelId="{B266848A-22A1-4C45-A332-18BDCF3E181C}" type="presParOf" srcId="{E1EDB15E-A4C6-4BBC-A03A-7426BF34EED9}" destId="{3E81B9E2-6098-40A0-87A6-D1229E58A47F}" srcOrd="1" destOrd="0" presId="urn:microsoft.com/office/officeart/2005/8/layout/list1"/>
    <dgm:cxn modelId="{26C07F74-F749-4ACA-9083-501060C132CA}" type="presParOf" srcId="{0CCC0CE0-F86F-4C2A-B6E3-B328E1C40A54}" destId="{F5A03A4A-0375-4A36-A5BA-F6B45150F676}" srcOrd="5" destOrd="0" presId="urn:microsoft.com/office/officeart/2005/8/layout/list1"/>
    <dgm:cxn modelId="{36BA63F7-2BC0-4971-A6D3-7F5639C622BE}" type="presParOf" srcId="{0CCC0CE0-F86F-4C2A-B6E3-B328E1C40A54}" destId="{29CFBB77-D495-4960-9CDD-9BEE716B4020}" srcOrd="6" destOrd="0" presId="urn:microsoft.com/office/officeart/2005/8/layout/list1"/>
    <dgm:cxn modelId="{31E587C5-F643-4866-87E8-896966F03A14}" type="presParOf" srcId="{0CCC0CE0-F86F-4C2A-B6E3-B328E1C40A54}" destId="{5919D448-3A6C-49B0-9111-180DEFD62460}" srcOrd="7" destOrd="0" presId="urn:microsoft.com/office/officeart/2005/8/layout/list1"/>
    <dgm:cxn modelId="{761C2ED6-4B34-450E-B95F-AAE3820A2EC2}" type="presParOf" srcId="{0CCC0CE0-F86F-4C2A-B6E3-B328E1C40A54}" destId="{6A630D38-90D1-4417-9384-1177C2BEFE7E}" srcOrd="8" destOrd="0" presId="urn:microsoft.com/office/officeart/2005/8/layout/list1"/>
    <dgm:cxn modelId="{5F46E34E-A2F8-4FF6-AD9A-38A05FD20E7A}" type="presParOf" srcId="{6A630D38-90D1-4417-9384-1177C2BEFE7E}" destId="{1B6C6D2D-01D7-46E9-AC9F-7EBCA5E92212}" srcOrd="0" destOrd="0" presId="urn:microsoft.com/office/officeart/2005/8/layout/list1"/>
    <dgm:cxn modelId="{6C728870-E83D-47BE-80BE-CD761A33339E}" type="presParOf" srcId="{6A630D38-90D1-4417-9384-1177C2BEFE7E}" destId="{CE7D66EF-A60F-4A25-8BAB-D5CE9ACFF317}" srcOrd="1" destOrd="0" presId="urn:microsoft.com/office/officeart/2005/8/layout/list1"/>
    <dgm:cxn modelId="{BF1E48F0-A59C-4F4D-98A0-EE26F0A80C7E}" type="presParOf" srcId="{0CCC0CE0-F86F-4C2A-B6E3-B328E1C40A54}" destId="{6A6DD847-30A6-440F-A9AA-1FA887D3764B}" srcOrd="9" destOrd="0" presId="urn:microsoft.com/office/officeart/2005/8/layout/list1"/>
    <dgm:cxn modelId="{9FF482E5-B68E-40C7-A529-058F4A767350}" type="presParOf" srcId="{0CCC0CE0-F86F-4C2A-B6E3-B328E1C40A54}" destId="{A367812D-7556-4DA3-B216-2C4E28269DD3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BFB020B-858D-4810-845C-D6C70B71835A}" type="doc">
      <dgm:prSet loTypeId="urn:microsoft.com/office/officeart/2005/8/layout/list1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0C47550D-5AAF-4EC9-8D5F-C824B403174F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Қондырғы газ тәрізді және сұйық азот өндіруге арналған. </a:t>
          </a:r>
          <a:endParaRPr lang="ru-RU" sz="1400" dirty="0"/>
        </a:p>
      </dgm:t>
    </dgm:pt>
    <dgm:pt modelId="{D408D7FE-F534-4299-BF2A-7830A7A519AE}" type="parTrans" cxnId="{C8B495A1-CA09-4523-A00E-1E72DD3B561F}">
      <dgm:prSet/>
      <dgm:spPr/>
      <dgm:t>
        <a:bodyPr/>
        <a:lstStyle/>
        <a:p>
          <a:endParaRPr lang="ru-RU"/>
        </a:p>
      </dgm:t>
    </dgm:pt>
    <dgm:pt modelId="{62F4FDC4-9C1C-488F-BE59-31B3CD7655BF}" type="sibTrans" cxnId="{C8B495A1-CA09-4523-A00E-1E72DD3B561F}">
      <dgm:prSet/>
      <dgm:spPr/>
      <dgm:t>
        <a:bodyPr/>
        <a:lstStyle/>
        <a:p>
          <a:endParaRPr lang="ru-RU"/>
        </a:p>
      </dgm:t>
    </dgm:pt>
    <dgm:pt modelId="{096DAF14-2BB4-4EBF-90B1-BA52E3DF7225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атмосфералық ауаны қоспалардан тазалау</a:t>
          </a:r>
          <a:endParaRPr lang="ru-RU" sz="1400" dirty="0"/>
        </a:p>
      </dgm:t>
    </dgm:pt>
    <dgm:pt modelId="{21375A9F-AA77-4746-B510-DE9898D6A684}" type="parTrans" cxnId="{1888FEA0-EDB5-4F6A-BEEB-BF5F47018B66}">
      <dgm:prSet/>
      <dgm:spPr/>
      <dgm:t>
        <a:bodyPr/>
        <a:lstStyle/>
        <a:p>
          <a:endParaRPr lang="ru-RU"/>
        </a:p>
      </dgm:t>
    </dgm:pt>
    <dgm:pt modelId="{4350952C-EFDB-4D14-B3B8-71C5FE15991D}" type="sibTrans" cxnId="{1888FEA0-EDB5-4F6A-BEEB-BF5F47018B66}">
      <dgm:prSet/>
      <dgm:spPr/>
      <dgm:t>
        <a:bodyPr/>
        <a:lstStyle/>
        <a:p>
          <a:endParaRPr lang="ru-RU"/>
        </a:p>
      </dgm:t>
    </dgm:pt>
    <dgm:pt modelId="{2A33D93E-65F0-4603-BCDB-F6348EC3DC25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атмосфералық ауаны сығу</a:t>
          </a:r>
          <a:endParaRPr lang="ru-RU" sz="1400" dirty="0"/>
        </a:p>
      </dgm:t>
    </dgm:pt>
    <dgm:pt modelId="{EB4C2CD8-D6E5-4FB1-808E-8123E930A06A}" type="parTrans" cxnId="{5C0C2568-646B-4CDB-BC4F-1F7CDBE19E80}">
      <dgm:prSet/>
      <dgm:spPr/>
      <dgm:t>
        <a:bodyPr/>
        <a:lstStyle/>
        <a:p>
          <a:endParaRPr lang="ru-RU"/>
        </a:p>
      </dgm:t>
    </dgm:pt>
    <dgm:pt modelId="{38C7BD06-23BC-4C77-B191-ADB09FAE8888}" type="sibTrans" cxnId="{5C0C2568-646B-4CDB-BC4F-1F7CDBE19E80}">
      <dgm:prSet/>
      <dgm:spPr/>
      <dgm:t>
        <a:bodyPr/>
        <a:lstStyle/>
        <a:p>
          <a:endParaRPr lang="ru-RU"/>
        </a:p>
      </dgm:t>
    </dgm:pt>
    <dgm:pt modelId="{079602DB-48FD-44BB-BA8C-141A19E90880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сығылған атмосфералық ауаны біртіндеп суыту</a:t>
          </a:r>
          <a:endParaRPr lang="ru-RU" sz="1400" dirty="0"/>
        </a:p>
      </dgm:t>
    </dgm:pt>
    <dgm:pt modelId="{35148AA9-83E3-4743-ABCE-8A540D64B304}" type="parTrans" cxnId="{545C5299-C3F5-4C5E-96CB-AED254812808}">
      <dgm:prSet/>
      <dgm:spPr/>
      <dgm:t>
        <a:bodyPr/>
        <a:lstStyle/>
        <a:p>
          <a:endParaRPr lang="ru-RU"/>
        </a:p>
      </dgm:t>
    </dgm:pt>
    <dgm:pt modelId="{069AACFD-E74D-415B-BDDC-9F3413B3775E}" type="sibTrans" cxnId="{545C5299-C3F5-4C5E-96CB-AED254812808}">
      <dgm:prSet/>
      <dgm:spPr/>
      <dgm:t>
        <a:bodyPr/>
        <a:lstStyle/>
        <a:p>
          <a:endParaRPr lang="ru-RU"/>
        </a:p>
      </dgm:t>
    </dgm:pt>
    <dgm:pt modelId="{97235D4E-6812-4F31-A58D-5AF22C211F95}">
      <dgm:prSet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атмосфералық ауаны төмен температурада ректификациялау арқылы азот алу</a:t>
          </a:r>
          <a:endParaRPr lang="ru-RU" sz="1400" dirty="0"/>
        </a:p>
      </dgm:t>
    </dgm:pt>
    <dgm:pt modelId="{803D5C6F-148B-420F-9007-3CB73DF97F78}" type="parTrans" cxnId="{387E4CF4-F094-473E-BC2A-8F4AAF8457E6}">
      <dgm:prSet/>
      <dgm:spPr/>
      <dgm:t>
        <a:bodyPr/>
        <a:lstStyle/>
        <a:p>
          <a:endParaRPr lang="ru-RU"/>
        </a:p>
      </dgm:t>
    </dgm:pt>
    <dgm:pt modelId="{BCF375AA-BED4-442F-8873-D2D21A25BE4E}" type="sibTrans" cxnId="{387E4CF4-F094-473E-BC2A-8F4AAF8457E6}">
      <dgm:prSet/>
      <dgm:spPr/>
      <dgm:t>
        <a:bodyPr/>
        <a:lstStyle/>
        <a:p>
          <a:endParaRPr lang="ru-RU"/>
        </a:p>
      </dgm:t>
    </dgm:pt>
    <dgm:pt modelId="{3514C602-5CC3-4F29-8B86-4EA4240F1FB7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kk-KZ" sz="1400" dirty="0" smtClean="0"/>
            <a:t>Азот алудың технологиялық процесі төмен температурада ректификациялау әдісіне негізделген, әрі төмендегі сатыларды қамтиды:  </a:t>
          </a:r>
          <a:endParaRPr lang="ru-RU" sz="1400" dirty="0"/>
        </a:p>
      </dgm:t>
    </dgm:pt>
    <dgm:pt modelId="{FBC83CDB-60BF-4F31-B4AC-508A12ED1848}" type="parTrans" cxnId="{F59DC605-033F-4C5E-A8B5-549E7EB15D48}">
      <dgm:prSet/>
      <dgm:spPr/>
      <dgm:t>
        <a:bodyPr/>
        <a:lstStyle/>
        <a:p>
          <a:endParaRPr lang="ru-RU"/>
        </a:p>
      </dgm:t>
    </dgm:pt>
    <dgm:pt modelId="{4C53C0A9-28C2-4F11-A65B-BB368CA8F8B5}" type="sibTrans" cxnId="{F59DC605-033F-4C5E-A8B5-549E7EB15D48}">
      <dgm:prSet/>
      <dgm:spPr/>
      <dgm:t>
        <a:bodyPr/>
        <a:lstStyle/>
        <a:p>
          <a:endParaRPr lang="ru-RU"/>
        </a:p>
      </dgm:t>
    </dgm:pt>
    <dgm:pt modelId="{639A3105-CB20-4001-9A19-FCEBB0A124BF}" type="pres">
      <dgm:prSet presAssocID="{7BFB020B-858D-4810-845C-D6C70B71835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BAD54D9-2428-4429-871D-ADA4EBB442AD}" type="pres">
      <dgm:prSet presAssocID="{0C47550D-5AAF-4EC9-8D5F-C824B403174F}" presName="parentLin" presStyleCnt="0"/>
      <dgm:spPr/>
    </dgm:pt>
    <dgm:pt modelId="{7C029685-E53C-4BC5-AF8D-40FB09697DB6}" type="pres">
      <dgm:prSet presAssocID="{0C47550D-5AAF-4EC9-8D5F-C824B403174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66F01F01-2BAB-4D69-B0E1-D0E1488D1AA9}" type="pres">
      <dgm:prSet presAssocID="{0C47550D-5AAF-4EC9-8D5F-C824B403174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CB8D03-4AC0-470F-811B-3216C9F9BE93}" type="pres">
      <dgm:prSet presAssocID="{0C47550D-5AAF-4EC9-8D5F-C824B403174F}" presName="negativeSpace" presStyleCnt="0"/>
      <dgm:spPr/>
    </dgm:pt>
    <dgm:pt modelId="{10717BC2-A100-47BE-8076-27EB2569B3B4}" type="pres">
      <dgm:prSet presAssocID="{0C47550D-5AAF-4EC9-8D5F-C824B403174F}" presName="childText" presStyleLbl="conFgAcc1" presStyleIdx="0" presStyleCnt="2">
        <dgm:presLayoutVars>
          <dgm:bulletEnabled val="1"/>
        </dgm:presLayoutVars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5406CCC8-0D70-4117-A615-E39362814758}" type="pres">
      <dgm:prSet presAssocID="{62F4FDC4-9C1C-488F-BE59-31B3CD7655BF}" presName="spaceBetweenRectangles" presStyleCnt="0"/>
      <dgm:spPr/>
    </dgm:pt>
    <dgm:pt modelId="{E32AB8E7-16B4-4FFA-9F66-30B903947870}" type="pres">
      <dgm:prSet presAssocID="{3514C602-5CC3-4F29-8B86-4EA4240F1FB7}" presName="parentLin" presStyleCnt="0"/>
      <dgm:spPr/>
    </dgm:pt>
    <dgm:pt modelId="{B22E7760-77C7-447C-B969-00ADC8540EBD}" type="pres">
      <dgm:prSet presAssocID="{3514C602-5CC3-4F29-8B86-4EA4240F1F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A52FE2F-5104-45F4-9F3B-F632B0B4187C}" type="pres">
      <dgm:prSet presAssocID="{3514C602-5CC3-4F29-8B86-4EA4240F1FB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6A39E-E8C2-4CEC-9E4F-E32BC1E6DFA2}" type="pres">
      <dgm:prSet presAssocID="{3514C602-5CC3-4F29-8B86-4EA4240F1FB7}" presName="negativeSpace" presStyleCnt="0"/>
      <dgm:spPr/>
    </dgm:pt>
    <dgm:pt modelId="{55174F11-AC73-47CF-94DA-119D6CEFA85E}" type="pres">
      <dgm:prSet presAssocID="{3514C602-5CC3-4F29-8B86-4EA4240F1FB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DCD87A-A777-40F5-B62B-D11626557BD9}" type="presOf" srcId="{0C47550D-5AAF-4EC9-8D5F-C824B403174F}" destId="{7C029685-E53C-4BC5-AF8D-40FB09697DB6}" srcOrd="0" destOrd="0" presId="urn:microsoft.com/office/officeart/2005/8/layout/list1"/>
    <dgm:cxn modelId="{5C0C2568-646B-4CDB-BC4F-1F7CDBE19E80}" srcId="{3514C602-5CC3-4F29-8B86-4EA4240F1FB7}" destId="{2A33D93E-65F0-4603-BCDB-F6348EC3DC25}" srcOrd="1" destOrd="0" parTransId="{EB4C2CD8-D6E5-4FB1-808E-8123E930A06A}" sibTransId="{38C7BD06-23BC-4C77-B191-ADB09FAE8888}"/>
    <dgm:cxn modelId="{F59DC605-033F-4C5E-A8B5-549E7EB15D48}" srcId="{7BFB020B-858D-4810-845C-D6C70B71835A}" destId="{3514C602-5CC3-4F29-8B86-4EA4240F1FB7}" srcOrd="1" destOrd="0" parTransId="{FBC83CDB-60BF-4F31-B4AC-508A12ED1848}" sibTransId="{4C53C0A9-28C2-4F11-A65B-BB368CA8F8B5}"/>
    <dgm:cxn modelId="{29B32981-C249-400A-AD45-B2C103D44FF3}" type="presOf" srcId="{7BFB020B-858D-4810-845C-D6C70B71835A}" destId="{639A3105-CB20-4001-9A19-FCEBB0A124BF}" srcOrd="0" destOrd="0" presId="urn:microsoft.com/office/officeart/2005/8/layout/list1"/>
    <dgm:cxn modelId="{E7E8520E-EF17-4858-9366-2CE86DCA7DC5}" type="presOf" srcId="{3514C602-5CC3-4F29-8B86-4EA4240F1FB7}" destId="{4A52FE2F-5104-45F4-9F3B-F632B0B4187C}" srcOrd="1" destOrd="0" presId="urn:microsoft.com/office/officeart/2005/8/layout/list1"/>
    <dgm:cxn modelId="{1888FEA0-EDB5-4F6A-BEEB-BF5F47018B66}" srcId="{3514C602-5CC3-4F29-8B86-4EA4240F1FB7}" destId="{096DAF14-2BB4-4EBF-90B1-BA52E3DF7225}" srcOrd="0" destOrd="0" parTransId="{21375A9F-AA77-4746-B510-DE9898D6A684}" sibTransId="{4350952C-EFDB-4D14-B3B8-71C5FE15991D}"/>
    <dgm:cxn modelId="{387E4CF4-F094-473E-BC2A-8F4AAF8457E6}" srcId="{3514C602-5CC3-4F29-8B86-4EA4240F1FB7}" destId="{97235D4E-6812-4F31-A58D-5AF22C211F95}" srcOrd="3" destOrd="0" parTransId="{803D5C6F-148B-420F-9007-3CB73DF97F78}" sibTransId="{BCF375AA-BED4-442F-8873-D2D21A25BE4E}"/>
    <dgm:cxn modelId="{9C76D6C0-8498-493D-AC44-C48803C8C84A}" type="presOf" srcId="{0C47550D-5AAF-4EC9-8D5F-C824B403174F}" destId="{66F01F01-2BAB-4D69-B0E1-D0E1488D1AA9}" srcOrd="1" destOrd="0" presId="urn:microsoft.com/office/officeart/2005/8/layout/list1"/>
    <dgm:cxn modelId="{A756AD08-1FF8-4C5B-90DD-9397C6F0903C}" type="presOf" srcId="{079602DB-48FD-44BB-BA8C-141A19E90880}" destId="{55174F11-AC73-47CF-94DA-119D6CEFA85E}" srcOrd="0" destOrd="2" presId="urn:microsoft.com/office/officeart/2005/8/layout/list1"/>
    <dgm:cxn modelId="{C8B495A1-CA09-4523-A00E-1E72DD3B561F}" srcId="{7BFB020B-858D-4810-845C-D6C70B71835A}" destId="{0C47550D-5AAF-4EC9-8D5F-C824B403174F}" srcOrd="0" destOrd="0" parTransId="{D408D7FE-F534-4299-BF2A-7830A7A519AE}" sibTransId="{62F4FDC4-9C1C-488F-BE59-31B3CD7655BF}"/>
    <dgm:cxn modelId="{C19D69FE-EC84-4145-8921-92962724F7A4}" type="presOf" srcId="{97235D4E-6812-4F31-A58D-5AF22C211F95}" destId="{55174F11-AC73-47CF-94DA-119D6CEFA85E}" srcOrd="0" destOrd="3" presId="urn:microsoft.com/office/officeart/2005/8/layout/list1"/>
    <dgm:cxn modelId="{3EE02340-0CD5-460E-8ABB-EECE85007B47}" type="presOf" srcId="{096DAF14-2BB4-4EBF-90B1-BA52E3DF7225}" destId="{55174F11-AC73-47CF-94DA-119D6CEFA85E}" srcOrd="0" destOrd="0" presId="urn:microsoft.com/office/officeart/2005/8/layout/list1"/>
    <dgm:cxn modelId="{B758A5CF-DCF9-45ED-82DC-69AF4AF7ED87}" type="presOf" srcId="{2A33D93E-65F0-4603-BCDB-F6348EC3DC25}" destId="{55174F11-AC73-47CF-94DA-119D6CEFA85E}" srcOrd="0" destOrd="1" presId="urn:microsoft.com/office/officeart/2005/8/layout/list1"/>
    <dgm:cxn modelId="{7EB5D68E-9E6E-47C7-9FDA-266F418691CD}" type="presOf" srcId="{3514C602-5CC3-4F29-8B86-4EA4240F1FB7}" destId="{B22E7760-77C7-447C-B969-00ADC8540EBD}" srcOrd="0" destOrd="0" presId="urn:microsoft.com/office/officeart/2005/8/layout/list1"/>
    <dgm:cxn modelId="{545C5299-C3F5-4C5E-96CB-AED254812808}" srcId="{3514C602-5CC3-4F29-8B86-4EA4240F1FB7}" destId="{079602DB-48FD-44BB-BA8C-141A19E90880}" srcOrd="2" destOrd="0" parTransId="{35148AA9-83E3-4743-ABCE-8A540D64B304}" sibTransId="{069AACFD-E74D-415B-BDDC-9F3413B3775E}"/>
    <dgm:cxn modelId="{14DF98F7-FDAC-439F-ADA9-88540A2E97FF}" type="presParOf" srcId="{639A3105-CB20-4001-9A19-FCEBB0A124BF}" destId="{BBAD54D9-2428-4429-871D-ADA4EBB442AD}" srcOrd="0" destOrd="0" presId="urn:microsoft.com/office/officeart/2005/8/layout/list1"/>
    <dgm:cxn modelId="{DD5CD8DC-A75A-4BD7-B7C9-6E16C8DF952E}" type="presParOf" srcId="{BBAD54D9-2428-4429-871D-ADA4EBB442AD}" destId="{7C029685-E53C-4BC5-AF8D-40FB09697DB6}" srcOrd="0" destOrd="0" presId="urn:microsoft.com/office/officeart/2005/8/layout/list1"/>
    <dgm:cxn modelId="{2B46DB4B-BA4E-4077-ABB8-E791FC3B67D5}" type="presParOf" srcId="{BBAD54D9-2428-4429-871D-ADA4EBB442AD}" destId="{66F01F01-2BAB-4D69-B0E1-D0E1488D1AA9}" srcOrd="1" destOrd="0" presId="urn:microsoft.com/office/officeart/2005/8/layout/list1"/>
    <dgm:cxn modelId="{A23B6DCC-2B00-4384-8C73-2876AD95F3A2}" type="presParOf" srcId="{639A3105-CB20-4001-9A19-FCEBB0A124BF}" destId="{19CB8D03-4AC0-470F-811B-3216C9F9BE93}" srcOrd="1" destOrd="0" presId="urn:microsoft.com/office/officeart/2005/8/layout/list1"/>
    <dgm:cxn modelId="{242736F9-1567-420F-8F15-357A001A511C}" type="presParOf" srcId="{639A3105-CB20-4001-9A19-FCEBB0A124BF}" destId="{10717BC2-A100-47BE-8076-27EB2569B3B4}" srcOrd="2" destOrd="0" presId="urn:microsoft.com/office/officeart/2005/8/layout/list1"/>
    <dgm:cxn modelId="{1B16B634-98ED-46DD-8BFA-204DCC4D0CA8}" type="presParOf" srcId="{639A3105-CB20-4001-9A19-FCEBB0A124BF}" destId="{5406CCC8-0D70-4117-A615-E39362814758}" srcOrd="3" destOrd="0" presId="urn:microsoft.com/office/officeart/2005/8/layout/list1"/>
    <dgm:cxn modelId="{B3C107A2-01A0-4FAD-AF13-854DCF4A43D7}" type="presParOf" srcId="{639A3105-CB20-4001-9A19-FCEBB0A124BF}" destId="{E32AB8E7-16B4-4FFA-9F66-30B903947870}" srcOrd="4" destOrd="0" presId="urn:microsoft.com/office/officeart/2005/8/layout/list1"/>
    <dgm:cxn modelId="{A49B4FC7-AD27-4BB1-867B-6AADB0CA188F}" type="presParOf" srcId="{E32AB8E7-16B4-4FFA-9F66-30B903947870}" destId="{B22E7760-77C7-447C-B969-00ADC8540EBD}" srcOrd="0" destOrd="0" presId="urn:microsoft.com/office/officeart/2005/8/layout/list1"/>
    <dgm:cxn modelId="{0E50C3CC-821C-4616-954D-B3EDFD955D0D}" type="presParOf" srcId="{E32AB8E7-16B4-4FFA-9F66-30B903947870}" destId="{4A52FE2F-5104-45F4-9F3B-F632B0B4187C}" srcOrd="1" destOrd="0" presId="urn:microsoft.com/office/officeart/2005/8/layout/list1"/>
    <dgm:cxn modelId="{BA7D2EB5-311D-4D0F-B1F1-2C9C6E529A5D}" type="presParOf" srcId="{639A3105-CB20-4001-9A19-FCEBB0A124BF}" destId="{2E26A39E-E8C2-4CEC-9E4F-E32BC1E6DFA2}" srcOrd="5" destOrd="0" presId="urn:microsoft.com/office/officeart/2005/8/layout/list1"/>
    <dgm:cxn modelId="{7EA85714-BF98-4341-92CE-F15BAE5851C1}" type="presParOf" srcId="{639A3105-CB20-4001-9A19-FCEBB0A124BF}" destId="{55174F11-AC73-47CF-94DA-119D6CEFA85E}" srcOrd="6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AF427B-683B-4024-A0AB-C2B8A2DF464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9BFC49-54C3-4D39-BE89-DCE39E5C184A}">
      <dgm:prSet phldrT="[Текст]" custT="1"/>
      <dgm:spPr/>
      <dgm:t>
        <a:bodyPr/>
        <a:lstStyle/>
        <a:p>
          <a:r>
            <a:rPr lang="kk-KZ" sz="1800" dirty="0" smtClean="0"/>
            <a:t>Ароматты көмірсутектер технологиясында қолданылатын жабдықтардың негізгі топтары.</a:t>
          </a:r>
          <a:endParaRPr lang="ru-RU" sz="1800" dirty="0"/>
        </a:p>
      </dgm:t>
    </dgm:pt>
    <dgm:pt modelId="{571331DD-F376-46B4-8453-C7CA4702EE77}" type="parTrans" cxnId="{816B8F04-9CCE-48DB-B9EC-4FC07CEE9FBC}">
      <dgm:prSet/>
      <dgm:spPr/>
      <dgm:t>
        <a:bodyPr/>
        <a:lstStyle/>
        <a:p>
          <a:endParaRPr lang="ru-RU"/>
        </a:p>
      </dgm:t>
    </dgm:pt>
    <dgm:pt modelId="{EFFDEC12-B17C-4953-AE78-21FF92660F1F}" type="sibTrans" cxnId="{816B8F04-9CCE-48DB-B9EC-4FC07CEE9FBC}">
      <dgm:prSet/>
      <dgm:spPr/>
      <dgm:t>
        <a:bodyPr/>
        <a:lstStyle/>
        <a:p>
          <a:endParaRPr lang="ru-RU"/>
        </a:p>
      </dgm:t>
    </dgm:pt>
    <dgm:pt modelId="{CCC7C712-3C8B-41F9-A3FE-74864B048252}">
      <dgm:prSet custT="1"/>
      <dgm:spPr/>
      <dgm:t>
        <a:bodyPr/>
        <a:lstStyle/>
        <a:p>
          <a:r>
            <a:rPr lang="kk-KZ" sz="1800" dirty="0" smtClean="0"/>
            <a:t>Реактор құрылғыларының жіктелуі.</a:t>
          </a:r>
          <a:endParaRPr lang="ru-RU" sz="1800" dirty="0"/>
        </a:p>
      </dgm:t>
    </dgm:pt>
    <dgm:pt modelId="{323A8661-571A-4BFE-8D14-39421C62703B}" type="parTrans" cxnId="{EEAA4A93-C8C8-4735-96E8-534F1659C17B}">
      <dgm:prSet/>
      <dgm:spPr/>
      <dgm:t>
        <a:bodyPr/>
        <a:lstStyle/>
        <a:p>
          <a:endParaRPr lang="ru-RU"/>
        </a:p>
      </dgm:t>
    </dgm:pt>
    <dgm:pt modelId="{8322C071-FE28-45DB-910F-1C487CF89FBD}" type="sibTrans" cxnId="{EEAA4A93-C8C8-4735-96E8-534F1659C17B}">
      <dgm:prSet/>
      <dgm:spPr/>
      <dgm:t>
        <a:bodyPr/>
        <a:lstStyle/>
        <a:p>
          <a:endParaRPr lang="ru-RU"/>
        </a:p>
      </dgm:t>
    </dgm:pt>
    <dgm:pt modelId="{39D422A6-80F9-491D-94E7-73801646AC7F}">
      <dgm:prSet custT="1"/>
      <dgm:spPr/>
      <dgm:t>
        <a:bodyPr/>
        <a:lstStyle/>
        <a:p>
          <a:r>
            <a:rPr lang="kk-KZ" sz="1800" dirty="0" smtClean="0"/>
            <a:t>Ароматты көмірсутектерді өңдеуде қолданылатын массаалмасу процестері. </a:t>
          </a:r>
          <a:endParaRPr lang="ru-RU" sz="1800" dirty="0"/>
        </a:p>
      </dgm:t>
    </dgm:pt>
    <dgm:pt modelId="{2B14B087-25E7-42A9-8256-B158425FDB86}" type="parTrans" cxnId="{A703D5B6-B36F-4820-9511-439AD5DB9357}">
      <dgm:prSet/>
      <dgm:spPr/>
      <dgm:t>
        <a:bodyPr/>
        <a:lstStyle/>
        <a:p>
          <a:endParaRPr lang="ru-RU"/>
        </a:p>
      </dgm:t>
    </dgm:pt>
    <dgm:pt modelId="{0F3924D1-8477-40B1-A78D-BADBDFFCD118}" type="sibTrans" cxnId="{A703D5B6-B36F-4820-9511-439AD5DB9357}">
      <dgm:prSet/>
      <dgm:spPr/>
      <dgm:t>
        <a:bodyPr/>
        <a:lstStyle/>
        <a:p>
          <a:endParaRPr lang="ru-RU"/>
        </a:p>
      </dgm:t>
    </dgm:pt>
    <dgm:pt modelId="{A451529F-9DC1-4C18-99ED-D229D9960706}">
      <dgm:prSet custT="1"/>
      <dgm:spPr/>
      <dgm:t>
        <a:bodyPr/>
        <a:lstStyle/>
        <a:p>
          <a:r>
            <a:rPr lang="kk-KZ" sz="1800" dirty="0" smtClean="0"/>
            <a:t>Азот алудың технологиялық процесі. </a:t>
          </a:r>
          <a:endParaRPr lang="ru-RU" sz="1800" dirty="0"/>
        </a:p>
      </dgm:t>
    </dgm:pt>
    <dgm:pt modelId="{24F9263B-7B92-45FD-8F39-B302091306DB}" type="parTrans" cxnId="{F93D9AE1-058A-4FFE-947A-960803C56C85}">
      <dgm:prSet/>
      <dgm:spPr/>
      <dgm:t>
        <a:bodyPr/>
        <a:lstStyle/>
        <a:p>
          <a:endParaRPr lang="ru-RU"/>
        </a:p>
      </dgm:t>
    </dgm:pt>
    <dgm:pt modelId="{02CBCBE3-1119-4D7C-9E30-E59F208DEDBE}" type="sibTrans" cxnId="{F93D9AE1-058A-4FFE-947A-960803C56C85}">
      <dgm:prSet/>
      <dgm:spPr/>
      <dgm:t>
        <a:bodyPr/>
        <a:lstStyle/>
        <a:p>
          <a:endParaRPr lang="ru-RU"/>
        </a:p>
      </dgm:t>
    </dgm:pt>
    <dgm:pt modelId="{83C6E054-29F6-4FFD-B142-5149482DB54C}" type="pres">
      <dgm:prSet presAssocID="{64AF427B-683B-4024-A0AB-C2B8A2DF464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8DFD7F-C52F-4FF7-B960-8DF4F97B22E4}" type="pres">
      <dgm:prSet presAssocID="{2E9BFC49-54C3-4D39-BE89-DCE39E5C184A}" presName="parentLin" presStyleCnt="0"/>
      <dgm:spPr/>
    </dgm:pt>
    <dgm:pt modelId="{F8C14FE1-4CF1-4858-8A85-EA2F8538F70B}" type="pres">
      <dgm:prSet presAssocID="{2E9BFC49-54C3-4D39-BE89-DCE39E5C184A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E6DAF4BC-FCFC-4006-ABBF-CCEE6D71C0A7}" type="pres">
      <dgm:prSet presAssocID="{2E9BFC49-54C3-4D39-BE89-DCE39E5C184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22A3BB-321E-42C1-BC55-4E5ED3C28766}" type="pres">
      <dgm:prSet presAssocID="{2E9BFC49-54C3-4D39-BE89-DCE39E5C184A}" presName="negativeSpace" presStyleCnt="0"/>
      <dgm:spPr/>
    </dgm:pt>
    <dgm:pt modelId="{53AF4BA5-9F04-418A-B294-440D12AB010A}" type="pres">
      <dgm:prSet presAssocID="{2E9BFC49-54C3-4D39-BE89-DCE39E5C184A}" presName="childText" presStyleLbl="conFgAcc1" presStyleIdx="0" presStyleCnt="4">
        <dgm:presLayoutVars>
          <dgm:bulletEnabled val="1"/>
        </dgm:presLayoutVars>
      </dgm:prSet>
      <dgm:spPr/>
    </dgm:pt>
    <dgm:pt modelId="{D76088AB-6F60-442E-845E-B4186576022D}" type="pres">
      <dgm:prSet presAssocID="{EFFDEC12-B17C-4953-AE78-21FF92660F1F}" presName="spaceBetweenRectangles" presStyleCnt="0"/>
      <dgm:spPr/>
    </dgm:pt>
    <dgm:pt modelId="{27353064-7A9F-4281-8967-F85389B890D6}" type="pres">
      <dgm:prSet presAssocID="{CCC7C712-3C8B-41F9-A3FE-74864B048252}" presName="parentLin" presStyleCnt="0"/>
      <dgm:spPr/>
    </dgm:pt>
    <dgm:pt modelId="{00637455-8DEF-4AB0-B530-D85BE168CC37}" type="pres">
      <dgm:prSet presAssocID="{CCC7C712-3C8B-41F9-A3FE-74864B048252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4E186AA-9B5A-4555-8E2B-58834233718E}" type="pres">
      <dgm:prSet presAssocID="{CCC7C712-3C8B-41F9-A3FE-74864B04825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EE886-14D6-4F65-8378-0C27A2F266D1}" type="pres">
      <dgm:prSet presAssocID="{CCC7C712-3C8B-41F9-A3FE-74864B048252}" presName="negativeSpace" presStyleCnt="0"/>
      <dgm:spPr/>
    </dgm:pt>
    <dgm:pt modelId="{4086A460-5514-494B-BB9C-6CF900ED5E43}" type="pres">
      <dgm:prSet presAssocID="{CCC7C712-3C8B-41F9-A3FE-74864B048252}" presName="childText" presStyleLbl="conFgAcc1" presStyleIdx="1" presStyleCnt="4">
        <dgm:presLayoutVars>
          <dgm:bulletEnabled val="1"/>
        </dgm:presLayoutVars>
      </dgm:prSet>
      <dgm:spPr/>
    </dgm:pt>
    <dgm:pt modelId="{76D84E5A-4FCA-4528-9194-0B901A084175}" type="pres">
      <dgm:prSet presAssocID="{8322C071-FE28-45DB-910F-1C487CF89FBD}" presName="spaceBetweenRectangles" presStyleCnt="0"/>
      <dgm:spPr/>
    </dgm:pt>
    <dgm:pt modelId="{C208BBE3-C14F-4D69-B43F-D80C76282F5A}" type="pres">
      <dgm:prSet presAssocID="{39D422A6-80F9-491D-94E7-73801646AC7F}" presName="parentLin" presStyleCnt="0"/>
      <dgm:spPr/>
    </dgm:pt>
    <dgm:pt modelId="{D57BD1A9-CD16-4C3E-A333-CBD49BAEBC00}" type="pres">
      <dgm:prSet presAssocID="{39D422A6-80F9-491D-94E7-73801646AC7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AB3182BD-C3F9-4830-A309-119285BB4785}" type="pres">
      <dgm:prSet presAssocID="{39D422A6-80F9-491D-94E7-73801646AC7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55014-A337-4B07-AF5E-30BA60ED67DB}" type="pres">
      <dgm:prSet presAssocID="{39D422A6-80F9-491D-94E7-73801646AC7F}" presName="negativeSpace" presStyleCnt="0"/>
      <dgm:spPr/>
    </dgm:pt>
    <dgm:pt modelId="{5A8D8707-1C4A-4C98-A6FD-60113DBA7200}" type="pres">
      <dgm:prSet presAssocID="{39D422A6-80F9-491D-94E7-73801646AC7F}" presName="childText" presStyleLbl="conFgAcc1" presStyleIdx="2" presStyleCnt="4">
        <dgm:presLayoutVars>
          <dgm:bulletEnabled val="1"/>
        </dgm:presLayoutVars>
      </dgm:prSet>
      <dgm:spPr/>
    </dgm:pt>
    <dgm:pt modelId="{DD8B022E-2446-4AD5-B9DD-97D54B2CD289}" type="pres">
      <dgm:prSet presAssocID="{0F3924D1-8477-40B1-A78D-BADBDFFCD118}" presName="spaceBetweenRectangles" presStyleCnt="0"/>
      <dgm:spPr/>
    </dgm:pt>
    <dgm:pt modelId="{AF83E2F8-73EF-4E39-870F-F229B2F6CB96}" type="pres">
      <dgm:prSet presAssocID="{A451529F-9DC1-4C18-99ED-D229D9960706}" presName="parentLin" presStyleCnt="0"/>
      <dgm:spPr/>
    </dgm:pt>
    <dgm:pt modelId="{8D7B3476-384B-4FC2-A794-80CD7599A803}" type="pres">
      <dgm:prSet presAssocID="{A451529F-9DC1-4C18-99ED-D229D996070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EE1DC9A1-FA94-4AA9-8D51-E1FA706F6DA9}" type="pres">
      <dgm:prSet presAssocID="{A451529F-9DC1-4C18-99ED-D229D996070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D48C87-CCEB-4040-A8D2-51BA69F458A6}" type="pres">
      <dgm:prSet presAssocID="{A451529F-9DC1-4C18-99ED-D229D9960706}" presName="negativeSpace" presStyleCnt="0"/>
      <dgm:spPr/>
    </dgm:pt>
    <dgm:pt modelId="{D3FEF173-E12C-4837-A35A-F53DE7BFC38C}" type="pres">
      <dgm:prSet presAssocID="{A451529F-9DC1-4C18-99ED-D229D996070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93D9AE1-058A-4FFE-947A-960803C56C85}" srcId="{64AF427B-683B-4024-A0AB-C2B8A2DF4648}" destId="{A451529F-9DC1-4C18-99ED-D229D9960706}" srcOrd="3" destOrd="0" parTransId="{24F9263B-7B92-45FD-8F39-B302091306DB}" sibTransId="{02CBCBE3-1119-4D7C-9E30-E59F208DEDBE}"/>
    <dgm:cxn modelId="{55D8BFDE-38D6-4105-8B23-4DB0B8B264AC}" type="presOf" srcId="{CCC7C712-3C8B-41F9-A3FE-74864B048252}" destId="{04E186AA-9B5A-4555-8E2B-58834233718E}" srcOrd="1" destOrd="0" presId="urn:microsoft.com/office/officeart/2005/8/layout/list1"/>
    <dgm:cxn modelId="{33902241-EBE7-4A9D-9DC0-740C0E4DCB28}" type="presOf" srcId="{CCC7C712-3C8B-41F9-A3FE-74864B048252}" destId="{00637455-8DEF-4AB0-B530-D85BE168CC37}" srcOrd="0" destOrd="0" presId="urn:microsoft.com/office/officeart/2005/8/layout/list1"/>
    <dgm:cxn modelId="{5D5BBCF8-E980-4BF9-BBAD-B09D5C94A2EB}" type="presOf" srcId="{A451529F-9DC1-4C18-99ED-D229D9960706}" destId="{8D7B3476-384B-4FC2-A794-80CD7599A803}" srcOrd="0" destOrd="0" presId="urn:microsoft.com/office/officeart/2005/8/layout/list1"/>
    <dgm:cxn modelId="{EEAA4A93-C8C8-4735-96E8-534F1659C17B}" srcId="{64AF427B-683B-4024-A0AB-C2B8A2DF4648}" destId="{CCC7C712-3C8B-41F9-A3FE-74864B048252}" srcOrd="1" destOrd="0" parTransId="{323A8661-571A-4BFE-8D14-39421C62703B}" sibTransId="{8322C071-FE28-45DB-910F-1C487CF89FBD}"/>
    <dgm:cxn modelId="{64C67571-1B17-429B-B1ED-87E8CBEB0289}" type="presOf" srcId="{2E9BFC49-54C3-4D39-BE89-DCE39E5C184A}" destId="{F8C14FE1-4CF1-4858-8A85-EA2F8538F70B}" srcOrd="0" destOrd="0" presId="urn:microsoft.com/office/officeart/2005/8/layout/list1"/>
    <dgm:cxn modelId="{0DDA4F33-F7CD-4B2C-97E7-8B9645C5A945}" type="presOf" srcId="{64AF427B-683B-4024-A0AB-C2B8A2DF4648}" destId="{83C6E054-29F6-4FFD-B142-5149482DB54C}" srcOrd="0" destOrd="0" presId="urn:microsoft.com/office/officeart/2005/8/layout/list1"/>
    <dgm:cxn modelId="{816B8F04-9CCE-48DB-B9EC-4FC07CEE9FBC}" srcId="{64AF427B-683B-4024-A0AB-C2B8A2DF4648}" destId="{2E9BFC49-54C3-4D39-BE89-DCE39E5C184A}" srcOrd="0" destOrd="0" parTransId="{571331DD-F376-46B4-8453-C7CA4702EE77}" sibTransId="{EFFDEC12-B17C-4953-AE78-21FF92660F1F}"/>
    <dgm:cxn modelId="{92AD5A91-58F3-4E8E-8591-5A82442764E1}" type="presOf" srcId="{39D422A6-80F9-491D-94E7-73801646AC7F}" destId="{D57BD1A9-CD16-4C3E-A333-CBD49BAEBC00}" srcOrd="0" destOrd="0" presId="urn:microsoft.com/office/officeart/2005/8/layout/list1"/>
    <dgm:cxn modelId="{5CEABE12-1963-4AED-B9C7-F7BC0908D491}" type="presOf" srcId="{39D422A6-80F9-491D-94E7-73801646AC7F}" destId="{AB3182BD-C3F9-4830-A309-119285BB4785}" srcOrd="1" destOrd="0" presId="urn:microsoft.com/office/officeart/2005/8/layout/list1"/>
    <dgm:cxn modelId="{8DDE1C32-CF58-4B7F-8ABE-CC3C41EA01AD}" type="presOf" srcId="{2E9BFC49-54C3-4D39-BE89-DCE39E5C184A}" destId="{E6DAF4BC-FCFC-4006-ABBF-CCEE6D71C0A7}" srcOrd="1" destOrd="0" presId="urn:microsoft.com/office/officeart/2005/8/layout/list1"/>
    <dgm:cxn modelId="{CC87F152-DCC4-41BD-B389-6F8C82517483}" type="presOf" srcId="{A451529F-9DC1-4C18-99ED-D229D9960706}" destId="{EE1DC9A1-FA94-4AA9-8D51-E1FA706F6DA9}" srcOrd="1" destOrd="0" presId="urn:microsoft.com/office/officeart/2005/8/layout/list1"/>
    <dgm:cxn modelId="{A703D5B6-B36F-4820-9511-439AD5DB9357}" srcId="{64AF427B-683B-4024-A0AB-C2B8A2DF4648}" destId="{39D422A6-80F9-491D-94E7-73801646AC7F}" srcOrd="2" destOrd="0" parTransId="{2B14B087-25E7-42A9-8256-B158425FDB86}" sibTransId="{0F3924D1-8477-40B1-A78D-BADBDFFCD118}"/>
    <dgm:cxn modelId="{ACDB7C92-8F1E-46C4-A592-3CCED34848BE}" type="presParOf" srcId="{83C6E054-29F6-4FFD-B142-5149482DB54C}" destId="{1B8DFD7F-C52F-4FF7-B960-8DF4F97B22E4}" srcOrd="0" destOrd="0" presId="urn:microsoft.com/office/officeart/2005/8/layout/list1"/>
    <dgm:cxn modelId="{AD215A8D-898F-45AC-AEDD-79AC0EFE0696}" type="presParOf" srcId="{1B8DFD7F-C52F-4FF7-B960-8DF4F97B22E4}" destId="{F8C14FE1-4CF1-4858-8A85-EA2F8538F70B}" srcOrd="0" destOrd="0" presId="urn:microsoft.com/office/officeart/2005/8/layout/list1"/>
    <dgm:cxn modelId="{233038D7-B9B4-4A7B-B72E-A2804EF2DFDD}" type="presParOf" srcId="{1B8DFD7F-C52F-4FF7-B960-8DF4F97B22E4}" destId="{E6DAF4BC-FCFC-4006-ABBF-CCEE6D71C0A7}" srcOrd="1" destOrd="0" presId="urn:microsoft.com/office/officeart/2005/8/layout/list1"/>
    <dgm:cxn modelId="{2E2F8E07-E132-45C5-97D8-80832F3699B3}" type="presParOf" srcId="{83C6E054-29F6-4FFD-B142-5149482DB54C}" destId="{BE22A3BB-321E-42C1-BC55-4E5ED3C28766}" srcOrd="1" destOrd="0" presId="urn:microsoft.com/office/officeart/2005/8/layout/list1"/>
    <dgm:cxn modelId="{3101702E-3C76-44A0-8704-312410DC61E1}" type="presParOf" srcId="{83C6E054-29F6-4FFD-B142-5149482DB54C}" destId="{53AF4BA5-9F04-418A-B294-440D12AB010A}" srcOrd="2" destOrd="0" presId="urn:microsoft.com/office/officeart/2005/8/layout/list1"/>
    <dgm:cxn modelId="{5E460CE8-B0A6-409C-BAA2-AB7967D2BB5C}" type="presParOf" srcId="{83C6E054-29F6-4FFD-B142-5149482DB54C}" destId="{D76088AB-6F60-442E-845E-B4186576022D}" srcOrd="3" destOrd="0" presId="urn:microsoft.com/office/officeart/2005/8/layout/list1"/>
    <dgm:cxn modelId="{7A41E075-8E87-40C5-9722-307D23F7ACDD}" type="presParOf" srcId="{83C6E054-29F6-4FFD-B142-5149482DB54C}" destId="{27353064-7A9F-4281-8967-F85389B890D6}" srcOrd="4" destOrd="0" presId="urn:microsoft.com/office/officeart/2005/8/layout/list1"/>
    <dgm:cxn modelId="{2640AAFB-0D91-4DA1-AD01-058570188D33}" type="presParOf" srcId="{27353064-7A9F-4281-8967-F85389B890D6}" destId="{00637455-8DEF-4AB0-B530-D85BE168CC37}" srcOrd="0" destOrd="0" presId="urn:microsoft.com/office/officeart/2005/8/layout/list1"/>
    <dgm:cxn modelId="{54FC0C6F-5E59-46EC-83F0-C9CCC1158E2F}" type="presParOf" srcId="{27353064-7A9F-4281-8967-F85389B890D6}" destId="{04E186AA-9B5A-4555-8E2B-58834233718E}" srcOrd="1" destOrd="0" presId="urn:microsoft.com/office/officeart/2005/8/layout/list1"/>
    <dgm:cxn modelId="{6C9B5C08-0820-4A9D-AD28-E4263F8A7843}" type="presParOf" srcId="{83C6E054-29F6-4FFD-B142-5149482DB54C}" destId="{F21EE886-14D6-4F65-8378-0C27A2F266D1}" srcOrd="5" destOrd="0" presId="urn:microsoft.com/office/officeart/2005/8/layout/list1"/>
    <dgm:cxn modelId="{907F26DE-6F84-4EE5-9FC7-2BD146E199ED}" type="presParOf" srcId="{83C6E054-29F6-4FFD-B142-5149482DB54C}" destId="{4086A460-5514-494B-BB9C-6CF900ED5E43}" srcOrd="6" destOrd="0" presId="urn:microsoft.com/office/officeart/2005/8/layout/list1"/>
    <dgm:cxn modelId="{81A07B8C-0184-455E-8D64-702069F53BE5}" type="presParOf" srcId="{83C6E054-29F6-4FFD-B142-5149482DB54C}" destId="{76D84E5A-4FCA-4528-9194-0B901A084175}" srcOrd="7" destOrd="0" presId="urn:microsoft.com/office/officeart/2005/8/layout/list1"/>
    <dgm:cxn modelId="{20F808BA-63F1-4BEB-A869-28CAAC404C89}" type="presParOf" srcId="{83C6E054-29F6-4FFD-B142-5149482DB54C}" destId="{C208BBE3-C14F-4D69-B43F-D80C76282F5A}" srcOrd="8" destOrd="0" presId="urn:microsoft.com/office/officeart/2005/8/layout/list1"/>
    <dgm:cxn modelId="{EE618148-17CA-4D07-8FFB-DCF6659C25BB}" type="presParOf" srcId="{C208BBE3-C14F-4D69-B43F-D80C76282F5A}" destId="{D57BD1A9-CD16-4C3E-A333-CBD49BAEBC00}" srcOrd="0" destOrd="0" presId="urn:microsoft.com/office/officeart/2005/8/layout/list1"/>
    <dgm:cxn modelId="{7F3B69A6-294D-48F5-AAA2-033FD751237E}" type="presParOf" srcId="{C208BBE3-C14F-4D69-B43F-D80C76282F5A}" destId="{AB3182BD-C3F9-4830-A309-119285BB4785}" srcOrd="1" destOrd="0" presId="urn:microsoft.com/office/officeart/2005/8/layout/list1"/>
    <dgm:cxn modelId="{0DD1618D-BE8C-48FA-B543-A08E1FC00EFD}" type="presParOf" srcId="{83C6E054-29F6-4FFD-B142-5149482DB54C}" destId="{62D55014-A337-4B07-AF5E-30BA60ED67DB}" srcOrd="9" destOrd="0" presId="urn:microsoft.com/office/officeart/2005/8/layout/list1"/>
    <dgm:cxn modelId="{24952F26-57B3-4741-91DF-E469EB96492D}" type="presParOf" srcId="{83C6E054-29F6-4FFD-B142-5149482DB54C}" destId="{5A8D8707-1C4A-4C98-A6FD-60113DBA7200}" srcOrd="10" destOrd="0" presId="urn:microsoft.com/office/officeart/2005/8/layout/list1"/>
    <dgm:cxn modelId="{E1F68A09-1B15-44A9-A69C-C9F10FFFA5C0}" type="presParOf" srcId="{83C6E054-29F6-4FFD-B142-5149482DB54C}" destId="{DD8B022E-2446-4AD5-B9DD-97D54B2CD289}" srcOrd="11" destOrd="0" presId="urn:microsoft.com/office/officeart/2005/8/layout/list1"/>
    <dgm:cxn modelId="{2B8147BA-15B6-45BA-A233-A31504570562}" type="presParOf" srcId="{83C6E054-29F6-4FFD-B142-5149482DB54C}" destId="{AF83E2F8-73EF-4E39-870F-F229B2F6CB96}" srcOrd="12" destOrd="0" presId="urn:microsoft.com/office/officeart/2005/8/layout/list1"/>
    <dgm:cxn modelId="{E27FA67D-152D-4507-B362-28BDCC33589A}" type="presParOf" srcId="{AF83E2F8-73EF-4E39-870F-F229B2F6CB96}" destId="{8D7B3476-384B-4FC2-A794-80CD7599A803}" srcOrd="0" destOrd="0" presId="urn:microsoft.com/office/officeart/2005/8/layout/list1"/>
    <dgm:cxn modelId="{829235EC-5FED-4B24-B16C-99C1D141B168}" type="presParOf" srcId="{AF83E2F8-73EF-4E39-870F-F229B2F6CB96}" destId="{EE1DC9A1-FA94-4AA9-8D51-E1FA706F6DA9}" srcOrd="1" destOrd="0" presId="urn:microsoft.com/office/officeart/2005/8/layout/list1"/>
    <dgm:cxn modelId="{DD26B9A5-4844-46CC-B03C-8BEA2A35DE48}" type="presParOf" srcId="{83C6E054-29F6-4FFD-B142-5149482DB54C}" destId="{06D48C87-CCEB-4040-A8D2-51BA69F458A6}" srcOrd="13" destOrd="0" presId="urn:microsoft.com/office/officeart/2005/8/layout/list1"/>
    <dgm:cxn modelId="{E9800FCA-0B08-4EEE-AA49-8242C5BCA510}" type="presParOf" srcId="{83C6E054-29F6-4FFD-B142-5149482DB54C}" destId="{D3FEF173-E12C-4837-A35A-F53DE7BFC38C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pPr/>
              <a:t>11/7/2022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pPr/>
              <a:t>07.11.2022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kerimkulova07@mail.r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300975"/>
            <a:ext cx="77662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СНЕ6101 Ароматты </a:t>
            </a:r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көмірсутектерді өндіру технологиясы</a:t>
            </a:r>
            <a: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44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739899" y="3999902"/>
            <a:ext cx="6205495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Оқытушы: К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еримкулова</a:t>
            </a:r>
            <a:r>
              <a:rPr lang="ru-RU" sz="32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Айгуль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Жадраевна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хим.ғыл.канд.,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Химиялық және биохимиялық инженерия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» кафедра </a:t>
            </a:r>
            <a:r>
              <a:rPr lang="ru-RU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қауымдастырылған </a:t>
            </a:r>
            <a:r>
              <a:rPr lang="ru-RU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профессоры</a:t>
            </a:r>
            <a:r>
              <a:rPr lang="en-US" b="1" dirty="0"/>
              <a:t/>
            </a:r>
            <a:br>
              <a:rPr lang="en-US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en-US" b="1" dirty="0" smtClean="0">
                <a:hlinkClick r:id="rId4"/>
              </a:rPr>
              <a:t>kerimkulova07@mail.ru</a:t>
            </a:r>
            <a:r>
              <a:rPr lang="en-US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997840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b="1" smtClean="0">
                <a:solidFill>
                  <a:schemeClr val="bg1"/>
                </a:solidFill>
              </a:rPr>
              <a:t>Бағаналы реакторлар</a:t>
            </a:r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16387" name="Рисунок 46" descr="C:\Users\user\Desktop\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196975"/>
            <a:ext cx="73215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b="1" smtClean="0">
                <a:solidFill>
                  <a:schemeClr val="bg1"/>
                </a:solidFill>
              </a:rPr>
              <a:t>Реакциялық камералар</a:t>
            </a:r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17411" name="Рисунок 45" descr="C:\Users\user\Desktop\п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341438"/>
            <a:ext cx="7419975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k-KZ" sz="2400" b="1" smtClean="0">
                <a:solidFill>
                  <a:schemeClr val="bg1"/>
                </a:solidFill>
              </a:rPr>
              <a:t>Техникалық азот өндіру қондырғысы</a:t>
            </a:r>
            <a:endParaRPr lang="ru-RU" sz="24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34076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mtClean="0">
                <a:solidFill>
                  <a:schemeClr val="bg1"/>
                </a:solidFill>
              </a:rPr>
              <a:t>Бақылау сұрақтары</a:t>
            </a:r>
            <a:endParaRPr lang="ru-RU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539552" y="1268760"/>
          <a:ext cx="763284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611188" y="2205038"/>
            <a:ext cx="8353425" cy="1511300"/>
          </a:xfrm>
        </p:spPr>
        <p:txBody>
          <a:bodyPr/>
          <a:lstStyle/>
          <a:p>
            <a:r>
              <a:rPr lang="kk-KZ" b="1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b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Мазмұны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kk-KZ" sz="2000" b="1" dirty="0" smtClean="0"/>
              <a:t>Ароматты көмірсутектер өндірісіндегі технологиялық процестердің жабдықтары. </a:t>
            </a:r>
          </a:p>
          <a:p>
            <a:pPr marL="457200" indent="-457200">
              <a:buFontTx/>
              <a:buAutoNum type="arabicPeriod"/>
            </a:pPr>
            <a:r>
              <a:rPr lang="kk-KZ" sz="2000" b="1" dirty="0" smtClean="0"/>
              <a:t>Мұнай-газ өңдеу мен мұнайхимияның негізгі процестерін жіктеу схемасы</a:t>
            </a:r>
            <a:endParaRPr lang="ru-RU" sz="2000" dirty="0" smtClean="0"/>
          </a:p>
          <a:p>
            <a:pPr marL="457200" indent="-457200">
              <a:buAutoNum type="arabicPeriod"/>
            </a:pPr>
            <a:r>
              <a:rPr lang="kk-KZ" sz="2000" b="1" dirty="0" smtClean="0"/>
              <a:t>Техникалық азот өндірісі.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Дәріс аяқталған соң 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 </a:t>
            </a:r>
            <a:r>
              <a:rPr lang="ru-RU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білесіз</a:t>
            </a:r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2729" y="1607956"/>
            <a:ext cx="749523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/>
              <a:t>1. Ароматты көмірсутектер технологиясында қолданылатын жабдықтардың негізгі топтарын.</a:t>
            </a:r>
            <a:endParaRPr lang="ru-RU" sz="3200" dirty="0" smtClean="0"/>
          </a:p>
          <a:p>
            <a:pPr lvl="0"/>
            <a:r>
              <a:rPr lang="kk-KZ" sz="3200" dirty="0" smtClean="0"/>
              <a:t>2. Реактор құрылғыларының жіктелуін.</a:t>
            </a:r>
            <a:endParaRPr lang="ru-RU" sz="3200" dirty="0" smtClean="0"/>
          </a:p>
          <a:p>
            <a:pPr lvl="0"/>
            <a:r>
              <a:rPr lang="kk-KZ" sz="3200" dirty="0" smtClean="0"/>
              <a:t>3. Ароматты көмірсутектерді өңдеуде қолданылатын массаалмасу процестерін.</a:t>
            </a:r>
          </a:p>
          <a:p>
            <a:pPr lvl="0"/>
            <a:r>
              <a:rPr lang="kk-KZ" sz="3200" dirty="0" smtClean="0"/>
              <a:t>4. Буландырғыштар</a:t>
            </a:r>
          </a:p>
          <a:p>
            <a:pPr lvl="0"/>
            <a:r>
              <a:rPr lang="kk-KZ" sz="3200" dirty="0" smtClean="0"/>
              <a:t>5. Конденсаторлар  </a:t>
            </a:r>
          </a:p>
          <a:p>
            <a:pPr lvl="0"/>
            <a:r>
              <a:rPr lang="kk-KZ" sz="3200" smtClean="0"/>
              <a:t>6. Дросселдер  </a:t>
            </a:r>
            <a:endParaRPr lang="ru-RU" sz="3200" dirty="0" smtClean="0"/>
          </a:p>
          <a:p>
            <a:pPr lvl="0"/>
            <a:r>
              <a:rPr lang="kk-KZ" sz="3200" dirty="0" smtClean="0"/>
              <a:t>4. Азот алудың технологиялық процесін. </a:t>
            </a:r>
            <a:endParaRPr lang="ru-RU" sz="3200" dirty="0" smtClean="0"/>
          </a:p>
          <a:p>
            <a:r>
              <a:rPr lang="ru-RU" sz="2000" dirty="0" smtClean="0"/>
              <a:t> </a:t>
            </a:r>
          </a:p>
          <a:p>
            <a:pPr marL="457200" indent="-457200">
              <a:buAutoNum type="arabicPeriod"/>
            </a:pP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k-KZ" sz="1800" b="1" smtClean="0">
                <a:solidFill>
                  <a:schemeClr val="bg1"/>
                </a:solidFill>
              </a:rPr>
              <a:t>Ректификациялық бағаналарды пайдаланудан бұрын келесі </a:t>
            </a:r>
            <a:br>
              <a:rPr lang="kk-KZ" sz="1800" b="1" smtClean="0">
                <a:solidFill>
                  <a:schemeClr val="bg1"/>
                </a:solidFill>
              </a:rPr>
            </a:br>
            <a:r>
              <a:rPr lang="kk-KZ" sz="1800" b="1" smtClean="0">
                <a:solidFill>
                  <a:schemeClr val="bg1"/>
                </a:solidFill>
              </a:rPr>
              <a:t>жұмыстарды жүзеге асырады</a:t>
            </a:r>
            <a:endParaRPr lang="ru-RU" sz="1800" b="1" smtClean="0">
              <a:solidFill>
                <a:schemeClr val="bg1"/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251520" y="1340768"/>
          <a:ext cx="770485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z="3200" smtClean="0">
                <a:solidFill>
                  <a:schemeClr val="bg1"/>
                </a:solidFill>
              </a:rPr>
              <a:t>Жылуалмастырғыштар</a:t>
            </a:r>
            <a:endParaRPr lang="ru-RU" sz="32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755576" y="1268760"/>
          <a:ext cx="734481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k-KZ" sz="2400" b="1" smtClean="0">
                <a:solidFill>
                  <a:schemeClr val="bg1"/>
                </a:solidFill>
              </a:rPr>
              <a:t>Жылуалмастырғыш аппараттар</a:t>
            </a:r>
            <a:endParaRPr lang="ru-RU" sz="2400" smtClean="0">
              <a:solidFill>
                <a:schemeClr val="bg1"/>
              </a:solidFill>
            </a:endParaRPr>
          </a:p>
        </p:txBody>
      </p:sp>
      <p:pic>
        <p:nvPicPr>
          <p:cNvPr id="12291" name="Рисунок 8" descr="z 00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196975"/>
            <a:ext cx="74104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sz="3600" smtClean="0">
                <a:solidFill>
                  <a:schemeClr val="bg1"/>
                </a:solidFill>
              </a:rPr>
              <a:t>Химиялық процестер</a:t>
            </a:r>
            <a:endParaRPr lang="ru-RU" sz="36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395536" y="1268760"/>
          <a:ext cx="756084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kk-KZ" sz="2800" b="1" smtClean="0">
                <a:solidFill>
                  <a:schemeClr val="bg1"/>
                </a:solidFill>
              </a:rPr>
              <a:t>Реакторлық құрылғыларды жіктеу</a:t>
            </a:r>
            <a:endParaRPr lang="ru-RU" sz="2800" smtClean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683568" y="1340768"/>
          <a:ext cx="734481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kk-KZ" b="1" smtClean="0">
                <a:solidFill>
                  <a:schemeClr val="bg1"/>
                </a:solidFill>
              </a:rPr>
              <a:t>Құбырлы реакторлар</a:t>
            </a:r>
            <a:endParaRPr lang="ru-RU" smtClean="0">
              <a:solidFill>
                <a:schemeClr val="bg1"/>
              </a:solidFill>
            </a:endParaRPr>
          </a:p>
        </p:txBody>
      </p:sp>
      <p:pic>
        <p:nvPicPr>
          <p:cNvPr id="15363" name="Рисунок 47" descr="C:\Users\user\Desktop\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341438"/>
            <a:ext cx="7537450" cy="3887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2340</TotalTime>
  <Words>463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СНЕ6101 Ароматты көмірсутектерді өндіру технологиясы </vt:lpstr>
      <vt:lpstr>Мазмұны</vt:lpstr>
      <vt:lpstr>Дәріс аяқталған соң Сіз білесіз:</vt:lpstr>
      <vt:lpstr>Ректификациялық бағаналарды пайдаланудан бұрын келесі  жұмыстарды жүзеге асырады</vt:lpstr>
      <vt:lpstr>Жылуалмастырғыштар</vt:lpstr>
      <vt:lpstr>Жылуалмастырғыш аппараттар</vt:lpstr>
      <vt:lpstr>Химиялық процестер</vt:lpstr>
      <vt:lpstr>Реакторлық құрылғыларды жіктеу</vt:lpstr>
      <vt:lpstr>Құбырлы реакторлар</vt:lpstr>
      <vt:lpstr>Бағаналы реакторлар</vt:lpstr>
      <vt:lpstr>Реакциялық камералар</vt:lpstr>
      <vt:lpstr>Техникалық азот өндіру қондырғысы</vt:lpstr>
      <vt:lpstr>Бақылау сұрақтары</vt:lpstr>
      <vt:lpstr>НАЗАРЛАРЫҢЫЗҒА РАХМЕТ!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User2</cp:lastModifiedBy>
  <cp:revision>299</cp:revision>
  <dcterms:created xsi:type="dcterms:W3CDTF">2017-10-09T05:58:02Z</dcterms:created>
  <dcterms:modified xsi:type="dcterms:W3CDTF">2022-11-07T10:25:06Z</dcterms:modified>
</cp:coreProperties>
</file>