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31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47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18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59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3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5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29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69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01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00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68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FBC0B-EBAE-49F4-85C2-3E9A5C882FF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6895-24CD-4C13-9B21-8A6C078618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5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4B24A0-46FF-4B26-8A54-FD4426349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141" y="98258"/>
            <a:ext cx="4177718" cy="1083588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5A0DA4F-5517-44EA-8DF4-2F1C6DEC3E67}"/>
              </a:ext>
            </a:extLst>
          </p:cNvPr>
          <p:cNvSpPr txBox="1">
            <a:spLocks/>
          </p:cNvSpPr>
          <p:nvPr/>
        </p:nvSpPr>
        <p:spPr>
          <a:xfrm>
            <a:off x="1002792" y="1308132"/>
            <a:ext cx="10186416" cy="77974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Дисциплина </a:t>
            </a:r>
            <a:r>
              <a:rPr lang="ru-RU" sz="28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ТЕОРИЯ И ПРАКТИКА ПЕРЕРАБОТКИ УРАНСОДЕРЖАЩИХ РУД И КОНЦЕНТРАТОВ</a:t>
            </a:r>
            <a:r>
              <a:rPr lang="ru-RU" sz="28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»</a:t>
            </a:r>
            <a:endParaRPr lang="ru-RU" sz="28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A2A3416-C4A8-449C-9F27-A7F58EFD5B77}"/>
              </a:ext>
            </a:extLst>
          </p:cNvPr>
          <p:cNvSpPr txBox="1">
            <a:spLocks/>
          </p:cNvSpPr>
          <p:nvPr/>
        </p:nvSpPr>
        <p:spPr>
          <a:xfrm>
            <a:off x="1792224" y="2449285"/>
            <a:ext cx="8705088" cy="19594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200" b="1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Лекция № </a:t>
            </a:r>
            <a:r>
              <a:rPr lang="kk-KZ" sz="32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endParaRPr lang="kk-KZ" sz="32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Тема: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Уран в природе. Важнейшие минералы и руды урана. Классификация урановых руд по определяющим технологию 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признакам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KZ" sz="36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b="1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13890C12-5B18-411A-B9D7-E5B8FA2E66CE}"/>
              </a:ext>
            </a:extLst>
          </p:cNvPr>
          <p:cNvSpPr txBox="1">
            <a:spLocks/>
          </p:cNvSpPr>
          <p:nvPr/>
        </p:nvSpPr>
        <p:spPr>
          <a:xfrm>
            <a:off x="2182368" y="4408715"/>
            <a:ext cx="8100392" cy="2091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Преподаватель: </a:t>
            </a:r>
            <a:r>
              <a:rPr lang="ru-RU" sz="2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Барменшинова</a:t>
            </a:r>
            <a:r>
              <a:rPr lang="ru-RU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Мадина</a:t>
            </a:r>
            <a:r>
              <a:rPr lang="ru-RU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Богембаевна</a:t>
            </a:r>
            <a:r>
              <a:rPr lang="ru-RU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kk-KZ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кандидат технических наук</a:t>
            </a:r>
            <a:r>
              <a:rPr lang="en-US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</a:t>
            </a:r>
            <a:r>
              <a:rPr lang="kk-KZ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ассоциированный профессор, заведующий</a:t>
            </a:r>
            <a:r>
              <a:rPr lang="ru-RU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кафедрой «</a:t>
            </a:r>
            <a:r>
              <a:rPr lang="kk-KZ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Металлургия и обогащение полезных ископаемых</a:t>
            </a:r>
            <a:r>
              <a:rPr lang="ru-RU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»</a:t>
            </a:r>
          </a:p>
          <a:p>
            <a:pPr marL="0" indent="0" algn="ctr">
              <a:buNone/>
            </a:pPr>
            <a:r>
              <a:rPr lang="en-US" sz="2000" dirty="0" err="1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m.barmenshinova@satbayev.university</a:t>
            </a:r>
            <a:endParaRPr lang="en-US" sz="20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47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7368" t="2070" r="6337" b="1809"/>
          <a:stretch/>
        </p:blipFill>
        <p:spPr>
          <a:xfrm>
            <a:off x="1949986" y="143219"/>
            <a:ext cx="8218583" cy="6611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5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2710" r="7493" b="6835"/>
          <a:stretch/>
        </p:blipFill>
        <p:spPr>
          <a:xfrm>
            <a:off x="2027104" y="165299"/>
            <a:ext cx="8714342" cy="608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3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108" y="395173"/>
            <a:ext cx="9918364" cy="607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99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1247" t="14303" r="12305" b="6354"/>
          <a:stretch/>
        </p:blipFill>
        <p:spPr>
          <a:xfrm>
            <a:off x="1619480" y="506775"/>
            <a:ext cx="9353320" cy="578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4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0591" t="1895" r="9680" b="25053"/>
          <a:stretch/>
        </p:blipFill>
        <p:spPr>
          <a:xfrm>
            <a:off x="1333041" y="495759"/>
            <a:ext cx="9875805" cy="566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3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1904" t="23260" r="11868" b="36472"/>
          <a:stretch/>
        </p:blipFill>
        <p:spPr>
          <a:xfrm>
            <a:off x="1674564" y="330506"/>
            <a:ext cx="8813493" cy="207117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11029" t="26754" r="10774" b="21121"/>
          <a:stretch/>
        </p:blipFill>
        <p:spPr>
          <a:xfrm>
            <a:off x="1536851" y="2401677"/>
            <a:ext cx="9088917" cy="363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55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8149" r="7589" b="22780"/>
          <a:stretch/>
        </p:blipFill>
        <p:spPr>
          <a:xfrm>
            <a:off x="1707614" y="277100"/>
            <a:ext cx="8835528" cy="486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9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049" y="277099"/>
            <a:ext cx="10485901" cy="630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400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2245"/>
          <a:stretch/>
        </p:blipFill>
        <p:spPr>
          <a:xfrm>
            <a:off x="1214039" y="418641"/>
            <a:ext cx="9763921" cy="61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3699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CED096CFEA2C244AAA11155BECA6140" ma:contentTypeVersion="7" ma:contentTypeDescription="Создание документа." ma:contentTypeScope="" ma:versionID="d9fb09aa7295067af6760b8826fc8d40">
  <xsd:schema xmlns:xsd="http://www.w3.org/2001/XMLSchema" xmlns:xs="http://www.w3.org/2001/XMLSchema" xmlns:p="http://schemas.microsoft.com/office/2006/metadata/properties" xmlns:ns2="c8152e0c-de3f-484b-8e8d-67909ad63f0b" targetNamespace="http://schemas.microsoft.com/office/2006/metadata/properties" ma:root="true" ma:fieldsID="5e55dcca27495c53b3ddc19dcddbeea6" ns2:_="">
    <xsd:import namespace="c8152e0c-de3f-484b-8e8d-67909ad63f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152e0c-de3f-484b-8e8d-67909ad63f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BAB77F-82B4-4F71-8D72-0DC8C593A7D9}"/>
</file>

<file path=customXml/itemProps2.xml><?xml version="1.0" encoding="utf-8"?>
<ds:datastoreItem xmlns:ds="http://schemas.openxmlformats.org/officeDocument/2006/customXml" ds:itemID="{7C6F1AA6-8DFF-4943-AC0F-2ED7E2A60090}"/>
</file>

<file path=customXml/itemProps3.xml><?xml version="1.0" encoding="utf-8"?>
<ds:datastoreItem xmlns:ds="http://schemas.openxmlformats.org/officeDocument/2006/customXml" ds:itemID="{FAA2070A-6B40-4823-AF39-7D9ED20A3042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58</Words>
  <Application>Microsoft Office PowerPoint</Application>
  <PresentationFormat>Широкоэкранный</PresentationFormat>
  <Paragraphs>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Madina Barmenshinova</cp:lastModifiedBy>
  <cp:revision>4</cp:revision>
  <dcterms:created xsi:type="dcterms:W3CDTF">2018-01-30T17:09:57Z</dcterms:created>
  <dcterms:modified xsi:type="dcterms:W3CDTF">2023-11-05T16:11:47Z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0x010100FCED096CFEA2C244AAA11155BECA6140</vt:lpwstr>
  </property>
</Properties>
</file>